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52" r:id="rId1"/>
  </p:sldMasterIdLst>
  <p:notesMasterIdLst>
    <p:notesMasterId r:id="rId33"/>
  </p:notesMasterIdLst>
  <p:handoutMasterIdLst>
    <p:handoutMasterId r:id="rId34"/>
  </p:handoutMasterIdLst>
  <p:sldIdLst>
    <p:sldId id="668" r:id="rId2"/>
    <p:sldId id="1238" r:id="rId3"/>
    <p:sldId id="1237" r:id="rId4"/>
    <p:sldId id="1275" r:id="rId5"/>
    <p:sldId id="1300" r:id="rId6"/>
    <p:sldId id="1219" r:id="rId7"/>
    <p:sldId id="1312" r:id="rId8"/>
    <p:sldId id="1209" r:id="rId9"/>
    <p:sldId id="1208" r:id="rId10"/>
    <p:sldId id="1281" r:id="rId11"/>
    <p:sldId id="1296" r:id="rId12"/>
    <p:sldId id="1289" r:id="rId13"/>
    <p:sldId id="1297" r:id="rId14"/>
    <p:sldId id="1290" r:id="rId15"/>
    <p:sldId id="1299" r:id="rId16"/>
    <p:sldId id="1287" r:id="rId17"/>
    <p:sldId id="1280" r:id="rId18"/>
    <p:sldId id="1301" r:id="rId19"/>
    <p:sldId id="1293" r:id="rId20"/>
    <p:sldId id="1304" r:id="rId21"/>
    <p:sldId id="1305" r:id="rId22"/>
    <p:sldId id="1306" r:id="rId23"/>
    <p:sldId id="1307" r:id="rId24"/>
    <p:sldId id="1308" r:id="rId25"/>
    <p:sldId id="1310" r:id="rId26"/>
    <p:sldId id="1309" r:id="rId27"/>
    <p:sldId id="1302" r:id="rId28"/>
    <p:sldId id="1256" r:id="rId29"/>
    <p:sldId id="1303" r:id="rId30"/>
    <p:sldId id="1250" r:id="rId31"/>
    <p:sldId id="1311" r:id="rId32"/>
  </p:sldIdLst>
  <p:sldSz cx="9906000" cy="6858000" type="A4"/>
  <p:notesSz cx="7099300" cy="10234613"/>
  <p:defaultTextStyle>
    <a:defPPr>
      <a:defRPr lang="ja-JP"/>
    </a:defPPr>
    <a:lvl1pPr algn="l" rtl="0" eaLnBrk="0" fontAlgn="base" hangingPunct="0">
      <a:spcBef>
        <a:spcPct val="0"/>
      </a:spcBef>
      <a:spcAft>
        <a:spcPct val="0"/>
      </a:spcAft>
      <a:defRPr kumimoji="1" sz="1200" kern="1200">
        <a:solidFill>
          <a:schemeClr val="tx1"/>
        </a:solidFill>
        <a:latin typeface="Arial" pitchFamily="34" charset="0"/>
        <a:ea typeface="ＭＳ Ｐゴシック" pitchFamily="50" charset="-128"/>
        <a:cs typeface="+mn-cs"/>
      </a:defRPr>
    </a:lvl1pPr>
    <a:lvl2pPr marL="457200" algn="l" rtl="0" eaLnBrk="0" fontAlgn="base" hangingPunct="0">
      <a:spcBef>
        <a:spcPct val="0"/>
      </a:spcBef>
      <a:spcAft>
        <a:spcPct val="0"/>
      </a:spcAft>
      <a:defRPr kumimoji="1" sz="1200" kern="1200">
        <a:solidFill>
          <a:schemeClr val="tx1"/>
        </a:solidFill>
        <a:latin typeface="Arial" pitchFamily="34" charset="0"/>
        <a:ea typeface="ＭＳ Ｐゴシック" pitchFamily="50" charset="-128"/>
        <a:cs typeface="+mn-cs"/>
      </a:defRPr>
    </a:lvl2pPr>
    <a:lvl3pPr marL="914400" algn="l" rtl="0" eaLnBrk="0" fontAlgn="base" hangingPunct="0">
      <a:spcBef>
        <a:spcPct val="0"/>
      </a:spcBef>
      <a:spcAft>
        <a:spcPct val="0"/>
      </a:spcAft>
      <a:defRPr kumimoji="1" sz="1200" kern="1200">
        <a:solidFill>
          <a:schemeClr val="tx1"/>
        </a:solidFill>
        <a:latin typeface="Arial" pitchFamily="34" charset="0"/>
        <a:ea typeface="ＭＳ Ｐゴシック" pitchFamily="50" charset="-128"/>
        <a:cs typeface="+mn-cs"/>
      </a:defRPr>
    </a:lvl3pPr>
    <a:lvl4pPr marL="1371600" algn="l" rtl="0" eaLnBrk="0" fontAlgn="base" hangingPunct="0">
      <a:spcBef>
        <a:spcPct val="0"/>
      </a:spcBef>
      <a:spcAft>
        <a:spcPct val="0"/>
      </a:spcAft>
      <a:defRPr kumimoji="1" sz="1200" kern="1200">
        <a:solidFill>
          <a:schemeClr val="tx1"/>
        </a:solidFill>
        <a:latin typeface="Arial" pitchFamily="34" charset="0"/>
        <a:ea typeface="ＭＳ Ｐゴシック" pitchFamily="50" charset="-128"/>
        <a:cs typeface="+mn-cs"/>
      </a:defRPr>
    </a:lvl4pPr>
    <a:lvl5pPr marL="1828800" algn="l" rtl="0" eaLnBrk="0" fontAlgn="base" hangingPunct="0">
      <a:spcBef>
        <a:spcPct val="0"/>
      </a:spcBef>
      <a:spcAft>
        <a:spcPct val="0"/>
      </a:spcAft>
      <a:defRPr kumimoji="1" sz="1200" kern="1200">
        <a:solidFill>
          <a:schemeClr val="tx1"/>
        </a:solidFill>
        <a:latin typeface="Arial" pitchFamily="34" charset="0"/>
        <a:ea typeface="ＭＳ Ｐゴシック" pitchFamily="50" charset="-128"/>
        <a:cs typeface="+mn-cs"/>
      </a:defRPr>
    </a:lvl5pPr>
    <a:lvl6pPr marL="2286000" algn="l" defTabSz="914400" rtl="0" eaLnBrk="1" latinLnBrk="0" hangingPunct="1">
      <a:defRPr kumimoji="1" sz="1200" kern="1200">
        <a:solidFill>
          <a:schemeClr val="tx1"/>
        </a:solidFill>
        <a:latin typeface="Arial" pitchFamily="34" charset="0"/>
        <a:ea typeface="ＭＳ Ｐゴシック" pitchFamily="50" charset="-128"/>
        <a:cs typeface="+mn-cs"/>
      </a:defRPr>
    </a:lvl6pPr>
    <a:lvl7pPr marL="2743200" algn="l" defTabSz="914400" rtl="0" eaLnBrk="1" latinLnBrk="0" hangingPunct="1">
      <a:defRPr kumimoji="1" sz="1200" kern="1200">
        <a:solidFill>
          <a:schemeClr val="tx1"/>
        </a:solidFill>
        <a:latin typeface="Arial" pitchFamily="34" charset="0"/>
        <a:ea typeface="ＭＳ Ｐゴシック" pitchFamily="50" charset="-128"/>
        <a:cs typeface="+mn-cs"/>
      </a:defRPr>
    </a:lvl7pPr>
    <a:lvl8pPr marL="3200400" algn="l" defTabSz="914400" rtl="0" eaLnBrk="1" latinLnBrk="0" hangingPunct="1">
      <a:defRPr kumimoji="1" sz="1200" kern="1200">
        <a:solidFill>
          <a:schemeClr val="tx1"/>
        </a:solidFill>
        <a:latin typeface="Arial" pitchFamily="34" charset="0"/>
        <a:ea typeface="ＭＳ Ｐゴシック" pitchFamily="50" charset="-128"/>
        <a:cs typeface="+mn-cs"/>
      </a:defRPr>
    </a:lvl8pPr>
    <a:lvl9pPr marL="3657600" algn="l" defTabSz="914400" rtl="0" eaLnBrk="1" latinLnBrk="0" hangingPunct="1">
      <a:defRPr kumimoji="1" sz="1200" kern="1200">
        <a:solidFill>
          <a:schemeClr val="tx1"/>
        </a:solidFill>
        <a:latin typeface="Arial" pitchFamily="34" charset="0"/>
        <a:ea typeface="ＭＳ Ｐゴシック" pitchFamily="50" charset="-128"/>
        <a:cs typeface="+mn-cs"/>
      </a:defRPr>
    </a:lvl9pPr>
  </p:defaultTextStyle>
  <p:extLst>
    <p:ext uri="{EFAFB233-063F-42B5-8137-9DF3F51BA10A}">
      <p15:sldGuideLst xmlns:p15="http://schemas.microsoft.com/office/powerpoint/2012/main">
        <p15:guide id="1" orient="horz" pos="2523">
          <p15:clr>
            <a:srgbClr val="A4A3A4"/>
          </p15:clr>
        </p15:guide>
        <p15:guide id="2" orient="horz" pos="1071">
          <p15:clr>
            <a:srgbClr val="A4A3A4"/>
          </p15:clr>
        </p15:guide>
        <p15:guide id="3" orient="horz" pos="3249">
          <p15:clr>
            <a:srgbClr val="A4A3A4"/>
          </p15:clr>
        </p15:guide>
        <p15:guide id="4" orient="horz" pos="3838">
          <p15:clr>
            <a:srgbClr val="A4A3A4"/>
          </p15:clr>
        </p15:guide>
        <p15:guide id="5" orient="horz" pos="3997">
          <p15:clr>
            <a:srgbClr val="A4A3A4"/>
          </p15:clr>
        </p15:guide>
        <p15:guide id="6" orient="horz" pos="958">
          <p15:clr>
            <a:srgbClr val="A4A3A4"/>
          </p15:clr>
        </p15:guide>
        <p15:guide id="7" orient="horz" pos="867">
          <p15:clr>
            <a:srgbClr val="A4A3A4"/>
          </p15:clr>
        </p15:guide>
        <p15:guide id="8" orient="horz" pos="3801">
          <p15:clr>
            <a:srgbClr val="A4A3A4"/>
          </p15:clr>
        </p15:guide>
        <p15:guide id="9" pos="1442">
          <p15:clr>
            <a:srgbClr val="A4A3A4"/>
          </p15:clr>
        </p15:guide>
        <p15:guide id="10" pos="3347">
          <p15:clr>
            <a:srgbClr val="A4A3A4"/>
          </p15:clr>
        </p15:guide>
        <p15:guide id="11" pos="4481">
          <p15:clr>
            <a:srgbClr val="A4A3A4"/>
          </p15:clr>
        </p15:guide>
        <p15:guide id="12" pos="5184">
          <p15:clr>
            <a:srgbClr val="A4A3A4"/>
          </p15:clr>
        </p15:guide>
        <p15:guide id="13" pos="3460">
          <p15:clr>
            <a:srgbClr val="A4A3A4"/>
          </p15:clr>
        </p15:guide>
        <p15:guide id="14" pos="1124">
          <p15:clr>
            <a:srgbClr val="A4A3A4"/>
          </p15:clr>
        </p15:guide>
        <p15:guide id="15" pos="5025">
          <p15:clr>
            <a:srgbClr val="A4A3A4"/>
          </p15:clr>
        </p15:guide>
        <p15:guide id="16" pos="1759">
          <p15:clr>
            <a:srgbClr val="A4A3A4"/>
          </p15:clr>
        </p15:guide>
      </p15:sldGuideLst>
    </p:ext>
    <p:ext uri="{2D200454-40CA-4A62-9FC3-DE9A4176ACB9}">
      <p15:notesGuideLst xmlns:p15="http://schemas.microsoft.com/office/powerpoint/2012/main">
        <p15:guide id="1" orient="horz" pos="3142" userDrawn="1">
          <p15:clr>
            <a:srgbClr val="A4A3A4"/>
          </p15:clr>
        </p15:guide>
        <p15:guide id="2" pos="2166" userDrawn="1">
          <p15:clr>
            <a:srgbClr val="A4A3A4"/>
          </p15:clr>
        </p15:guide>
        <p15:guide id="3" orient="horz" pos="3134" userDrawn="1">
          <p15:clr>
            <a:srgbClr val="A4A3A4"/>
          </p15:clr>
        </p15:guide>
        <p15:guide id="4" pos="2142" userDrawn="1">
          <p15:clr>
            <a:srgbClr val="A4A3A4"/>
          </p15:clr>
        </p15:guide>
        <p15:guide id="5" orient="horz" pos="3135" userDrawn="1">
          <p15:clr>
            <a:srgbClr val="A4A3A4"/>
          </p15:clr>
        </p15:guide>
        <p15:guide id="6" orient="horz" pos="3127" userDrawn="1">
          <p15:clr>
            <a:srgbClr val="A4A3A4"/>
          </p15:clr>
        </p15:guide>
        <p15:guide id="7" pos="2165" userDrawn="1">
          <p15:clr>
            <a:srgbClr val="A4A3A4"/>
          </p15:clr>
        </p15:guide>
        <p15:guide id="8" pos="2141" userDrawn="1">
          <p15:clr>
            <a:srgbClr val="A4A3A4"/>
          </p15:clr>
        </p15:guide>
        <p15:guide id="9" orient="horz" pos="3128" userDrawn="1">
          <p15:clr>
            <a:srgbClr val="A4A3A4"/>
          </p15:clr>
        </p15:guide>
        <p15:guide id="10" orient="horz" pos="3239">
          <p15:clr>
            <a:srgbClr val="A4A3A4"/>
          </p15:clr>
        </p15:guide>
        <p15:guide id="11" orient="horz" pos="3230">
          <p15:clr>
            <a:srgbClr val="A4A3A4"/>
          </p15:clr>
        </p15:guide>
        <p15:guide id="12" orient="horz" pos="3231">
          <p15:clr>
            <a:srgbClr val="A4A3A4"/>
          </p15:clr>
        </p15:guide>
        <p15:guide id="13" orient="horz" pos="3224">
          <p15:clr>
            <a:srgbClr val="A4A3A4"/>
          </p15:clr>
        </p15:guide>
        <p15:guide id="14" pos="2262">
          <p15:clr>
            <a:srgbClr val="A4A3A4"/>
          </p15:clr>
        </p15:guide>
        <p15:guide id="15" pos="2237">
          <p15:clr>
            <a:srgbClr val="A4A3A4"/>
          </p15:clr>
        </p15:guide>
        <p15:guide id="16" pos="2261">
          <p15:clr>
            <a:srgbClr val="A4A3A4"/>
          </p15:clr>
        </p15:guide>
        <p15:guide id="17" orient="horz" pos="3047">
          <p15:clr>
            <a:srgbClr val="A4A3A4"/>
          </p15:clr>
        </p15:guide>
        <p15:guide id="18" orient="horz" pos="3040">
          <p15:clr>
            <a:srgbClr val="A4A3A4"/>
          </p15:clr>
        </p15:guide>
        <p15:guide id="19" orient="horz" pos="3041">
          <p15:clr>
            <a:srgbClr val="A4A3A4"/>
          </p15:clr>
        </p15:guide>
        <p15:guide id="20" orient="horz" pos="3033">
          <p15:clr>
            <a:srgbClr val="A4A3A4"/>
          </p15:clr>
        </p15:guide>
        <p15:guide id="21" orient="horz" pos="3034">
          <p15:clr>
            <a:srgbClr val="A4A3A4"/>
          </p15:clr>
        </p15:guide>
        <p15:guide id="22" orient="horz" pos="3133">
          <p15:clr>
            <a:srgbClr val="A4A3A4"/>
          </p15:clr>
        </p15:guide>
        <p15:guide id="23" pos="2074">
          <p15:clr>
            <a:srgbClr val="A4A3A4"/>
          </p15:clr>
        </p15:guide>
        <p15:guide id="24" pos="2051">
          <p15:clr>
            <a:srgbClr val="A4A3A4"/>
          </p15:clr>
        </p15:guide>
        <p15:guide id="25" pos="2073">
          <p15:clr>
            <a:srgbClr val="A4A3A4"/>
          </p15:clr>
        </p15:guide>
        <p15:guide id="26" pos="2050">
          <p15:clr>
            <a:srgbClr val="A4A3A4"/>
          </p15:clr>
        </p15:guide>
        <p15:guide id="27" orient="horz" pos="3232">
          <p15:clr>
            <a:srgbClr val="A4A3A4"/>
          </p15:clr>
        </p15:guide>
        <p15:guide id="28" orient="horz" pos="3225">
          <p15:clr>
            <a:srgbClr val="A4A3A4"/>
          </p15:clr>
        </p15:guide>
        <p15:guide id="29" orient="horz" pos="3339">
          <p15:clr>
            <a:srgbClr val="A4A3A4"/>
          </p15:clr>
        </p15:guide>
        <p15:guide id="30" orient="horz" pos="3330">
          <p15:clr>
            <a:srgbClr val="A4A3A4"/>
          </p15:clr>
        </p15:guide>
        <p15:guide id="31" orient="horz" pos="3331">
          <p15:clr>
            <a:srgbClr val="A4A3A4"/>
          </p15:clr>
        </p15:guide>
        <p15:guide id="32" orient="horz" pos="3324">
          <p15:clr>
            <a:srgbClr val="A4A3A4"/>
          </p15:clr>
        </p15:guide>
        <p15:guide id="33" pos="2236">
          <p15:clr>
            <a:srgbClr val="A4A3A4"/>
          </p15:clr>
        </p15:guide>
        <p15:guide id="34" pos="2362">
          <p15:clr>
            <a:srgbClr val="A4A3A4"/>
          </p15:clr>
        </p15:guide>
        <p15:guide id="35" pos="2336">
          <p15:clr>
            <a:srgbClr val="A4A3A4"/>
          </p15:clr>
        </p15:guide>
        <p15:guide id="36" pos="236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FFCCCC"/>
    <a:srgbClr val="3C8C93"/>
    <a:srgbClr val="CCECFF"/>
    <a:srgbClr val="FF9900"/>
    <a:srgbClr val="FAF2D2"/>
    <a:srgbClr val="E6E6E6"/>
    <a:srgbClr val="EEEBDE"/>
    <a:srgbClr val="00CC99"/>
    <a:srgbClr val="15EB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64B0A3-1EB3-474E-892E-57DE594975C6}" v="1" dt="2022-12-12T01:34:42.312"/>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61" autoAdjust="0"/>
    <p:restoredTop sz="96804" autoAdjust="0"/>
  </p:normalViewPr>
  <p:slideViewPr>
    <p:cSldViewPr snapToObjects="1">
      <p:cViewPr varScale="1">
        <p:scale>
          <a:sx n="126" d="100"/>
          <a:sy n="126" d="100"/>
        </p:scale>
        <p:origin x="1110" y="120"/>
      </p:cViewPr>
      <p:guideLst>
        <p:guide orient="horz" pos="2523"/>
        <p:guide orient="horz" pos="1071"/>
        <p:guide orient="horz" pos="3249"/>
        <p:guide orient="horz" pos="3838"/>
        <p:guide orient="horz" pos="3997"/>
        <p:guide orient="horz" pos="958"/>
        <p:guide orient="horz" pos="867"/>
        <p:guide orient="horz" pos="3801"/>
        <p:guide pos="1442"/>
        <p:guide pos="3347"/>
        <p:guide pos="4481"/>
        <p:guide pos="5184"/>
        <p:guide pos="3460"/>
        <p:guide pos="1124"/>
        <p:guide pos="5025"/>
        <p:guide pos="1759"/>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83" d="100"/>
          <a:sy n="83" d="100"/>
        </p:scale>
        <p:origin x="-2040" y="-84"/>
      </p:cViewPr>
      <p:guideLst>
        <p:guide orient="horz" pos="3142"/>
        <p:guide pos="2166"/>
        <p:guide orient="horz" pos="3134"/>
        <p:guide pos="2142"/>
        <p:guide orient="horz" pos="3135"/>
        <p:guide orient="horz" pos="3127"/>
        <p:guide pos="2165"/>
        <p:guide pos="2141"/>
        <p:guide orient="horz" pos="3128"/>
        <p:guide orient="horz" pos="3239"/>
        <p:guide orient="horz" pos="3230"/>
        <p:guide orient="horz" pos="3231"/>
        <p:guide orient="horz" pos="3224"/>
        <p:guide pos="2262"/>
        <p:guide pos="2237"/>
        <p:guide pos="2261"/>
        <p:guide orient="horz" pos="3047"/>
        <p:guide orient="horz" pos="3040"/>
        <p:guide orient="horz" pos="3041"/>
        <p:guide orient="horz" pos="3033"/>
        <p:guide orient="horz" pos="3034"/>
        <p:guide orient="horz" pos="3133"/>
        <p:guide pos="2074"/>
        <p:guide pos="2051"/>
        <p:guide pos="2073"/>
        <p:guide pos="2050"/>
        <p:guide orient="horz" pos="3232"/>
        <p:guide orient="horz" pos="3225"/>
        <p:guide orient="horz" pos="3339"/>
        <p:guide orient="horz" pos="3330"/>
        <p:guide orient="horz" pos="3331"/>
        <p:guide orient="horz" pos="3324"/>
        <p:guide pos="2236"/>
        <p:guide pos="2362"/>
        <p:guide pos="2336"/>
        <p:guide pos="2361"/>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1"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塩谷 晃弘 / Akihiro Shiotani" userId="50aef054-9327-40af-9729-b525352b79f1" providerId="ADAL" clId="{A52BBFC4-1330-4627-B39B-AC2A2FE11807}"/>
    <pc:docChg chg="undo redo custSel addSld delSld modSld sldOrd">
      <pc:chgData name="塩谷 晃弘 / Akihiro Shiotani" userId="50aef054-9327-40af-9729-b525352b79f1" providerId="ADAL" clId="{A52BBFC4-1330-4627-B39B-AC2A2FE11807}" dt="2022-07-21T04:26:49.470" v="8215" actId="1037"/>
      <pc:docMkLst>
        <pc:docMk/>
      </pc:docMkLst>
      <pc:sldChg chg="addSp delSp modSp mod">
        <pc:chgData name="塩谷 晃弘 / Akihiro Shiotani" userId="50aef054-9327-40af-9729-b525352b79f1" providerId="ADAL" clId="{A52BBFC4-1330-4627-B39B-AC2A2FE11807}" dt="2022-07-20T22:42:10.758" v="5581" actId="2162"/>
        <pc:sldMkLst>
          <pc:docMk/>
          <pc:sldMk cId="2211404028" sldId="1200"/>
        </pc:sldMkLst>
        <pc:graphicFrameChg chg="add del mod">
          <ac:chgData name="塩谷 晃弘 / Akihiro Shiotani" userId="50aef054-9327-40af-9729-b525352b79f1" providerId="ADAL" clId="{A52BBFC4-1330-4627-B39B-AC2A2FE11807}" dt="2022-07-19T23:50:07.433" v="86"/>
          <ac:graphicFrameMkLst>
            <pc:docMk/>
            <pc:sldMk cId="2211404028" sldId="1200"/>
            <ac:graphicFrameMk id="2" creationId="{58316B5B-E4F0-47EB-CED6-DD8C93CEDB86}"/>
          </ac:graphicFrameMkLst>
        </pc:graphicFrameChg>
        <pc:graphicFrameChg chg="mod modGraphic">
          <ac:chgData name="塩谷 晃弘 / Akihiro Shiotani" userId="50aef054-9327-40af-9729-b525352b79f1" providerId="ADAL" clId="{A52BBFC4-1330-4627-B39B-AC2A2FE11807}" dt="2022-07-20T22:42:10.758" v="5581" actId="2162"/>
          <ac:graphicFrameMkLst>
            <pc:docMk/>
            <pc:sldMk cId="2211404028" sldId="1200"/>
            <ac:graphicFrameMk id="9" creationId="{00000000-0000-0000-0000-000000000000}"/>
          </ac:graphicFrameMkLst>
        </pc:graphicFrameChg>
        <pc:cxnChg chg="mod">
          <ac:chgData name="塩谷 晃弘 / Akihiro Shiotani" userId="50aef054-9327-40af-9729-b525352b79f1" providerId="ADAL" clId="{A52BBFC4-1330-4627-B39B-AC2A2FE11807}" dt="2022-07-19T23:49:12.215" v="82" actId="1076"/>
          <ac:cxnSpMkLst>
            <pc:docMk/>
            <pc:sldMk cId="2211404028" sldId="1200"/>
            <ac:cxnSpMk id="31" creationId="{E3CA2758-E4D4-1CA8-2B97-509E81FA1E50}"/>
          </ac:cxnSpMkLst>
        </pc:cxnChg>
        <pc:cxnChg chg="add del">
          <ac:chgData name="塩谷 晃弘 / Akihiro Shiotani" userId="50aef054-9327-40af-9729-b525352b79f1" providerId="ADAL" clId="{A52BBFC4-1330-4627-B39B-AC2A2FE11807}" dt="2022-07-19T23:49:04.871" v="81" actId="478"/>
          <ac:cxnSpMkLst>
            <pc:docMk/>
            <pc:sldMk cId="2211404028" sldId="1200"/>
            <ac:cxnSpMk id="32" creationId="{D1512335-3867-5A41-70F6-A8FF0691F42B}"/>
          </ac:cxnSpMkLst>
        </pc:cxnChg>
      </pc:sldChg>
      <pc:sldChg chg="addSp delSp modSp mod">
        <pc:chgData name="塩谷 晃弘 / Akihiro Shiotani" userId="50aef054-9327-40af-9729-b525352b79f1" providerId="ADAL" clId="{A52BBFC4-1330-4627-B39B-AC2A2FE11807}" dt="2022-07-20T09:13:11.363" v="2533" actId="20577"/>
        <pc:sldMkLst>
          <pc:docMk/>
          <pc:sldMk cId="2840895415" sldId="1205"/>
        </pc:sldMkLst>
        <pc:spChg chg="mod">
          <ac:chgData name="塩谷 晃弘 / Akihiro Shiotani" userId="50aef054-9327-40af-9729-b525352b79f1" providerId="ADAL" clId="{A52BBFC4-1330-4627-B39B-AC2A2FE11807}" dt="2022-07-20T09:13:11.363" v="2533" actId="20577"/>
          <ac:spMkLst>
            <pc:docMk/>
            <pc:sldMk cId="2840895415" sldId="1205"/>
            <ac:spMk id="21" creationId="{9B10A6AC-F325-FD64-98E4-A75534B86639}"/>
          </ac:spMkLst>
        </pc:spChg>
        <pc:spChg chg="mod">
          <ac:chgData name="塩谷 晃弘 / Akihiro Shiotani" userId="50aef054-9327-40af-9729-b525352b79f1" providerId="ADAL" clId="{A52BBFC4-1330-4627-B39B-AC2A2FE11807}" dt="2022-07-20T09:11:09.527" v="2149"/>
          <ac:spMkLst>
            <pc:docMk/>
            <pc:sldMk cId="2840895415" sldId="1205"/>
            <ac:spMk id="24" creationId="{7F317AB6-46AB-A397-3BD8-05AEB237B513}"/>
          </ac:spMkLst>
        </pc:spChg>
        <pc:spChg chg="mod">
          <ac:chgData name="塩谷 晃弘 / Akihiro Shiotani" userId="50aef054-9327-40af-9729-b525352b79f1" providerId="ADAL" clId="{A52BBFC4-1330-4627-B39B-AC2A2FE11807}" dt="2022-07-20T09:12:23.286" v="2483" actId="20577"/>
          <ac:spMkLst>
            <pc:docMk/>
            <pc:sldMk cId="2840895415" sldId="1205"/>
            <ac:spMk id="25" creationId="{8F846E78-FD6E-F886-0380-E0D7A63CD1AF}"/>
          </ac:spMkLst>
        </pc:spChg>
        <pc:spChg chg="add mod">
          <ac:chgData name="塩谷 晃弘 / Akihiro Shiotani" userId="50aef054-9327-40af-9729-b525352b79f1" providerId="ADAL" clId="{A52BBFC4-1330-4627-B39B-AC2A2FE11807}" dt="2022-07-20T09:11:59.126" v="2407" actId="1036"/>
          <ac:spMkLst>
            <pc:docMk/>
            <pc:sldMk cId="2840895415" sldId="1205"/>
            <ac:spMk id="27" creationId="{97FB2EEC-8DAE-6CF9-E0C2-BC90F665968C}"/>
          </ac:spMkLst>
        </pc:spChg>
        <pc:spChg chg="del">
          <ac:chgData name="塩谷 晃弘 / Akihiro Shiotani" userId="50aef054-9327-40af-9729-b525352b79f1" providerId="ADAL" clId="{A52BBFC4-1330-4627-B39B-AC2A2FE11807}" dt="2022-07-20T09:11:09.280" v="2148" actId="478"/>
          <ac:spMkLst>
            <pc:docMk/>
            <pc:sldMk cId="2840895415" sldId="1205"/>
            <ac:spMk id="84" creationId="{73ECAFBB-1381-E2AF-A690-A152979B39DC}"/>
          </ac:spMkLst>
        </pc:spChg>
        <pc:spChg chg="mod">
          <ac:chgData name="塩谷 晃弘 / Akihiro Shiotani" userId="50aef054-9327-40af-9729-b525352b79f1" providerId="ADAL" clId="{A52BBFC4-1330-4627-B39B-AC2A2FE11807}" dt="2022-07-20T09:12:19.963" v="2472" actId="20577"/>
          <ac:spMkLst>
            <pc:docMk/>
            <pc:sldMk cId="2840895415" sldId="1205"/>
            <ac:spMk id="85" creationId="{4577C261-EB6D-13A0-88A2-C6A12740C911}"/>
          </ac:spMkLst>
        </pc:spChg>
        <pc:grpChg chg="add mod">
          <ac:chgData name="塩谷 晃弘 / Akihiro Shiotani" userId="50aef054-9327-40af-9729-b525352b79f1" providerId="ADAL" clId="{A52BBFC4-1330-4627-B39B-AC2A2FE11807}" dt="2022-07-20T09:11:59.126" v="2407" actId="1036"/>
          <ac:grpSpMkLst>
            <pc:docMk/>
            <pc:sldMk cId="2840895415" sldId="1205"/>
            <ac:grpSpMk id="22" creationId="{B454BE96-A423-AC94-5816-2B9F3C2A818E}"/>
          </ac:grpSpMkLst>
        </pc:grpChg>
        <pc:grpChg chg="mod">
          <ac:chgData name="塩谷 晃弘 / Akihiro Shiotani" userId="50aef054-9327-40af-9729-b525352b79f1" providerId="ADAL" clId="{A52BBFC4-1330-4627-B39B-AC2A2FE11807}" dt="2022-07-20T09:11:09.527" v="2149"/>
          <ac:grpSpMkLst>
            <pc:docMk/>
            <pc:sldMk cId="2840895415" sldId="1205"/>
            <ac:grpSpMk id="23" creationId="{E093C1F3-455E-9811-E76A-A5B7840E859F}"/>
          </ac:grpSpMkLst>
        </pc:grpChg>
        <pc:grpChg chg="del">
          <ac:chgData name="塩谷 晃弘 / Akihiro Shiotani" userId="50aef054-9327-40af-9729-b525352b79f1" providerId="ADAL" clId="{A52BBFC4-1330-4627-B39B-AC2A2FE11807}" dt="2022-07-20T09:11:09.280" v="2148" actId="478"/>
          <ac:grpSpMkLst>
            <pc:docMk/>
            <pc:sldMk cId="2840895415" sldId="1205"/>
            <ac:grpSpMk id="79" creationId="{38369BF7-0FDC-0045-CDC8-C7B6824E2E43}"/>
          </ac:grpSpMkLst>
        </pc:grpChg>
        <pc:cxnChg chg="mod">
          <ac:chgData name="塩谷 晃弘 / Akihiro Shiotani" userId="50aef054-9327-40af-9729-b525352b79f1" providerId="ADAL" clId="{A52BBFC4-1330-4627-B39B-AC2A2FE11807}" dt="2022-07-20T09:11:09.527" v="2149"/>
          <ac:cxnSpMkLst>
            <pc:docMk/>
            <pc:sldMk cId="2840895415" sldId="1205"/>
            <ac:cxnSpMk id="26" creationId="{E2475FB5-6780-2721-B64B-135B459BAABA}"/>
          </ac:cxnSpMkLst>
        </pc:cxnChg>
      </pc:sldChg>
      <pc:sldChg chg="addSp delSp modSp mod">
        <pc:chgData name="塩谷 晃弘 / Akihiro Shiotani" userId="50aef054-9327-40af-9729-b525352b79f1" providerId="ADAL" clId="{A52BBFC4-1330-4627-B39B-AC2A2FE11807}" dt="2022-07-21T02:48:12.031" v="7048" actId="20577"/>
        <pc:sldMkLst>
          <pc:docMk/>
          <pc:sldMk cId="309474753" sldId="1225"/>
        </pc:sldMkLst>
        <pc:spChg chg="mod">
          <ac:chgData name="塩谷 晃弘 / Akihiro Shiotani" userId="50aef054-9327-40af-9729-b525352b79f1" providerId="ADAL" clId="{A52BBFC4-1330-4627-B39B-AC2A2FE11807}" dt="2022-07-20T22:21:06.064" v="4009" actId="20577"/>
          <ac:spMkLst>
            <pc:docMk/>
            <pc:sldMk cId="309474753" sldId="1225"/>
            <ac:spMk id="5" creationId="{B220F639-A7D1-AD63-E857-00D559E82108}"/>
          </ac:spMkLst>
        </pc:spChg>
        <pc:spChg chg="add mod">
          <ac:chgData name="塩谷 晃弘 / Akihiro Shiotani" userId="50aef054-9327-40af-9729-b525352b79f1" providerId="ADAL" clId="{A52BBFC4-1330-4627-B39B-AC2A2FE11807}" dt="2022-07-21T02:48:12.031" v="7048" actId="20577"/>
          <ac:spMkLst>
            <pc:docMk/>
            <pc:sldMk cId="309474753" sldId="1225"/>
            <ac:spMk id="15" creationId="{84094209-3524-EDDE-CD70-222CFA660789}"/>
          </ac:spMkLst>
        </pc:spChg>
        <pc:spChg chg="mod">
          <ac:chgData name="塩谷 晃弘 / Akihiro Shiotani" userId="50aef054-9327-40af-9729-b525352b79f1" providerId="ADAL" clId="{A52BBFC4-1330-4627-B39B-AC2A2FE11807}" dt="2022-07-20T22:57:33.881" v="5780" actId="20577"/>
          <ac:spMkLst>
            <pc:docMk/>
            <pc:sldMk cId="309474753" sldId="1225"/>
            <ac:spMk id="38" creationId="{33E904E5-71F9-296D-56EC-2BD9CE4FFC75}"/>
          </ac:spMkLst>
        </pc:spChg>
        <pc:spChg chg="del">
          <ac:chgData name="塩谷 晃弘 / Akihiro Shiotani" userId="50aef054-9327-40af-9729-b525352b79f1" providerId="ADAL" clId="{A52BBFC4-1330-4627-B39B-AC2A2FE11807}" dt="2022-07-20T22:13:05.821" v="3209" actId="478"/>
          <ac:spMkLst>
            <pc:docMk/>
            <pc:sldMk cId="309474753" sldId="1225"/>
            <ac:spMk id="45" creationId="{1F78DAA2-5163-9B89-38FE-877CCD6848BC}"/>
          </ac:spMkLst>
        </pc:spChg>
        <pc:grpChg chg="mod">
          <ac:chgData name="塩谷 晃弘 / Akihiro Shiotani" userId="50aef054-9327-40af-9729-b525352b79f1" providerId="ADAL" clId="{A52BBFC4-1330-4627-B39B-AC2A2FE11807}" dt="2022-07-20T22:57:40.311" v="5786" actId="1036"/>
          <ac:grpSpMkLst>
            <pc:docMk/>
            <pc:sldMk cId="309474753" sldId="1225"/>
            <ac:grpSpMk id="40" creationId="{A4347873-0936-0B8F-1877-21B3B98FB62B}"/>
          </ac:grpSpMkLst>
        </pc:grpChg>
      </pc:sldChg>
      <pc:sldChg chg="modSp mod">
        <pc:chgData name="塩谷 晃弘 / Akihiro Shiotani" userId="50aef054-9327-40af-9729-b525352b79f1" providerId="ADAL" clId="{A52BBFC4-1330-4627-B39B-AC2A2FE11807}" dt="2022-07-19T23:44:45.243" v="1" actId="20577"/>
        <pc:sldMkLst>
          <pc:docMk/>
          <pc:sldMk cId="3066842340" sldId="1238"/>
        </pc:sldMkLst>
        <pc:spChg chg="mod">
          <ac:chgData name="塩谷 晃弘 / Akihiro Shiotani" userId="50aef054-9327-40af-9729-b525352b79f1" providerId="ADAL" clId="{A52BBFC4-1330-4627-B39B-AC2A2FE11807}" dt="2022-07-19T23:44:45.243" v="1" actId="20577"/>
          <ac:spMkLst>
            <pc:docMk/>
            <pc:sldMk cId="3066842340" sldId="1238"/>
            <ac:spMk id="4" creationId="{4734FC7C-1A0B-E457-2F62-2B3C9DB329C7}"/>
          </ac:spMkLst>
        </pc:spChg>
      </pc:sldChg>
      <pc:sldChg chg="del">
        <pc:chgData name="塩谷 晃弘 / Akihiro Shiotani" userId="50aef054-9327-40af-9729-b525352b79f1" providerId="ADAL" clId="{A52BBFC4-1330-4627-B39B-AC2A2FE11807}" dt="2022-07-20T09:08:44.064" v="1876" actId="47"/>
        <pc:sldMkLst>
          <pc:docMk/>
          <pc:sldMk cId="857970559" sldId="1246"/>
        </pc:sldMkLst>
      </pc:sldChg>
      <pc:sldChg chg="addSp modSp mod">
        <pc:chgData name="塩谷 晃弘 / Akihiro Shiotani" userId="50aef054-9327-40af-9729-b525352b79f1" providerId="ADAL" clId="{A52BBFC4-1330-4627-B39B-AC2A2FE11807}" dt="2022-07-21T02:56:45.075" v="7535" actId="1035"/>
        <pc:sldMkLst>
          <pc:docMk/>
          <pc:sldMk cId="3789877576" sldId="1248"/>
        </pc:sldMkLst>
        <pc:spChg chg="mod">
          <ac:chgData name="塩谷 晃弘 / Akihiro Shiotani" userId="50aef054-9327-40af-9729-b525352b79f1" providerId="ADAL" clId="{A52BBFC4-1330-4627-B39B-AC2A2FE11807}" dt="2022-07-21T02:56:34.992" v="7534" actId="1035"/>
          <ac:spMkLst>
            <pc:docMk/>
            <pc:sldMk cId="3789877576" sldId="1248"/>
            <ac:spMk id="15" creationId="{6E34FE95-2167-D992-4399-C23144C04AA8}"/>
          </ac:spMkLst>
        </pc:spChg>
        <pc:spChg chg="mod">
          <ac:chgData name="塩谷 晃弘 / Akihiro Shiotani" userId="50aef054-9327-40af-9729-b525352b79f1" providerId="ADAL" clId="{A52BBFC4-1330-4627-B39B-AC2A2FE11807}" dt="2022-07-21T02:53:45.424" v="7195"/>
          <ac:spMkLst>
            <pc:docMk/>
            <pc:sldMk cId="3789877576" sldId="1248"/>
            <ac:spMk id="19" creationId="{96DECDFA-F429-7500-B5C1-18CF903CDE78}"/>
          </ac:spMkLst>
        </pc:spChg>
        <pc:spChg chg="mod">
          <ac:chgData name="塩谷 晃弘 / Akihiro Shiotani" userId="50aef054-9327-40af-9729-b525352b79f1" providerId="ADAL" clId="{A52BBFC4-1330-4627-B39B-AC2A2FE11807}" dt="2022-07-21T02:53:55.762" v="7262" actId="20577"/>
          <ac:spMkLst>
            <pc:docMk/>
            <pc:sldMk cId="3789877576" sldId="1248"/>
            <ac:spMk id="20" creationId="{4C9A0581-BB0B-E9AA-DC54-7ECC42EDB4B5}"/>
          </ac:spMkLst>
        </pc:spChg>
        <pc:spChg chg="add mod">
          <ac:chgData name="塩谷 晃弘 / Akihiro Shiotani" userId="50aef054-9327-40af-9729-b525352b79f1" providerId="ADAL" clId="{A52BBFC4-1330-4627-B39B-AC2A2FE11807}" dt="2022-07-21T02:56:45.075" v="7535" actId="1035"/>
          <ac:spMkLst>
            <pc:docMk/>
            <pc:sldMk cId="3789877576" sldId="1248"/>
            <ac:spMk id="22" creationId="{08515630-35E8-F1BE-8B9B-6A2D29B08FA8}"/>
          </ac:spMkLst>
        </pc:spChg>
        <pc:grpChg chg="add mod">
          <ac:chgData name="塩谷 晃弘 / Akihiro Shiotani" userId="50aef054-9327-40af-9729-b525352b79f1" providerId="ADAL" clId="{A52BBFC4-1330-4627-B39B-AC2A2FE11807}" dt="2022-07-21T02:56:45.075" v="7535" actId="1035"/>
          <ac:grpSpMkLst>
            <pc:docMk/>
            <pc:sldMk cId="3789877576" sldId="1248"/>
            <ac:grpSpMk id="16" creationId="{EE5CE67D-7270-8293-31CB-CE3E1ED29BC1}"/>
          </ac:grpSpMkLst>
        </pc:grpChg>
        <pc:grpChg chg="mod">
          <ac:chgData name="塩谷 晃弘 / Akihiro Shiotani" userId="50aef054-9327-40af-9729-b525352b79f1" providerId="ADAL" clId="{A52BBFC4-1330-4627-B39B-AC2A2FE11807}" dt="2022-07-21T02:53:45.424" v="7195"/>
          <ac:grpSpMkLst>
            <pc:docMk/>
            <pc:sldMk cId="3789877576" sldId="1248"/>
            <ac:grpSpMk id="17" creationId="{2E3168DE-9995-0E41-69BD-A81F40EB9695}"/>
          </ac:grpSpMkLst>
        </pc:grpChg>
        <pc:grpChg chg="mod">
          <ac:chgData name="塩谷 晃弘 / Akihiro Shiotani" userId="50aef054-9327-40af-9729-b525352b79f1" providerId="ADAL" clId="{A52BBFC4-1330-4627-B39B-AC2A2FE11807}" dt="2022-07-21T02:56:34.992" v="7534" actId="1035"/>
          <ac:grpSpMkLst>
            <pc:docMk/>
            <pc:sldMk cId="3789877576" sldId="1248"/>
            <ac:grpSpMk id="40" creationId="{A4347873-0936-0B8F-1877-21B3B98FB62B}"/>
          </ac:grpSpMkLst>
        </pc:grpChg>
        <pc:cxnChg chg="mod">
          <ac:chgData name="塩谷 晃弘 / Akihiro Shiotani" userId="50aef054-9327-40af-9729-b525352b79f1" providerId="ADAL" clId="{A52BBFC4-1330-4627-B39B-AC2A2FE11807}" dt="2022-07-21T02:53:45.424" v="7195"/>
          <ac:cxnSpMkLst>
            <pc:docMk/>
            <pc:sldMk cId="3789877576" sldId="1248"/>
            <ac:cxnSpMk id="21" creationId="{DBAE0B21-47CB-C73A-022E-93A63FB6AF66}"/>
          </ac:cxnSpMkLst>
        </pc:cxnChg>
      </pc:sldChg>
      <pc:sldChg chg="addSp modSp mod">
        <pc:chgData name="塩谷 晃弘 / Akihiro Shiotani" userId="50aef054-9327-40af-9729-b525352b79f1" providerId="ADAL" clId="{A52BBFC4-1330-4627-B39B-AC2A2FE11807}" dt="2022-07-20T23:16:43.819" v="5891" actId="20577"/>
        <pc:sldMkLst>
          <pc:docMk/>
          <pc:sldMk cId="788933140" sldId="1249"/>
        </pc:sldMkLst>
        <pc:spChg chg="mod">
          <ac:chgData name="塩谷 晃弘 / Akihiro Shiotani" userId="50aef054-9327-40af-9729-b525352b79f1" providerId="ADAL" clId="{A52BBFC4-1330-4627-B39B-AC2A2FE11807}" dt="2022-07-20T23:16:26.140" v="5875" actId="20577"/>
          <ac:spMkLst>
            <pc:docMk/>
            <pc:sldMk cId="788933140" sldId="1249"/>
            <ac:spMk id="21" creationId="{13DC23FC-677F-2B37-6DD5-0E11E9DD9BBF}"/>
          </ac:spMkLst>
        </pc:spChg>
        <pc:spChg chg="add mod">
          <ac:chgData name="塩谷 晃弘 / Akihiro Shiotani" userId="50aef054-9327-40af-9729-b525352b79f1" providerId="ADAL" clId="{A52BBFC4-1330-4627-B39B-AC2A2FE11807}" dt="2022-07-20T23:16:31.581" v="5886" actId="1036"/>
          <ac:spMkLst>
            <pc:docMk/>
            <pc:sldMk cId="788933140" sldId="1249"/>
            <ac:spMk id="22" creationId="{5BE4E182-2B3F-A871-8131-E2BD8FACDF8D}"/>
          </ac:spMkLst>
        </pc:spChg>
        <pc:spChg chg="mod">
          <ac:chgData name="塩谷 晃弘 / Akihiro Shiotani" userId="50aef054-9327-40af-9729-b525352b79f1" providerId="ADAL" clId="{A52BBFC4-1330-4627-B39B-AC2A2FE11807}" dt="2022-07-20T23:16:43.819" v="5891" actId="20577"/>
          <ac:spMkLst>
            <pc:docMk/>
            <pc:sldMk cId="788933140" sldId="1249"/>
            <ac:spMk id="84" creationId="{73ECAFBB-1381-E2AF-A690-A152979B39DC}"/>
          </ac:spMkLst>
        </pc:spChg>
        <pc:spChg chg="mod">
          <ac:chgData name="塩谷 晃弘 / Akihiro Shiotani" userId="50aef054-9327-40af-9729-b525352b79f1" providerId="ADAL" clId="{A52BBFC4-1330-4627-B39B-AC2A2FE11807}" dt="2022-07-20T23:16:31.581" v="5886" actId="1036"/>
          <ac:spMkLst>
            <pc:docMk/>
            <pc:sldMk cId="788933140" sldId="1249"/>
            <ac:spMk id="85" creationId="{4577C261-EB6D-13A0-88A2-C6A12740C911}"/>
          </ac:spMkLst>
        </pc:spChg>
        <pc:grpChg chg="mod">
          <ac:chgData name="塩谷 晃弘 / Akihiro Shiotani" userId="50aef054-9327-40af-9729-b525352b79f1" providerId="ADAL" clId="{A52BBFC4-1330-4627-B39B-AC2A2FE11807}" dt="2022-07-20T23:16:31.581" v="5886" actId="1036"/>
          <ac:grpSpMkLst>
            <pc:docMk/>
            <pc:sldMk cId="788933140" sldId="1249"/>
            <ac:grpSpMk id="73" creationId="{4D6651F3-644D-DD1C-5CA1-0DF0A5FFB1A9}"/>
          </ac:grpSpMkLst>
        </pc:grpChg>
        <pc:grpChg chg="mod">
          <ac:chgData name="塩谷 晃弘 / Akihiro Shiotani" userId="50aef054-9327-40af-9729-b525352b79f1" providerId="ADAL" clId="{A52BBFC4-1330-4627-B39B-AC2A2FE11807}" dt="2022-07-20T23:16:31.581" v="5886" actId="1036"/>
          <ac:grpSpMkLst>
            <pc:docMk/>
            <pc:sldMk cId="788933140" sldId="1249"/>
            <ac:grpSpMk id="79" creationId="{38369BF7-0FDC-0045-CDC8-C7B6824E2E43}"/>
          </ac:grpSpMkLst>
        </pc:grpChg>
      </pc:sldChg>
      <pc:sldChg chg="addSp delSp modSp mod">
        <pc:chgData name="塩谷 晃弘 / Akihiro Shiotani" userId="50aef054-9327-40af-9729-b525352b79f1" providerId="ADAL" clId="{A52BBFC4-1330-4627-B39B-AC2A2FE11807}" dt="2022-07-21T04:26:49.470" v="8215" actId="1037"/>
        <pc:sldMkLst>
          <pc:docMk/>
          <pc:sldMk cId="3676189065" sldId="1250"/>
        </pc:sldMkLst>
        <pc:spChg chg="add del">
          <ac:chgData name="塩谷 晃弘 / Akihiro Shiotani" userId="50aef054-9327-40af-9729-b525352b79f1" providerId="ADAL" clId="{A52BBFC4-1330-4627-B39B-AC2A2FE11807}" dt="2022-07-21T04:21:36.656" v="7919" actId="478"/>
          <ac:spMkLst>
            <pc:docMk/>
            <pc:sldMk cId="3676189065" sldId="1250"/>
            <ac:spMk id="23" creationId="{ACAA2BE9-99EC-3AB4-05D9-A7AAABF4DBE5}"/>
          </ac:spMkLst>
        </pc:spChg>
        <pc:spChg chg="mod">
          <ac:chgData name="塩谷 晃弘 / Akihiro Shiotani" userId="50aef054-9327-40af-9729-b525352b79f1" providerId="ADAL" clId="{A52BBFC4-1330-4627-B39B-AC2A2FE11807}" dt="2022-07-21T04:21:20.110" v="7916" actId="20577"/>
          <ac:spMkLst>
            <pc:docMk/>
            <pc:sldMk cId="3676189065" sldId="1250"/>
            <ac:spMk id="27" creationId="{FBFC7EA8-B028-503C-673A-2A3B7456BD6A}"/>
          </ac:spMkLst>
        </pc:spChg>
        <pc:spChg chg="del">
          <ac:chgData name="塩谷 晃弘 / Akihiro Shiotani" userId="50aef054-9327-40af-9729-b525352b79f1" providerId="ADAL" clId="{A52BBFC4-1330-4627-B39B-AC2A2FE11807}" dt="2022-07-21T02:58:13.866" v="7539" actId="478"/>
          <ac:spMkLst>
            <pc:docMk/>
            <pc:sldMk cId="3676189065" sldId="1250"/>
            <ac:spMk id="29" creationId="{9EAB74AC-FBF3-9891-720B-094D7A57BFF1}"/>
          </ac:spMkLst>
        </pc:spChg>
        <pc:spChg chg="add mod">
          <ac:chgData name="塩谷 晃弘 / Akihiro Shiotani" userId="50aef054-9327-40af-9729-b525352b79f1" providerId="ADAL" clId="{A52BBFC4-1330-4627-B39B-AC2A2FE11807}" dt="2022-07-21T04:23:46.261" v="8009" actId="1076"/>
          <ac:spMkLst>
            <pc:docMk/>
            <pc:sldMk cId="3676189065" sldId="1250"/>
            <ac:spMk id="33" creationId="{37E54029-C07F-CCC0-42BD-6659D0D97979}"/>
          </ac:spMkLst>
        </pc:spChg>
        <pc:spChg chg="add mod">
          <ac:chgData name="塩谷 晃弘 / Akihiro Shiotani" userId="50aef054-9327-40af-9729-b525352b79f1" providerId="ADAL" clId="{A52BBFC4-1330-4627-B39B-AC2A2FE11807}" dt="2022-07-21T04:26:49.470" v="8215" actId="1037"/>
          <ac:spMkLst>
            <pc:docMk/>
            <pc:sldMk cId="3676189065" sldId="1250"/>
            <ac:spMk id="36" creationId="{CD15344C-8718-4981-A804-36854DE078CD}"/>
          </ac:spMkLst>
        </pc:spChg>
        <pc:spChg chg="del">
          <ac:chgData name="塩谷 晃弘 / Akihiro Shiotani" userId="50aef054-9327-40af-9729-b525352b79f1" providerId="ADAL" clId="{A52BBFC4-1330-4627-B39B-AC2A2FE11807}" dt="2022-07-21T02:58:55.431" v="7647" actId="478"/>
          <ac:spMkLst>
            <pc:docMk/>
            <pc:sldMk cId="3676189065" sldId="1250"/>
            <ac:spMk id="38" creationId="{C7D3052F-DC84-A281-FAEC-D2DB25EEED3B}"/>
          </ac:spMkLst>
        </pc:spChg>
        <pc:spChg chg="add mod">
          <ac:chgData name="塩谷 晃弘 / Akihiro Shiotani" userId="50aef054-9327-40af-9729-b525352b79f1" providerId="ADAL" clId="{A52BBFC4-1330-4627-B39B-AC2A2FE11807}" dt="2022-07-21T04:25:25.798" v="8210" actId="1038"/>
          <ac:spMkLst>
            <pc:docMk/>
            <pc:sldMk cId="3676189065" sldId="1250"/>
            <ac:spMk id="40" creationId="{43BAF25F-E669-3AB2-8B48-5D0FBBDCCD0C}"/>
          </ac:spMkLst>
        </pc:spChg>
        <pc:spChg chg="add del">
          <ac:chgData name="塩谷 晃弘 / Akihiro Shiotani" userId="50aef054-9327-40af-9729-b525352b79f1" providerId="ADAL" clId="{A52BBFC4-1330-4627-B39B-AC2A2FE11807}" dt="2022-07-21T04:21:39.406" v="7921" actId="478"/>
          <ac:spMkLst>
            <pc:docMk/>
            <pc:sldMk cId="3676189065" sldId="1250"/>
            <ac:spMk id="41" creationId="{94DC6C71-CD03-2941-6E03-367D7E5FA87B}"/>
          </ac:spMkLst>
        </pc:spChg>
        <pc:spChg chg="mod">
          <ac:chgData name="塩谷 晃弘 / Akihiro Shiotani" userId="50aef054-9327-40af-9729-b525352b79f1" providerId="ADAL" clId="{A52BBFC4-1330-4627-B39B-AC2A2FE11807}" dt="2022-07-21T04:22:02.400" v="7960" actId="20577"/>
          <ac:spMkLst>
            <pc:docMk/>
            <pc:sldMk cId="3676189065" sldId="1250"/>
            <ac:spMk id="42" creationId="{A858F826-C282-D462-EE97-6576C63D52C2}"/>
          </ac:spMkLst>
        </pc:spChg>
        <pc:spChg chg="mod">
          <ac:chgData name="塩谷 晃弘 / Akihiro Shiotani" userId="50aef054-9327-40af-9729-b525352b79f1" providerId="ADAL" clId="{A52BBFC4-1330-4627-B39B-AC2A2FE11807}" dt="2022-07-21T04:26:48.345" v="8214" actId="1037"/>
          <ac:spMkLst>
            <pc:docMk/>
            <pc:sldMk cId="3676189065" sldId="1250"/>
            <ac:spMk id="44" creationId="{81B32FC9-1EDC-B911-AAEA-060EDE844685}"/>
          </ac:spMkLst>
        </pc:spChg>
        <pc:spChg chg="mod">
          <ac:chgData name="塩谷 晃弘 / Akihiro Shiotani" userId="50aef054-9327-40af-9729-b525352b79f1" providerId="ADAL" clId="{A52BBFC4-1330-4627-B39B-AC2A2FE11807}" dt="2022-07-21T04:22:33.980" v="7971" actId="1076"/>
          <ac:spMkLst>
            <pc:docMk/>
            <pc:sldMk cId="3676189065" sldId="1250"/>
            <ac:spMk id="47" creationId="{050B8C94-E83A-BCA0-41BC-8C0CFF835DBE}"/>
          </ac:spMkLst>
        </pc:spChg>
        <pc:spChg chg="add mod">
          <ac:chgData name="塩谷 晃弘 / Akihiro Shiotani" userId="50aef054-9327-40af-9729-b525352b79f1" providerId="ADAL" clId="{A52BBFC4-1330-4627-B39B-AC2A2FE11807}" dt="2022-07-21T04:24:34.714" v="8079" actId="1038"/>
          <ac:spMkLst>
            <pc:docMk/>
            <pc:sldMk cId="3676189065" sldId="1250"/>
            <ac:spMk id="49" creationId="{8993E0BD-E9BF-8163-4A9C-E77DD0EAFDD2}"/>
          </ac:spMkLst>
        </pc:spChg>
        <pc:spChg chg="del">
          <ac:chgData name="塩谷 晃弘 / Akihiro Shiotani" userId="50aef054-9327-40af-9729-b525352b79f1" providerId="ADAL" clId="{A52BBFC4-1330-4627-B39B-AC2A2FE11807}" dt="2022-07-21T02:58:17.173" v="7542" actId="478"/>
          <ac:spMkLst>
            <pc:docMk/>
            <pc:sldMk cId="3676189065" sldId="1250"/>
            <ac:spMk id="53" creationId="{1E38FD3F-2BE7-B19F-EABF-20551D1BEE1A}"/>
          </ac:spMkLst>
        </pc:spChg>
        <pc:spChg chg="del">
          <ac:chgData name="塩谷 晃弘 / Akihiro Shiotani" userId="50aef054-9327-40af-9729-b525352b79f1" providerId="ADAL" clId="{A52BBFC4-1330-4627-B39B-AC2A2FE11807}" dt="2022-07-21T02:58:15.444" v="7541" actId="478"/>
          <ac:spMkLst>
            <pc:docMk/>
            <pc:sldMk cId="3676189065" sldId="1250"/>
            <ac:spMk id="55" creationId="{A13011B9-7205-BC45-EB90-1BD8B197F310}"/>
          </ac:spMkLst>
        </pc:spChg>
        <pc:spChg chg="mod">
          <ac:chgData name="塩谷 晃弘 / Akihiro Shiotani" userId="50aef054-9327-40af-9729-b525352b79f1" providerId="ADAL" clId="{A52BBFC4-1330-4627-B39B-AC2A2FE11807}" dt="2022-07-21T04:23:41.332" v="8008" actId="1076"/>
          <ac:spMkLst>
            <pc:docMk/>
            <pc:sldMk cId="3676189065" sldId="1250"/>
            <ac:spMk id="60" creationId="{A1CFF06E-0B7B-739D-6BC3-71C72D16EE73}"/>
          </ac:spMkLst>
        </pc:spChg>
        <pc:spChg chg="del">
          <ac:chgData name="塩谷 晃弘 / Akihiro Shiotani" userId="50aef054-9327-40af-9729-b525352b79f1" providerId="ADAL" clId="{A52BBFC4-1330-4627-B39B-AC2A2FE11807}" dt="2022-07-21T04:24:07.343" v="8010" actId="478"/>
          <ac:spMkLst>
            <pc:docMk/>
            <pc:sldMk cId="3676189065" sldId="1250"/>
            <ac:spMk id="62" creationId="{7743CD24-7949-1993-93CF-749740EFE335}"/>
          </ac:spMkLst>
        </pc:spChg>
        <pc:spChg chg="mod">
          <ac:chgData name="塩谷 晃弘 / Akihiro Shiotani" userId="50aef054-9327-40af-9729-b525352b79f1" providerId="ADAL" clId="{A52BBFC4-1330-4627-B39B-AC2A2FE11807}" dt="2022-07-21T03:01:02.787" v="7855" actId="1037"/>
          <ac:spMkLst>
            <pc:docMk/>
            <pc:sldMk cId="3676189065" sldId="1250"/>
            <ac:spMk id="64" creationId="{6B9E398A-E431-EBD0-B884-2D6226ECF3E9}"/>
          </ac:spMkLst>
        </pc:spChg>
        <pc:spChg chg="del">
          <ac:chgData name="塩谷 晃弘 / Akihiro Shiotani" userId="50aef054-9327-40af-9729-b525352b79f1" providerId="ADAL" clId="{A52BBFC4-1330-4627-B39B-AC2A2FE11807}" dt="2022-07-21T02:58:52.973" v="7645" actId="478"/>
          <ac:spMkLst>
            <pc:docMk/>
            <pc:sldMk cId="3676189065" sldId="1250"/>
            <ac:spMk id="68" creationId="{6A9CEDDA-DDBE-F448-699F-3576FE4189B0}"/>
          </ac:spMkLst>
        </pc:spChg>
        <pc:graphicFrameChg chg="add del mod modGraphic">
          <ac:chgData name="塩谷 晃弘 / Akihiro Shiotani" userId="50aef054-9327-40af-9729-b525352b79f1" providerId="ADAL" clId="{A52BBFC4-1330-4627-B39B-AC2A2FE11807}" dt="2022-07-20T22:05:25.546" v="3177"/>
          <ac:graphicFrameMkLst>
            <pc:docMk/>
            <pc:sldMk cId="3676189065" sldId="1250"/>
            <ac:graphicFrameMk id="2" creationId="{6525DCF2-4B0C-3860-87EC-4A9896225D9B}"/>
          </ac:graphicFrameMkLst>
        </pc:graphicFrameChg>
        <pc:graphicFrameChg chg="mod modGraphic">
          <ac:chgData name="塩谷 晃弘 / Akihiro Shiotani" userId="50aef054-9327-40af-9729-b525352b79f1" providerId="ADAL" clId="{A52BBFC4-1330-4627-B39B-AC2A2FE11807}" dt="2022-07-21T04:22:52.494" v="7979" actId="207"/>
          <ac:graphicFrameMkLst>
            <pc:docMk/>
            <pc:sldMk cId="3676189065" sldId="1250"/>
            <ac:graphicFrameMk id="9" creationId="{00000000-0000-0000-0000-000000000000}"/>
          </ac:graphicFrameMkLst>
        </pc:graphicFrameChg>
        <pc:cxnChg chg="add del">
          <ac:chgData name="塩谷 晃弘 / Akihiro Shiotani" userId="50aef054-9327-40af-9729-b525352b79f1" providerId="ADAL" clId="{A52BBFC4-1330-4627-B39B-AC2A2FE11807}" dt="2022-07-21T04:21:37.706" v="7920" actId="478"/>
          <ac:cxnSpMkLst>
            <pc:docMk/>
            <pc:sldMk cId="3676189065" sldId="1250"/>
            <ac:cxnSpMk id="20" creationId="{C2497624-F9D4-D80C-1E17-B8101378CEA5}"/>
          </ac:cxnSpMkLst>
        </pc:cxnChg>
        <pc:cxnChg chg="del">
          <ac:chgData name="塩谷 晃弘 / Akihiro Shiotani" userId="50aef054-9327-40af-9729-b525352b79f1" providerId="ADAL" clId="{A52BBFC4-1330-4627-B39B-AC2A2FE11807}" dt="2022-07-21T02:58:12.640" v="7538" actId="478"/>
          <ac:cxnSpMkLst>
            <pc:docMk/>
            <pc:sldMk cId="3676189065" sldId="1250"/>
            <ac:cxnSpMk id="25" creationId="{48AA83D1-3325-40B7-BEF0-CFDCB1CF54EF}"/>
          </ac:cxnSpMkLst>
        </pc:cxnChg>
        <pc:cxnChg chg="mod">
          <ac:chgData name="塩谷 晃弘 / Akihiro Shiotani" userId="50aef054-9327-40af-9729-b525352b79f1" providerId="ADAL" clId="{A52BBFC4-1330-4627-B39B-AC2A2FE11807}" dt="2022-07-21T04:21:27.349" v="7918" actId="14100"/>
          <ac:cxnSpMkLst>
            <pc:docMk/>
            <pc:sldMk cId="3676189065" sldId="1250"/>
            <ac:cxnSpMk id="26" creationId="{AD589FAE-65F1-89B6-497D-DF4BFB5418B2}"/>
          </ac:cxnSpMkLst>
        </pc:cxnChg>
        <pc:cxnChg chg="mod">
          <ac:chgData name="塩谷 晃弘 / Akihiro Shiotani" userId="50aef054-9327-40af-9729-b525352b79f1" providerId="ADAL" clId="{A52BBFC4-1330-4627-B39B-AC2A2FE11807}" dt="2022-07-21T04:21:42.902" v="7923" actId="14100"/>
          <ac:cxnSpMkLst>
            <pc:docMk/>
            <pc:sldMk cId="3676189065" sldId="1250"/>
            <ac:cxnSpMk id="31" creationId="{E3CA2758-E4D4-1CA8-2B97-509E81FA1E50}"/>
          </ac:cxnSpMkLst>
        </pc:cxnChg>
        <pc:cxnChg chg="add mod">
          <ac:chgData name="塩谷 晃弘 / Akihiro Shiotani" userId="50aef054-9327-40af-9729-b525352b79f1" providerId="ADAL" clId="{A52BBFC4-1330-4627-B39B-AC2A2FE11807}" dt="2022-07-21T04:23:30.515" v="8005" actId="1076"/>
          <ac:cxnSpMkLst>
            <pc:docMk/>
            <pc:sldMk cId="3676189065" sldId="1250"/>
            <ac:cxnSpMk id="34" creationId="{37012033-A399-3798-37CB-9EEF50490D95}"/>
          </ac:cxnSpMkLst>
        </pc:cxnChg>
        <pc:cxnChg chg="add mod">
          <ac:chgData name="塩谷 晃弘 / Akihiro Shiotani" userId="50aef054-9327-40af-9729-b525352b79f1" providerId="ADAL" clId="{A52BBFC4-1330-4627-B39B-AC2A2FE11807}" dt="2022-07-21T03:00:30.753" v="7829" actId="1036"/>
          <ac:cxnSpMkLst>
            <pc:docMk/>
            <pc:sldMk cId="3676189065" sldId="1250"/>
            <ac:cxnSpMk id="35" creationId="{63EAEDDA-6B26-1C6B-3A36-97FADB118457}"/>
          </ac:cxnSpMkLst>
        </pc:cxnChg>
        <pc:cxnChg chg="mod">
          <ac:chgData name="塩谷 晃弘 / Akihiro Shiotani" userId="50aef054-9327-40af-9729-b525352b79f1" providerId="ADAL" clId="{A52BBFC4-1330-4627-B39B-AC2A2FE11807}" dt="2022-07-21T02:58:28.992" v="7603" actId="14100"/>
          <ac:cxnSpMkLst>
            <pc:docMk/>
            <pc:sldMk cId="3676189065" sldId="1250"/>
            <ac:cxnSpMk id="37" creationId="{27FB398E-FBFF-C8AE-EE81-4E9959748838}"/>
          </ac:cxnSpMkLst>
        </pc:cxnChg>
        <pc:cxnChg chg="add mod">
          <ac:chgData name="塩谷 晃弘 / Akihiro Shiotani" userId="50aef054-9327-40af-9729-b525352b79f1" providerId="ADAL" clId="{A52BBFC4-1330-4627-B39B-AC2A2FE11807}" dt="2022-07-21T03:00:08.745" v="7784" actId="1035"/>
          <ac:cxnSpMkLst>
            <pc:docMk/>
            <pc:sldMk cId="3676189065" sldId="1250"/>
            <ac:cxnSpMk id="39" creationId="{3E686D5B-6526-EEE4-E490-6A941416CA92}"/>
          </ac:cxnSpMkLst>
        </pc:cxnChg>
        <pc:cxnChg chg="del mod">
          <ac:chgData name="塩谷 晃弘 / Akihiro Shiotani" userId="50aef054-9327-40af-9729-b525352b79f1" providerId="ADAL" clId="{A52BBFC4-1330-4627-B39B-AC2A2FE11807}" dt="2022-07-21T03:00:19.492" v="7788" actId="478"/>
          <ac:cxnSpMkLst>
            <pc:docMk/>
            <pc:sldMk cId="3676189065" sldId="1250"/>
            <ac:cxnSpMk id="43" creationId="{DC547241-D4FE-3E92-9DF1-7D3268DF3DA2}"/>
          </ac:cxnSpMkLst>
        </pc:cxnChg>
        <pc:cxnChg chg="add del">
          <ac:chgData name="塩谷 晃弘 / Akihiro Shiotani" userId="50aef054-9327-40af-9729-b525352b79f1" providerId="ADAL" clId="{A52BBFC4-1330-4627-B39B-AC2A2FE11807}" dt="2022-07-21T04:21:40.429" v="7922" actId="478"/>
          <ac:cxnSpMkLst>
            <pc:docMk/>
            <pc:sldMk cId="3676189065" sldId="1250"/>
            <ac:cxnSpMk id="45" creationId="{2C46E900-5605-D16F-9A8F-0AE549335924}"/>
          </ac:cxnSpMkLst>
        </pc:cxnChg>
        <pc:cxnChg chg="mod">
          <ac:chgData name="塩谷 晃弘 / Akihiro Shiotani" userId="50aef054-9327-40af-9729-b525352b79f1" providerId="ADAL" clId="{A52BBFC4-1330-4627-B39B-AC2A2FE11807}" dt="2022-07-21T04:22:36.799" v="7976" actId="1038"/>
          <ac:cxnSpMkLst>
            <pc:docMk/>
            <pc:sldMk cId="3676189065" sldId="1250"/>
            <ac:cxnSpMk id="46" creationId="{C050EE27-17B3-7B31-AE36-38B8583213CD}"/>
          </ac:cxnSpMkLst>
        </pc:cxnChg>
        <pc:cxnChg chg="add mod">
          <ac:chgData name="塩谷 晃弘 / Akihiro Shiotani" userId="50aef054-9327-40af-9729-b525352b79f1" providerId="ADAL" clId="{A52BBFC4-1330-4627-B39B-AC2A2FE11807}" dt="2022-07-21T03:00:26.791" v="7828" actId="1036"/>
          <ac:cxnSpMkLst>
            <pc:docMk/>
            <pc:sldMk cId="3676189065" sldId="1250"/>
            <ac:cxnSpMk id="48" creationId="{2A17551C-EF50-59DD-3E59-48CF461A5073}"/>
          </ac:cxnSpMkLst>
        </pc:cxnChg>
        <pc:cxnChg chg="del">
          <ac:chgData name="塩谷 晃弘 / Akihiro Shiotani" userId="50aef054-9327-40af-9729-b525352b79f1" providerId="ADAL" clId="{A52BBFC4-1330-4627-B39B-AC2A2FE11807}" dt="2022-07-21T02:58:14.899" v="7540" actId="478"/>
          <ac:cxnSpMkLst>
            <pc:docMk/>
            <pc:sldMk cId="3676189065" sldId="1250"/>
            <ac:cxnSpMk id="51" creationId="{54178106-8EB0-0C59-3570-2A6898B06C0A}"/>
          </ac:cxnSpMkLst>
        </pc:cxnChg>
        <pc:cxnChg chg="del">
          <ac:chgData name="塩谷 晃弘 / Akihiro Shiotani" userId="50aef054-9327-40af-9729-b525352b79f1" providerId="ADAL" clId="{A52BBFC4-1330-4627-B39B-AC2A2FE11807}" dt="2022-07-21T02:58:53.643" v="7646" actId="478"/>
          <ac:cxnSpMkLst>
            <pc:docMk/>
            <pc:sldMk cId="3676189065" sldId="1250"/>
            <ac:cxnSpMk id="56" creationId="{1B3A1D59-77B0-EB2F-FC9D-B272003F31F9}"/>
          </ac:cxnSpMkLst>
        </pc:cxnChg>
        <pc:cxnChg chg="del">
          <ac:chgData name="塩谷 晃弘 / Akihiro Shiotani" userId="50aef054-9327-40af-9729-b525352b79f1" providerId="ADAL" clId="{A52BBFC4-1330-4627-B39B-AC2A2FE11807}" dt="2022-07-21T04:23:13.789" v="7981" actId="478"/>
          <ac:cxnSpMkLst>
            <pc:docMk/>
            <pc:sldMk cId="3676189065" sldId="1250"/>
            <ac:cxnSpMk id="58" creationId="{2EE951A1-BE25-3286-28EA-11F21B4D2B5E}"/>
          </ac:cxnSpMkLst>
        </pc:cxnChg>
        <pc:cxnChg chg="del">
          <ac:chgData name="塩谷 晃弘 / Akihiro Shiotani" userId="50aef054-9327-40af-9729-b525352b79f1" providerId="ADAL" clId="{A52BBFC4-1330-4627-B39B-AC2A2FE11807}" dt="2022-07-21T04:24:08.275" v="8011" actId="478"/>
          <ac:cxnSpMkLst>
            <pc:docMk/>
            <pc:sldMk cId="3676189065" sldId="1250"/>
            <ac:cxnSpMk id="61" creationId="{45B21908-5953-FF11-D4C1-5F4954B860B2}"/>
          </ac:cxnSpMkLst>
        </pc:cxnChg>
        <pc:cxnChg chg="mod">
          <ac:chgData name="塩谷 晃弘 / Akihiro Shiotani" userId="50aef054-9327-40af-9729-b525352b79f1" providerId="ADAL" clId="{A52BBFC4-1330-4627-B39B-AC2A2FE11807}" dt="2022-07-21T03:01:02.787" v="7855" actId="1037"/>
          <ac:cxnSpMkLst>
            <pc:docMk/>
            <pc:sldMk cId="3676189065" sldId="1250"/>
            <ac:cxnSpMk id="63" creationId="{4E76B700-278C-E89E-2F2B-B06B7BDE8B6C}"/>
          </ac:cxnSpMkLst>
        </pc:cxnChg>
        <pc:cxnChg chg="del">
          <ac:chgData name="塩谷 晃弘 / Akihiro Shiotani" userId="50aef054-9327-40af-9729-b525352b79f1" providerId="ADAL" clId="{A52BBFC4-1330-4627-B39B-AC2A2FE11807}" dt="2022-07-21T02:58:51.957" v="7644" actId="478"/>
          <ac:cxnSpMkLst>
            <pc:docMk/>
            <pc:sldMk cId="3676189065" sldId="1250"/>
            <ac:cxnSpMk id="67" creationId="{0E342195-5FBF-1EEF-D821-8431DD0CFE36}"/>
          </ac:cxnSpMkLst>
        </pc:cxnChg>
      </pc:sldChg>
      <pc:sldChg chg="addSp delSp modSp del mod">
        <pc:chgData name="塩谷 晃弘 / Akihiro Shiotani" userId="50aef054-9327-40af-9729-b525352b79f1" providerId="ADAL" clId="{A52BBFC4-1330-4627-B39B-AC2A2FE11807}" dt="2022-07-21T02:46:01.626" v="7042" actId="47"/>
        <pc:sldMkLst>
          <pc:docMk/>
          <pc:sldMk cId="1899369478" sldId="1251"/>
        </pc:sldMkLst>
        <pc:spChg chg="mod">
          <ac:chgData name="塩谷 晃弘 / Akihiro Shiotani" userId="50aef054-9327-40af-9729-b525352b79f1" providerId="ADAL" clId="{A52BBFC4-1330-4627-B39B-AC2A2FE11807}" dt="2022-07-20T08:45:04.349" v="136" actId="1035"/>
          <ac:spMkLst>
            <pc:docMk/>
            <pc:sldMk cId="1899369478" sldId="1251"/>
            <ac:spMk id="2" creationId="{D04961FE-5D7C-8D2B-36B6-C3F8983B5A94}"/>
          </ac:spMkLst>
        </pc:spChg>
        <pc:spChg chg="mod">
          <ac:chgData name="塩谷 晃弘 / Akihiro Shiotani" userId="50aef054-9327-40af-9729-b525352b79f1" providerId="ADAL" clId="{A52BBFC4-1330-4627-B39B-AC2A2FE11807}" dt="2022-07-20T08:45:04.349" v="136" actId="1035"/>
          <ac:spMkLst>
            <pc:docMk/>
            <pc:sldMk cId="1899369478" sldId="1251"/>
            <ac:spMk id="10" creationId="{08750F46-CB84-5B53-48CE-D78E1D4197C5}"/>
          </ac:spMkLst>
        </pc:spChg>
        <pc:spChg chg="mod">
          <ac:chgData name="塩谷 晃弘 / Akihiro Shiotani" userId="50aef054-9327-40af-9729-b525352b79f1" providerId="ADAL" clId="{A52BBFC4-1330-4627-B39B-AC2A2FE11807}" dt="2022-07-20T08:45:04.349" v="136" actId="1035"/>
          <ac:spMkLst>
            <pc:docMk/>
            <pc:sldMk cId="1899369478" sldId="1251"/>
            <ac:spMk id="11" creationId="{0A5A5654-8459-B6AE-3A2F-6343A02846F3}"/>
          </ac:spMkLst>
        </pc:spChg>
        <pc:spChg chg="mod">
          <ac:chgData name="塩谷 晃弘 / Akihiro Shiotani" userId="50aef054-9327-40af-9729-b525352b79f1" providerId="ADAL" clId="{A52BBFC4-1330-4627-B39B-AC2A2FE11807}" dt="2022-07-20T08:45:04.349" v="136" actId="1035"/>
          <ac:spMkLst>
            <pc:docMk/>
            <pc:sldMk cId="1899369478" sldId="1251"/>
            <ac:spMk id="12" creationId="{A5DF6FA8-6AB1-C716-F26A-306A3711335C}"/>
          </ac:spMkLst>
        </pc:spChg>
        <pc:spChg chg="add mod">
          <ac:chgData name="塩谷 晃弘 / Akihiro Shiotani" userId="50aef054-9327-40af-9729-b525352b79f1" providerId="ADAL" clId="{A52BBFC4-1330-4627-B39B-AC2A2FE11807}" dt="2022-07-20T08:46:22.784" v="227" actId="1076"/>
          <ac:spMkLst>
            <pc:docMk/>
            <pc:sldMk cId="1899369478" sldId="1251"/>
            <ac:spMk id="13" creationId="{932298C9-422C-7AA4-274B-770A19FE26CF}"/>
          </ac:spMkLst>
        </pc:spChg>
        <pc:spChg chg="add mod">
          <ac:chgData name="塩谷 晃弘 / Akihiro Shiotani" userId="50aef054-9327-40af-9729-b525352b79f1" providerId="ADAL" clId="{A52BBFC4-1330-4627-B39B-AC2A2FE11807}" dt="2022-07-20T08:46:37.277" v="232" actId="115"/>
          <ac:spMkLst>
            <pc:docMk/>
            <pc:sldMk cId="1899369478" sldId="1251"/>
            <ac:spMk id="14" creationId="{4F405CCB-5899-2040-C3B3-EA633A82822B}"/>
          </ac:spMkLst>
        </pc:spChg>
        <pc:spChg chg="add del mod">
          <ac:chgData name="塩谷 晃弘 / Akihiro Shiotani" userId="50aef054-9327-40af-9729-b525352b79f1" providerId="ADAL" clId="{A52BBFC4-1330-4627-B39B-AC2A2FE11807}" dt="2022-07-20T09:04:43.262" v="1497"/>
          <ac:spMkLst>
            <pc:docMk/>
            <pc:sldMk cId="1899369478" sldId="1251"/>
            <ac:spMk id="15" creationId="{232A2DEA-BEC6-7204-D330-1C4A1D9B4450}"/>
          </ac:spMkLst>
        </pc:spChg>
        <pc:spChg chg="mod">
          <ac:chgData name="塩谷 晃弘 / Akihiro Shiotani" userId="50aef054-9327-40af-9729-b525352b79f1" providerId="ADAL" clId="{A52BBFC4-1330-4627-B39B-AC2A2FE11807}" dt="2022-07-20T08:47:55.833" v="284"/>
          <ac:spMkLst>
            <pc:docMk/>
            <pc:sldMk cId="1899369478" sldId="1251"/>
            <ac:spMk id="17" creationId="{F9A09B0F-233A-86C1-F86A-2FF35A5CE252}"/>
          </ac:spMkLst>
        </pc:spChg>
        <pc:graphicFrameChg chg="add del mod">
          <ac:chgData name="塩谷 晃弘 / Akihiro Shiotani" userId="50aef054-9327-40af-9729-b525352b79f1" providerId="ADAL" clId="{A52BBFC4-1330-4627-B39B-AC2A2FE11807}" dt="2022-07-21T02:21:29.373" v="6444"/>
          <ac:graphicFrameMkLst>
            <pc:docMk/>
            <pc:sldMk cId="1899369478" sldId="1251"/>
            <ac:graphicFrameMk id="3" creationId="{6002F9CA-821E-25D1-5C3D-4D2FF3433020}"/>
          </ac:graphicFrameMkLst>
        </pc:graphicFrameChg>
        <pc:graphicFrameChg chg="add del mod">
          <ac:chgData name="塩谷 晃弘 / Akihiro Shiotani" userId="50aef054-9327-40af-9729-b525352b79f1" providerId="ADAL" clId="{A52BBFC4-1330-4627-B39B-AC2A2FE11807}" dt="2022-07-21T02:25:31.102" v="6453" actId="478"/>
          <ac:graphicFrameMkLst>
            <pc:docMk/>
            <pc:sldMk cId="1899369478" sldId="1251"/>
            <ac:graphicFrameMk id="3" creationId="{B58CD302-D7F9-327C-0ECF-101FD3F56867}"/>
          </ac:graphicFrameMkLst>
        </pc:graphicFrameChg>
        <pc:graphicFrameChg chg="add del mod">
          <ac:chgData name="塩谷 晃弘 / Akihiro Shiotani" userId="50aef054-9327-40af-9729-b525352b79f1" providerId="ADAL" clId="{A52BBFC4-1330-4627-B39B-AC2A2FE11807}" dt="2022-07-21T02:21:45.435" v="6449" actId="478"/>
          <ac:graphicFrameMkLst>
            <pc:docMk/>
            <pc:sldMk cId="1899369478" sldId="1251"/>
            <ac:graphicFrameMk id="4" creationId="{224808C7-2C69-99E7-4AAF-2837C739A0E7}"/>
          </ac:graphicFrameMkLst>
        </pc:graphicFrameChg>
        <pc:graphicFrameChg chg="mod">
          <ac:chgData name="塩谷 晃弘 / Akihiro Shiotani" userId="50aef054-9327-40af-9729-b525352b79f1" providerId="ADAL" clId="{A52BBFC4-1330-4627-B39B-AC2A2FE11807}" dt="2022-07-20T08:45:04.349" v="136" actId="1035"/>
          <ac:graphicFrameMkLst>
            <pc:docMk/>
            <pc:sldMk cId="1899369478" sldId="1251"/>
            <ac:graphicFrameMk id="24" creationId="{F997F83D-F783-4D4E-38C0-CAF96B4FC8AF}"/>
          </ac:graphicFrameMkLst>
        </pc:graphicFrameChg>
        <pc:picChg chg="add del mod">
          <ac:chgData name="塩谷 晃弘 / Akihiro Shiotani" userId="50aef054-9327-40af-9729-b525352b79f1" providerId="ADAL" clId="{A52BBFC4-1330-4627-B39B-AC2A2FE11807}" dt="2022-07-21T02:26:24.830" v="6461"/>
          <ac:picMkLst>
            <pc:docMk/>
            <pc:sldMk cId="1899369478" sldId="1251"/>
            <ac:picMk id="5" creationId="{2B381FA7-43D4-95A2-C106-ECEF497CE16F}"/>
          </ac:picMkLst>
        </pc:picChg>
      </pc:sldChg>
      <pc:sldChg chg="modSp mod">
        <pc:chgData name="塩谷 晃弘 / Akihiro Shiotani" userId="50aef054-9327-40af-9729-b525352b79f1" providerId="ADAL" clId="{A52BBFC4-1330-4627-B39B-AC2A2FE11807}" dt="2022-07-20T08:44:29.579" v="110" actId="14861"/>
        <pc:sldMkLst>
          <pc:docMk/>
          <pc:sldMk cId="4171383602" sldId="1253"/>
        </pc:sldMkLst>
        <pc:spChg chg="mod">
          <ac:chgData name="塩谷 晃弘 / Akihiro Shiotani" userId="50aef054-9327-40af-9729-b525352b79f1" providerId="ADAL" clId="{A52BBFC4-1330-4627-B39B-AC2A2FE11807}" dt="2022-07-20T08:44:29.579" v="110" actId="14861"/>
          <ac:spMkLst>
            <pc:docMk/>
            <pc:sldMk cId="4171383602" sldId="1253"/>
            <ac:spMk id="25" creationId="{32AC50D3-6329-0836-74B4-3C33FFEDDA42}"/>
          </ac:spMkLst>
        </pc:spChg>
        <pc:picChg chg="mod">
          <ac:chgData name="塩谷 晃弘 / Akihiro Shiotani" userId="50aef054-9327-40af-9729-b525352b79f1" providerId="ADAL" clId="{A52BBFC4-1330-4627-B39B-AC2A2FE11807}" dt="2022-07-20T04:42:45.687" v="89" actId="1076"/>
          <ac:picMkLst>
            <pc:docMk/>
            <pc:sldMk cId="4171383602" sldId="1253"/>
            <ac:picMk id="23" creationId="{AF2B6E6B-8047-81B7-1341-41BCA6A929DA}"/>
          </ac:picMkLst>
        </pc:picChg>
      </pc:sldChg>
      <pc:sldChg chg="addSp delSp modSp mod">
        <pc:chgData name="塩谷 晃弘 / Akihiro Shiotani" userId="50aef054-9327-40af-9729-b525352b79f1" providerId="ADAL" clId="{A52BBFC4-1330-4627-B39B-AC2A2FE11807}" dt="2022-07-21T02:52:13.126" v="7164" actId="20577"/>
        <pc:sldMkLst>
          <pc:docMk/>
          <pc:sldMk cId="3662032983" sldId="1254"/>
        </pc:sldMkLst>
        <pc:spChg chg="add mod">
          <ac:chgData name="塩谷 晃弘 / Akihiro Shiotani" userId="50aef054-9327-40af-9729-b525352b79f1" providerId="ADAL" clId="{A52BBFC4-1330-4627-B39B-AC2A2FE11807}" dt="2022-07-21T02:51:42.917" v="7147" actId="1038"/>
          <ac:spMkLst>
            <pc:docMk/>
            <pc:sldMk cId="3662032983" sldId="1254"/>
            <ac:spMk id="7" creationId="{3ED8C441-EA3D-F81C-8622-7F814BE5F01A}"/>
          </ac:spMkLst>
        </pc:spChg>
        <pc:spChg chg="add del mod">
          <ac:chgData name="塩谷 晃弘 / Akihiro Shiotani" userId="50aef054-9327-40af-9729-b525352b79f1" providerId="ADAL" clId="{A52BBFC4-1330-4627-B39B-AC2A2FE11807}" dt="2022-07-21T02:49:22.030" v="7071" actId="22"/>
          <ac:spMkLst>
            <pc:docMk/>
            <pc:sldMk cId="3662032983" sldId="1254"/>
            <ac:spMk id="11" creationId="{A74E9977-9748-C3F1-171C-3FC8CEB33695}"/>
          </ac:spMkLst>
        </pc:spChg>
        <pc:spChg chg="mod">
          <ac:chgData name="塩谷 晃弘 / Akihiro Shiotani" userId="50aef054-9327-40af-9729-b525352b79f1" providerId="ADAL" clId="{A52BBFC4-1330-4627-B39B-AC2A2FE11807}" dt="2022-07-21T02:52:13.126" v="7164" actId="20577"/>
          <ac:spMkLst>
            <pc:docMk/>
            <pc:sldMk cId="3662032983" sldId="1254"/>
            <ac:spMk id="12" creationId="{F947720F-05F9-810B-31E1-19BE573A85DB}"/>
          </ac:spMkLst>
        </pc:spChg>
        <pc:spChg chg="add del">
          <ac:chgData name="塩谷 晃弘 / Akihiro Shiotani" userId="50aef054-9327-40af-9729-b525352b79f1" providerId="ADAL" clId="{A52BBFC4-1330-4627-B39B-AC2A2FE11807}" dt="2022-07-21T02:49:24.532" v="7073" actId="22"/>
          <ac:spMkLst>
            <pc:docMk/>
            <pc:sldMk cId="3662032983" sldId="1254"/>
            <ac:spMk id="13" creationId="{E15D7F78-5E0D-32E5-7FFE-A3742CE4F720}"/>
          </ac:spMkLst>
        </pc:spChg>
        <pc:spChg chg="add mod">
          <ac:chgData name="塩谷 晃弘 / Akihiro Shiotani" userId="50aef054-9327-40af-9729-b525352b79f1" providerId="ADAL" clId="{A52BBFC4-1330-4627-B39B-AC2A2FE11807}" dt="2022-07-21T02:52:05.338" v="7160" actId="20577"/>
          <ac:spMkLst>
            <pc:docMk/>
            <pc:sldMk cId="3662032983" sldId="1254"/>
            <ac:spMk id="15" creationId="{96DB5A81-7984-8C4C-8815-913F1DF69626}"/>
          </ac:spMkLst>
        </pc:spChg>
        <pc:spChg chg="add mod">
          <ac:chgData name="塩谷 晃弘 / Akihiro Shiotani" userId="50aef054-9327-40af-9729-b525352b79f1" providerId="ADAL" clId="{A52BBFC4-1330-4627-B39B-AC2A2FE11807}" dt="2022-07-21T02:51:41.352" v="7142" actId="1038"/>
          <ac:spMkLst>
            <pc:docMk/>
            <pc:sldMk cId="3662032983" sldId="1254"/>
            <ac:spMk id="16" creationId="{3A746BD6-D5F2-1011-3F7A-54F13295CC70}"/>
          </ac:spMkLst>
        </pc:spChg>
      </pc:sldChg>
      <pc:sldChg chg="del">
        <pc:chgData name="塩谷 晃弘 / Akihiro Shiotani" userId="50aef054-9327-40af-9729-b525352b79f1" providerId="ADAL" clId="{A52BBFC4-1330-4627-B39B-AC2A2FE11807}" dt="2022-07-20T09:08:41.058" v="1875" actId="47"/>
        <pc:sldMkLst>
          <pc:docMk/>
          <pc:sldMk cId="3834951229" sldId="1256"/>
        </pc:sldMkLst>
      </pc:sldChg>
      <pc:sldChg chg="addSp delSp modSp mod">
        <pc:chgData name="塩谷 晃弘 / Akihiro Shiotani" userId="50aef054-9327-40af-9729-b525352b79f1" providerId="ADAL" clId="{A52BBFC4-1330-4627-B39B-AC2A2FE11807}" dt="2022-07-20T08:54:02.796" v="823" actId="21"/>
        <pc:sldMkLst>
          <pc:docMk/>
          <pc:sldMk cId="3131215151" sldId="1257"/>
        </pc:sldMkLst>
        <pc:spChg chg="add del mod">
          <ac:chgData name="塩谷 晃弘 / Akihiro Shiotani" userId="50aef054-9327-40af-9729-b525352b79f1" providerId="ADAL" clId="{A52BBFC4-1330-4627-B39B-AC2A2FE11807}" dt="2022-07-20T08:54:02.796" v="823" actId="21"/>
          <ac:spMkLst>
            <pc:docMk/>
            <pc:sldMk cId="3131215151" sldId="1257"/>
            <ac:spMk id="15" creationId="{F326986D-380B-28E8-FFBC-71C49522BA89}"/>
          </ac:spMkLst>
        </pc:spChg>
        <pc:spChg chg="add mod">
          <ac:chgData name="塩谷 晃弘 / Akihiro Shiotani" userId="50aef054-9327-40af-9729-b525352b79f1" providerId="ADAL" clId="{A52BBFC4-1330-4627-B39B-AC2A2FE11807}" dt="2022-07-20T08:53:14.152" v="756" actId="1076"/>
          <ac:spMkLst>
            <pc:docMk/>
            <pc:sldMk cId="3131215151" sldId="1257"/>
            <ac:spMk id="16" creationId="{A2BFD434-23D6-0242-750C-DDA0A61D5E1F}"/>
          </ac:spMkLst>
        </pc:spChg>
        <pc:spChg chg="mod">
          <ac:chgData name="塩谷 晃弘 / Akihiro Shiotani" userId="50aef054-9327-40af-9729-b525352b79f1" providerId="ADAL" clId="{A52BBFC4-1330-4627-B39B-AC2A2FE11807}" dt="2022-07-20T08:53:19.995" v="763" actId="1036"/>
          <ac:spMkLst>
            <pc:docMk/>
            <pc:sldMk cId="3131215151" sldId="1257"/>
            <ac:spMk id="23" creationId="{A6335CCC-BBD7-7624-DEDC-EE49B777FD09}"/>
          </ac:spMkLst>
        </pc:spChg>
        <pc:spChg chg="mod">
          <ac:chgData name="塩谷 晃弘 / Akihiro Shiotani" userId="50aef054-9327-40af-9729-b525352b79f1" providerId="ADAL" clId="{A52BBFC4-1330-4627-B39B-AC2A2FE11807}" dt="2022-07-20T08:51:57.501" v="607" actId="20577"/>
          <ac:spMkLst>
            <pc:docMk/>
            <pc:sldMk cId="3131215151" sldId="1257"/>
            <ac:spMk id="27" creationId="{8ED10C5A-0B24-7136-5DFE-9D3547B88BEA}"/>
          </ac:spMkLst>
        </pc:spChg>
        <pc:grpChg chg="mod">
          <ac:chgData name="塩谷 晃弘 / Akihiro Shiotani" userId="50aef054-9327-40af-9729-b525352b79f1" providerId="ADAL" clId="{A52BBFC4-1330-4627-B39B-AC2A2FE11807}" dt="2022-07-20T08:53:19.995" v="763" actId="1036"/>
          <ac:grpSpMkLst>
            <pc:docMk/>
            <pc:sldMk cId="3131215151" sldId="1257"/>
            <ac:grpSpMk id="24" creationId="{182574F8-1D2C-8F52-A814-7FDD2283EE16}"/>
          </ac:grpSpMkLst>
        </pc:grpChg>
      </pc:sldChg>
      <pc:sldChg chg="del">
        <pc:chgData name="塩谷 晃弘 / Akihiro Shiotani" userId="50aef054-9327-40af-9729-b525352b79f1" providerId="ADAL" clId="{A52BBFC4-1330-4627-B39B-AC2A2FE11807}" dt="2022-07-20T08:56:14.941" v="997" actId="47"/>
        <pc:sldMkLst>
          <pc:docMk/>
          <pc:sldMk cId="1775604254" sldId="1258"/>
        </pc:sldMkLst>
      </pc:sldChg>
      <pc:sldChg chg="addSp delSp modSp mod">
        <pc:chgData name="塩谷 晃弘 / Akihiro Shiotani" userId="50aef054-9327-40af-9729-b525352b79f1" providerId="ADAL" clId="{A52BBFC4-1330-4627-B39B-AC2A2FE11807}" dt="2022-07-20T09:00:08.111" v="1142" actId="1076"/>
        <pc:sldMkLst>
          <pc:docMk/>
          <pc:sldMk cId="3023292337" sldId="1259"/>
        </pc:sldMkLst>
        <pc:spChg chg="add del mod">
          <ac:chgData name="塩谷 晃弘 / Akihiro Shiotani" userId="50aef054-9327-40af-9729-b525352b79f1" providerId="ADAL" clId="{A52BBFC4-1330-4627-B39B-AC2A2FE11807}" dt="2022-07-20T08:58:09.930" v="1064" actId="478"/>
          <ac:spMkLst>
            <pc:docMk/>
            <pc:sldMk cId="3023292337" sldId="1259"/>
            <ac:spMk id="35" creationId="{3F3BFD5C-4DDB-2F07-DE80-CA6AE8C37D80}"/>
          </ac:spMkLst>
        </pc:spChg>
        <pc:spChg chg="add mod">
          <ac:chgData name="塩谷 晃弘 / Akihiro Shiotani" userId="50aef054-9327-40af-9729-b525352b79f1" providerId="ADAL" clId="{A52BBFC4-1330-4627-B39B-AC2A2FE11807}" dt="2022-07-20T09:00:08.111" v="1142" actId="1076"/>
          <ac:spMkLst>
            <pc:docMk/>
            <pc:sldMk cId="3023292337" sldId="1259"/>
            <ac:spMk id="52" creationId="{0984055E-4CB1-A56E-0517-5084EDC31713}"/>
          </ac:spMkLst>
        </pc:spChg>
      </pc:sldChg>
      <pc:sldChg chg="addSp modSp">
        <pc:chgData name="塩谷 晃弘 / Akihiro Shiotani" userId="50aef054-9327-40af-9729-b525352b79f1" providerId="ADAL" clId="{A52BBFC4-1330-4627-B39B-AC2A2FE11807}" dt="2022-07-20T09:00:14.799" v="1143"/>
        <pc:sldMkLst>
          <pc:docMk/>
          <pc:sldMk cId="3588740110" sldId="1260"/>
        </pc:sldMkLst>
        <pc:spChg chg="add mod">
          <ac:chgData name="塩谷 晃弘 / Akihiro Shiotani" userId="50aef054-9327-40af-9729-b525352b79f1" providerId="ADAL" clId="{A52BBFC4-1330-4627-B39B-AC2A2FE11807}" dt="2022-07-20T09:00:14.799" v="1143"/>
          <ac:spMkLst>
            <pc:docMk/>
            <pc:sldMk cId="3588740110" sldId="1260"/>
            <ac:spMk id="50" creationId="{F69E343A-A4BB-8407-1CA8-84EEF40046B6}"/>
          </ac:spMkLst>
        </pc:spChg>
      </pc:sldChg>
      <pc:sldChg chg="addSp delSp modSp mod">
        <pc:chgData name="塩谷 晃弘 / Akihiro Shiotani" userId="50aef054-9327-40af-9729-b525352b79f1" providerId="ADAL" clId="{A52BBFC4-1330-4627-B39B-AC2A2FE11807}" dt="2022-07-20T09:01:01.104" v="1193" actId="1076"/>
        <pc:sldMkLst>
          <pc:docMk/>
          <pc:sldMk cId="2518890862" sldId="1261"/>
        </pc:sldMkLst>
        <pc:spChg chg="del">
          <ac:chgData name="塩谷 晃弘 / Akihiro Shiotani" userId="50aef054-9327-40af-9729-b525352b79f1" providerId="ADAL" clId="{A52BBFC4-1330-4627-B39B-AC2A2FE11807}" dt="2022-07-20T08:56:49.199" v="998" actId="478"/>
          <ac:spMkLst>
            <pc:docMk/>
            <pc:sldMk cId="2518890862" sldId="1261"/>
            <ac:spMk id="15" creationId="{22C03768-E94B-629D-C85F-B6CF610D87D6}"/>
          </ac:spMkLst>
        </pc:spChg>
        <pc:spChg chg="del">
          <ac:chgData name="塩谷 晃弘 / Akihiro Shiotani" userId="50aef054-9327-40af-9729-b525352b79f1" providerId="ADAL" clId="{A52BBFC4-1330-4627-B39B-AC2A2FE11807}" dt="2022-07-20T08:56:49.969" v="999" actId="478"/>
          <ac:spMkLst>
            <pc:docMk/>
            <pc:sldMk cId="2518890862" sldId="1261"/>
            <ac:spMk id="18" creationId="{2F810518-E719-D3BA-02BF-9CDE994C6E08}"/>
          </ac:spMkLst>
        </pc:spChg>
        <pc:spChg chg="add mod">
          <ac:chgData name="塩谷 晃弘 / Akihiro Shiotani" userId="50aef054-9327-40af-9729-b525352b79f1" providerId="ADAL" clId="{A52BBFC4-1330-4627-B39B-AC2A2FE11807}" dt="2022-07-20T09:01:01.104" v="1193" actId="1076"/>
          <ac:spMkLst>
            <pc:docMk/>
            <pc:sldMk cId="2518890862" sldId="1261"/>
            <ac:spMk id="21" creationId="{697A8AA3-544F-7360-27B6-484518AE3C07}"/>
          </ac:spMkLst>
        </pc:spChg>
      </pc:sldChg>
      <pc:sldChg chg="addSp delSp modSp mod">
        <pc:chgData name="塩谷 晃弘 / Akihiro Shiotani" userId="50aef054-9327-40af-9729-b525352b79f1" providerId="ADAL" clId="{A52BBFC4-1330-4627-B39B-AC2A2FE11807}" dt="2022-07-20T22:20:46.443" v="4001" actId="21"/>
        <pc:sldMkLst>
          <pc:docMk/>
          <pc:sldMk cId="3831453178" sldId="1262"/>
        </pc:sldMkLst>
        <pc:spChg chg="mod">
          <ac:chgData name="塩谷 晃弘 / Akihiro Shiotani" userId="50aef054-9327-40af-9729-b525352b79f1" providerId="ADAL" clId="{A52BBFC4-1330-4627-B39B-AC2A2FE11807}" dt="2022-07-20T22:20:46.443" v="4001" actId="21"/>
          <ac:spMkLst>
            <pc:docMk/>
            <pc:sldMk cId="3831453178" sldId="1262"/>
            <ac:spMk id="2" creationId="{00000000-0000-0000-0000-000000000000}"/>
          </ac:spMkLst>
        </pc:spChg>
        <pc:spChg chg="mod">
          <ac:chgData name="塩谷 晃弘 / Akihiro Shiotani" userId="50aef054-9327-40af-9729-b525352b79f1" providerId="ADAL" clId="{A52BBFC4-1330-4627-B39B-AC2A2FE11807}" dt="2022-07-20T08:54:43.093" v="906" actId="1035"/>
          <ac:spMkLst>
            <pc:docMk/>
            <pc:sldMk cId="3831453178" sldId="1262"/>
            <ac:spMk id="21" creationId="{5C3EE6BA-8DA3-3B35-CD36-B01856365B0B}"/>
          </ac:spMkLst>
        </pc:spChg>
        <pc:spChg chg="add mod">
          <ac:chgData name="塩谷 晃弘 / Akihiro Shiotani" userId="50aef054-9327-40af-9729-b525352b79f1" providerId="ADAL" clId="{A52BBFC4-1330-4627-B39B-AC2A2FE11807}" dt="2022-07-20T08:55:36.051" v="974" actId="1076"/>
          <ac:spMkLst>
            <pc:docMk/>
            <pc:sldMk cId="3831453178" sldId="1262"/>
            <ac:spMk id="22" creationId="{5A8E4159-E638-AC1D-EDE3-2E2915D9D577}"/>
          </ac:spMkLst>
        </pc:spChg>
        <pc:spChg chg="add del">
          <ac:chgData name="塩谷 晃弘 / Akihiro Shiotani" userId="50aef054-9327-40af-9729-b525352b79f1" providerId="ADAL" clId="{A52BBFC4-1330-4627-B39B-AC2A2FE11807}" dt="2022-07-20T08:54:14.592" v="831" actId="22"/>
          <ac:spMkLst>
            <pc:docMk/>
            <pc:sldMk cId="3831453178" sldId="1262"/>
            <ac:spMk id="23" creationId="{48E636C9-482D-3CA7-36F6-905F12D23BB1}"/>
          </ac:spMkLst>
        </pc:spChg>
        <pc:spChg chg="add mod">
          <ac:chgData name="塩谷 晃弘 / Akihiro Shiotani" userId="50aef054-9327-40af-9729-b525352b79f1" providerId="ADAL" clId="{A52BBFC4-1330-4627-B39B-AC2A2FE11807}" dt="2022-07-20T08:55:37.755" v="975" actId="1076"/>
          <ac:spMkLst>
            <pc:docMk/>
            <pc:sldMk cId="3831453178" sldId="1262"/>
            <ac:spMk id="25" creationId="{6A302DD8-7871-0544-1D24-43DACAC5D4BF}"/>
          </ac:spMkLst>
        </pc:spChg>
        <pc:spChg chg="mod">
          <ac:chgData name="塩谷 晃弘 / Akihiro Shiotani" userId="50aef054-9327-40af-9729-b525352b79f1" providerId="ADAL" clId="{A52BBFC4-1330-4627-B39B-AC2A2FE11807}" dt="2022-07-20T08:54:54.827" v="908"/>
          <ac:spMkLst>
            <pc:docMk/>
            <pc:sldMk cId="3831453178" sldId="1262"/>
            <ac:spMk id="29" creationId="{11E59B66-D388-45D3-CD59-D60B090B1798}"/>
          </ac:spMkLst>
        </pc:spChg>
        <pc:spChg chg="mod">
          <ac:chgData name="塩谷 晃弘 / Akihiro Shiotani" userId="50aef054-9327-40af-9729-b525352b79f1" providerId="ADAL" clId="{A52BBFC4-1330-4627-B39B-AC2A2FE11807}" dt="2022-07-20T08:54:54.827" v="908"/>
          <ac:spMkLst>
            <pc:docMk/>
            <pc:sldMk cId="3831453178" sldId="1262"/>
            <ac:spMk id="30" creationId="{5CB67DB9-6BDC-1D4B-FA79-05047B2945A8}"/>
          </ac:spMkLst>
        </pc:spChg>
        <pc:spChg chg="del">
          <ac:chgData name="塩谷 晃弘 / Akihiro Shiotani" userId="50aef054-9327-40af-9729-b525352b79f1" providerId="ADAL" clId="{A52BBFC4-1330-4627-B39B-AC2A2FE11807}" dt="2022-07-20T08:54:35.271" v="835" actId="478"/>
          <ac:spMkLst>
            <pc:docMk/>
            <pc:sldMk cId="3831453178" sldId="1262"/>
            <ac:spMk id="67" creationId="{1B749A45-512F-78F4-71C4-1D0CCDAD6E65}"/>
          </ac:spMkLst>
        </pc:spChg>
        <pc:spChg chg="del mod">
          <ac:chgData name="塩谷 晃弘 / Akihiro Shiotani" userId="50aef054-9327-40af-9729-b525352b79f1" providerId="ADAL" clId="{A52BBFC4-1330-4627-B39B-AC2A2FE11807}" dt="2022-07-20T08:54:54.463" v="907" actId="478"/>
          <ac:spMkLst>
            <pc:docMk/>
            <pc:sldMk cId="3831453178" sldId="1262"/>
            <ac:spMk id="84" creationId="{73ECAFBB-1381-E2AF-A690-A152979B39DC}"/>
          </ac:spMkLst>
        </pc:spChg>
        <pc:grpChg chg="add mod">
          <ac:chgData name="塩谷 晃弘 / Akihiro Shiotani" userId="50aef054-9327-40af-9729-b525352b79f1" providerId="ADAL" clId="{A52BBFC4-1330-4627-B39B-AC2A2FE11807}" dt="2022-07-20T08:55:44.220" v="991" actId="1035"/>
          <ac:grpSpMkLst>
            <pc:docMk/>
            <pc:sldMk cId="3831453178" sldId="1262"/>
            <ac:grpSpMk id="27" creationId="{0DDE7085-98D7-9163-F3D5-C1CCF4219E08}"/>
          </ac:grpSpMkLst>
        </pc:grpChg>
        <pc:grpChg chg="mod">
          <ac:chgData name="塩谷 晃弘 / Akihiro Shiotani" userId="50aef054-9327-40af-9729-b525352b79f1" providerId="ADAL" clId="{A52BBFC4-1330-4627-B39B-AC2A2FE11807}" dt="2022-07-20T08:54:54.827" v="908"/>
          <ac:grpSpMkLst>
            <pc:docMk/>
            <pc:sldMk cId="3831453178" sldId="1262"/>
            <ac:grpSpMk id="28" creationId="{E45642CF-236D-DE72-F6F9-577E477C2FE0}"/>
          </ac:grpSpMkLst>
        </pc:grpChg>
        <pc:grpChg chg="del">
          <ac:chgData name="塩谷 晃弘 / Akihiro Shiotani" userId="50aef054-9327-40af-9729-b525352b79f1" providerId="ADAL" clId="{A52BBFC4-1330-4627-B39B-AC2A2FE11807}" dt="2022-07-20T08:54:35.271" v="835" actId="478"/>
          <ac:grpSpMkLst>
            <pc:docMk/>
            <pc:sldMk cId="3831453178" sldId="1262"/>
            <ac:grpSpMk id="68" creationId="{BA76B345-4850-8DFC-3035-D450378DDDE4}"/>
          </ac:grpSpMkLst>
        </pc:grpChg>
        <pc:grpChg chg="mod">
          <ac:chgData name="塩谷 晃弘 / Akihiro Shiotani" userId="50aef054-9327-40af-9729-b525352b79f1" providerId="ADAL" clId="{A52BBFC4-1330-4627-B39B-AC2A2FE11807}" dt="2022-07-20T08:54:43.093" v="906" actId="1035"/>
          <ac:grpSpMkLst>
            <pc:docMk/>
            <pc:sldMk cId="3831453178" sldId="1262"/>
            <ac:grpSpMk id="73" creationId="{4D6651F3-644D-DD1C-5CA1-0DF0A5FFB1A9}"/>
          </ac:grpSpMkLst>
        </pc:grpChg>
        <pc:grpChg chg="del mod">
          <ac:chgData name="塩谷 晃弘 / Akihiro Shiotani" userId="50aef054-9327-40af-9729-b525352b79f1" providerId="ADAL" clId="{A52BBFC4-1330-4627-B39B-AC2A2FE11807}" dt="2022-07-20T08:54:54.463" v="907" actId="478"/>
          <ac:grpSpMkLst>
            <pc:docMk/>
            <pc:sldMk cId="3831453178" sldId="1262"/>
            <ac:grpSpMk id="79" creationId="{38369BF7-0FDC-0045-CDC8-C7B6824E2E43}"/>
          </ac:grpSpMkLst>
        </pc:grpChg>
        <pc:graphicFrameChg chg="add mod modGraphic">
          <ac:chgData name="塩谷 晃弘 / Akihiro Shiotani" userId="50aef054-9327-40af-9729-b525352b79f1" providerId="ADAL" clId="{A52BBFC4-1330-4627-B39B-AC2A2FE11807}" dt="2022-07-20T08:56:06.397" v="996" actId="1036"/>
          <ac:graphicFrameMkLst>
            <pc:docMk/>
            <pc:sldMk cId="3831453178" sldId="1262"/>
            <ac:graphicFrameMk id="26" creationId="{D11A962F-C590-08E5-425E-3779F37F4143}"/>
          </ac:graphicFrameMkLst>
        </pc:graphicFrameChg>
        <pc:cxnChg chg="mod">
          <ac:chgData name="塩谷 晃弘 / Akihiro Shiotani" userId="50aef054-9327-40af-9729-b525352b79f1" providerId="ADAL" clId="{A52BBFC4-1330-4627-B39B-AC2A2FE11807}" dt="2022-07-20T08:54:54.827" v="908"/>
          <ac:cxnSpMkLst>
            <pc:docMk/>
            <pc:sldMk cId="3831453178" sldId="1262"/>
            <ac:cxnSpMk id="31" creationId="{0B3C12A3-0602-6EA9-A67E-AFB7EDA317AA}"/>
          </ac:cxnSpMkLst>
        </pc:cxnChg>
      </pc:sldChg>
      <pc:sldChg chg="add del">
        <pc:chgData name="塩谷 晃弘 / Akihiro Shiotani" userId="50aef054-9327-40af-9729-b525352b79f1" providerId="ADAL" clId="{A52BBFC4-1330-4627-B39B-AC2A2FE11807}" dt="2022-07-20T08:47:06.997" v="240" actId="47"/>
        <pc:sldMkLst>
          <pc:docMk/>
          <pc:sldMk cId="1975345922" sldId="1263"/>
        </pc:sldMkLst>
      </pc:sldChg>
      <pc:sldChg chg="addSp delSp modSp new mod ord">
        <pc:chgData name="塩谷 晃弘 / Akihiro Shiotani" userId="50aef054-9327-40af-9729-b525352b79f1" providerId="ADAL" clId="{A52BBFC4-1330-4627-B39B-AC2A2FE11807}" dt="2022-07-21T02:47:03.481" v="7046" actId="1035"/>
        <pc:sldMkLst>
          <pc:docMk/>
          <pc:sldMk cId="577588334" sldId="1264"/>
        </pc:sldMkLst>
        <pc:spChg chg="mod">
          <ac:chgData name="塩谷 晃弘 / Akihiro Shiotani" userId="50aef054-9327-40af-9729-b525352b79f1" providerId="ADAL" clId="{A52BBFC4-1330-4627-B39B-AC2A2FE11807}" dt="2022-07-20T08:47:44.709" v="282" actId="20577"/>
          <ac:spMkLst>
            <pc:docMk/>
            <pc:sldMk cId="577588334" sldId="1264"/>
            <ac:spMk id="2" creationId="{CEF04C5A-6070-F606-159F-D09ACC0A38F3}"/>
          </ac:spMkLst>
        </pc:spChg>
        <pc:spChg chg="add del mod">
          <ac:chgData name="塩谷 晃弘 / Akihiro Shiotani" userId="50aef054-9327-40af-9729-b525352b79f1" providerId="ADAL" clId="{A52BBFC4-1330-4627-B39B-AC2A2FE11807}" dt="2022-07-20T09:01:30.981" v="1203" actId="478"/>
          <ac:spMkLst>
            <pc:docMk/>
            <pc:sldMk cId="577588334" sldId="1264"/>
            <ac:spMk id="5" creationId="{540AB64A-9D81-BCE1-99C6-F808689FC1B4}"/>
          </ac:spMkLst>
        </pc:spChg>
        <pc:spChg chg="add mod">
          <ac:chgData name="塩谷 晃弘 / Akihiro Shiotani" userId="50aef054-9327-40af-9729-b525352b79f1" providerId="ADAL" clId="{A52BBFC4-1330-4627-B39B-AC2A2FE11807}" dt="2022-07-21T02:47:03.481" v="7046" actId="1035"/>
          <ac:spMkLst>
            <pc:docMk/>
            <pc:sldMk cId="577588334" sldId="1264"/>
            <ac:spMk id="6" creationId="{684702F2-B0EE-DCB3-967F-997E5E1A8FE5}"/>
          </ac:spMkLst>
        </pc:spChg>
        <pc:spChg chg="mod">
          <ac:chgData name="塩谷 晃弘 / Akihiro Shiotani" userId="50aef054-9327-40af-9729-b525352b79f1" providerId="ADAL" clId="{A52BBFC4-1330-4627-B39B-AC2A2FE11807}" dt="2022-07-20T09:07:11.442" v="1771"/>
          <ac:spMkLst>
            <pc:docMk/>
            <pc:sldMk cId="577588334" sldId="1264"/>
            <ac:spMk id="9" creationId="{231AF530-075E-FBE3-15DB-A85616272B7C}"/>
          </ac:spMkLst>
        </pc:spChg>
        <pc:spChg chg="mod">
          <ac:chgData name="塩谷 晃弘 / Akihiro Shiotani" userId="50aef054-9327-40af-9729-b525352b79f1" providerId="ADAL" clId="{A52BBFC4-1330-4627-B39B-AC2A2FE11807}" dt="2022-07-20T09:07:48.722" v="1870" actId="20577"/>
          <ac:spMkLst>
            <pc:docMk/>
            <pc:sldMk cId="577588334" sldId="1264"/>
            <ac:spMk id="10" creationId="{529E2C47-7C85-9406-40CA-8B11110725EA}"/>
          </ac:spMkLst>
        </pc:spChg>
        <pc:grpChg chg="add mod">
          <ac:chgData name="塩谷 晃弘 / Akihiro Shiotani" userId="50aef054-9327-40af-9729-b525352b79f1" providerId="ADAL" clId="{A52BBFC4-1330-4627-B39B-AC2A2FE11807}" dt="2022-07-20T09:07:11.442" v="1771"/>
          <ac:grpSpMkLst>
            <pc:docMk/>
            <pc:sldMk cId="577588334" sldId="1264"/>
            <ac:grpSpMk id="7" creationId="{B35AE8E7-5E50-239C-CE5B-8E6818AD6BA2}"/>
          </ac:grpSpMkLst>
        </pc:grpChg>
        <pc:grpChg chg="mod">
          <ac:chgData name="塩谷 晃弘 / Akihiro Shiotani" userId="50aef054-9327-40af-9729-b525352b79f1" providerId="ADAL" clId="{A52BBFC4-1330-4627-B39B-AC2A2FE11807}" dt="2022-07-20T09:07:11.442" v="1771"/>
          <ac:grpSpMkLst>
            <pc:docMk/>
            <pc:sldMk cId="577588334" sldId="1264"/>
            <ac:grpSpMk id="8" creationId="{73013617-D60B-BEC7-03DD-8956EF2D1D20}"/>
          </ac:grpSpMkLst>
        </pc:grpChg>
        <pc:picChg chg="add mod">
          <ac:chgData name="塩谷 晃弘 / Akihiro Shiotani" userId="50aef054-9327-40af-9729-b525352b79f1" providerId="ADAL" clId="{A52BBFC4-1330-4627-B39B-AC2A2FE11807}" dt="2022-07-20T09:07:06.206" v="1770" actId="14100"/>
          <ac:picMkLst>
            <pc:docMk/>
            <pc:sldMk cId="577588334" sldId="1264"/>
            <ac:picMk id="3" creationId="{21217D7B-B9FE-FD84-35D7-98336F1834F8}"/>
          </ac:picMkLst>
        </pc:picChg>
        <pc:picChg chg="add del mod">
          <ac:chgData name="塩谷 晃弘 / Akihiro Shiotani" userId="50aef054-9327-40af-9729-b525352b79f1" providerId="ADAL" clId="{A52BBFC4-1330-4627-B39B-AC2A2FE11807}" dt="2022-07-20T09:01:10.938" v="1194" actId="478"/>
          <ac:picMkLst>
            <pc:docMk/>
            <pc:sldMk cId="577588334" sldId="1264"/>
            <ac:picMk id="4" creationId="{902A1941-0984-4064-2449-ADE4ACAB979A}"/>
          </ac:picMkLst>
        </pc:picChg>
        <pc:cxnChg chg="mod">
          <ac:chgData name="塩谷 晃弘 / Akihiro Shiotani" userId="50aef054-9327-40af-9729-b525352b79f1" providerId="ADAL" clId="{A52BBFC4-1330-4627-B39B-AC2A2FE11807}" dt="2022-07-20T09:07:11.442" v="1771"/>
          <ac:cxnSpMkLst>
            <pc:docMk/>
            <pc:sldMk cId="577588334" sldId="1264"/>
            <ac:cxnSpMk id="11" creationId="{9D2C51A2-1212-638B-9A00-9E7F33429377}"/>
          </ac:cxnSpMkLst>
        </pc:cxnChg>
      </pc:sldChg>
      <pc:sldChg chg="addSp delSp modSp add mod">
        <pc:chgData name="塩谷 晃弘 / Akihiro Shiotani" userId="50aef054-9327-40af-9729-b525352b79f1" providerId="ADAL" clId="{A52BBFC4-1330-4627-B39B-AC2A2FE11807}" dt="2022-07-21T02:39:06.250" v="6750" actId="20577"/>
        <pc:sldMkLst>
          <pc:docMk/>
          <pc:sldMk cId="2542811206" sldId="1265"/>
        </pc:sldMkLst>
        <pc:spChg chg="mod">
          <ac:chgData name="塩谷 晃弘 / Akihiro Shiotani" userId="50aef054-9327-40af-9729-b525352b79f1" providerId="ADAL" clId="{A52BBFC4-1330-4627-B39B-AC2A2FE11807}" dt="2022-07-20T08:47:53.011" v="283"/>
          <ac:spMkLst>
            <pc:docMk/>
            <pc:sldMk cId="2542811206" sldId="1265"/>
            <ac:spMk id="2" creationId="{CEF04C5A-6070-F606-159F-D09ACC0A38F3}"/>
          </ac:spMkLst>
        </pc:spChg>
        <pc:spChg chg="add mod">
          <ac:chgData name="塩谷 晃弘 / Akihiro Shiotani" userId="50aef054-9327-40af-9729-b525352b79f1" providerId="ADAL" clId="{A52BBFC4-1330-4627-B39B-AC2A2FE11807}" dt="2022-07-20T23:20:26.257" v="6142" actId="1037"/>
          <ac:spMkLst>
            <pc:docMk/>
            <pc:sldMk cId="2542811206" sldId="1265"/>
            <ac:spMk id="7" creationId="{D6691A99-FEE4-82CF-EC8C-5E8C2F5F78D3}"/>
          </ac:spMkLst>
        </pc:spChg>
        <pc:spChg chg="mod">
          <ac:chgData name="塩谷 晃弘 / Akihiro Shiotani" userId="50aef054-9327-40af-9729-b525352b79f1" providerId="ADAL" clId="{A52BBFC4-1330-4627-B39B-AC2A2FE11807}" dt="2022-07-20T09:08:00.084" v="1872"/>
          <ac:spMkLst>
            <pc:docMk/>
            <pc:sldMk cId="2542811206" sldId="1265"/>
            <ac:spMk id="11" creationId="{FCF3C720-43F8-2DBB-649D-1D7A2E495F44}"/>
          </ac:spMkLst>
        </pc:spChg>
        <pc:spChg chg="mod">
          <ac:chgData name="塩谷 晃弘 / Akihiro Shiotani" userId="50aef054-9327-40af-9729-b525352b79f1" providerId="ADAL" clId="{A52BBFC4-1330-4627-B39B-AC2A2FE11807}" dt="2022-07-20T09:08:00.084" v="1872"/>
          <ac:spMkLst>
            <pc:docMk/>
            <pc:sldMk cId="2542811206" sldId="1265"/>
            <ac:spMk id="12" creationId="{C20BC165-EE4B-C7B4-D4CB-12538BA21684}"/>
          </ac:spMkLst>
        </pc:spChg>
        <pc:spChg chg="add mod">
          <ac:chgData name="塩谷 晃弘 / Akihiro Shiotani" userId="50aef054-9327-40af-9729-b525352b79f1" providerId="ADAL" clId="{A52BBFC4-1330-4627-B39B-AC2A2FE11807}" dt="2022-07-21T02:39:00.108" v="6744" actId="1076"/>
          <ac:spMkLst>
            <pc:docMk/>
            <pc:sldMk cId="2542811206" sldId="1265"/>
            <ac:spMk id="14" creationId="{59CA0850-0EF2-02A4-E225-C70D359A4CF0}"/>
          </ac:spMkLst>
        </pc:spChg>
        <pc:spChg chg="add mod">
          <ac:chgData name="塩谷 晃弘 / Akihiro Shiotani" userId="50aef054-9327-40af-9729-b525352b79f1" providerId="ADAL" clId="{A52BBFC4-1330-4627-B39B-AC2A2FE11807}" dt="2022-07-21T02:39:06.250" v="6750" actId="20577"/>
          <ac:spMkLst>
            <pc:docMk/>
            <pc:sldMk cId="2542811206" sldId="1265"/>
            <ac:spMk id="15" creationId="{6EEF8D39-DC5D-3285-7267-C1CA9B141DF2}"/>
          </ac:spMkLst>
        </pc:spChg>
        <pc:grpChg chg="add mod">
          <ac:chgData name="塩谷 晃弘 / Akihiro Shiotani" userId="50aef054-9327-40af-9729-b525352b79f1" providerId="ADAL" clId="{A52BBFC4-1330-4627-B39B-AC2A2FE11807}" dt="2022-07-20T09:08:00.084" v="1872"/>
          <ac:grpSpMkLst>
            <pc:docMk/>
            <pc:sldMk cId="2542811206" sldId="1265"/>
            <ac:grpSpMk id="9" creationId="{2D302B73-DBF5-53D0-5ACE-26E44C5079B6}"/>
          </ac:grpSpMkLst>
        </pc:grpChg>
        <pc:grpChg chg="mod">
          <ac:chgData name="塩谷 晃弘 / Akihiro Shiotani" userId="50aef054-9327-40af-9729-b525352b79f1" providerId="ADAL" clId="{A52BBFC4-1330-4627-B39B-AC2A2FE11807}" dt="2022-07-20T09:08:00.084" v="1872"/>
          <ac:grpSpMkLst>
            <pc:docMk/>
            <pc:sldMk cId="2542811206" sldId="1265"/>
            <ac:grpSpMk id="10" creationId="{9050F565-AFC9-896A-35EE-9862AFD56DAB}"/>
          </ac:grpSpMkLst>
        </pc:grpChg>
        <pc:picChg chg="add del">
          <ac:chgData name="塩谷 晃弘 / Akihiro Shiotani" userId="50aef054-9327-40af-9729-b525352b79f1" providerId="ADAL" clId="{A52BBFC4-1330-4627-B39B-AC2A2FE11807}" dt="2022-07-20T09:04:04.286" v="1488" actId="478"/>
          <ac:picMkLst>
            <pc:docMk/>
            <pc:sldMk cId="2542811206" sldId="1265"/>
            <ac:picMk id="3" creationId="{21217D7B-B9FE-FD84-35D7-98336F1834F8}"/>
          </ac:picMkLst>
        </pc:picChg>
        <pc:picChg chg="del">
          <ac:chgData name="塩谷 晃弘 / Akihiro Shiotani" userId="50aef054-9327-40af-9729-b525352b79f1" providerId="ADAL" clId="{A52BBFC4-1330-4627-B39B-AC2A2FE11807}" dt="2022-07-20T08:47:11.254" v="241" actId="478"/>
          <ac:picMkLst>
            <pc:docMk/>
            <pc:sldMk cId="2542811206" sldId="1265"/>
            <ac:picMk id="4" creationId="{902A1941-0984-4064-2449-ADE4ACAB979A}"/>
          </ac:picMkLst>
        </pc:picChg>
        <pc:picChg chg="add del mod">
          <ac:chgData name="塩谷 晃弘 / Akihiro Shiotani" userId="50aef054-9327-40af-9729-b525352b79f1" providerId="ADAL" clId="{A52BBFC4-1330-4627-B39B-AC2A2FE11807}" dt="2022-07-20T09:07:59.798" v="1871" actId="478"/>
          <ac:picMkLst>
            <pc:docMk/>
            <pc:sldMk cId="2542811206" sldId="1265"/>
            <ac:picMk id="5" creationId="{071F6324-6CB3-23E5-0B55-B0FEDC78125B}"/>
          </ac:picMkLst>
        </pc:picChg>
        <pc:picChg chg="add mod">
          <ac:chgData name="塩谷 晃弘 / Akihiro Shiotani" userId="50aef054-9327-40af-9729-b525352b79f1" providerId="ADAL" clId="{A52BBFC4-1330-4627-B39B-AC2A2FE11807}" dt="2022-07-20T09:04:35.293" v="1495" actId="1076"/>
          <ac:picMkLst>
            <pc:docMk/>
            <pc:sldMk cId="2542811206" sldId="1265"/>
            <ac:picMk id="6" creationId="{15010257-16C2-9432-FAA4-AFCBF748BF1A}"/>
          </ac:picMkLst>
        </pc:picChg>
        <pc:picChg chg="add mod ord">
          <ac:chgData name="塩谷 晃弘 / Akihiro Shiotani" userId="50aef054-9327-40af-9729-b525352b79f1" providerId="ADAL" clId="{A52BBFC4-1330-4627-B39B-AC2A2FE11807}" dt="2022-07-20T09:08:04.142" v="1873" actId="167"/>
          <ac:picMkLst>
            <pc:docMk/>
            <pc:sldMk cId="2542811206" sldId="1265"/>
            <ac:picMk id="8" creationId="{21694CB3-C7B8-164C-45E5-F13C5339B4B0}"/>
          </ac:picMkLst>
        </pc:picChg>
        <pc:cxnChg chg="mod">
          <ac:chgData name="塩谷 晃弘 / Akihiro Shiotani" userId="50aef054-9327-40af-9729-b525352b79f1" providerId="ADAL" clId="{A52BBFC4-1330-4627-B39B-AC2A2FE11807}" dt="2022-07-20T09:08:00.084" v="1872"/>
          <ac:cxnSpMkLst>
            <pc:docMk/>
            <pc:sldMk cId="2542811206" sldId="1265"/>
            <ac:cxnSpMk id="13" creationId="{4F3F2D34-92EF-DD88-97C2-9F6A1565F330}"/>
          </ac:cxnSpMkLst>
        </pc:cxnChg>
      </pc:sldChg>
      <pc:sldChg chg="add del">
        <pc:chgData name="塩谷 晃弘 / Akihiro Shiotani" userId="50aef054-9327-40af-9729-b525352b79f1" providerId="ADAL" clId="{A52BBFC4-1330-4627-B39B-AC2A2FE11807}" dt="2022-07-20T09:14:53.986" v="2535" actId="47"/>
        <pc:sldMkLst>
          <pc:docMk/>
          <pc:sldMk cId="84465324" sldId="1266"/>
        </pc:sldMkLst>
      </pc:sldChg>
      <pc:sldChg chg="addSp delSp modSp add mod">
        <pc:chgData name="塩谷 晃弘 / Akihiro Shiotani" userId="50aef054-9327-40af-9729-b525352b79f1" providerId="ADAL" clId="{A52BBFC4-1330-4627-B39B-AC2A2FE11807}" dt="2022-07-20T23:17:44.700" v="5922" actId="1076"/>
        <pc:sldMkLst>
          <pc:docMk/>
          <pc:sldMk cId="3583605157" sldId="1267"/>
        </pc:sldMkLst>
        <pc:spChg chg="add mod">
          <ac:chgData name="塩谷 晃弘 / Akihiro Shiotani" userId="50aef054-9327-40af-9729-b525352b79f1" providerId="ADAL" clId="{A52BBFC4-1330-4627-B39B-AC2A2FE11807}" dt="2022-07-20T09:27:22.756" v="3088" actId="692"/>
          <ac:spMkLst>
            <pc:docMk/>
            <pc:sldMk cId="3583605157" sldId="1267"/>
            <ac:spMk id="4" creationId="{3EF87EC5-BF02-26E0-F56C-41568F35EE7E}"/>
          </ac:spMkLst>
        </pc:spChg>
        <pc:spChg chg="del">
          <ac:chgData name="塩谷 晃弘 / Akihiro Shiotani" userId="50aef054-9327-40af-9729-b525352b79f1" providerId="ADAL" clId="{A52BBFC4-1330-4627-B39B-AC2A2FE11807}" dt="2022-07-20T09:14:57.552" v="2536" actId="478"/>
          <ac:spMkLst>
            <pc:docMk/>
            <pc:sldMk cId="3583605157" sldId="1267"/>
            <ac:spMk id="21" creationId="{13DC23FC-677F-2B37-6DD5-0E11E9DD9BBF}"/>
          </ac:spMkLst>
        </pc:spChg>
        <pc:spChg chg="add del mod">
          <ac:chgData name="塩谷 晃弘 / Akihiro Shiotani" userId="50aef054-9327-40af-9729-b525352b79f1" providerId="ADAL" clId="{A52BBFC4-1330-4627-B39B-AC2A2FE11807}" dt="2022-07-20T09:20:30.312" v="2690" actId="478"/>
          <ac:spMkLst>
            <pc:docMk/>
            <pc:sldMk cId="3583605157" sldId="1267"/>
            <ac:spMk id="22" creationId="{66848BE7-005B-A024-1CEF-4587A9FB4B21}"/>
          </ac:spMkLst>
        </pc:spChg>
        <pc:spChg chg="add del mod">
          <ac:chgData name="塩谷 晃弘 / Akihiro Shiotani" userId="50aef054-9327-40af-9729-b525352b79f1" providerId="ADAL" clId="{A52BBFC4-1330-4627-B39B-AC2A2FE11807}" dt="2022-07-20T09:20:30.312" v="2690" actId="478"/>
          <ac:spMkLst>
            <pc:docMk/>
            <pc:sldMk cId="3583605157" sldId="1267"/>
            <ac:spMk id="24" creationId="{BFFDC777-7CE5-9A39-9C6E-AA08D3F67936}"/>
          </ac:spMkLst>
        </pc:spChg>
        <pc:spChg chg="add del mod">
          <ac:chgData name="塩谷 晃弘 / Akihiro Shiotani" userId="50aef054-9327-40af-9729-b525352b79f1" providerId="ADAL" clId="{A52BBFC4-1330-4627-B39B-AC2A2FE11807}" dt="2022-07-20T09:20:30.312" v="2690" actId="478"/>
          <ac:spMkLst>
            <pc:docMk/>
            <pc:sldMk cId="3583605157" sldId="1267"/>
            <ac:spMk id="25" creationId="{63CF47A3-0D01-C4F9-180B-2ADF688FB3BD}"/>
          </ac:spMkLst>
        </pc:spChg>
        <pc:spChg chg="add del mod">
          <ac:chgData name="塩谷 晃弘 / Akihiro Shiotani" userId="50aef054-9327-40af-9729-b525352b79f1" providerId="ADAL" clId="{A52BBFC4-1330-4627-B39B-AC2A2FE11807}" dt="2022-07-20T09:20:30.312" v="2690" actId="478"/>
          <ac:spMkLst>
            <pc:docMk/>
            <pc:sldMk cId="3583605157" sldId="1267"/>
            <ac:spMk id="26" creationId="{E49FB2FE-403C-EEA5-D17D-88F6EE95658D}"/>
          </ac:spMkLst>
        </pc:spChg>
        <pc:spChg chg="add del mod">
          <ac:chgData name="塩谷 晃弘 / Akihiro Shiotani" userId="50aef054-9327-40af-9729-b525352b79f1" providerId="ADAL" clId="{A52BBFC4-1330-4627-B39B-AC2A2FE11807}" dt="2022-07-20T09:20:30.312" v="2690" actId="478"/>
          <ac:spMkLst>
            <pc:docMk/>
            <pc:sldMk cId="3583605157" sldId="1267"/>
            <ac:spMk id="27" creationId="{4B8BE7EA-1FD1-AD74-33B3-4ED92157E22C}"/>
          </ac:spMkLst>
        </pc:spChg>
        <pc:spChg chg="add del mod">
          <ac:chgData name="塩谷 晃弘 / Akihiro Shiotani" userId="50aef054-9327-40af-9729-b525352b79f1" providerId="ADAL" clId="{A52BBFC4-1330-4627-B39B-AC2A2FE11807}" dt="2022-07-20T09:20:30.312" v="2690" actId="478"/>
          <ac:spMkLst>
            <pc:docMk/>
            <pc:sldMk cId="3583605157" sldId="1267"/>
            <ac:spMk id="28" creationId="{BBBA40A5-B8C7-6D9D-9004-385B8C2789CC}"/>
          </ac:spMkLst>
        </pc:spChg>
        <pc:spChg chg="add del mod">
          <ac:chgData name="塩谷 晃弘 / Akihiro Shiotani" userId="50aef054-9327-40af-9729-b525352b79f1" providerId="ADAL" clId="{A52BBFC4-1330-4627-B39B-AC2A2FE11807}" dt="2022-07-20T09:20:30.312" v="2690" actId="478"/>
          <ac:spMkLst>
            <pc:docMk/>
            <pc:sldMk cId="3583605157" sldId="1267"/>
            <ac:spMk id="29" creationId="{E3C53AD2-797F-2E45-0BC9-D3AA079960D3}"/>
          </ac:spMkLst>
        </pc:spChg>
        <pc:spChg chg="add del mod">
          <ac:chgData name="塩谷 晃弘 / Akihiro Shiotani" userId="50aef054-9327-40af-9729-b525352b79f1" providerId="ADAL" clId="{A52BBFC4-1330-4627-B39B-AC2A2FE11807}" dt="2022-07-20T09:20:30.312" v="2690" actId="478"/>
          <ac:spMkLst>
            <pc:docMk/>
            <pc:sldMk cId="3583605157" sldId="1267"/>
            <ac:spMk id="30" creationId="{E2C99E41-CF55-D334-61EF-170DB47A5F8E}"/>
          </ac:spMkLst>
        </pc:spChg>
        <pc:spChg chg="add del mod">
          <ac:chgData name="塩谷 晃弘 / Akihiro Shiotani" userId="50aef054-9327-40af-9729-b525352b79f1" providerId="ADAL" clId="{A52BBFC4-1330-4627-B39B-AC2A2FE11807}" dt="2022-07-20T09:20:30.312" v="2690" actId="478"/>
          <ac:spMkLst>
            <pc:docMk/>
            <pc:sldMk cId="3583605157" sldId="1267"/>
            <ac:spMk id="31" creationId="{42E21883-DAF0-B9DD-64D6-FFAEC3029990}"/>
          </ac:spMkLst>
        </pc:spChg>
        <pc:spChg chg="add del mod">
          <ac:chgData name="塩谷 晃弘 / Akihiro Shiotani" userId="50aef054-9327-40af-9729-b525352b79f1" providerId="ADAL" clId="{A52BBFC4-1330-4627-B39B-AC2A2FE11807}" dt="2022-07-20T09:16:27.909" v="2561" actId="478"/>
          <ac:spMkLst>
            <pc:docMk/>
            <pc:sldMk cId="3583605157" sldId="1267"/>
            <ac:spMk id="32" creationId="{576E4BF2-6B2C-2B59-D5C6-B50E4D6D7152}"/>
          </ac:spMkLst>
        </pc:spChg>
        <pc:spChg chg="add del mod">
          <ac:chgData name="塩谷 晃弘 / Akihiro Shiotani" userId="50aef054-9327-40af-9729-b525352b79f1" providerId="ADAL" clId="{A52BBFC4-1330-4627-B39B-AC2A2FE11807}" dt="2022-07-20T09:20:30.312" v="2690" actId="478"/>
          <ac:spMkLst>
            <pc:docMk/>
            <pc:sldMk cId="3583605157" sldId="1267"/>
            <ac:spMk id="33" creationId="{EE4360E2-178E-84C2-F2B7-0A395B08CF76}"/>
          </ac:spMkLst>
        </pc:spChg>
        <pc:spChg chg="add del mod">
          <ac:chgData name="塩谷 晃弘 / Akihiro Shiotani" userId="50aef054-9327-40af-9729-b525352b79f1" providerId="ADAL" clId="{A52BBFC4-1330-4627-B39B-AC2A2FE11807}" dt="2022-07-20T09:20:30.312" v="2690" actId="478"/>
          <ac:spMkLst>
            <pc:docMk/>
            <pc:sldMk cId="3583605157" sldId="1267"/>
            <ac:spMk id="34" creationId="{6BC5927E-C20E-34A9-B81B-9161C6D8AD35}"/>
          </ac:spMkLst>
        </pc:spChg>
        <pc:spChg chg="add del mod">
          <ac:chgData name="塩谷 晃弘 / Akihiro Shiotani" userId="50aef054-9327-40af-9729-b525352b79f1" providerId="ADAL" clId="{A52BBFC4-1330-4627-B39B-AC2A2FE11807}" dt="2022-07-20T09:20:30.312" v="2690" actId="478"/>
          <ac:spMkLst>
            <pc:docMk/>
            <pc:sldMk cId="3583605157" sldId="1267"/>
            <ac:spMk id="35" creationId="{AD6A55C7-27EF-9010-18BB-9E9787811899}"/>
          </ac:spMkLst>
        </pc:spChg>
        <pc:spChg chg="add del mod">
          <ac:chgData name="塩谷 晃弘 / Akihiro Shiotani" userId="50aef054-9327-40af-9729-b525352b79f1" providerId="ADAL" clId="{A52BBFC4-1330-4627-B39B-AC2A2FE11807}" dt="2022-07-20T09:20:30.312" v="2690" actId="478"/>
          <ac:spMkLst>
            <pc:docMk/>
            <pc:sldMk cId="3583605157" sldId="1267"/>
            <ac:spMk id="36" creationId="{C6BEC909-08F1-F5FA-E71C-486E2204779F}"/>
          </ac:spMkLst>
        </pc:spChg>
        <pc:spChg chg="add del mod">
          <ac:chgData name="塩谷 晃弘 / Akihiro Shiotani" userId="50aef054-9327-40af-9729-b525352b79f1" providerId="ADAL" clId="{A52BBFC4-1330-4627-B39B-AC2A2FE11807}" dt="2022-07-20T09:20:30.312" v="2690" actId="478"/>
          <ac:spMkLst>
            <pc:docMk/>
            <pc:sldMk cId="3583605157" sldId="1267"/>
            <ac:spMk id="37" creationId="{82C72086-7816-021C-ABB8-856CECAA29B4}"/>
          </ac:spMkLst>
        </pc:spChg>
        <pc:spChg chg="mod">
          <ac:chgData name="塩谷 晃弘 / Akihiro Shiotani" userId="50aef054-9327-40af-9729-b525352b79f1" providerId="ADAL" clId="{A52BBFC4-1330-4627-B39B-AC2A2FE11807}" dt="2022-07-20T09:15:06.764" v="2538"/>
          <ac:spMkLst>
            <pc:docMk/>
            <pc:sldMk cId="3583605157" sldId="1267"/>
            <ac:spMk id="40" creationId="{F8E0A1E5-5F22-AAD2-1450-6130DECB1078}"/>
          </ac:spMkLst>
        </pc:spChg>
        <pc:spChg chg="mod">
          <ac:chgData name="塩谷 晃弘 / Akihiro Shiotani" userId="50aef054-9327-40af-9729-b525352b79f1" providerId="ADAL" clId="{A52BBFC4-1330-4627-B39B-AC2A2FE11807}" dt="2022-07-20T09:15:06.764" v="2538"/>
          <ac:spMkLst>
            <pc:docMk/>
            <pc:sldMk cId="3583605157" sldId="1267"/>
            <ac:spMk id="41" creationId="{2E1F19A0-06A8-BF5D-B2EF-E6FD5ECF142E}"/>
          </ac:spMkLst>
        </pc:spChg>
        <pc:spChg chg="add del mod">
          <ac:chgData name="塩谷 晃弘 / Akihiro Shiotani" userId="50aef054-9327-40af-9729-b525352b79f1" providerId="ADAL" clId="{A52BBFC4-1330-4627-B39B-AC2A2FE11807}" dt="2022-07-20T09:20:30.312" v="2690" actId="478"/>
          <ac:spMkLst>
            <pc:docMk/>
            <pc:sldMk cId="3583605157" sldId="1267"/>
            <ac:spMk id="43" creationId="{50E1CC62-ED35-FC0B-75BD-7DE405A6AB54}"/>
          </ac:spMkLst>
        </pc:spChg>
        <pc:spChg chg="add del mod">
          <ac:chgData name="塩谷 晃弘 / Akihiro Shiotani" userId="50aef054-9327-40af-9729-b525352b79f1" providerId="ADAL" clId="{A52BBFC4-1330-4627-B39B-AC2A2FE11807}" dt="2022-07-20T09:20:35.390" v="2692"/>
          <ac:spMkLst>
            <pc:docMk/>
            <pc:sldMk cId="3583605157" sldId="1267"/>
            <ac:spMk id="44" creationId="{F81E9CEA-EB71-044B-1E10-981DA3B7C8AB}"/>
          </ac:spMkLst>
        </pc:spChg>
        <pc:spChg chg="add del mod">
          <ac:chgData name="塩谷 晃弘 / Akihiro Shiotani" userId="50aef054-9327-40af-9729-b525352b79f1" providerId="ADAL" clId="{A52BBFC4-1330-4627-B39B-AC2A2FE11807}" dt="2022-07-20T09:20:35.390" v="2692"/>
          <ac:spMkLst>
            <pc:docMk/>
            <pc:sldMk cId="3583605157" sldId="1267"/>
            <ac:spMk id="46" creationId="{91AA4A47-2D08-082A-1411-3D16E473A9B6}"/>
          </ac:spMkLst>
        </pc:spChg>
        <pc:spChg chg="add del mod">
          <ac:chgData name="塩谷 晃弘 / Akihiro Shiotani" userId="50aef054-9327-40af-9729-b525352b79f1" providerId="ADAL" clId="{A52BBFC4-1330-4627-B39B-AC2A2FE11807}" dt="2022-07-20T09:20:35.390" v="2692"/>
          <ac:spMkLst>
            <pc:docMk/>
            <pc:sldMk cId="3583605157" sldId="1267"/>
            <ac:spMk id="47" creationId="{D4DEE31A-5916-CD6B-8607-F4A45F64803B}"/>
          </ac:spMkLst>
        </pc:spChg>
        <pc:spChg chg="add del mod">
          <ac:chgData name="塩谷 晃弘 / Akihiro Shiotani" userId="50aef054-9327-40af-9729-b525352b79f1" providerId="ADAL" clId="{A52BBFC4-1330-4627-B39B-AC2A2FE11807}" dt="2022-07-20T09:20:35.390" v="2692"/>
          <ac:spMkLst>
            <pc:docMk/>
            <pc:sldMk cId="3583605157" sldId="1267"/>
            <ac:spMk id="48" creationId="{69A077CD-78DC-EA68-0B06-79469CBDC808}"/>
          </ac:spMkLst>
        </pc:spChg>
        <pc:spChg chg="add del mod">
          <ac:chgData name="塩谷 晃弘 / Akihiro Shiotani" userId="50aef054-9327-40af-9729-b525352b79f1" providerId="ADAL" clId="{A52BBFC4-1330-4627-B39B-AC2A2FE11807}" dt="2022-07-20T09:20:35.390" v="2692"/>
          <ac:spMkLst>
            <pc:docMk/>
            <pc:sldMk cId="3583605157" sldId="1267"/>
            <ac:spMk id="49" creationId="{BC4CF129-FEC9-A907-6797-3D2107435CDA}"/>
          </ac:spMkLst>
        </pc:spChg>
        <pc:spChg chg="add del mod">
          <ac:chgData name="塩谷 晃弘 / Akihiro Shiotani" userId="50aef054-9327-40af-9729-b525352b79f1" providerId="ADAL" clId="{A52BBFC4-1330-4627-B39B-AC2A2FE11807}" dt="2022-07-20T09:20:35.390" v="2692"/>
          <ac:spMkLst>
            <pc:docMk/>
            <pc:sldMk cId="3583605157" sldId="1267"/>
            <ac:spMk id="50" creationId="{72CCF2E9-07BA-83E7-1C7A-3122585EAF19}"/>
          </ac:spMkLst>
        </pc:spChg>
        <pc:spChg chg="add del mod">
          <ac:chgData name="塩谷 晃弘 / Akihiro Shiotani" userId="50aef054-9327-40af-9729-b525352b79f1" providerId="ADAL" clId="{A52BBFC4-1330-4627-B39B-AC2A2FE11807}" dt="2022-07-20T09:20:35.390" v="2692"/>
          <ac:spMkLst>
            <pc:docMk/>
            <pc:sldMk cId="3583605157" sldId="1267"/>
            <ac:spMk id="51" creationId="{66B409A3-CDA0-734C-1B9B-0F0D9BF43C5F}"/>
          </ac:spMkLst>
        </pc:spChg>
        <pc:spChg chg="add del mod">
          <ac:chgData name="塩谷 晃弘 / Akihiro Shiotani" userId="50aef054-9327-40af-9729-b525352b79f1" providerId="ADAL" clId="{A52BBFC4-1330-4627-B39B-AC2A2FE11807}" dt="2022-07-20T09:20:35.390" v="2692"/>
          <ac:spMkLst>
            <pc:docMk/>
            <pc:sldMk cId="3583605157" sldId="1267"/>
            <ac:spMk id="52" creationId="{FF70481A-F1DE-5699-BC7D-70447537C512}"/>
          </ac:spMkLst>
        </pc:spChg>
        <pc:spChg chg="add del mod">
          <ac:chgData name="塩谷 晃弘 / Akihiro Shiotani" userId="50aef054-9327-40af-9729-b525352b79f1" providerId="ADAL" clId="{A52BBFC4-1330-4627-B39B-AC2A2FE11807}" dt="2022-07-20T09:20:35.390" v="2692"/>
          <ac:spMkLst>
            <pc:docMk/>
            <pc:sldMk cId="3583605157" sldId="1267"/>
            <ac:spMk id="53" creationId="{6D17F85F-13E0-F561-3F7E-CEDF19C03ADA}"/>
          </ac:spMkLst>
        </pc:spChg>
        <pc:spChg chg="add del mod">
          <ac:chgData name="塩谷 晃弘 / Akihiro Shiotani" userId="50aef054-9327-40af-9729-b525352b79f1" providerId="ADAL" clId="{A52BBFC4-1330-4627-B39B-AC2A2FE11807}" dt="2022-07-20T09:20:35.390" v="2692"/>
          <ac:spMkLst>
            <pc:docMk/>
            <pc:sldMk cId="3583605157" sldId="1267"/>
            <ac:spMk id="54" creationId="{70D73F7E-4AEB-129D-8A0D-EAA995C5DBAD}"/>
          </ac:spMkLst>
        </pc:spChg>
        <pc:spChg chg="add del mod">
          <ac:chgData name="塩谷 晃弘 / Akihiro Shiotani" userId="50aef054-9327-40af-9729-b525352b79f1" providerId="ADAL" clId="{A52BBFC4-1330-4627-B39B-AC2A2FE11807}" dt="2022-07-20T09:20:35.390" v="2692"/>
          <ac:spMkLst>
            <pc:docMk/>
            <pc:sldMk cId="3583605157" sldId="1267"/>
            <ac:spMk id="55" creationId="{3D3ECD28-F359-C95D-5D19-807FB2196556}"/>
          </ac:spMkLst>
        </pc:spChg>
        <pc:spChg chg="add del mod">
          <ac:chgData name="塩谷 晃弘 / Akihiro Shiotani" userId="50aef054-9327-40af-9729-b525352b79f1" providerId="ADAL" clId="{A52BBFC4-1330-4627-B39B-AC2A2FE11807}" dt="2022-07-20T09:20:35.390" v="2692"/>
          <ac:spMkLst>
            <pc:docMk/>
            <pc:sldMk cId="3583605157" sldId="1267"/>
            <ac:spMk id="56" creationId="{12D8CA4C-9423-0781-DEBB-AF233B067FFD}"/>
          </ac:spMkLst>
        </pc:spChg>
        <pc:spChg chg="add del mod">
          <ac:chgData name="塩谷 晃弘 / Akihiro Shiotani" userId="50aef054-9327-40af-9729-b525352b79f1" providerId="ADAL" clId="{A52BBFC4-1330-4627-B39B-AC2A2FE11807}" dt="2022-07-20T09:20:35.390" v="2692"/>
          <ac:spMkLst>
            <pc:docMk/>
            <pc:sldMk cId="3583605157" sldId="1267"/>
            <ac:spMk id="57" creationId="{A592D825-D383-3494-0973-5585F994E667}"/>
          </ac:spMkLst>
        </pc:spChg>
        <pc:spChg chg="add del mod">
          <ac:chgData name="塩谷 晃弘 / Akihiro Shiotani" userId="50aef054-9327-40af-9729-b525352b79f1" providerId="ADAL" clId="{A52BBFC4-1330-4627-B39B-AC2A2FE11807}" dt="2022-07-20T09:20:35.390" v="2692"/>
          <ac:spMkLst>
            <pc:docMk/>
            <pc:sldMk cId="3583605157" sldId="1267"/>
            <ac:spMk id="58" creationId="{1705CC6B-A9AF-2FF1-A58C-F0D3C726C753}"/>
          </ac:spMkLst>
        </pc:spChg>
        <pc:spChg chg="add del mod">
          <ac:chgData name="塩谷 晃弘 / Akihiro Shiotani" userId="50aef054-9327-40af-9729-b525352b79f1" providerId="ADAL" clId="{A52BBFC4-1330-4627-B39B-AC2A2FE11807}" dt="2022-07-20T09:20:35.390" v="2692"/>
          <ac:spMkLst>
            <pc:docMk/>
            <pc:sldMk cId="3583605157" sldId="1267"/>
            <ac:spMk id="59" creationId="{35161031-0108-D0D4-AF99-BA3E76F67EED}"/>
          </ac:spMkLst>
        </pc:spChg>
        <pc:spChg chg="add del mod">
          <ac:chgData name="塩谷 晃弘 / Akihiro Shiotani" userId="50aef054-9327-40af-9729-b525352b79f1" providerId="ADAL" clId="{A52BBFC4-1330-4627-B39B-AC2A2FE11807}" dt="2022-07-20T09:20:35.390" v="2692"/>
          <ac:spMkLst>
            <pc:docMk/>
            <pc:sldMk cId="3583605157" sldId="1267"/>
            <ac:spMk id="60" creationId="{25633589-1EE0-DE15-20EA-600EE8D27497}"/>
          </ac:spMkLst>
        </pc:spChg>
        <pc:spChg chg="add del mod">
          <ac:chgData name="塩谷 晃弘 / Akihiro Shiotani" userId="50aef054-9327-40af-9729-b525352b79f1" providerId="ADAL" clId="{A52BBFC4-1330-4627-B39B-AC2A2FE11807}" dt="2022-07-20T09:20:35.390" v="2692"/>
          <ac:spMkLst>
            <pc:docMk/>
            <pc:sldMk cId="3583605157" sldId="1267"/>
            <ac:spMk id="61" creationId="{64BD7D76-6F1B-B232-2113-1847F45DAE62}"/>
          </ac:spMkLst>
        </pc:spChg>
        <pc:spChg chg="add del mod">
          <ac:chgData name="塩谷 晃弘 / Akihiro Shiotani" userId="50aef054-9327-40af-9729-b525352b79f1" providerId="ADAL" clId="{A52BBFC4-1330-4627-B39B-AC2A2FE11807}" dt="2022-07-20T09:20:35.390" v="2692"/>
          <ac:spMkLst>
            <pc:docMk/>
            <pc:sldMk cId="3583605157" sldId="1267"/>
            <ac:spMk id="62" creationId="{94644D5D-F188-DCBF-C3B5-7ED6FC9136C8}"/>
          </ac:spMkLst>
        </pc:spChg>
        <pc:spChg chg="add del mod">
          <ac:chgData name="塩谷 晃弘 / Akihiro Shiotani" userId="50aef054-9327-40af-9729-b525352b79f1" providerId="ADAL" clId="{A52BBFC4-1330-4627-B39B-AC2A2FE11807}" dt="2022-07-20T09:20:35.390" v="2692"/>
          <ac:spMkLst>
            <pc:docMk/>
            <pc:sldMk cId="3583605157" sldId="1267"/>
            <ac:spMk id="63" creationId="{BFA9FDE2-8529-0A7F-576A-9AD7BF1F8685}"/>
          </ac:spMkLst>
        </pc:spChg>
        <pc:spChg chg="add mod">
          <ac:chgData name="塩谷 晃弘 / Akihiro Shiotani" userId="50aef054-9327-40af-9729-b525352b79f1" providerId="ADAL" clId="{A52BBFC4-1330-4627-B39B-AC2A2FE11807}" dt="2022-07-20T22:37:39.592" v="5411" actId="1076"/>
          <ac:spMkLst>
            <pc:docMk/>
            <pc:sldMk cId="3583605157" sldId="1267"/>
            <ac:spMk id="64" creationId="{0D800FA3-E731-F7A1-2A2A-B6CFE4DD01CC}"/>
          </ac:spMkLst>
        </pc:spChg>
        <pc:spChg chg="add mod">
          <ac:chgData name="塩谷 晃弘 / Akihiro Shiotani" userId="50aef054-9327-40af-9729-b525352b79f1" providerId="ADAL" clId="{A52BBFC4-1330-4627-B39B-AC2A2FE11807}" dt="2022-07-20T23:17:44.700" v="5922" actId="1076"/>
          <ac:spMkLst>
            <pc:docMk/>
            <pc:sldMk cId="3583605157" sldId="1267"/>
            <ac:spMk id="66" creationId="{BABE395C-F690-7258-83B2-D75DEB7AF481}"/>
          </ac:spMkLst>
        </pc:spChg>
        <pc:spChg chg="add mod">
          <ac:chgData name="塩谷 晃弘 / Akihiro Shiotani" userId="50aef054-9327-40af-9729-b525352b79f1" providerId="ADAL" clId="{A52BBFC4-1330-4627-B39B-AC2A2FE11807}" dt="2022-07-20T22:38:36.492" v="5501" actId="1076"/>
          <ac:spMkLst>
            <pc:docMk/>
            <pc:sldMk cId="3583605157" sldId="1267"/>
            <ac:spMk id="67" creationId="{1C950D86-EDB4-9B4D-7E43-FDCADE9832E9}"/>
          </ac:spMkLst>
        </pc:spChg>
        <pc:spChg chg="del">
          <ac:chgData name="塩谷 晃弘 / Akihiro Shiotani" userId="50aef054-9327-40af-9729-b525352b79f1" providerId="ADAL" clId="{A52BBFC4-1330-4627-B39B-AC2A2FE11807}" dt="2022-07-20T09:14:57.552" v="2536" actId="478"/>
          <ac:spMkLst>
            <pc:docMk/>
            <pc:sldMk cId="3583605157" sldId="1267"/>
            <ac:spMk id="84" creationId="{73ECAFBB-1381-E2AF-A690-A152979B39DC}"/>
          </ac:spMkLst>
        </pc:spChg>
        <pc:spChg chg="del">
          <ac:chgData name="塩谷 晃弘 / Akihiro Shiotani" userId="50aef054-9327-40af-9729-b525352b79f1" providerId="ADAL" clId="{A52BBFC4-1330-4627-B39B-AC2A2FE11807}" dt="2022-07-20T09:14:57.552" v="2536" actId="478"/>
          <ac:spMkLst>
            <pc:docMk/>
            <pc:sldMk cId="3583605157" sldId="1267"/>
            <ac:spMk id="85" creationId="{4577C261-EB6D-13A0-88A2-C6A12740C911}"/>
          </ac:spMkLst>
        </pc:spChg>
        <pc:grpChg chg="add mod">
          <ac:chgData name="塩谷 晃弘 / Akihiro Shiotani" userId="50aef054-9327-40af-9729-b525352b79f1" providerId="ADAL" clId="{A52BBFC4-1330-4627-B39B-AC2A2FE11807}" dt="2022-07-20T09:15:06.764" v="2538"/>
          <ac:grpSpMkLst>
            <pc:docMk/>
            <pc:sldMk cId="3583605157" sldId="1267"/>
            <ac:grpSpMk id="38" creationId="{BAF415BD-CBFD-300E-C1DC-057037AE09BF}"/>
          </ac:grpSpMkLst>
        </pc:grpChg>
        <pc:grpChg chg="mod">
          <ac:chgData name="塩谷 晃弘 / Akihiro Shiotani" userId="50aef054-9327-40af-9729-b525352b79f1" providerId="ADAL" clId="{A52BBFC4-1330-4627-B39B-AC2A2FE11807}" dt="2022-07-20T09:15:06.764" v="2538"/>
          <ac:grpSpMkLst>
            <pc:docMk/>
            <pc:sldMk cId="3583605157" sldId="1267"/>
            <ac:grpSpMk id="39" creationId="{D9259820-C98F-8960-B44A-132E82BC56DC}"/>
          </ac:grpSpMkLst>
        </pc:grpChg>
        <pc:grpChg chg="del">
          <ac:chgData name="塩谷 晃弘 / Akihiro Shiotani" userId="50aef054-9327-40af-9729-b525352b79f1" providerId="ADAL" clId="{A52BBFC4-1330-4627-B39B-AC2A2FE11807}" dt="2022-07-20T09:14:57.552" v="2536" actId="478"/>
          <ac:grpSpMkLst>
            <pc:docMk/>
            <pc:sldMk cId="3583605157" sldId="1267"/>
            <ac:grpSpMk id="68" creationId="{BA76B345-4850-8DFC-3035-D450378DDDE4}"/>
          </ac:grpSpMkLst>
        </pc:grpChg>
        <pc:grpChg chg="del">
          <ac:chgData name="塩谷 晃弘 / Akihiro Shiotani" userId="50aef054-9327-40af-9729-b525352b79f1" providerId="ADAL" clId="{A52BBFC4-1330-4627-B39B-AC2A2FE11807}" dt="2022-07-20T09:14:57.552" v="2536" actId="478"/>
          <ac:grpSpMkLst>
            <pc:docMk/>
            <pc:sldMk cId="3583605157" sldId="1267"/>
            <ac:grpSpMk id="73" creationId="{4D6651F3-644D-DD1C-5CA1-0DF0A5FFB1A9}"/>
          </ac:grpSpMkLst>
        </pc:grpChg>
        <pc:grpChg chg="del">
          <ac:chgData name="塩谷 晃弘 / Akihiro Shiotani" userId="50aef054-9327-40af-9729-b525352b79f1" providerId="ADAL" clId="{A52BBFC4-1330-4627-B39B-AC2A2FE11807}" dt="2022-07-20T09:14:57.552" v="2536" actId="478"/>
          <ac:grpSpMkLst>
            <pc:docMk/>
            <pc:sldMk cId="3583605157" sldId="1267"/>
            <ac:grpSpMk id="79" creationId="{38369BF7-0FDC-0045-CDC8-C7B6824E2E43}"/>
          </ac:grpSpMkLst>
        </pc:grpChg>
        <pc:picChg chg="add mod">
          <ac:chgData name="塩谷 晃弘 / Akihiro Shiotani" userId="50aef054-9327-40af-9729-b525352b79f1" providerId="ADAL" clId="{A52BBFC4-1330-4627-B39B-AC2A2FE11807}" dt="2022-07-20T09:26:15.623" v="3068" actId="1038"/>
          <ac:picMkLst>
            <pc:docMk/>
            <pc:sldMk cId="3583605157" sldId="1267"/>
            <ac:picMk id="3" creationId="{7B0133DE-503D-898C-17CF-D1EADF2AB287}"/>
          </ac:picMkLst>
        </pc:picChg>
        <pc:picChg chg="add del mod">
          <ac:chgData name="塩谷 晃弘 / Akihiro Shiotani" userId="50aef054-9327-40af-9729-b525352b79f1" providerId="ADAL" clId="{A52BBFC4-1330-4627-B39B-AC2A2FE11807}" dt="2022-07-20T09:20:30.312" v="2690" actId="478"/>
          <ac:picMkLst>
            <pc:docMk/>
            <pc:sldMk cId="3583605157" sldId="1267"/>
            <ac:picMk id="23" creationId="{83D77852-B114-D6E3-678F-36D3B5DB53BC}"/>
          </ac:picMkLst>
        </pc:picChg>
        <pc:picChg chg="add del mod">
          <ac:chgData name="塩谷 晃弘 / Akihiro Shiotani" userId="50aef054-9327-40af-9729-b525352b79f1" providerId="ADAL" clId="{A52BBFC4-1330-4627-B39B-AC2A2FE11807}" dt="2022-07-20T09:20:35.390" v="2692"/>
          <ac:picMkLst>
            <pc:docMk/>
            <pc:sldMk cId="3583605157" sldId="1267"/>
            <ac:picMk id="45" creationId="{686B7674-ADCE-8492-FAC8-D389A333C007}"/>
          </ac:picMkLst>
        </pc:picChg>
        <pc:cxnChg chg="mod">
          <ac:chgData name="塩谷 晃弘 / Akihiro Shiotani" userId="50aef054-9327-40af-9729-b525352b79f1" providerId="ADAL" clId="{A52BBFC4-1330-4627-B39B-AC2A2FE11807}" dt="2022-07-20T09:15:06.764" v="2538"/>
          <ac:cxnSpMkLst>
            <pc:docMk/>
            <pc:sldMk cId="3583605157" sldId="1267"/>
            <ac:cxnSpMk id="42" creationId="{785949B4-9012-267D-D456-2A1C19C9385B}"/>
          </ac:cxnSpMkLst>
        </pc:cxnChg>
      </pc:sldChg>
      <pc:sldChg chg="addSp delSp modSp add mod ord modShow">
        <pc:chgData name="塩谷 晃弘 / Akihiro Shiotani" userId="50aef054-9327-40af-9729-b525352b79f1" providerId="ADAL" clId="{A52BBFC4-1330-4627-B39B-AC2A2FE11807}" dt="2022-07-20T09:20:17.607" v="2689" actId="1076"/>
        <pc:sldMkLst>
          <pc:docMk/>
          <pc:sldMk cId="3948659632" sldId="1268"/>
        </pc:sldMkLst>
        <pc:spChg chg="del">
          <ac:chgData name="塩谷 晃弘 / Akihiro Shiotani" userId="50aef054-9327-40af-9729-b525352b79f1" providerId="ADAL" clId="{A52BBFC4-1330-4627-B39B-AC2A2FE11807}" dt="2022-07-20T09:19:20.061" v="2672" actId="478"/>
          <ac:spMkLst>
            <pc:docMk/>
            <pc:sldMk cId="3948659632" sldId="1268"/>
            <ac:spMk id="2" creationId="{00000000-0000-0000-0000-000000000000}"/>
          </ac:spMkLst>
        </pc:spChg>
        <pc:spChg chg="add del mod">
          <ac:chgData name="塩谷 晃弘 / Akihiro Shiotani" userId="50aef054-9327-40af-9729-b525352b79f1" providerId="ADAL" clId="{A52BBFC4-1330-4627-B39B-AC2A2FE11807}" dt="2022-07-20T09:19:21.894" v="2673" actId="478"/>
          <ac:spMkLst>
            <pc:docMk/>
            <pc:sldMk cId="3948659632" sldId="1268"/>
            <ac:spMk id="3" creationId="{AD286476-95A5-4210-BB06-904ED24C8476}"/>
          </ac:spMkLst>
        </pc:spChg>
        <pc:spChg chg="mod">
          <ac:chgData name="塩谷 晃弘 / Akihiro Shiotani" userId="50aef054-9327-40af-9729-b525352b79f1" providerId="ADAL" clId="{A52BBFC4-1330-4627-B39B-AC2A2FE11807}" dt="2022-07-20T09:19:34.806" v="2675" actId="14100"/>
          <ac:spMkLst>
            <pc:docMk/>
            <pc:sldMk cId="3948659632" sldId="1268"/>
            <ac:spMk id="22" creationId="{66848BE7-005B-A024-1CEF-4587A9FB4B21}"/>
          </ac:spMkLst>
        </pc:spChg>
        <pc:spChg chg="mod">
          <ac:chgData name="塩谷 晃弘 / Akihiro Shiotani" userId="50aef054-9327-40af-9729-b525352b79f1" providerId="ADAL" clId="{A52BBFC4-1330-4627-B39B-AC2A2FE11807}" dt="2022-07-20T09:17:35.189" v="2617" actId="1036"/>
          <ac:spMkLst>
            <pc:docMk/>
            <pc:sldMk cId="3948659632" sldId="1268"/>
            <ac:spMk id="24" creationId="{BFFDC777-7CE5-9A39-9C6E-AA08D3F67936}"/>
          </ac:spMkLst>
        </pc:spChg>
        <pc:spChg chg="mod">
          <ac:chgData name="塩谷 晃弘 / Akihiro Shiotani" userId="50aef054-9327-40af-9729-b525352b79f1" providerId="ADAL" clId="{A52BBFC4-1330-4627-B39B-AC2A2FE11807}" dt="2022-07-20T09:17:35.189" v="2617" actId="1036"/>
          <ac:spMkLst>
            <pc:docMk/>
            <pc:sldMk cId="3948659632" sldId="1268"/>
            <ac:spMk id="25" creationId="{63CF47A3-0D01-C4F9-180B-2ADF688FB3BD}"/>
          </ac:spMkLst>
        </pc:spChg>
        <pc:spChg chg="mod">
          <ac:chgData name="塩谷 晃弘 / Akihiro Shiotani" userId="50aef054-9327-40af-9729-b525352b79f1" providerId="ADAL" clId="{A52BBFC4-1330-4627-B39B-AC2A2FE11807}" dt="2022-07-20T09:17:35.189" v="2617" actId="1036"/>
          <ac:spMkLst>
            <pc:docMk/>
            <pc:sldMk cId="3948659632" sldId="1268"/>
            <ac:spMk id="26" creationId="{E49FB2FE-403C-EEA5-D17D-88F6EE95658D}"/>
          </ac:spMkLst>
        </pc:spChg>
        <pc:spChg chg="mod">
          <ac:chgData name="塩谷 晃弘 / Akihiro Shiotani" userId="50aef054-9327-40af-9729-b525352b79f1" providerId="ADAL" clId="{A52BBFC4-1330-4627-B39B-AC2A2FE11807}" dt="2022-07-20T09:17:35.189" v="2617" actId="1036"/>
          <ac:spMkLst>
            <pc:docMk/>
            <pc:sldMk cId="3948659632" sldId="1268"/>
            <ac:spMk id="27" creationId="{4B8BE7EA-1FD1-AD74-33B3-4ED92157E22C}"/>
          </ac:spMkLst>
        </pc:spChg>
        <pc:spChg chg="mod">
          <ac:chgData name="塩谷 晃弘 / Akihiro Shiotani" userId="50aef054-9327-40af-9729-b525352b79f1" providerId="ADAL" clId="{A52BBFC4-1330-4627-B39B-AC2A2FE11807}" dt="2022-07-20T09:20:13.271" v="2687" actId="20577"/>
          <ac:spMkLst>
            <pc:docMk/>
            <pc:sldMk cId="3948659632" sldId="1268"/>
            <ac:spMk id="28" creationId="{BBBA40A5-B8C7-6D9D-9004-385B8C2789CC}"/>
          </ac:spMkLst>
        </pc:spChg>
        <pc:spChg chg="mod">
          <ac:chgData name="塩谷 晃弘 / Akihiro Shiotani" userId="50aef054-9327-40af-9729-b525352b79f1" providerId="ADAL" clId="{A52BBFC4-1330-4627-B39B-AC2A2FE11807}" dt="2022-07-20T09:17:35.189" v="2617" actId="1036"/>
          <ac:spMkLst>
            <pc:docMk/>
            <pc:sldMk cId="3948659632" sldId="1268"/>
            <ac:spMk id="29" creationId="{E3C53AD2-797F-2E45-0BC9-D3AA079960D3}"/>
          </ac:spMkLst>
        </pc:spChg>
        <pc:spChg chg="mod">
          <ac:chgData name="塩谷 晃弘 / Akihiro Shiotani" userId="50aef054-9327-40af-9729-b525352b79f1" providerId="ADAL" clId="{A52BBFC4-1330-4627-B39B-AC2A2FE11807}" dt="2022-07-20T09:17:35.189" v="2617" actId="1036"/>
          <ac:spMkLst>
            <pc:docMk/>
            <pc:sldMk cId="3948659632" sldId="1268"/>
            <ac:spMk id="30" creationId="{E2C99E41-CF55-D334-61EF-170DB47A5F8E}"/>
          </ac:spMkLst>
        </pc:spChg>
        <pc:spChg chg="mod">
          <ac:chgData name="塩谷 晃弘 / Akihiro Shiotani" userId="50aef054-9327-40af-9729-b525352b79f1" providerId="ADAL" clId="{A52BBFC4-1330-4627-B39B-AC2A2FE11807}" dt="2022-07-20T09:17:35.189" v="2617" actId="1036"/>
          <ac:spMkLst>
            <pc:docMk/>
            <pc:sldMk cId="3948659632" sldId="1268"/>
            <ac:spMk id="31" creationId="{42E21883-DAF0-B9DD-64D6-FFAEC3029990}"/>
          </ac:spMkLst>
        </pc:spChg>
        <pc:spChg chg="add mod">
          <ac:chgData name="塩谷 晃弘 / Akihiro Shiotani" userId="50aef054-9327-40af-9729-b525352b79f1" providerId="ADAL" clId="{A52BBFC4-1330-4627-B39B-AC2A2FE11807}" dt="2022-07-20T09:20:17.607" v="2689" actId="1076"/>
          <ac:spMkLst>
            <pc:docMk/>
            <pc:sldMk cId="3948659632" sldId="1268"/>
            <ac:spMk id="32" creationId="{49A51FE9-C2F3-0234-0A4C-D55278EB5D46}"/>
          </ac:spMkLst>
        </pc:spChg>
        <pc:spChg chg="mod">
          <ac:chgData name="塩谷 晃弘 / Akihiro Shiotani" userId="50aef054-9327-40af-9729-b525352b79f1" providerId="ADAL" clId="{A52BBFC4-1330-4627-B39B-AC2A2FE11807}" dt="2022-07-20T09:17:35.189" v="2617" actId="1036"/>
          <ac:spMkLst>
            <pc:docMk/>
            <pc:sldMk cId="3948659632" sldId="1268"/>
            <ac:spMk id="33" creationId="{EE4360E2-178E-84C2-F2B7-0A395B08CF76}"/>
          </ac:spMkLst>
        </pc:spChg>
        <pc:spChg chg="mod">
          <ac:chgData name="塩谷 晃弘 / Akihiro Shiotani" userId="50aef054-9327-40af-9729-b525352b79f1" providerId="ADAL" clId="{A52BBFC4-1330-4627-B39B-AC2A2FE11807}" dt="2022-07-20T09:17:35.189" v="2617" actId="1036"/>
          <ac:spMkLst>
            <pc:docMk/>
            <pc:sldMk cId="3948659632" sldId="1268"/>
            <ac:spMk id="34" creationId="{6BC5927E-C20E-34A9-B81B-9161C6D8AD35}"/>
          </ac:spMkLst>
        </pc:spChg>
        <pc:spChg chg="mod">
          <ac:chgData name="塩谷 晃弘 / Akihiro Shiotani" userId="50aef054-9327-40af-9729-b525352b79f1" providerId="ADAL" clId="{A52BBFC4-1330-4627-B39B-AC2A2FE11807}" dt="2022-07-20T09:17:35.189" v="2617" actId="1036"/>
          <ac:spMkLst>
            <pc:docMk/>
            <pc:sldMk cId="3948659632" sldId="1268"/>
            <ac:spMk id="35" creationId="{AD6A55C7-27EF-9010-18BB-9E9787811899}"/>
          </ac:spMkLst>
        </pc:spChg>
        <pc:spChg chg="mod">
          <ac:chgData name="塩谷 晃弘 / Akihiro Shiotani" userId="50aef054-9327-40af-9729-b525352b79f1" providerId="ADAL" clId="{A52BBFC4-1330-4627-B39B-AC2A2FE11807}" dt="2022-07-20T09:17:35.189" v="2617" actId="1036"/>
          <ac:spMkLst>
            <pc:docMk/>
            <pc:sldMk cId="3948659632" sldId="1268"/>
            <ac:spMk id="36" creationId="{C6BEC909-08F1-F5FA-E71C-486E2204779F}"/>
          </ac:spMkLst>
        </pc:spChg>
        <pc:spChg chg="mod">
          <ac:chgData name="塩谷 晃弘 / Akihiro Shiotani" userId="50aef054-9327-40af-9729-b525352b79f1" providerId="ADAL" clId="{A52BBFC4-1330-4627-B39B-AC2A2FE11807}" dt="2022-07-20T09:17:35.189" v="2617" actId="1036"/>
          <ac:spMkLst>
            <pc:docMk/>
            <pc:sldMk cId="3948659632" sldId="1268"/>
            <ac:spMk id="37" creationId="{82C72086-7816-021C-ABB8-856CECAA29B4}"/>
          </ac:spMkLst>
        </pc:spChg>
        <pc:spChg chg="mod">
          <ac:chgData name="塩谷 晃弘 / Akihiro Shiotani" userId="50aef054-9327-40af-9729-b525352b79f1" providerId="ADAL" clId="{A52BBFC4-1330-4627-B39B-AC2A2FE11807}" dt="2022-07-20T09:19:16.032" v="2671" actId="1076"/>
          <ac:spMkLst>
            <pc:docMk/>
            <pc:sldMk cId="3948659632" sldId="1268"/>
            <ac:spMk id="43" creationId="{50E1CC62-ED35-FC0B-75BD-7DE405A6AB54}"/>
          </ac:spMkLst>
        </pc:spChg>
        <pc:spChg chg="add mod">
          <ac:chgData name="塩谷 晃弘 / Akihiro Shiotani" userId="50aef054-9327-40af-9729-b525352b79f1" providerId="ADAL" clId="{A52BBFC4-1330-4627-B39B-AC2A2FE11807}" dt="2022-07-20T09:17:57.253" v="2622" actId="1076"/>
          <ac:spMkLst>
            <pc:docMk/>
            <pc:sldMk cId="3948659632" sldId="1268"/>
            <ac:spMk id="44" creationId="{3A9D05FF-B7FC-FC06-C88B-1AB8777D4E2A}"/>
          </ac:spMkLst>
        </pc:spChg>
        <pc:spChg chg="add mod">
          <ac:chgData name="塩谷 晃弘 / Akihiro Shiotani" userId="50aef054-9327-40af-9729-b525352b79f1" providerId="ADAL" clId="{A52BBFC4-1330-4627-B39B-AC2A2FE11807}" dt="2022-07-20T09:19:28.377" v="2674" actId="1076"/>
          <ac:spMkLst>
            <pc:docMk/>
            <pc:sldMk cId="3948659632" sldId="1268"/>
            <ac:spMk id="45" creationId="{78C6AD0E-F0F2-EEBB-A2CF-17435ED9AC35}"/>
          </ac:spMkLst>
        </pc:spChg>
        <pc:spChg chg="add mod">
          <ac:chgData name="塩谷 晃弘 / Akihiro Shiotani" userId="50aef054-9327-40af-9729-b525352b79f1" providerId="ADAL" clId="{A52BBFC4-1330-4627-B39B-AC2A2FE11807}" dt="2022-07-20T09:19:28.377" v="2674" actId="1076"/>
          <ac:spMkLst>
            <pc:docMk/>
            <pc:sldMk cId="3948659632" sldId="1268"/>
            <ac:spMk id="46" creationId="{E9E24BB1-EADD-2126-CB9C-AB32A0B709DD}"/>
          </ac:spMkLst>
        </pc:spChg>
        <pc:spChg chg="add del mod">
          <ac:chgData name="塩谷 晃弘 / Akihiro Shiotani" userId="50aef054-9327-40af-9729-b525352b79f1" providerId="ADAL" clId="{A52BBFC4-1330-4627-B39B-AC2A2FE11807}" dt="2022-07-20T09:20:10.868" v="2685"/>
          <ac:spMkLst>
            <pc:docMk/>
            <pc:sldMk cId="3948659632" sldId="1268"/>
            <ac:spMk id="47" creationId="{9B40C6E0-24BC-813D-6F8B-4DF0498D3F11}"/>
          </ac:spMkLst>
        </pc:spChg>
        <pc:grpChg chg="del">
          <ac:chgData name="塩谷 晃弘 / Akihiro Shiotani" userId="50aef054-9327-40af-9729-b525352b79f1" providerId="ADAL" clId="{A52BBFC4-1330-4627-B39B-AC2A2FE11807}" dt="2022-07-20T09:17:29.334" v="2609" actId="478"/>
          <ac:grpSpMkLst>
            <pc:docMk/>
            <pc:sldMk cId="3948659632" sldId="1268"/>
            <ac:grpSpMk id="38" creationId="{BAF415BD-CBFD-300E-C1DC-057037AE09BF}"/>
          </ac:grpSpMkLst>
        </pc:grpChg>
        <pc:picChg chg="mod">
          <ac:chgData name="塩谷 晃弘 / Akihiro Shiotani" userId="50aef054-9327-40af-9729-b525352b79f1" providerId="ADAL" clId="{A52BBFC4-1330-4627-B39B-AC2A2FE11807}" dt="2022-07-20T09:17:35.189" v="2617" actId="1036"/>
          <ac:picMkLst>
            <pc:docMk/>
            <pc:sldMk cId="3948659632" sldId="1268"/>
            <ac:picMk id="23" creationId="{83D77852-B114-D6E3-678F-36D3B5DB53BC}"/>
          </ac:picMkLst>
        </pc:picChg>
      </pc:sldChg>
      <pc:sldChg chg="modSp add mod ord">
        <pc:chgData name="塩谷 晃弘 / Akihiro Shiotani" userId="50aef054-9327-40af-9729-b525352b79f1" providerId="ADAL" clId="{A52BBFC4-1330-4627-B39B-AC2A2FE11807}" dt="2022-07-21T02:57:04.447" v="7537" actId="20577"/>
        <pc:sldMkLst>
          <pc:docMk/>
          <pc:sldMk cId="3108959508" sldId="1269"/>
        </pc:sldMkLst>
        <pc:spChg chg="mod">
          <ac:chgData name="塩谷 晃弘 / Akihiro Shiotani" userId="50aef054-9327-40af-9729-b525352b79f1" providerId="ADAL" clId="{A52BBFC4-1330-4627-B39B-AC2A2FE11807}" dt="2022-07-20T23:18:52.694" v="6068" actId="1035"/>
          <ac:spMkLst>
            <pc:docMk/>
            <pc:sldMk cId="3108959508" sldId="1269"/>
            <ac:spMk id="15" creationId="{6E34FE95-2167-D992-4399-C23144C04AA8}"/>
          </ac:spMkLst>
        </pc:spChg>
        <pc:spChg chg="mod">
          <ac:chgData name="塩谷 晃弘 / Akihiro Shiotani" userId="50aef054-9327-40af-9729-b525352b79f1" providerId="ADAL" clId="{A52BBFC4-1330-4627-B39B-AC2A2FE11807}" dt="2022-07-20T09:24:53.871" v="2942"/>
          <ac:spMkLst>
            <pc:docMk/>
            <pc:sldMk cId="3108959508" sldId="1269"/>
            <ac:spMk id="18" creationId="{E61E02F2-7953-9E35-34D8-A177C4DDD663}"/>
          </ac:spMkLst>
        </pc:spChg>
        <pc:spChg chg="mod">
          <ac:chgData name="塩谷 晃弘 / Akihiro Shiotani" userId="50aef054-9327-40af-9729-b525352b79f1" providerId="ADAL" clId="{A52BBFC4-1330-4627-B39B-AC2A2FE11807}" dt="2022-07-21T02:57:04.447" v="7537" actId="20577"/>
          <ac:spMkLst>
            <pc:docMk/>
            <pc:sldMk cId="3108959508" sldId="1269"/>
            <ac:spMk id="38" creationId="{33E904E5-71F9-296D-56EC-2BD9CE4FFC75}"/>
          </ac:spMkLst>
        </pc:spChg>
        <pc:grpChg chg="mod">
          <ac:chgData name="塩谷 晃弘 / Akihiro Shiotani" userId="50aef054-9327-40af-9729-b525352b79f1" providerId="ADAL" clId="{A52BBFC4-1330-4627-B39B-AC2A2FE11807}" dt="2022-07-20T23:18:52.694" v="6068" actId="1035"/>
          <ac:grpSpMkLst>
            <pc:docMk/>
            <pc:sldMk cId="3108959508" sldId="1269"/>
            <ac:grpSpMk id="40" creationId="{A4347873-0936-0B8F-1877-21B3B98FB62B}"/>
          </ac:grpSpMkLst>
        </pc:grpChg>
      </pc:sldChg>
      <pc:sldChg chg="addSp delSp modSp add mod ord">
        <pc:chgData name="塩谷 晃弘 / Akihiro Shiotani" userId="50aef054-9327-40af-9729-b525352b79f1" providerId="ADAL" clId="{A52BBFC4-1330-4627-B39B-AC2A2FE11807}" dt="2022-07-20T22:15:23.536" v="3323"/>
        <pc:sldMkLst>
          <pc:docMk/>
          <pc:sldMk cId="3739054185" sldId="1270"/>
        </pc:sldMkLst>
        <pc:spChg chg="mod">
          <ac:chgData name="塩谷 晃弘 / Akihiro Shiotani" userId="50aef054-9327-40af-9729-b525352b79f1" providerId="ADAL" clId="{A52BBFC4-1330-4627-B39B-AC2A2FE11807}" dt="2022-07-20T22:14:00.458" v="3272" actId="20577"/>
          <ac:spMkLst>
            <pc:docMk/>
            <pc:sldMk cId="3739054185" sldId="1270"/>
            <ac:spMk id="2" creationId="{00000000-0000-0000-0000-000000000000}"/>
          </ac:spMkLst>
        </pc:spChg>
        <pc:spChg chg="add del mod">
          <ac:chgData name="塩谷 晃弘 / Akihiro Shiotani" userId="50aef054-9327-40af-9729-b525352b79f1" providerId="ADAL" clId="{A52BBFC4-1330-4627-B39B-AC2A2FE11807}" dt="2022-07-20T22:14:49.976" v="3278"/>
          <ac:spMkLst>
            <pc:docMk/>
            <pc:sldMk cId="3739054185" sldId="1270"/>
            <ac:spMk id="17" creationId="{A7A8596B-B3D3-A406-DC22-C8457CB96E50}"/>
          </ac:spMkLst>
        </pc:spChg>
        <pc:spChg chg="del">
          <ac:chgData name="塩谷 晃弘 / Akihiro Shiotani" userId="50aef054-9327-40af-9729-b525352b79f1" providerId="ADAL" clId="{A52BBFC4-1330-4627-B39B-AC2A2FE11807}" dt="2022-07-20T22:14:11.977" v="3273" actId="478"/>
          <ac:spMkLst>
            <pc:docMk/>
            <pc:sldMk cId="3739054185" sldId="1270"/>
            <ac:spMk id="21" creationId="{5C3EE6BA-8DA3-3B35-CD36-B01856365B0B}"/>
          </ac:spMkLst>
        </pc:spChg>
        <pc:spChg chg="del">
          <ac:chgData name="塩谷 晃弘 / Akihiro Shiotani" userId="50aef054-9327-40af-9729-b525352b79f1" providerId="ADAL" clId="{A52BBFC4-1330-4627-B39B-AC2A2FE11807}" dt="2022-07-20T22:14:11.977" v="3273" actId="478"/>
          <ac:spMkLst>
            <pc:docMk/>
            <pc:sldMk cId="3739054185" sldId="1270"/>
            <ac:spMk id="22" creationId="{5A8E4159-E638-AC1D-EDE3-2E2915D9D577}"/>
          </ac:spMkLst>
        </pc:spChg>
        <pc:spChg chg="del">
          <ac:chgData name="塩谷 晃弘 / Akihiro Shiotani" userId="50aef054-9327-40af-9729-b525352b79f1" providerId="ADAL" clId="{A52BBFC4-1330-4627-B39B-AC2A2FE11807}" dt="2022-07-20T22:14:11.977" v="3273" actId="478"/>
          <ac:spMkLst>
            <pc:docMk/>
            <pc:sldMk cId="3739054185" sldId="1270"/>
            <ac:spMk id="25" creationId="{6A302DD8-7871-0544-1D24-43DACAC5D4BF}"/>
          </ac:spMkLst>
        </pc:spChg>
        <pc:grpChg chg="del">
          <ac:chgData name="塩谷 晃弘 / Akihiro Shiotani" userId="50aef054-9327-40af-9729-b525352b79f1" providerId="ADAL" clId="{A52BBFC4-1330-4627-B39B-AC2A2FE11807}" dt="2022-07-20T22:14:11.977" v="3273" actId="478"/>
          <ac:grpSpMkLst>
            <pc:docMk/>
            <pc:sldMk cId="3739054185" sldId="1270"/>
            <ac:grpSpMk id="73" creationId="{4D6651F3-644D-DD1C-5CA1-0DF0A5FFB1A9}"/>
          </ac:grpSpMkLst>
        </pc:grpChg>
      </pc:sldChg>
      <pc:sldChg chg="addSp delSp modSp add mod ord">
        <pc:chgData name="塩谷 晃弘 / Akihiro Shiotani" userId="50aef054-9327-40af-9729-b525352b79f1" providerId="ADAL" clId="{A52BBFC4-1330-4627-B39B-AC2A2FE11807}" dt="2022-07-20T23:19:51.381" v="6090" actId="14100"/>
        <pc:sldMkLst>
          <pc:docMk/>
          <pc:sldMk cId="3032073112" sldId="1271"/>
        </pc:sldMkLst>
        <pc:spChg chg="add del mod">
          <ac:chgData name="塩谷 晃弘 / Akihiro Shiotani" userId="50aef054-9327-40af-9729-b525352b79f1" providerId="ADAL" clId="{A52BBFC4-1330-4627-B39B-AC2A2FE11807}" dt="2022-07-20T22:15:34.936" v="3324" actId="478"/>
          <ac:spMkLst>
            <pc:docMk/>
            <pc:sldMk cId="3032073112" sldId="1271"/>
            <ac:spMk id="9" creationId="{97340A33-85D6-FF4A-EED5-C03E1123ADCD}"/>
          </ac:spMkLst>
        </pc:spChg>
        <pc:spChg chg="add mod">
          <ac:chgData name="塩谷 晃弘 / Akihiro Shiotani" userId="50aef054-9327-40af-9729-b525352b79f1" providerId="ADAL" clId="{A52BBFC4-1330-4627-B39B-AC2A2FE11807}" dt="2022-07-20T23:19:51.381" v="6090" actId="14100"/>
          <ac:spMkLst>
            <pc:docMk/>
            <pc:sldMk cId="3032073112" sldId="1271"/>
            <ac:spMk id="10" creationId="{A2D36E78-E2B4-4BC2-7864-ECD19E612EBD}"/>
          </ac:spMkLst>
        </pc:spChg>
        <pc:graphicFrameChg chg="modGraphic">
          <ac:chgData name="塩谷 晃弘 / Akihiro Shiotani" userId="50aef054-9327-40af-9729-b525352b79f1" providerId="ADAL" clId="{A52BBFC4-1330-4627-B39B-AC2A2FE11807}" dt="2022-07-20T22:14:30.048" v="3276" actId="207"/>
          <ac:graphicFrameMkLst>
            <pc:docMk/>
            <pc:sldMk cId="3032073112" sldId="1271"/>
            <ac:graphicFrameMk id="26" creationId="{D11A962F-C590-08E5-425E-3779F37F4143}"/>
          </ac:graphicFrameMkLst>
        </pc:graphicFrameChg>
      </pc:sldChg>
      <pc:sldChg chg="addSp delSp modSp add mod">
        <pc:chgData name="塩谷 晃弘 / Akihiro Shiotani" userId="50aef054-9327-40af-9729-b525352b79f1" providerId="ADAL" clId="{A52BBFC4-1330-4627-B39B-AC2A2FE11807}" dt="2022-07-21T02:46:35.920" v="7043" actId="478"/>
        <pc:sldMkLst>
          <pc:docMk/>
          <pc:sldMk cId="1338554241" sldId="1272"/>
        </pc:sldMkLst>
        <pc:spChg chg="del mod">
          <ac:chgData name="塩谷 晃弘 / Akihiro Shiotani" userId="50aef054-9327-40af-9729-b525352b79f1" providerId="ADAL" clId="{A52BBFC4-1330-4627-B39B-AC2A2FE11807}" dt="2022-07-21T02:46:35.920" v="7043" actId="478"/>
          <ac:spMkLst>
            <pc:docMk/>
            <pc:sldMk cId="1338554241" sldId="1272"/>
            <ac:spMk id="2" creationId="{D04961FE-5D7C-8D2B-36B6-C3F8983B5A94}"/>
          </ac:spMkLst>
        </pc:spChg>
        <pc:spChg chg="add mod">
          <ac:chgData name="塩谷 晃弘 / Akihiro Shiotani" userId="50aef054-9327-40af-9729-b525352b79f1" providerId="ADAL" clId="{A52BBFC4-1330-4627-B39B-AC2A2FE11807}" dt="2022-07-21T02:34:29.700" v="6643" actId="14100"/>
          <ac:spMkLst>
            <pc:docMk/>
            <pc:sldMk cId="1338554241" sldId="1272"/>
            <ac:spMk id="7" creationId="{6EDF01FB-9100-9CEE-8778-791CF7D9E239}"/>
          </ac:spMkLst>
        </pc:spChg>
        <pc:spChg chg="add del mod">
          <ac:chgData name="塩谷 晃弘 / Akihiro Shiotani" userId="50aef054-9327-40af-9729-b525352b79f1" providerId="ADAL" clId="{A52BBFC4-1330-4627-B39B-AC2A2FE11807}" dt="2022-07-21T02:37:17.547" v="6687" actId="478"/>
          <ac:spMkLst>
            <pc:docMk/>
            <pc:sldMk cId="1338554241" sldId="1272"/>
            <ac:spMk id="8" creationId="{B3C41C62-2F1B-A86B-C942-0C3A4EA1FA1A}"/>
          </ac:spMkLst>
        </pc:spChg>
        <pc:spChg chg="del">
          <ac:chgData name="塩谷 晃弘 / Akihiro Shiotani" userId="50aef054-9327-40af-9729-b525352b79f1" providerId="ADAL" clId="{A52BBFC4-1330-4627-B39B-AC2A2FE11807}" dt="2022-07-21T02:32:00.993" v="6549" actId="478"/>
          <ac:spMkLst>
            <pc:docMk/>
            <pc:sldMk cId="1338554241" sldId="1272"/>
            <ac:spMk id="10" creationId="{08750F46-CB84-5B53-48CE-D78E1D4197C5}"/>
          </ac:spMkLst>
        </pc:spChg>
        <pc:spChg chg="mod">
          <ac:chgData name="塩谷 晃弘 / Akihiro Shiotani" userId="50aef054-9327-40af-9729-b525352b79f1" providerId="ADAL" clId="{A52BBFC4-1330-4627-B39B-AC2A2FE11807}" dt="2022-07-21T02:39:48.458" v="6809" actId="1076"/>
          <ac:spMkLst>
            <pc:docMk/>
            <pc:sldMk cId="1338554241" sldId="1272"/>
            <ac:spMk id="11" creationId="{0A5A5654-8459-B6AE-3A2F-6343A02846F3}"/>
          </ac:spMkLst>
        </pc:spChg>
        <pc:spChg chg="del mod">
          <ac:chgData name="塩谷 晃弘 / Akihiro Shiotani" userId="50aef054-9327-40af-9729-b525352b79f1" providerId="ADAL" clId="{A52BBFC4-1330-4627-B39B-AC2A2FE11807}" dt="2022-07-21T02:46:35.920" v="7043" actId="478"/>
          <ac:spMkLst>
            <pc:docMk/>
            <pc:sldMk cId="1338554241" sldId="1272"/>
            <ac:spMk id="12" creationId="{A5DF6FA8-6AB1-C716-F26A-306A3711335C}"/>
          </ac:spMkLst>
        </pc:spChg>
        <pc:spChg chg="del">
          <ac:chgData name="塩谷 晃弘 / Akihiro Shiotani" userId="50aef054-9327-40af-9729-b525352b79f1" providerId="ADAL" clId="{A52BBFC4-1330-4627-B39B-AC2A2FE11807}" dt="2022-07-21T02:42:31.792" v="6865" actId="478"/>
          <ac:spMkLst>
            <pc:docMk/>
            <pc:sldMk cId="1338554241" sldId="1272"/>
            <ac:spMk id="13" creationId="{932298C9-422C-7AA4-274B-770A19FE26CF}"/>
          </ac:spMkLst>
        </pc:spChg>
        <pc:spChg chg="del">
          <ac:chgData name="塩谷 晃弘 / Akihiro Shiotani" userId="50aef054-9327-40af-9729-b525352b79f1" providerId="ADAL" clId="{A52BBFC4-1330-4627-B39B-AC2A2FE11807}" dt="2022-07-21T02:42:31.792" v="6865" actId="478"/>
          <ac:spMkLst>
            <pc:docMk/>
            <pc:sldMk cId="1338554241" sldId="1272"/>
            <ac:spMk id="14" creationId="{4F405CCB-5899-2040-C3B3-EA633A82822B}"/>
          </ac:spMkLst>
        </pc:spChg>
        <pc:spChg chg="add del mod">
          <ac:chgData name="塩谷 晃弘 / Akihiro Shiotani" userId="50aef054-9327-40af-9729-b525352b79f1" providerId="ADAL" clId="{A52BBFC4-1330-4627-B39B-AC2A2FE11807}" dt="2022-07-21T02:32:38.006" v="6573" actId="478"/>
          <ac:spMkLst>
            <pc:docMk/>
            <pc:sldMk cId="1338554241" sldId="1272"/>
            <ac:spMk id="20" creationId="{78B8B47D-5EFA-49D9-C43A-0C09A36AE486}"/>
          </ac:spMkLst>
        </pc:spChg>
        <pc:spChg chg="add del mod">
          <ac:chgData name="塩谷 晃弘 / Akihiro Shiotani" userId="50aef054-9327-40af-9729-b525352b79f1" providerId="ADAL" clId="{A52BBFC4-1330-4627-B39B-AC2A2FE11807}" dt="2022-07-21T02:33:43.416" v="6596" actId="478"/>
          <ac:spMkLst>
            <pc:docMk/>
            <pc:sldMk cId="1338554241" sldId="1272"/>
            <ac:spMk id="23" creationId="{380D51EF-EF43-6C8D-B454-31A1A890AA25}"/>
          </ac:spMkLst>
        </pc:spChg>
        <pc:spChg chg="add del mod">
          <ac:chgData name="塩谷 晃弘 / Akihiro Shiotani" userId="50aef054-9327-40af-9729-b525352b79f1" providerId="ADAL" clId="{A52BBFC4-1330-4627-B39B-AC2A2FE11807}" dt="2022-07-21T02:33:40.788" v="6595" actId="478"/>
          <ac:spMkLst>
            <pc:docMk/>
            <pc:sldMk cId="1338554241" sldId="1272"/>
            <ac:spMk id="25" creationId="{864F1CEE-A90E-BF7E-CB99-A88F64F11C0A}"/>
          </ac:spMkLst>
        </pc:spChg>
        <pc:spChg chg="add mod">
          <ac:chgData name="塩谷 晃弘 / Akihiro Shiotani" userId="50aef054-9327-40af-9729-b525352b79f1" providerId="ADAL" clId="{A52BBFC4-1330-4627-B39B-AC2A2FE11807}" dt="2022-07-21T02:34:34.692" v="6645" actId="14100"/>
          <ac:spMkLst>
            <pc:docMk/>
            <pc:sldMk cId="1338554241" sldId="1272"/>
            <ac:spMk id="26" creationId="{F6E8FE1E-C73B-AE8C-1959-B61C15A5BEDE}"/>
          </ac:spMkLst>
        </pc:spChg>
        <pc:spChg chg="add mod">
          <ac:chgData name="塩谷 晃弘 / Akihiro Shiotani" userId="50aef054-9327-40af-9729-b525352b79f1" providerId="ADAL" clId="{A52BBFC4-1330-4627-B39B-AC2A2FE11807}" dt="2022-07-21T02:38:27.394" v="6727" actId="1038"/>
          <ac:spMkLst>
            <pc:docMk/>
            <pc:sldMk cId="1338554241" sldId="1272"/>
            <ac:spMk id="27" creationId="{B4289A99-A99C-B7DA-3892-12FC1EF5A8EE}"/>
          </ac:spMkLst>
        </pc:spChg>
        <pc:spChg chg="add del mod">
          <ac:chgData name="塩谷 晃弘 / Akihiro Shiotani" userId="50aef054-9327-40af-9729-b525352b79f1" providerId="ADAL" clId="{A52BBFC4-1330-4627-B39B-AC2A2FE11807}" dt="2022-07-21T02:36:21.815" v="6673" actId="478"/>
          <ac:spMkLst>
            <pc:docMk/>
            <pc:sldMk cId="1338554241" sldId="1272"/>
            <ac:spMk id="28" creationId="{78A08100-EA13-558B-6809-6F074AD40CAA}"/>
          </ac:spMkLst>
        </pc:spChg>
        <pc:spChg chg="add del mod">
          <ac:chgData name="塩谷 晃弘 / Akihiro Shiotani" userId="50aef054-9327-40af-9729-b525352b79f1" providerId="ADAL" clId="{A52BBFC4-1330-4627-B39B-AC2A2FE11807}" dt="2022-07-21T02:36:58.882" v="6681" actId="478"/>
          <ac:spMkLst>
            <pc:docMk/>
            <pc:sldMk cId="1338554241" sldId="1272"/>
            <ac:spMk id="29" creationId="{F3546C27-BFE9-B6E2-7B8C-9AD53AC196CE}"/>
          </ac:spMkLst>
        </pc:spChg>
        <pc:spChg chg="add mod">
          <ac:chgData name="塩谷 晃弘 / Akihiro Shiotani" userId="50aef054-9327-40af-9729-b525352b79f1" providerId="ADAL" clId="{A52BBFC4-1330-4627-B39B-AC2A2FE11807}" dt="2022-07-21T02:38:19.998" v="6715" actId="1038"/>
          <ac:spMkLst>
            <pc:docMk/>
            <pc:sldMk cId="1338554241" sldId="1272"/>
            <ac:spMk id="30" creationId="{2958B819-2B93-998D-955F-9C423FE0E8AF}"/>
          </ac:spMkLst>
        </pc:spChg>
        <pc:spChg chg="add mod">
          <ac:chgData name="塩谷 晃弘 / Akihiro Shiotani" userId="50aef054-9327-40af-9729-b525352b79f1" providerId="ADAL" clId="{A52BBFC4-1330-4627-B39B-AC2A2FE11807}" dt="2022-07-21T02:39:52.002" v="6810" actId="1076"/>
          <ac:spMkLst>
            <pc:docMk/>
            <pc:sldMk cId="1338554241" sldId="1272"/>
            <ac:spMk id="37" creationId="{080BBDA2-7245-3F9E-5AF7-0ADDEA889C69}"/>
          </ac:spMkLst>
        </pc:spChg>
        <pc:spChg chg="add del mod">
          <ac:chgData name="塩谷 晃弘 / Akihiro Shiotani" userId="50aef054-9327-40af-9729-b525352b79f1" providerId="ADAL" clId="{A52BBFC4-1330-4627-B39B-AC2A2FE11807}" dt="2022-07-21T02:46:35.920" v="7043" actId="478"/>
          <ac:spMkLst>
            <pc:docMk/>
            <pc:sldMk cId="1338554241" sldId="1272"/>
            <ac:spMk id="38" creationId="{6D952F64-9506-D4DC-FC50-023FC9E18318}"/>
          </ac:spMkLst>
        </pc:spChg>
        <pc:spChg chg="add del mod">
          <ac:chgData name="塩谷 晃弘 / Akihiro Shiotani" userId="50aef054-9327-40af-9729-b525352b79f1" providerId="ADAL" clId="{A52BBFC4-1330-4627-B39B-AC2A2FE11807}" dt="2022-07-21T02:46:35.920" v="7043" actId="478"/>
          <ac:spMkLst>
            <pc:docMk/>
            <pc:sldMk cId="1338554241" sldId="1272"/>
            <ac:spMk id="39" creationId="{62A7F845-E0F4-3766-4B6C-32B56C469B33}"/>
          </ac:spMkLst>
        </pc:spChg>
        <pc:spChg chg="add del mod">
          <ac:chgData name="塩谷 晃弘 / Akihiro Shiotani" userId="50aef054-9327-40af-9729-b525352b79f1" providerId="ADAL" clId="{A52BBFC4-1330-4627-B39B-AC2A2FE11807}" dt="2022-07-21T02:46:35.920" v="7043" actId="478"/>
          <ac:spMkLst>
            <pc:docMk/>
            <pc:sldMk cId="1338554241" sldId="1272"/>
            <ac:spMk id="40" creationId="{785FB5EC-9F8E-B54D-2C46-72B3AC268C3C}"/>
          </ac:spMkLst>
        </pc:spChg>
        <pc:spChg chg="add del mod">
          <ac:chgData name="塩谷 晃弘 / Akihiro Shiotani" userId="50aef054-9327-40af-9729-b525352b79f1" providerId="ADAL" clId="{A52BBFC4-1330-4627-B39B-AC2A2FE11807}" dt="2022-07-21T02:46:35.920" v="7043" actId="478"/>
          <ac:spMkLst>
            <pc:docMk/>
            <pc:sldMk cId="1338554241" sldId="1272"/>
            <ac:spMk id="41" creationId="{AD4CCF23-21D2-3A15-3718-475BD4519AF1}"/>
          </ac:spMkLst>
        </pc:spChg>
        <pc:spChg chg="add del mod">
          <ac:chgData name="塩谷 晃弘 / Akihiro Shiotani" userId="50aef054-9327-40af-9729-b525352b79f1" providerId="ADAL" clId="{A52BBFC4-1330-4627-B39B-AC2A2FE11807}" dt="2022-07-21T02:46:35.920" v="7043" actId="478"/>
          <ac:spMkLst>
            <pc:docMk/>
            <pc:sldMk cId="1338554241" sldId="1272"/>
            <ac:spMk id="42" creationId="{D3B5568D-D58B-0F09-525C-A614233674DC}"/>
          </ac:spMkLst>
        </pc:spChg>
        <pc:spChg chg="add del mod">
          <ac:chgData name="塩谷 晃弘 / Akihiro Shiotani" userId="50aef054-9327-40af-9729-b525352b79f1" providerId="ADAL" clId="{A52BBFC4-1330-4627-B39B-AC2A2FE11807}" dt="2022-07-21T02:46:35.920" v="7043" actId="478"/>
          <ac:spMkLst>
            <pc:docMk/>
            <pc:sldMk cId="1338554241" sldId="1272"/>
            <ac:spMk id="43" creationId="{76C76677-B399-826F-85A5-5D85007A2C3B}"/>
          </ac:spMkLst>
        </pc:spChg>
        <pc:spChg chg="add del mod">
          <ac:chgData name="塩谷 晃弘 / Akihiro Shiotani" userId="50aef054-9327-40af-9729-b525352b79f1" providerId="ADAL" clId="{A52BBFC4-1330-4627-B39B-AC2A2FE11807}" dt="2022-07-21T02:46:35.920" v="7043" actId="478"/>
          <ac:spMkLst>
            <pc:docMk/>
            <pc:sldMk cId="1338554241" sldId="1272"/>
            <ac:spMk id="44" creationId="{7870AE1D-371F-7EED-973B-1AF2313287CB}"/>
          </ac:spMkLst>
        </pc:spChg>
        <pc:spChg chg="add del mod">
          <ac:chgData name="塩谷 晃弘 / Akihiro Shiotani" userId="50aef054-9327-40af-9729-b525352b79f1" providerId="ADAL" clId="{A52BBFC4-1330-4627-B39B-AC2A2FE11807}" dt="2022-07-21T02:46:35.920" v="7043" actId="478"/>
          <ac:spMkLst>
            <pc:docMk/>
            <pc:sldMk cId="1338554241" sldId="1272"/>
            <ac:spMk id="45" creationId="{5F9F6400-A26F-339C-1FAC-4B63ADC7C4EC}"/>
          </ac:spMkLst>
        </pc:spChg>
        <pc:graphicFrameChg chg="del">
          <ac:chgData name="塩谷 晃弘 / Akihiro Shiotani" userId="50aef054-9327-40af-9729-b525352b79f1" providerId="ADAL" clId="{A52BBFC4-1330-4627-B39B-AC2A2FE11807}" dt="2022-07-21T02:26:45.170" v="6463" actId="478"/>
          <ac:graphicFrameMkLst>
            <pc:docMk/>
            <pc:sldMk cId="1338554241" sldId="1272"/>
            <ac:graphicFrameMk id="24" creationId="{F997F83D-F783-4D4E-38C0-CAF96B4FC8AF}"/>
          </ac:graphicFrameMkLst>
        </pc:graphicFrameChg>
        <pc:picChg chg="add del mod">
          <ac:chgData name="塩谷 晃弘 / Akihiro Shiotani" userId="50aef054-9327-40af-9729-b525352b79f1" providerId="ADAL" clId="{A52BBFC4-1330-4627-B39B-AC2A2FE11807}" dt="2022-07-21T02:29:13.204" v="6467" actId="478"/>
          <ac:picMkLst>
            <pc:docMk/>
            <pc:sldMk cId="1338554241" sldId="1272"/>
            <ac:picMk id="4" creationId="{60E49048-C4B1-80C7-9775-F3D0065BC6F4}"/>
          </ac:picMkLst>
        </pc:picChg>
        <pc:picChg chg="add mod">
          <ac:chgData name="塩谷 晃弘 / Akihiro Shiotani" userId="50aef054-9327-40af-9729-b525352b79f1" providerId="ADAL" clId="{A52BBFC4-1330-4627-B39B-AC2A2FE11807}" dt="2022-07-21T02:31:52.495" v="6548" actId="1038"/>
          <ac:picMkLst>
            <pc:docMk/>
            <pc:sldMk cId="1338554241" sldId="1272"/>
            <ac:picMk id="6" creationId="{A3BCDF5B-F7D3-D33C-82F9-E77D7A61ECF3}"/>
          </ac:picMkLst>
        </pc:picChg>
        <pc:picChg chg="add mod ord">
          <ac:chgData name="塩谷 晃弘 / Akihiro Shiotani" userId="50aef054-9327-40af-9729-b525352b79f1" providerId="ADAL" clId="{A52BBFC4-1330-4627-B39B-AC2A2FE11807}" dt="2022-07-21T02:40:29.555" v="6817" actId="1076"/>
          <ac:picMkLst>
            <pc:docMk/>
            <pc:sldMk cId="1338554241" sldId="1272"/>
            <ac:picMk id="19" creationId="{8F01E9D6-140D-5775-1CCE-19C91E495846}"/>
          </ac:picMkLst>
        </pc:picChg>
        <pc:picChg chg="add mod">
          <ac:chgData name="塩谷 晃弘 / Akihiro Shiotani" userId="50aef054-9327-40af-9729-b525352b79f1" providerId="ADAL" clId="{A52BBFC4-1330-4627-B39B-AC2A2FE11807}" dt="2022-07-21T02:37:42.298" v="6700" actId="1076"/>
          <ac:picMkLst>
            <pc:docMk/>
            <pc:sldMk cId="1338554241" sldId="1272"/>
            <ac:picMk id="21" creationId="{90800BB4-7C0E-636F-E17D-B54B21B2EF9B}"/>
          </ac:picMkLst>
        </pc:picChg>
        <pc:picChg chg="add del mod">
          <ac:chgData name="塩谷 晃弘 / Akihiro Shiotani" userId="50aef054-9327-40af-9729-b525352b79f1" providerId="ADAL" clId="{A52BBFC4-1330-4627-B39B-AC2A2FE11807}" dt="2022-07-21T02:32:39.007" v="6575"/>
          <ac:picMkLst>
            <pc:docMk/>
            <pc:sldMk cId="1338554241" sldId="1272"/>
            <ac:picMk id="22" creationId="{5D9CB3C1-334E-E42A-4505-FA4DA075168A}"/>
          </ac:picMkLst>
        </pc:picChg>
      </pc:sldChg>
      <pc:sldChg chg="addSp delSp modSp add del mod">
        <pc:chgData name="塩谷 晃弘 / Akihiro Shiotani" userId="50aef054-9327-40af-9729-b525352b79f1" providerId="ADAL" clId="{A52BBFC4-1330-4627-B39B-AC2A2FE11807}" dt="2022-07-21T02:45:59.891" v="7041" actId="47"/>
        <pc:sldMkLst>
          <pc:docMk/>
          <pc:sldMk cId="1266033400" sldId="1273"/>
        </pc:sldMkLst>
        <pc:picChg chg="add del mod">
          <ac:chgData name="塩谷 晃弘 / Akihiro Shiotani" userId="50aef054-9327-40af-9729-b525352b79f1" providerId="ADAL" clId="{A52BBFC4-1330-4627-B39B-AC2A2FE11807}" dt="2022-07-21T02:29:46.125" v="6483" actId="478"/>
          <ac:picMkLst>
            <pc:docMk/>
            <pc:sldMk cId="1266033400" sldId="1273"/>
            <ac:picMk id="4" creationId="{AB653265-9CA0-F123-9935-5BB1F7DD7CEE}"/>
          </ac:picMkLst>
        </pc:picChg>
        <pc:picChg chg="del">
          <ac:chgData name="塩谷 晃弘 / Akihiro Shiotani" userId="50aef054-9327-40af-9729-b525352b79f1" providerId="ADAL" clId="{A52BBFC4-1330-4627-B39B-AC2A2FE11807}" dt="2022-07-21T02:29:34.039" v="6475" actId="478"/>
          <ac:picMkLst>
            <pc:docMk/>
            <pc:sldMk cId="1266033400" sldId="1273"/>
            <ac:picMk id="6" creationId="{A3BCDF5B-F7D3-D33C-82F9-E77D7A61ECF3}"/>
          </ac:picMkLst>
        </pc:picChg>
      </pc:sldChg>
      <pc:sldChg chg="add">
        <pc:chgData name="塩谷 晃弘 / Akihiro Shiotani" userId="50aef054-9327-40af-9729-b525352b79f1" providerId="ADAL" clId="{A52BBFC4-1330-4627-B39B-AC2A2FE11807}" dt="2022-07-21T02:45:58.103" v="7040"/>
        <pc:sldMkLst>
          <pc:docMk/>
          <pc:sldMk cId="1466644522" sldId="1274"/>
        </pc:sldMkLst>
      </pc:sldChg>
    </pc:docChg>
  </pc:docChgLst>
  <pc:docChgLst>
    <pc:chgData name="塩谷 晃弘 / Akihiro Shiotani" userId="50aef054-9327-40af-9729-b525352b79f1" providerId="ADAL" clId="{67CF0220-6F67-4401-B249-1A9203F418A2}"/>
    <pc:docChg chg="undo custSel addSld delSld modSld">
      <pc:chgData name="塩谷 晃弘 / Akihiro Shiotani" userId="50aef054-9327-40af-9729-b525352b79f1" providerId="ADAL" clId="{67CF0220-6F67-4401-B249-1A9203F418A2}" dt="2022-08-22T07:07:57.499" v="1063" actId="14100"/>
      <pc:docMkLst>
        <pc:docMk/>
      </pc:docMkLst>
      <pc:sldChg chg="modSp mod">
        <pc:chgData name="塩谷 晃弘 / Akihiro Shiotani" userId="50aef054-9327-40af-9729-b525352b79f1" providerId="ADAL" clId="{67CF0220-6F67-4401-B249-1A9203F418A2}" dt="2022-08-22T05:57:24.419" v="11" actId="20577"/>
        <pc:sldMkLst>
          <pc:docMk/>
          <pc:sldMk cId="3136671927" sldId="668"/>
        </pc:sldMkLst>
        <pc:spChg chg="mod">
          <ac:chgData name="塩谷 晃弘 / Akihiro Shiotani" userId="50aef054-9327-40af-9729-b525352b79f1" providerId="ADAL" clId="{67CF0220-6F67-4401-B249-1A9203F418A2}" dt="2022-08-22T05:57:24.419" v="11" actId="20577"/>
          <ac:spMkLst>
            <pc:docMk/>
            <pc:sldMk cId="3136671927" sldId="668"/>
            <ac:spMk id="5" creationId="{00000000-0000-0000-0000-000000000000}"/>
          </ac:spMkLst>
        </pc:spChg>
        <pc:spChg chg="mod">
          <ac:chgData name="塩谷 晃弘 / Akihiro Shiotani" userId="50aef054-9327-40af-9729-b525352b79f1" providerId="ADAL" clId="{67CF0220-6F67-4401-B249-1A9203F418A2}" dt="2022-08-22T05:57:20.107" v="7" actId="20577"/>
          <ac:spMkLst>
            <pc:docMk/>
            <pc:sldMk cId="3136671927" sldId="668"/>
            <ac:spMk id="6" creationId="{00000000-0000-0000-0000-000000000000}"/>
          </ac:spMkLst>
        </pc:spChg>
      </pc:sldChg>
      <pc:sldChg chg="modSp mod">
        <pc:chgData name="塩谷 晃弘 / Akihiro Shiotani" userId="50aef054-9327-40af-9729-b525352b79f1" providerId="ADAL" clId="{67CF0220-6F67-4401-B249-1A9203F418A2}" dt="2022-08-22T06:04:17.061" v="17" actId="20577"/>
        <pc:sldMkLst>
          <pc:docMk/>
          <pc:sldMk cId="4046526742" sldId="1208"/>
        </pc:sldMkLst>
        <pc:spChg chg="mod">
          <ac:chgData name="塩谷 晃弘 / Akihiro Shiotani" userId="50aef054-9327-40af-9729-b525352b79f1" providerId="ADAL" clId="{67CF0220-6F67-4401-B249-1A9203F418A2}" dt="2022-08-22T06:04:09.911" v="12"/>
          <ac:spMkLst>
            <pc:docMk/>
            <pc:sldMk cId="4046526742" sldId="1208"/>
            <ac:spMk id="31" creationId="{532BF387-2FD1-4FC5-593D-CE81892C6241}"/>
          </ac:spMkLst>
        </pc:spChg>
        <pc:spChg chg="mod">
          <ac:chgData name="塩谷 晃弘 / Akihiro Shiotani" userId="50aef054-9327-40af-9729-b525352b79f1" providerId="ADAL" clId="{67CF0220-6F67-4401-B249-1A9203F418A2}" dt="2022-08-22T06:04:17.061" v="17" actId="20577"/>
          <ac:spMkLst>
            <pc:docMk/>
            <pc:sldMk cId="4046526742" sldId="1208"/>
            <ac:spMk id="32" creationId="{FF4D6D6B-F266-E58B-C6C2-274EB3C6EFC2}"/>
          </ac:spMkLst>
        </pc:spChg>
      </pc:sldChg>
      <pc:sldChg chg="addSp delSp mod">
        <pc:chgData name="塩谷 晃弘 / Akihiro Shiotani" userId="50aef054-9327-40af-9729-b525352b79f1" providerId="ADAL" clId="{67CF0220-6F67-4401-B249-1A9203F418A2}" dt="2022-08-22T06:38:47.747" v="441" actId="478"/>
        <pc:sldMkLst>
          <pc:docMk/>
          <pc:sldMk cId="2609000467" sldId="1255"/>
        </pc:sldMkLst>
        <pc:picChg chg="add del">
          <ac:chgData name="塩谷 晃弘 / Akihiro Shiotani" userId="50aef054-9327-40af-9729-b525352b79f1" providerId="ADAL" clId="{67CF0220-6F67-4401-B249-1A9203F418A2}" dt="2022-08-22T06:38:47.747" v="441" actId="478"/>
          <ac:picMkLst>
            <pc:docMk/>
            <pc:sldMk cId="2609000467" sldId="1255"/>
            <ac:picMk id="23" creationId="{96A3DB07-4F7F-378E-E874-DDF6E7A61164}"/>
          </ac:picMkLst>
        </pc:picChg>
      </pc:sldChg>
      <pc:sldChg chg="modSp mod">
        <pc:chgData name="塩谷 晃弘 / Akihiro Shiotani" userId="50aef054-9327-40af-9729-b525352b79f1" providerId="ADAL" clId="{67CF0220-6F67-4401-B249-1A9203F418A2}" dt="2022-08-22T07:07:57.499" v="1063" actId="14100"/>
        <pc:sldMkLst>
          <pc:docMk/>
          <pc:sldMk cId="3020361379" sldId="1275"/>
        </pc:sldMkLst>
        <pc:spChg chg="mod">
          <ac:chgData name="塩谷 晃弘 / Akihiro Shiotani" userId="50aef054-9327-40af-9729-b525352b79f1" providerId="ADAL" clId="{67CF0220-6F67-4401-B249-1A9203F418A2}" dt="2022-08-22T07:02:29.284" v="977" actId="1037"/>
          <ac:spMkLst>
            <pc:docMk/>
            <pc:sldMk cId="3020361379" sldId="1275"/>
            <ac:spMk id="27" creationId="{FBFC7EA8-B028-503C-673A-2A3B7456BD6A}"/>
          </ac:spMkLst>
        </pc:spChg>
        <pc:spChg chg="mod">
          <ac:chgData name="塩谷 晃弘 / Akihiro Shiotani" userId="50aef054-9327-40af-9729-b525352b79f1" providerId="ADAL" clId="{67CF0220-6F67-4401-B249-1A9203F418A2}" dt="2022-08-22T07:05:11.743" v="1020" actId="1035"/>
          <ac:spMkLst>
            <pc:docMk/>
            <pc:sldMk cId="3020361379" sldId="1275"/>
            <ac:spMk id="28" creationId="{47E26835-6276-D420-22A1-96184515A993}"/>
          </ac:spMkLst>
        </pc:spChg>
        <pc:spChg chg="mod">
          <ac:chgData name="塩谷 晃弘 / Akihiro Shiotani" userId="50aef054-9327-40af-9729-b525352b79f1" providerId="ADAL" clId="{67CF0220-6F67-4401-B249-1A9203F418A2}" dt="2022-08-22T07:07:35.059" v="1038" actId="1038"/>
          <ac:spMkLst>
            <pc:docMk/>
            <pc:sldMk cId="3020361379" sldId="1275"/>
            <ac:spMk id="42" creationId="{A858F826-C282-D462-EE97-6576C63D52C2}"/>
          </ac:spMkLst>
        </pc:spChg>
        <pc:graphicFrameChg chg="mod modGraphic">
          <ac:chgData name="塩谷 晃弘 / Akihiro Shiotani" userId="50aef054-9327-40af-9729-b525352b79f1" providerId="ADAL" clId="{67CF0220-6F67-4401-B249-1A9203F418A2}" dt="2022-08-22T07:02:04.648" v="946" actId="14734"/>
          <ac:graphicFrameMkLst>
            <pc:docMk/>
            <pc:sldMk cId="3020361379" sldId="1275"/>
            <ac:graphicFrameMk id="9" creationId="{00000000-0000-0000-0000-000000000000}"/>
          </ac:graphicFrameMkLst>
        </pc:graphicFrameChg>
        <pc:cxnChg chg="mod">
          <ac:chgData name="塩谷 晃弘 / Akihiro Shiotani" userId="50aef054-9327-40af-9729-b525352b79f1" providerId="ADAL" clId="{67CF0220-6F67-4401-B249-1A9203F418A2}" dt="2022-08-22T07:01:38.376" v="943" actId="14100"/>
          <ac:cxnSpMkLst>
            <pc:docMk/>
            <pc:sldMk cId="3020361379" sldId="1275"/>
            <ac:cxnSpMk id="31" creationId="{E3CA2758-E4D4-1CA8-2B97-509E81FA1E50}"/>
          </ac:cxnSpMkLst>
        </pc:cxnChg>
        <pc:cxnChg chg="mod">
          <ac:chgData name="塩谷 晃弘 / Akihiro Shiotani" userId="50aef054-9327-40af-9729-b525352b79f1" providerId="ADAL" clId="{67CF0220-6F67-4401-B249-1A9203F418A2}" dt="2022-08-22T07:07:57.499" v="1063" actId="14100"/>
          <ac:cxnSpMkLst>
            <pc:docMk/>
            <pc:sldMk cId="3020361379" sldId="1275"/>
            <ac:cxnSpMk id="41" creationId="{8BA84F8C-85F4-7D75-C566-D5AE822A88AA}"/>
          </ac:cxnSpMkLst>
        </pc:cxnChg>
        <pc:cxnChg chg="mod">
          <ac:chgData name="塩谷 晃弘 / Akihiro Shiotani" userId="50aef054-9327-40af-9729-b525352b79f1" providerId="ADAL" clId="{67CF0220-6F67-4401-B249-1A9203F418A2}" dt="2022-08-22T07:04:23.389" v="978" actId="1076"/>
          <ac:cxnSpMkLst>
            <pc:docMk/>
            <pc:sldMk cId="3020361379" sldId="1275"/>
            <ac:cxnSpMk id="46" creationId="{C050EE27-17B3-7B31-AE36-38B8583213CD}"/>
          </ac:cxnSpMkLst>
        </pc:cxnChg>
        <pc:cxnChg chg="mod">
          <ac:chgData name="塩谷 晃弘 / Akihiro Shiotani" userId="50aef054-9327-40af-9729-b525352b79f1" providerId="ADAL" clId="{67CF0220-6F67-4401-B249-1A9203F418A2}" dt="2022-08-22T07:02:14.547" v="952" actId="14100"/>
          <ac:cxnSpMkLst>
            <pc:docMk/>
            <pc:sldMk cId="3020361379" sldId="1275"/>
            <ac:cxnSpMk id="52" creationId="{660D0BEF-ED92-1B8A-0CC3-98899A8DFC36}"/>
          </ac:cxnSpMkLst>
        </pc:cxnChg>
        <pc:cxnChg chg="mod">
          <ac:chgData name="塩谷 晃弘 / Akihiro Shiotani" userId="50aef054-9327-40af-9729-b525352b79f1" providerId="ADAL" clId="{67CF0220-6F67-4401-B249-1A9203F418A2}" dt="2022-08-22T07:05:19.488" v="1022" actId="14100"/>
          <ac:cxnSpMkLst>
            <pc:docMk/>
            <pc:sldMk cId="3020361379" sldId="1275"/>
            <ac:cxnSpMk id="54" creationId="{D9B10144-DD3A-8A13-BF03-3D91AA0505C7}"/>
          </ac:cxnSpMkLst>
        </pc:cxnChg>
      </pc:sldChg>
      <pc:sldChg chg="addSp delSp modSp mod modAnim">
        <pc:chgData name="塩谷 晃弘 / Akihiro Shiotani" userId="50aef054-9327-40af-9729-b525352b79f1" providerId="ADAL" clId="{67CF0220-6F67-4401-B249-1A9203F418A2}" dt="2022-08-22T06:11:38.312" v="168" actId="1076"/>
        <pc:sldMkLst>
          <pc:docMk/>
          <pc:sldMk cId="1522113737" sldId="1281"/>
        </pc:sldMkLst>
        <pc:spChg chg="del">
          <ac:chgData name="塩谷 晃弘 / Akihiro Shiotani" userId="50aef054-9327-40af-9729-b525352b79f1" providerId="ADAL" clId="{67CF0220-6F67-4401-B249-1A9203F418A2}" dt="2022-08-22T06:07:27.806" v="28" actId="478"/>
          <ac:spMkLst>
            <pc:docMk/>
            <pc:sldMk cId="1522113737" sldId="1281"/>
            <ac:spMk id="14" creationId="{73575230-F339-5B33-2168-7C381F0C5C10}"/>
          </ac:spMkLst>
        </pc:spChg>
        <pc:spChg chg="del">
          <ac:chgData name="塩谷 晃弘 / Akihiro Shiotani" userId="50aef054-9327-40af-9729-b525352b79f1" providerId="ADAL" clId="{67CF0220-6F67-4401-B249-1A9203F418A2}" dt="2022-08-22T06:07:27.806" v="28" actId="478"/>
          <ac:spMkLst>
            <pc:docMk/>
            <pc:sldMk cId="1522113737" sldId="1281"/>
            <ac:spMk id="15" creationId="{B7029923-C082-1675-E626-07EE26C989D5}"/>
          </ac:spMkLst>
        </pc:spChg>
        <pc:spChg chg="del">
          <ac:chgData name="塩谷 晃弘 / Akihiro Shiotani" userId="50aef054-9327-40af-9729-b525352b79f1" providerId="ADAL" clId="{67CF0220-6F67-4401-B249-1A9203F418A2}" dt="2022-08-22T06:07:27.806" v="28" actId="478"/>
          <ac:spMkLst>
            <pc:docMk/>
            <pc:sldMk cId="1522113737" sldId="1281"/>
            <ac:spMk id="17" creationId="{AAA2C957-A0FB-6CBC-168E-941EFBED3C07}"/>
          </ac:spMkLst>
        </pc:spChg>
        <pc:spChg chg="add del mod">
          <ac:chgData name="塩谷 晃弘 / Akihiro Shiotani" userId="50aef054-9327-40af-9729-b525352b79f1" providerId="ADAL" clId="{67CF0220-6F67-4401-B249-1A9203F418A2}" dt="2022-08-22T06:06:50.491" v="20"/>
          <ac:spMkLst>
            <pc:docMk/>
            <pc:sldMk cId="1522113737" sldId="1281"/>
            <ac:spMk id="18" creationId="{37872369-D7DA-07C1-EA48-993EB5828DAC}"/>
          </ac:spMkLst>
        </pc:spChg>
        <pc:spChg chg="del">
          <ac:chgData name="塩谷 晃弘 / Akihiro Shiotani" userId="50aef054-9327-40af-9729-b525352b79f1" providerId="ADAL" clId="{67CF0220-6F67-4401-B249-1A9203F418A2}" dt="2022-08-22T06:07:27.806" v="28" actId="478"/>
          <ac:spMkLst>
            <pc:docMk/>
            <pc:sldMk cId="1522113737" sldId="1281"/>
            <ac:spMk id="19" creationId="{31CD7DA3-44A7-EBC9-B8C8-823DE3D83F21}"/>
          </ac:spMkLst>
        </pc:spChg>
        <pc:spChg chg="del">
          <ac:chgData name="塩谷 晃弘 / Akihiro Shiotani" userId="50aef054-9327-40af-9729-b525352b79f1" providerId="ADAL" clId="{67CF0220-6F67-4401-B249-1A9203F418A2}" dt="2022-08-22T06:07:27.806" v="28" actId="478"/>
          <ac:spMkLst>
            <pc:docMk/>
            <pc:sldMk cId="1522113737" sldId="1281"/>
            <ac:spMk id="20" creationId="{EC153678-CE4F-081E-CE44-174949744600}"/>
          </ac:spMkLst>
        </pc:spChg>
        <pc:spChg chg="add del mod">
          <ac:chgData name="塩谷 晃弘 / Akihiro Shiotani" userId="50aef054-9327-40af-9729-b525352b79f1" providerId="ADAL" clId="{67CF0220-6F67-4401-B249-1A9203F418A2}" dt="2022-08-22T06:06:50.491" v="20"/>
          <ac:spMkLst>
            <pc:docMk/>
            <pc:sldMk cId="1522113737" sldId="1281"/>
            <ac:spMk id="21" creationId="{4281A713-2A28-A347-87BF-54088AB48364}"/>
          </ac:spMkLst>
        </pc:spChg>
        <pc:spChg chg="del">
          <ac:chgData name="塩谷 晃弘 / Akihiro Shiotani" userId="50aef054-9327-40af-9729-b525352b79f1" providerId="ADAL" clId="{67CF0220-6F67-4401-B249-1A9203F418A2}" dt="2022-08-22T06:07:27.806" v="28" actId="478"/>
          <ac:spMkLst>
            <pc:docMk/>
            <pc:sldMk cId="1522113737" sldId="1281"/>
            <ac:spMk id="22" creationId="{4456DCE0-C83A-B6F0-76DC-D3D369E5D5F2}"/>
          </ac:spMkLst>
        </pc:spChg>
        <pc:spChg chg="add del">
          <ac:chgData name="塩谷 晃弘 / Akihiro Shiotani" userId="50aef054-9327-40af-9729-b525352b79f1" providerId="ADAL" clId="{67CF0220-6F67-4401-B249-1A9203F418A2}" dt="2022-08-22T06:07:30.512" v="30" actId="22"/>
          <ac:spMkLst>
            <pc:docMk/>
            <pc:sldMk cId="1522113737" sldId="1281"/>
            <ac:spMk id="23" creationId="{55DE24FA-3428-917A-C5F2-94F86272A15B}"/>
          </ac:spMkLst>
        </pc:spChg>
        <pc:spChg chg="del">
          <ac:chgData name="塩谷 晃弘 / Akihiro Shiotani" userId="50aef054-9327-40af-9729-b525352b79f1" providerId="ADAL" clId="{67CF0220-6F67-4401-B249-1A9203F418A2}" dt="2022-08-22T06:07:27.806" v="28" actId="478"/>
          <ac:spMkLst>
            <pc:docMk/>
            <pc:sldMk cId="1522113737" sldId="1281"/>
            <ac:spMk id="24" creationId="{CD71DAC8-2D26-678D-A382-0A2015748330}"/>
          </ac:spMkLst>
        </pc:spChg>
        <pc:spChg chg="mod">
          <ac:chgData name="塩谷 晃弘 / Akihiro Shiotani" userId="50aef054-9327-40af-9729-b525352b79f1" providerId="ADAL" clId="{67CF0220-6F67-4401-B249-1A9203F418A2}" dt="2022-08-22T06:07:34.860" v="31"/>
          <ac:spMkLst>
            <pc:docMk/>
            <pc:sldMk cId="1522113737" sldId="1281"/>
            <ac:spMk id="26" creationId="{C20F2BE5-89EA-1971-F56F-AC91D33E3E49}"/>
          </ac:spMkLst>
        </pc:spChg>
        <pc:spChg chg="add del mod">
          <ac:chgData name="塩谷 晃弘 / Akihiro Shiotani" userId="50aef054-9327-40af-9729-b525352b79f1" providerId="ADAL" clId="{67CF0220-6F67-4401-B249-1A9203F418A2}" dt="2022-08-22T06:07:02.544" v="22"/>
          <ac:spMkLst>
            <pc:docMk/>
            <pc:sldMk cId="1522113737" sldId="1281"/>
            <ac:spMk id="31" creationId="{532BF387-2FD1-4FC5-593D-CE81892C6241}"/>
          </ac:spMkLst>
        </pc:spChg>
        <pc:spChg chg="add del mod">
          <ac:chgData name="塩谷 晃弘 / Akihiro Shiotani" userId="50aef054-9327-40af-9729-b525352b79f1" providerId="ADAL" clId="{67CF0220-6F67-4401-B249-1A9203F418A2}" dt="2022-08-22T06:07:08.565" v="27" actId="20577"/>
          <ac:spMkLst>
            <pc:docMk/>
            <pc:sldMk cId="1522113737" sldId="1281"/>
            <ac:spMk id="32" creationId="{FF4D6D6B-F266-E58B-C6C2-274EB3C6EFC2}"/>
          </ac:spMkLst>
        </pc:spChg>
        <pc:spChg chg="mod">
          <ac:chgData name="塩谷 晃弘 / Akihiro Shiotani" userId="50aef054-9327-40af-9729-b525352b79f1" providerId="ADAL" clId="{67CF0220-6F67-4401-B249-1A9203F418A2}" dt="2022-08-22T06:07:34.860" v="31"/>
          <ac:spMkLst>
            <pc:docMk/>
            <pc:sldMk cId="1522113737" sldId="1281"/>
            <ac:spMk id="35" creationId="{D6B29EC0-82AA-8176-ED6F-BBBE596B94AE}"/>
          </ac:spMkLst>
        </pc:spChg>
        <pc:spChg chg="mod">
          <ac:chgData name="塩谷 晃弘 / Akihiro Shiotani" userId="50aef054-9327-40af-9729-b525352b79f1" providerId="ADAL" clId="{67CF0220-6F67-4401-B249-1A9203F418A2}" dt="2022-08-22T06:07:34.860" v="31"/>
          <ac:spMkLst>
            <pc:docMk/>
            <pc:sldMk cId="1522113737" sldId="1281"/>
            <ac:spMk id="47" creationId="{EDA1175F-7BFE-9174-CFDB-4F232B1E5608}"/>
          </ac:spMkLst>
        </pc:spChg>
        <pc:spChg chg="add del mod">
          <ac:chgData name="塩谷 晃弘 / Akihiro Shiotani" userId="50aef054-9327-40af-9729-b525352b79f1" providerId="ADAL" clId="{67CF0220-6F67-4401-B249-1A9203F418A2}" dt="2022-08-22T06:07:47.339" v="73"/>
          <ac:spMkLst>
            <pc:docMk/>
            <pc:sldMk cId="1522113737" sldId="1281"/>
            <ac:spMk id="54" creationId="{8A676796-D6E7-12C5-72F6-23121F82A3CA}"/>
          </ac:spMkLst>
        </pc:spChg>
        <pc:spChg chg="add del mod">
          <ac:chgData name="塩谷 晃弘 / Akihiro Shiotani" userId="50aef054-9327-40af-9729-b525352b79f1" providerId="ADAL" clId="{67CF0220-6F67-4401-B249-1A9203F418A2}" dt="2022-08-22T06:07:47.339" v="73"/>
          <ac:spMkLst>
            <pc:docMk/>
            <pc:sldMk cId="1522113737" sldId="1281"/>
            <ac:spMk id="58" creationId="{64D8207B-9DE4-B8C4-3D31-52AC5376AECC}"/>
          </ac:spMkLst>
        </pc:spChg>
        <pc:spChg chg="add del mod">
          <ac:chgData name="塩谷 晃弘 / Akihiro Shiotani" userId="50aef054-9327-40af-9729-b525352b79f1" providerId="ADAL" clId="{67CF0220-6F67-4401-B249-1A9203F418A2}" dt="2022-08-22T06:07:47.339" v="73"/>
          <ac:spMkLst>
            <pc:docMk/>
            <pc:sldMk cId="1522113737" sldId="1281"/>
            <ac:spMk id="59" creationId="{C33FB02B-2AF5-AE29-EEB6-82260877969D}"/>
          </ac:spMkLst>
        </pc:spChg>
        <pc:spChg chg="add del mod">
          <ac:chgData name="塩谷 晃弘 / Akihiro Shiotani" userId="50aef054-9327-40af-9729-b525352b79f1" providerId="ADAL" clId="{67CF0220-6F67-4401-B249-1A9203F418A2}" dt="2022-08-22T06:07:47.339" v="73"/>
          <ac:spMkLst>
            <pc:docMk/>
            <pc:sldMk cId="1522113737" sldId="1281"/>
            <ac:spMk id="60" creationId="{E7CACA06-D7AA-4F01-AE0F-B81CA2233B06}"/>
          </ac:spMkLst>
        </pc:spChg>
        <pc:spChg chg="add del mod">
          <ac:chgData name="塩谷 晃弘 / Akihiro Shiotani" userId="50aef054-9327-40af-9729-b525352b79f1" providerId="ADAL" clId="{67CF0220-6F67-4401-B249-1A9203F418A2}" dt="2022-08-22T06:07:47.339" v="73"/>
          <ac:spMkLst>
            <pc:docMk/>
            <pc:sldMk cId="1522113737" sldId="1281"/>
            <ac:spMk id="61" creationId="{25261173-DFC9-C85B-A846-B756B57A26C4}"/>
          </ac:spMkLst>
        </pc:spChg>
        <pc:spChg chg="add del mod">
          <ac:chgData name="塩谷 晃弘 / Akihiro Shiotani" userId="50aef054-9327-40af-9729-b525352b79f1" providerId="ADAL" clId="{67CF0220-6F67-4401-B249-1A9203F418A2}" dt="2022-08-22T06:07:47.339" v="73"/>
          <ac:spMkLst>
            <pc:docMk/>
            <pc:sldMk cId="1522113737" sldId="1281"/>
            <ac:spMk id="62" creationId="{21414031-E52D-FC46-D3BC-2E78B687D82B}"/>
          </ac:spMkLst>
        </pc:spChg>
        <pc:spChg chg="add del mod">
          <ac:chgData name="塩谷 晃弘 / Akihiro Shiotani" userId="50aef054-9327-40af-9729-b525352b79f1" providerId="ADAL" clId="{67CF0220-6F67-4401-B249-1A9203F418A2}" dt="2022-08-22T06:07:47.339" v="73"/>
          <ac:spMkLst>
            <pc:docMk/>
            <pc:sldMk cId="1522113737" sldId="1281"/>
            <ac:spMk id="63" creationId="{94DB2573-9849-A366-28AD-99638C2DCE07}"/>
          </ac:spMkLst>
        </pc:spChg>
        <pc:spChg chg="add del mod">
          <ac:chgData name="塩谷 晃弘 / Akihiro Shiotani" userId="50aef054-9327-40af-9729-b525352b79f1" providerId="ADAL" clId="{67CF0220-6F67-4401-B249-1A9203F418A2}" dt="2022-08-22T06:07:47.339" v="73"/>
          <ac:spMkLst>
            <pc:docMk/>
            <pc:sldMk cId="1522113737" sldId="1281"/>
            <ac:spMk id="64" creationId="{CF521710-9AEB-A267-408D-8552EC1355F8}"/>
          </ac:spMkLst>
        </pc:spChg>
        <pc:spChg chg="add del mod">
          <ac:chgData name="塩谷 晃弘 / Akihiro Shiotani" userId="50aef054-9327-40af-9729-b525352b79f1" providerId="ADAL" clId="{67CF0220-6F67-4401-B249-1A9203F418A2}" dt="2022-08-22T06:07:47.339" v="73"/>
          <ac:spMkLst>
            <pc:docMk/>
            <pc:sldMk cId="1522113737" sldId="1281"/>
            <ac:spMk id="65" creationId="{75E0C39E-287A-BC1C-EC2F-2301BEDE90F7}"/>
          </ac:spMkLst>
        </pc:spChg>
        <pc:spChg chg="mod">
          <ac:chgData name="塩谷 晃弘 / Akihiro Shiotani" userId="50aef054-9327-40af-9729-b525352b79f1" providerId="ADAL" clId="{67CF0220-6F67-4401-B249-1A9203F418A2}" dt="2022-08-22T06:07:48.416" v="74"/>
          <ac:spMkLst>
            <pc:docMk/>
            <pc:sldMk cId="1522113737" sldId="1281"/>
            <ac:spMk id="67" creationId="{3CD8F25B-3162-34BB-B38F-0E61CC8B6C6F}"/>
          </ac:spMkLst>
        </pc:spChg>
        <pc:spChg chg="mod">
          <ac:chgData name="塩谷 晃弘 / Akihiro Shiotani" userId="50aef054-9327-40af-9729-b525352b79f1" providerId="ADAL" clId="{67CF0220-6F67-4401-B249-1A9203F418A2}" dt="2022-08-22T06:07:48.416" v="74"/>
          <ac:spMkLst>
            <pc:docMk/>
            <pc:sldMk cId="1522113737" sldId="1281"/>
            <ac:spMk id="74" creationId="{3F379C13-50EE-2304-6D92-BA962B4998DD}"/>
          </ac:spMkLst>
        </pc:spChg>
        <pc:spChg chg="mod">
          <ac:chgData name="塩谷 晃弘 / Akihiro Shiotani" userId="50aef054-9327-40af-9729-b525352b79f1" providerId="ADAL" clId="{67CF0220-6F67-4401-B249-1A9203F418A2}" dt="2022-08-22T06:07:48.416" v="74"/>
          <ac:spMkLst>
            <pc:docMk/>
            <pc:sldMk cId="1522113737" sldId="1281"/>
            <ac:spMk id="81" creationId="{E58B9705-9E53-3F3F-A3A0-0DC884DFBBF2}"/>
          </ac:spMkLst>
        </pc:spChg>
        <pc:spChg chg="add del mod">
          <ac:chgData name="塩谷 晃弘 / Akihiro Shiotani" userId="50aef054-9327-40af-9729-b525352b79f1" providerId="ADAL" clId="{67CF0220-6F67-4401-B249-1A9203F418A2}" dt="2022-08-22T06:07:50.446" v="77"/>
          <ac:spMkLst>
            <pc:docMk/>
            <pc:sldMk cId="1522113737" sldId="1281"/>
            <ac:spMk id="88" creationId="{E89939D6-53AD-CBAC-2DBC-EAA1353F82AB}"/>
          </ac:spMkLst>
        </pc:spChg>
        <pc:spChg chg="add del mod">
          <ac:chgData name="塩谷 晃弘 / Akihiro Shiotani" userId="50aef054-9327-40af-9729-b525352b79f1" providerId="ADAL" clId="{67CF0220-6F67-4401-B249-1A9203F418A2}" dt="2022-08-22T06:07:50.446" v="77"/>
          <ac:spMkLst>
            <pc:docMk/>
            <pc:sldMk cId="1522113737" sldId="1281"/>
            <ac:spMk id="92" creationId="{700A7BB9-6B5B-43AD-8CBC-E84ACDFE1306}"/>
          </ac:spMkLst>
        </pc:spChg>
        <pc:spChg chg="add del mod">
          <ac:chgData name="塩谷 晃弘 / Akihiro Shiotani" userId="50aef054-9327-40af-9729-b525352b79f1" providerId="ADAL" clId="{67CF0220-6F67-4401-B249-1A9203F418A2}" dt="2022-08-22T06:07:50.446" v="77"/>
          <ac:spMkLst>
            <pc:docMk/>
            <pc:sldMk cId="1522113737" sldId="1281"/>
            <ac:spMk id="93" creationId="{0CD4B2AB-6EEF-3511-DC20-851A95AEF526}"/>
          </ac:spMkLst>
        </pc:spChg>
        <pc:spChg chg="add del mod">
          <ac:chgData name="塩谷 晃弘 / Akihiro Shiotani" userId="50aef054-9327-40af-9729-b525352b79f1" providerId="ADAL" clId="{67CF0220-6F67-4401-B249-1A9203F418A2}" dt="2022-08-22T06:07:50.446" v="77"/>
          <ac:spMkLst>
            <pc:docMk/>
            <pc:sldMk cId="1522113737" sldId="1281"/>
            <ac:spMk id="94" creationId="{4F2BA946-793A-6389-1041-EB0C71AEE015}"/>
          </ac:spMkLst>
        </pc:spChg>
        <pc:spChg chg="add del mod">
          <ac:chgData name="塩谷 晃弘 / Akihiro Shiotani" userId="50aef054-9327-40af-9729-b525352b79f1" providerId="ADAL" clId="{67CF0220-6F67-4401-B249-1A9203F418A2}" dt="2022-08-22T06:07:50.446" v="77"/>
          <ac:spMkLst>
            <pc:docMk/>
            <pc:sldMk cId="1522113737" sldId="1281"/>
            <ac:spMk id="95" creationId="{2EEDDBD3-8202-6190-7779-D4A1404F2B9B}"/>
          </ac:spMkLst>
        </pc:spChg>
        <pc:spChg chg="add del mod">
          <ac:chgData name="塩谷 晃弘 / Akihiro Shiotani" userId="50aef054-9327-40af-9729-b525352b79f1" providerId="ADAL" clId="{67CF0220-6F67-4401-B249-1A9203F418A2}" dt="2022-08-22T06:07:50.446" v="77"/>
          <ac:spMkLst>
            <pc:docMk/>
            <pc:sldMk cId="1522113737" sldId="1281"/>
            <ac:spMk id="96" creationId="{1943D9DC-375C-F532-6CC9-A0B9353DC7ED}"/>
          </ac:spMkLst>
        </pc:spChg>
        <pc:spChg chg="add del mod">
          <ac:chgData name="塩谷 晃弘 / Akihiro Shiotani" userId="50aef054-9327-40af-9729-b525352b79f1" providerId="ADAL" clId="{67CF0220-6F67-4401-B249-1A9203F418A2}" dt="2022-08-22T06:07:50.446" v="77"/>
          <ac:spMkLst>
            <pc:docMk/>
            <pc:sldMk cId="1522113737" sldId="1281"/>
            <ac:spMk id="97" creationId="{DB8619E5-728F-FFD5-AEC2-D92F57E71495}"/>
          </ac:spMkLst>
        </pc:spChg>
        <pc:spChg chg="add del mod">
          <ac:chgData name="塩谷 晃弘 / Akihiro Shiotani" userId="50aef054-9327-40af-9729-b525352b79f1" providerId="ADAL" clId="{67CF0220-6F67-4401-B249-1A9203F418A2}" dt="2022-08-22T06:07:50.446" v="77"/>
          <ac:spMkLst>
            <pc:docMk/>
            <pc:sldMk cId="1522113737" sldId="1281"/>
            <ac:spMk id="98" creationId="{FEC6B845-CC77-D3B8-B8DF-780E8BBA1221}"/>
          </ac:spMkLst>
        </pc:spChg>
        <pc:spChg chg="add del mod">
          <ac:chgData name="塩谷 晃弘 / Akihiro Shiotani" userId="50aef054-9327-40af-9729-b525352b79f1" providerId="ADAL" clId="{67CF0220-6F67-4401-B249-1A9203F418A2}" dt="2022-08-22T06:07:50.446" v="77"/>
          <ac:spMkLst>
            <pc:docMk/>
            <pc:sldMk cId="1522113737" sldId="1281"/>
            <ac:spMk id="99" creationId="{26A78C02-906C-86A5-5FCF-1C5926BC77B9}"/>
          </ac:spMkLst>
        </pc:spChg>
        <pc:spChg chg="add del mod">
          <ac:chgData name="塩谷 晃弘 / Akihiro Shiotani" userId="50aef054-9327-40af-9729-b525352b79f1" providerId="ADAL" clId="{67CF0220-6F67-4401-B249-1A9203F418A2}" dt="2022-08-22T06:08:54.568" v="80"/>
          <ac:spMkLst>
            <pc:docMk/>
            <pc:sldMk cId="1522113737" sldId="1281"/>
            <ac:spMk id="100" creationId="{4467F069-5539-7F9B-651E-074B05D2CEA1}"/>
          </ac:spMkLst>
        </pc:spChg>
        <pc:spChg chg="add del mod">
          <ac:chgData name="塩谷 晃弘 / Akihiro Shiotani" userId="50aef054-9327-40af-9729-b525352b79f1" providerId="ADAL" clId="{67CF0220-6F67-4401-B249-1A9203F418A2}" dt="2022-08-22T06:08:54.568" v="80"/>
          <ac:spMkLst>
            <pc:docMk/>
            <pc:sldMk cId="1522113737" sldId="1281"/>
            <ac:spMk id="106" creationId="{0F7F3640-934A-2756-2BCD-D9255B163776}"/>
          </ac:spMkLst>
        </pc:spChg>
        <pc:spChg chg="add del mod">
          <ac:chgData name="塩谷 晃弘 / Akihiro Shiotani" userId="50aef054-9327-40af-9729-b525352b79f1" providerId="ADAL" clId="{67CF0220-6F67-4401-B249-1A9203F418A2}" dt="2022-08-22T06:08:54.568" v="80"/>
          <ac:spMkLst>
            <pc:docMk/>
            <pc:sldMk cId="1522113737" sldId="1281"/>
            <ac:spMk id="109" creationId="{416DC8BB-8C94-A7F7-816F-3F6843C041DC}"/>
          </ac:spMkLst>
        </pc:spChg>
        <pc:spChg chg="add del mod">
          <ac:chgData name="塩谷 晃弘 / Akihiro Shiotani" userId="50aef054-9327-40af-9729-b525352b79f1" providerId="ADAL" clId="{67CF0220-6F67-4401-B249-1A9203F418A2}" dt="2022-08-22T06:08:54.568" v="80"/>
          <ac:spMkLst>
            <pc:docMk/>
            <pc:sldMk cId="1522113737" sldId="1281"/>
            <ac:spMk id="110" creationId="{EAF9F47B-67C6-A421-FBC9-986E4D97A650}"/>
          </ac:spMkLst>
        </pc:spChg>
        <pc:spChg chg="add del mod">
          <ac:chgData name="塩谷 晃弘 / Akihiro Shiotani" userId="50aef054-9327-40af-9729-b525352b79f1" providerId="ADAL" clId="{67CF0220-6F67-4401-B249-1A9203F418A2}" dt="2022-08-22T06:08:54.568" v="80"/>
          <ac:spMkLst>
            <pc:docMk/>
            <pc:sldMk cId="1522113737" sldId="1281"/>
            <ac:spMk id="111" creationId="{2CDF478E-655C-1CE0-5F84-909FA219863C}"/>
          </ac:spMkLst>
        </pc:spChg>
        <pc:spChg chg="add del mod">
          <ac:chgData name="塩谷 晃弘 / Akihiro Shiotani" userId="50aef054-9327-40af-9729-b525352b79f1" providerId="ADAL" clId="{67CF0220-6F67-4401-B249-1A9203F418A2}" dt="2022-08-22T06:08:54.568" v="80"/>
          <ac:spMkLst>
            <pc:docMk/>
            <pc:sldMk cId="1522113737" sldId="1281"/>
            <ac:spMk id="112" creationId="{2CAB6867-1942-3A47-C775-0D546A1D6924}"/>
          </ac:spMkLst>
        </pc:spChg>
        <pc:spChg chg="add del mod">
          <ac:chgData name="塩谷 晃弘 / Akihiro Shiotani" userId="50aef054-9327-40af-9729-b525352b79f1" providerId="ADAL" clId="{67CF0220-6F67-4401-B249-1A9203F418A2}" dt="2022-08-22T06:08:54.568" v="80"/>
          <ac:spMkLst>
            <pc:docMk/>
            <pc:sldMk cId="1522113737" sldId="1281"/>
            <ac:spMk id="113" creationId="{03E19B64-5234-9BE3-1429-0661CDA59CEA}"/>
          </ac:spMkLst>
        </pc:spChg>
        <pc:spChg chg="add del mod">
          <ac:chgData name="塩谷 晃弘 / Akihiro Shiotani" userId="50aef054-9327-40af-9729-b525352b79f1" providerId="ADAL" clId="{67CF0220-6F67-4401-B249-1A9203F418A2}" dt="2022-08-22T06:08:54.568" v="80"/>
          <ac:spMkLst>
            <pc:docMk/>
            <pc:sldMk cId="1522113737" sldId="1281"/>
            <ac:spMk id="115" creationId="{BE2C7482-E528-44A6-A0FC-E8CCB2D59876}"/>
          </ac:spMkLst>
        </pc:spChg>
        <pc:spChg chg="add del mod">
          <ac:chgData name="塩谷 晃弘 / Akihiro Shiotani" userId="50aef054-9327-40af-9729-b525352b79f1" providerId="ADAL" clId="{67CF0220-6F67-4401-B249-1A9203F418A2}" dt="2022-08-22T06:08:54.568" v="80"/>
          <ac:spMkLst>
            <pc:docMk/>
            <pc:sldMk cId="1522113737" sldId="1281"/>
            <ac:spMk id="121" creationId="{4047C97E-3BB2-2568-7765-F67484672E4C}"/>
          </ac:spMkLst>
        </pc:spChg>
        <pc:spChg chg="add del mod">
          <ac:chgData name="塩谷 晃弘 / Akihiro Shiotani" userId="50aef054-9327-40af-9729-b525352b79f1" providerId="ADAL" clId="{67CF0220-6F67-4401-B249-1A9203F418A2}" dt="2022-08-22T06:08:54.568" v="80"/>
          <ac:spMkLst>
            <pc:docMk/>
            <pc:sldMk cId="1522113737" sldId="1281"/>
            <ac:spMk id="122" creationId="{08E28B4B-1D46-7106-363E-EE5B45C30EA4}"/>
          </ac:spMkLst>
        </pc:spChg>
        <pc:spChg chg="add del mod">
          <ac:chgData name="塩谷 晃弘 / Akihiro Shiotani" userId="50aef054-9327-40af-9729-b525352b79f1" providerId="ADAL" clId="{67CF0220-6F67-4401-B249-1A9203F418A2}" dt="2022-08-22T06:08:54.568" v="80"/>
          <ac:spMkLst>
            <pc:docMk/>
            <pc:sldMk cId="1522113737" sldId="1281"/>
            <ac:spMk id="123" creationId="{0FA42729-55E5-502A-8DEA-AC90B51B9CEF}"/>
          </ac:spMkLst>
        </pc:spChg>
        <pc:spChg chg="add del mod">
          <ac:chgData name="塩谷 晃弘 / Akihiro Shiotani" userId="50aef054-9327-40af-9729-b525352b79f1" providerId="ADAL" clId="{67CF0220-6F67-4401-B249-1A9203F418A2}" dt="2022-08-22T06:08:54.568" v="80"/>
          <ac:spMkLst>
            <pc:docMk/>
            <pc:sldMk cId="1522113737" sldId="1281"/>
            <ac:spMk id="125" creationId="{A2285EE3-C709-54BD-585D-75DB93F24F9C}"/>
          </ac:spMkLst>
        </pc:spChg>
        <pc:spChg chg="add del mod">
          <ac:chgData name="塩谷 晃弘 / Akihiro Shiotani" userId="50aef054-9327-40af-9729-b525352b79f1" providerId="ADAL" clId="{67CF0220-6F67-4401-B249-1A9203F418A2}" dt="2022-08-22T06:08:54.568" v="80"/>
          <ac:spMkLst>
            <pc:docMk/>
            <pc:sldMk cId="1522113737" sldId="1281"/>
            <ac:spMk id="130" creationId="{42285E2E-0FAF-CC44-3400-45DD99CCF0C5}"/>
          </ac:spMkLst>
        </pc:spChg>
        <pc:spChg chg="add del mod">
          <ac:chgData name="塩谷 晃弘 / Akihiro Shiotani" userId="50aef054-9327-40af-9729-b525352b79f1" providerId="ADAL" clId="{67CF0220-6F67-4401-B249-1A9203F418A2}" dt="2022-08-22T06:08:54.568" v="80"/>
          <ac:spMkLst>
            <pc:docMk/>
            <pc:sldMk cId="1522113737" sldId="1281"/>
            <ac:spMk id="131" creationId="{E3112CC6-9A41-BEAB-3688-B19882C8809B}"/>
          </ac:spMkLst>
        </pc:spChg>
        <pc:spChg chg="add del mod">
          <ac:chgData name="塩谷 晃弘 / Akihiro Shiotani" userId="50aef054-9327-40af-9729-b525352b79f1" providerId="ADAL" clId="{67CF0220-6F67-4401-B249-1A9203F418A2}" dt="2022-08-22T06:08:54.568" v="80"/>
          <ac:spMkLst>
            <pc:docMk/>
            <pc:sldMk cId="1522113737" sldId="1281"/>
            <ac:spMk id="132" creationId="{A4DB24EC-C23B-D3CE-AFAE-41EF6E9E3BBA}"/>
          </ac:spMkLst>
        </pc:spChg>
        <pc:spChg chg="add del mod">
          <ac:chgData name="塩谷 晃弘 / Akihiro Shiotani" userId="50aef054-9327-40af-9729-b525352b79f1" providerId="ADAL" clId="{67CF0220-6F67-4401-B249-1A9203F418A2}" dt="2022-08-22T06:08:57.831" v="82"/>
          <ac:spMkLst>
            <pc:docMk/>
            <pc:sldMk cId="1522113737" sldId="1281"/>
            <ac:spMk id="134" creationId="{A346627A-9E80-2BE1-B397-1A7918436FD7}"/>
          </ac:spMkLst>
        </pc:spChg>
        <pc:spChg chg="add del mod">
          <ac:chgData name="塩谷 晃弘 / Akihiro Shiotani" userId="50aef054-9327-40af-9729-b525352b79f1" providerId="ADAL" clId="{67CF0220-6F67-4401-B249-1A9203F418A2}" dt="2022-08-22T06:08:57.831" v="82"/>
          <ac:spMkLst>
            <pc:docMk/>
            <pc:sldMk cId="1522113737" sldId="1281"/>
            <ac:spMk id="140" creationId="{91E0CF00-EA86-0DEE-4B1E-C60300901D3D}"/>
          </ac:spMkLst>
        </pc:spChg>
        <pc:spChg chg="add del mod">
          <ac:chgData name="塩谷 晃弘 / Akihiro Shiotani" userId="50aef054-9327-40af-9729-b525352b79f1" providerId="ADAL" clId="{67CF0220-6F67-4401-B249-1A9203F418A2}" dt="2022-08-22T06:08:57.831" v="82"/>
          <ac:spMkLst>
            <pc:docMk/>
            <pc:sldMk cId="1522113737" sldId="1281"/>
            <ac:spMk id="143" creationId="{6FD63F1A-A4C5-29AB-B01C-60988638F229}"/>
          </ac:spMkLst>
        </pc:spChg>
        <pc:spChg chg="add del mod">
          <ac:chgData name="塩谷 晃弘 / Akihiro Shiotani" userId="50aef054-9327-40af-9729-b525352b79f1" providerId="ADAL" clId="{67CF0220-6F67-4401-B249-1A9203F418A2}" dt="2022-08-22T06:08:57.831" v="82"/>
          <ac:spMkLst>
            <pc:docMk/>
            <pc:sldMk cId="1522113737" sldId="1281"/>
            <ac:spMk id="144" creationId="{430BF22C-9A0C-363F-F7CB-C407E62D6F3A}"/>
          </ac:spMkLst>
        </pc:spChg>
        <pc:spChg chg="add del mod">
          <ac:chgData name="塩谷 晃弘 / Akihiro Shiotani" userId="50aef054-9327-40af-9729-b525352b79f1" providerId="ADAL" clId="{67CF0220-6F67-4401-B249-1A9203F418A2}" dt="2022-08-22T06:08:57.831" v="82"/>
          <ac:spMkLst>
            <pc:docMk/>
            <pc:sldMk cId="1522113737" sldId="1281"/>
            <ac:spMk id="145" creationId="{B76878C1-2CE0-3146-483B-374F23AD893C}"/>
          </ac:spMkLst>
        </pc:spChg>
        <pc:spChg chg="add del mod">
          <ac:chgData name="塩谷 晃弘 / Akihiro Shiotani" userId="50aef054-9327-40af-9729-b525352b79f1" providerId="ADAL" clId="{67CF0220-6F67-4401-B249-1A9203F418A2}" dt="2022-08-22T06:08:57.831" v="82"/>
          <ac:spMkLst>
            <pc:docMk/>
            <pc:sldMk cId="1522113737" sldId="1281"/>
            <ac:spMk id="146" creationId="{72AECBFE-C3EF-798C-8564-8E6F0D5B0978}"/>
          </ac:spMkLst>
        </pc:spChg>
        <pc:spChg chg="add del mod">
          <ac:chgData name="塩谷 晃弘 / Akihiro Shiotani" userId="50aef054-9327-40af-9729-b525352b79f1" providerId="ADAL" clId="{67CF0220-6F67-4401-B249-1A9203F418A2}" dt="2022-08-22T06:08:57.831" v="82"/>
          <ac:spMkLst>
            <pc:docMk/>
            <pc:sldMk cId="1522113737" sldId="1281"/>
            <ac:spMk id="147" creationId="{04A5DD1D-D70A-6E08-790F-AE9D778E62A7}"/>
          </ac:spMkLst>
        </pc:spChg>
        <pc:spChg chg="add del mod">
          <ac:chgData name="塩谷 晃弘 / Akihiro Shiotani" userId="50aef054-9327-40af-9729-b525352b79f1" providerId="ADAL" clId="{67CF0220-6F67-4401-B249-1A9203F418A2}" dt="2022-08-22T06:08:57.831" v="82"/>
          <ac:spMkLst>
            <pc:docMk/>
            <pc:sldMk cId="1522113737" sldId="1281"/>
            <ac:spMk id="149" creationId="{20C36B8B-F34D-F64B-5D3F-E07AC7227E3B}"/>
          </ac:spMkLst>
        </pc:spChg>
        <pc:spChg chg="add del mod">
          <ac:chgData name="塩谷 晃弘 / Akihiro Shiotani" userId="50aef054-9327-40af-9729-b525352b79f1" providerId="ADAL" clId="{67CF0220-6F67-4401-B249-1A9203F418A2}" dt="2022-08-22T06:08:57.831" v="82"/>
          <ac:spMkLst>
            <pc:docMk/>
            <pc:sldMk cId="1522113737" sldId="1281"/>
            <ac:spMk id="155" creationId="{62024F27-17D5-B041-DC3E-4668C8283C6B}"/>
          </ac:spMkLst>
        </pc:spChg>
        <pc:spChg chg="add del mod">
          <ac:chgData name="塩谷 晃弘 / Akihiro Shiotani" userId="50aef054-9327-40af-9729-b525352b79f1" providerId="ADAL" clId="{67CF0220-6F67-4401-B249-1A9203F418A2}" dt="2022-08-22T06:08:57.831" v="82"/>
          <ac:spMkLst>
            <pc:docMk/>
            <pc:sldMk cId="1522113737" sldId="1281"/>
            <ac:spMk id="156" creationId="{96AE69CD-F9C9-BA66-1BEC-F0E68D995E7B}"/>
          </ac:spMkLst>
        </pc:spChg>
        <pc:spChg chg="add del mod">
          <ac:chgData name="塩谷 晃弘 / Akihiro Shiotani" userId="50aef054-9327-40af-9729-b525352b79f1" providerId="ADAL" clId="{67CF0220-6F67-4401-B249-1A9203F418A2}" dt="2022-08-22T06:08:57.831" v="82"/>
          <ac:spMkLst>
            <pc:docMk/>
            <pc:sldMk cId="1522113737" sldId="1281"/>
            <ac:spMk id="157" creationId="{59F92DC3-0E28-A78D-10D6-BA7449B6F13B}"/>
          </ac:spMkLst>
        </pc:spChg>
        <pc:spChg chg="add del mod">
          <ac:chgData name="塩谷 晃弘 / Akihiro Shiotani" userId="50aef054-9327-40af-9729-b525352b79f1" providerId="ADAL" clId="{67CF0220-6F67-4401-B249-1A9203F418A2}" dt="2022-08-22T06:08:57.831" v="82"/>
          <ac:spMkLst>
            <pc:docMk/>
            <pc:sldMk cId="1522113737" sldId="1281"/>
            <ac:spMk id="159" creationId="{5378D344-C056-FAC1-72EE-DE077CB99F36}"/>
          </ac:spMkLst>
        </pc:spChg>
        <pc:spChg chg="add del mod">
          <ac:chgData name="塩谷 晃弘 / Akihiro Shiotani" userId="50aef054-9327-40af-9729-b525352b79f1" providerId="ADAL" clId="{67CF0220-6F67-4401-B249-1A9203F418A2}" dt="2022-08-22T06:08:57.831" v="82"/>
          <ac:spMkLst>
            <pc:docMk/>
            <pc:sldMk cId="1522113737" sldId="1281"/>
            <ac:spMk id="164" creationId="{8EC69686-3974-A1DA-565B-93F1FAD6FAC7}"/>
          </ac:spMkLst>
        </pc:spChg>
        <pc:spChg chg="add del mod">
          <ac:chgData name="塩谷 晃弘 / Akihiro Shiotani" userId="50aef054-9327-40af-9729-b525352b79f1" providerId="ADAL" clId="{67CF0220-6F67-4401-B249-1A9203F418A2}" dt="2022-08-22T06:08:57.831" v="82"/>
          <ac:spMkLst>
            <pc:docMk/>
            <pc:sldMk cId="1522113737" sldId="1281"/>
            <ac:spMk id="165" creationId="{25FC7BAB-AD8D-0A84-9EEA-2C47BF54A458}"/>
          </ac:spMkLst>
        </pc:spChg>
        <pc:spChg chg="add del mod">
          <ac:chgData name="塩谷 晃弘 / Akihiro Shiotani" userId="50aef054-9327-40af-9729-b525352b79f1" providerId="ADAL" clId="{67CF0220-6F67-4401-B249-1A9203F418A2}" dt="2022-08-22T06:08:57.831" v="82"/>
          <ac:spMkLst>
            <pc:docMk/>
            <pc:sldMk cId="1522113737" sldId="1281"/>
            <ac:spMk id="166" creationId="{2D866382-C0FF-1ED6-8B75-5756505CAA58}"/>
          </ac:spMkLst>
        </pc:spChg>
        <pc:spChg chg="add mod">
          <ac:chgData name="塩谷 晃弘 / Akihiro Shiotani" userId="50aef054-9327-40af-9729-b525352b79f1" providerId="ADAL" clId="{67CF0220-6F67-4401-B249-1A9203F418A2}" dt="2022-08-22T06:10:28.770" v="142" actId="1076"/>
          <ac:spMkLst>
            <pc:docMk/>
            <pc:sldMk cId="1522113737" sldId="1281"/>
            <ac:spMk id="168" creationId="{DF97E945-71DB-2403-6C21-0B17E7AE871B}"/>
          </ac:spMkLst>
        </pc:spChg>
        <pc:spChg chg="add mod">
          <ac:chgData name="塩谷 晃弘 / Akihiro Shiotani" userId="50aef054-9327-40af-9729-b525352b79f1" providerId="ADAL" clId="{67CF0220-6F67-4401-B249-1A9203F418A2}" dt="2022-08-22T06:11:38.312" v="168" actId="1076"/>
          <ac:spMkLst>
            <pc:docMk/>
            <pc:sldMk cId="1522113737" sldId="1281"/>
            <ac:spMk id="169" creationId="{ABF87C4F-B203-6B21-EBE3-992EAE7FE4DD}"/>
          </ac:spMkLst>
        </pc:spChg>
        <pc:grpChg chg="add del mod">
          <ac:chgData name="塩谷 晃弘 / Akihiro Shiotani" userId="50aef054-9327-40af-9729-b525352b79f1" providerId="ADAL" clId="{67CF0220-6F67-4401-B249-1A9203F418A2}" dt="2022-08-22T06:07:47.339" v="73"/>
          <ac:grpSpMkLst>
            <pc:docMk/>
            <pc:sldMk cId="1522113737" sldId="1281"/>
            <ac:grpSpMk id="25" creationId="{1D3D49E7-6B66-968A-2786-31844D89E2AB}"/>
          </ac:grpSpMkLst>
        </pc:grpChg>
        <pc:grpChg chg="mod">
          <ac:chgData name="塩谷 晃弘 / Akihiro Shiotani" userId="50aef054-9327-40af-9729-b525352b79f1" providerId="ADAL" clId="{67CF0220-6F67-4401-B249-1A9203F418A2}" dt="2022-08-22T06:07:34.860" v="31"/>
          <ac:grpSpMkLst>
            <pc:docMk/>
            <pc:sldMk cId="1522113737" sldId="1281"/>
            <ac:grpSpMk id="27" creationId="{6887B80E-F750-8F5A-3EF5-82FE00B471D4}"/>
          </ac:grpSpMkLst>
        </pc:grpChg>
        <pc:grpChg chg="add del mod">
          <ac:chgData name="塩谷 晃弘 / Akihiro Shiotani" userId="50aef054-9327-40af-9729-b525352b79f1" providerId="ADAL" clId="{67CF0220-6F67-4401-B249-1A9203F418A2}" dt="2022-08-22T06:07:47.339" v="73"/>
          <ac:grpSpMkLst>
            <pc:docMk/>
            <pc:sldMk cId="1522113737" sldId="1281"/>
            <ac:grpSpMk id="34" creationId="{4430FBE1-B2F9-3C66-84E2-AC42C05EAB77}"/>
          </ac:grpSpMkLst>
        </pc:grpChg>
        <pc:grpChg chg="mod">
          <ac:chgData name="塩谷 晃弘 / Akihiro Shiotani" userId="50aef054-9327-40af-9729-b525352b79f1" providerId="ADAL" clId="{67CF0220-6F67-4401-B249-1A9203F418A2}" dt="2022-08-22T06:07:34.860" v="31"/>
          <ac:grpSpMkLst>
            <pc:docMk/>
            <pc:sldMk cId="1522113737" sldId="1281"/>
            <ac:grpSpMk id="36" creationId="{56DA2674-4AF9-006F-ECCF-78A652740F55}"/>
          </ac:grpSpMkLst>
        </pc:grpChg>
        <pc:grpChg chg="add del mod">
          <ac:chgData name="塩谷 晃弘 / Akihiro Shiotani" userId="50aef054-9327-40af-9729-b525352b79f1" providerId="ADAL" clId="{67CF0220-6F67-4401-B249-1A9203F418A2}" dt="2022-08-22T06:07:47.339" v="73"/>
          <ac:grpSpMkLst>
            <pc:docMk/>
            <pc:sldMk cId="1522113737" sldId="1281"/>
            <ac:grpSpMk id="46" creationId="{0438D271-6943-3F7F-BDD0-BA9100AE9649}"/>
          </ac:grpSpMkLst>
        </pc:grpChg>
        <pc:grpChg chg="mod">
          <ac:chgData name="塩谷 晃弘 / Akihiro Shiotani" userId="50aef054-9327-40af-9729-b525352b79f1" providerId="ADAL" clId="{67CF0220-6F67-4401-B249-1A9203F418A2}" dt="2022-08-22T06:07:34.860" v="31"/>
          <ac:grpSpMkLst>
            <pc:docMk/>
            <pc:sldMk cId="1522113737" sldId="1281"/>
            <ac:grpSpMk id="48" creationId="{B65C82E0-4685-4C6E-CCD2-A9ECC924B74B}"/>
          </ac:grpSpMkLst>
        </pc:grpChg>
        <pc:grpChg chg="add del mod">
          <ac:chgData name="塩谷 晃弘 / Akihiro Shiotani" userId="50aef054-9327-40af-9729-b525352b79f1" providerId="ADAL" clId="{67CF0220-6F67-4401-B249-1A9203F418A2}" dt="2022-08-22T06:07:50.446" v="77"/>
          <ac:grpSpMkLst>
            <pc:docMk/>
            <pc:sldMk cId="1522113737" sldId="1281"/>
            <ac:grpSpMk id="66" creationId="{FD059263-071E-7E3D-90EB-23B50BF3AC3E}"/>
          </ac:grpSpMkLst>
        </pc:grpChg>
        <pc:grpChg chg="mod">
          <ac:chgData name="塩谷 晃弘 / Akihiro Shiotani" userId="50aef054-9327-40af-9729-b525352b79f1" providerId="ADAL" clId="{67CF0220-6F67-4401-B249-1A9203F418A2}" dt="2022-08-22T06:07:48.416" v="74"/>
          <ac:grpSpMkLst>
            <pc:docMk/>
            <pc:sldMk cId="1522113737" sldId="1281"/>
            <ac:grpSpMk id="68" creationId="{E060960E-3A10-1A59-AF53-DC1A581768CB}"/>
          </ac:grpSpMkLst>
        </pc:grpChg>
        <pc:grpChg chg="add del mod">
          <ac:chgData name="塩谷 晃弘 / Akihiro Shiotani" userId="50aef054-9327-40af-9729-b525352b79f1" providerId="ADAL" clId="{67CF0220-6F67-4401-B249-1A9203F418A2}" dt="2022-08-22T06:07:50.446" v="77"/>
          <ac:grpSpMkLst>
            <pc:docMk/>
            <pc:sldMk cId="1522113737" sldId="1281"/>
            <ac:grpSpMk id="73" creationId="{71C3F6DE-9A8F-0BF3-EE9D-C64FB628FCCB}"/>
          </ac:grpSpMkLst>
        </pc:grpChg>
        <pc:grpChg chg="mod">
          <ac:chgData name="塩谷 晃弘 / Akihiro Shiotani" userId="50aef054-9327-40af-9729-b525352b79f1" providerId="ADAL" clId="{67CF0220-6F67-4401-B249-1A9203F418A2}" dt="2022-08-22T06:07:48.416" v="74"/>
          <ac:grpSpMkLst>
            <pc:docMk/>
            <pc:sldMk cId="1522113737" sldId="1281"/>
            <ac:grpSpMk id="75" creationId="{4E8CFE2F-2061-5B8A-DC26-58AA0A1FECFB}"/>
          </ac:grpSpMkLst>
        </pc:grpChg>
        <pc:grpChg chg="add del mod">
          <ac:chgData name="塩谷 晃弘 / Akihiro Shiotani" userId="50aef054-9327-40af-9729-b525352b79f1" providerId="ADAL" clId="{67CF0220-6F67-4401-B249-1A9203F418A2}" dt="2022-08-22T06:07:50.446" v="77"/>
          <ac:grpSpMkLst>
            <pc:docMk/>
            <pc:sldMk cId="1522113737" sldId="1281"/>
            <ac:grpSpMk id="80" creationId="{49D256BF-6530-B21E-AF34-CCA173A9E142}"/>
          </ac:grpSpMkLst>
        </pc:grpChg>
        <pc:grpChg chg="mod">
          <ac:chgData name="塩谷 晃弘 / Akihiro Shiotani" userId="50aef054-9327-40af-9729-b525352b79f1" providerId="ADAL" clId="{67CF0220-6F67-4401-B249-1A9203F418A2}" dt="2022-08-22T06:07:48.416" v="74"/>
          <ac:grpSpMkLst>
            <pc:docMk/>
            <pc:sldMk cId="1522113737" sldId="1281"/>
            <ac:grpSpMk id="82" creationId="{6E911F9D-E1E3-F230-0DF3-0B9845CD75F0}"/>
          </ac:grpSpMkLst>
        </pc:grpChg>
        <pc:grpChg chg="add del mod">
          <ac:chgData name="塩谷 晃弘 / Akihiro Shiotani" userId="50aef054-9327-40af-9729-b525352b79f1" providerId="ADAL" clId="{67CF0220-6F67-4401-B249-1A9203F418A2}" dt="2022-08-22T06:08:54.568" v="80"/>
          <ac:grpSpMkLst>
            <pc:docMk/>
            <pc:sldMk cId="1522113737" sldId="1281"/>
            <ac:grpSpMk id="101" creationId="{A58342D0-258B-CAF9-F75A-5B2E269BBA0E}"/>
          </ac:grpSpMkLst>
        </pc:grpChg>
        <pc:grpChg chg="add del mod">
          <ac:chgData name="塩谷 晃弘 / Akihiro Shiotani" userId="50aef054-9327-40af-9729-b525352b79f1" providerId="ADAL" clId="{67CF0220-6F67-4401-B249-1A9203F418A2}" dt="2022-08-22T06:08:54.568" v="80"/>
          <ac:grpSpMkLst>
            <pc:docMk/>
            <pc:sldMk cId="1522113737" sldId="1281"/>
            <ac:grpSpMk id="116" creationId="{45EE29EE-6AD7-074B-F523-29FE805E1A52}"/>
          </ac:grpSpMkLst>
        </pc:grpChg>
        <pc:grpChg chg="add del mod">
          <ac:chgData name="塩谷 晃弘 / Akihiro Shiotani" userId="50aef054-9327-40af-9729-b525352b79f1" providerId="ADAL" clId="{67CF0220-6F67-4401-B249-1A9203F418A2}" dt="2022-08-22T06:08:54.568" v="80"/>
          <ac:grpSpMkLst>
            <pc:docMk/>
            <pc:sldMk cId="1522113737" sldId="1281"/>
            <ac:grpSpMk id="126" creationId="{0DA0C02D-3D6F-7713-B179-C46D8F3DC460}"/>
          </ac:grpSpMkLst>
        </pc:grpChg>
        <pc:grpChg chg="add del mod">
          <ac:chgData name="塩谷 晃弘 / Akihiro Shiotani" userId="50aef054-9327-40af-9729-b525352b79f1" providerId="ADAL" clId="{67CF0220-6F67-4401-B249-1A9203F418A2}" dt="2022-08-22T06:08:57.831" v="82"/>
          <ac:grpSpMkLst>
            <pc:docMk/>
            <pc:sldMk cId="1522113737" sldId="1281"/>
            <ac:grpSpMk id="135" creationId="{7E92E856-DD06-9191-7C43-9E3A3B983A1D}"/>
          </ac:grpSpMkLst>
        </pc:grpChg>
        <pc:grpChg chg="add del mod">
          <ac:chgData name="塩谷 晃弘 / Akihiro Shiotani" userId="50aef054-9327-40af-9729-b525352b79f1" providerId="ADAL" clId="{67CF0220-6F67-4401-B249-1A9203F418A2}" dt="2022-08-22T06:08:57.831" v="82"/>
          <ac:grpSpMkLst>
            <pc:docMk/>
            <pc:sldMk cId="1522113737" sldId="1281"/>
            <ac:grpSpMk id="150" creationId="{B8F0B2E7-B884-C9C9-469B-A53B5FABD0BB}"/>
          </ac:grpSpMkLst>
        </pc:grpChg>
        <pc:grpChg chg="add del mod">
          <ac:chgData name="塩谷 晃弘 / Akihiro Shiotani" userId="50aef054-9327-40af-9729-b525352b79f1" providerId="ADAL" clId="{67CF0220-6F67-4401-B249-1A9203F418A2}" dt="2022-08-22T06:08:57.831" v="82"/>
          <ac:grpSpMkLst>
            <pc:docMk/>
            <pc:sldMk cId="1522113737" sldId="1281"/>
            <ac:grpSpMk id="160" creationId="{281FF741-3A11-5A1E-2EDD-E6B15E263252}"/>
          </ac:grpSpMkLst>
        </pc:grpChg>
        <pc:picChg chg="add mod">
          <ac:chgData name="塩谷 晃弘 / Akihiro Shiotani" userId="50aef054-9327-40af-9729-b525352b79f1" providerId="ADAL" clId="{67CF0220-6F67-4401-B249-1A9203F418A2}" dt="2022-08-22T06:09:54.298" v="118" actId="1035"/>
          <ac:picMkLst>
            <pc:docMk/>
            <pc:sldMk cId="1522113737" sldId="1281"/>
            <ac:picMk id="3" creationId="{30336924-F6B6-E534-6A2D-7DFF2CB6133A}"/>
          </ac:picMkLst>
        </pc:picChg>
        <pc:picChg chg="add mod">
          <ac:chgData name="塩谷 晃弘 / Akihiro Shiotani" userId="50aef054-9327-40af-9729-b525352b79f1" providerId="ADAL" clId="{67CF0220-6F67-4401-B249-1A9203F418A2}" dt="2022-08-22T06:10:38.835" v="154" actId="1035"/>
          <ac:picMkLst>
            <pc:docMk/>
            <pc:sldMk cId="1522113737" sldId="1281"/>
            <ac:picMk id="4" creationId="{E19D3968-B2CE-EFE5-E469-B93F9652F2F5}"/>
          </ac:picMkLst>
        </pc:picChg>
        <pc:cxnChg chg="mod">
          <ac:chgData name="塩谷 晃弘 / Akihiro Shiotani" userId="50aef054-9327-40af-9729-b525352b79f1" providerId="ADAL" clId="{67CF0220-6F67-4401-B249-1A9203F418A2}" dt="2022-08-22T06:07:34.860" v="31"/>
          <ac:cxnSpMkLst>
            <pc:docMk/>
            <pc:sldMk cId="1522113737" sldId="1281"/>
            <ac:cxnSpMk id="28" creationId="{A0903A0E-4B96-D590-9C41-0C2541852A0F}"/>
          </ac:cxnSpMkLst>
        </pc:cxnChg>
        <pc:cxnChg chg="mod">
          <ac:chgData name="塩谷 晃弘 / Akihiro Shiotani" userId="50aef054-9327-40af-9729-b525352b79f1" providerId="ADAL" clId="{67CF0220-6F67-4401-B249-1A9203F418A2}" dt="2022-08-22T06:07:34.860" v="31"/>
          <ac:cxnSpMkLst>
            <pc:docMk/>
            <pc:sldMk cId="1522113737" sldId="1281"/>
            <ac:cxnSpMk id="29" creationId="{7E62097D-1007-16D4-9135-DE507B0EE0BE}"/>
          </ac:cxnSpMkLst>
        </pc:cxnChg>
        <pc:cxnChg chg="mod">
          <ac:chgData name="塩谷 晃弘 / Akihiro Shiotani" userId="50aef054-9327-40af-9729-b525352b79f1" providerId="ADAL" clId="{67CF0220-6F67-4401-B249-1A9203F418A2}" dt="2022-08-22T06:07:34.860" v="31"/>
          <ac:cxnSpMkLst>
            <pc:docMk/>
            <pc:sldMk cId="1522113737" sldId="1281"/>
            <ac:cxnSpMk id="30" creationId="{46F80673-A9A5-BE40-29E9-B6E1C91DA961}"/>
          </ac:cxnSpMkLst>
        </pc:cxnChg>
        <pc:cxnChg chg="mod">
          <ac:chgData name="塩谷 晃弘 / Akihiro Shiotani" userId="50aef054-9327-40af-9729-b525352b79f1" providerId="ADAL" clId="{67CF0220-6F67-4401-B249-1A9203F418A2}" dt="2022-08-22T06:07:34.860" v="31"/>
          <ac:cxnSpMkLst>
            <pc:docMk/>
            <pc:sldMk cId="1522113737" sldId="1281"/>
            <ac:cxnSpMk id="33" creationId="{04503C5C-0779-B7CB-E62D-EE9CD7F50435}"/>
          </ac:cxnSpMkLst>
        </pc:cxnChg>
        <pc:cxnChg chg="mod">
          <ac:chgData name="塩谷 晃弘 / Akihiro Shiotani" userId="50aef054-9327-40af-9729-b525352b79f1" providerId="ADAL" clId="{67CF0220-6F67-4401-B249-1A9203F418A2}" dt="2022-08-22T06:07:34.860" v="31"/>
          <ac:cxnSpMkLst>
            <pc:docMk/>
            <pc:sldMk cId="1522113737" sldId="1281"/>
            <ac:cxnSpMk id="42" creationId="{3AF34CF1-6B7C-CDE2-7B5D-A35BB24F2600}"/>
          </ac:cxnSpMkLst>
        </pc:cxnChg>
        <pc:cxnChg chg="mod">
          <ac:chgData name="塩谷 晃弘 / Akihiro Shiotani" userId="50aef054-9327-40af-9729-b525352b79f1" providerId="ADAL" clId="{67CF0220-6F67-4401-B249-1A9203F418A2}" dt="2022-08-22T06:07:34.860" v="31"/>
          <ac:cxnSpMkLst>
            <pc:docMk/>
            <pc:sldMk cId="1522113737" sldId="1281"/>
            <ac:cxnSpMk id="43" creationId="{08C9F7CA-BD84-A7D2-598D-0F6176040380}"/>
          </ac:cxnSpMkLst>
        </pc:cxnChg>
        <pc:cxnChg chg="mod">
          <ac:chgData name="塩谷 晃弘 / Akihiro Shiotani" userId="50aef054-9327-40af-9729-b525352b79f1" providerId="ADAL" clId="{67CF0220-6F67-4401-B249-1A9203F418A2}" dt="2022-08-22T06:07:34.860" v="31"/>
          <ac:cxnSpMkLst>
            <pc:docMk/>
            <pc:sldMk cId="1522113737" sldId="1281"/>
            <ac:cxnSpMk id="44" creationId="{1CE24A2D-E848-6AD3-70B1-CA0BAA5B81D3}"/>
          </ac:cxnSpMkLst>
        </pc:cxnChg>
        <pc:cxnChg chg="mod">
          <ac:chgData name="塩谷 晃弘 / Akihiro Shiotani" userId="50aef054-9327-40af-9729-b525352b79f1" providerId="ADAL" clId="{67CF0220-6F67-4401-B249-1A9203F418A2}" dt="2022-08-22T06:07:34.860" v="31"/>
          <ac:cxnSpMkLst>
            <pc:docMk/>
            <pc:sldMk cId="1522113737" sldId="1281"/>
            <ac:cxnSpMk id="45" creationId="{4AC058B0-9046-AFF2-76DB-F8663AB860E6}"/>
          </ac:cxnSpMkLst>
        </pc:cxnChg>
        <pc:cxnChg chg="mod">
          <ac:chgData name="塩谷 晃弘 / Akihiro Shiotani" userId="50aef054-9327-40af-9729-b525352b79f1" providerId="ADAL" clId="{67CF0220-6F67-4401-B249-1A9203F418A2}" dt="2022-08-22T06:07:34.860" v="31"/>
          <ac:cxnSpMkLst>
            <pc:docMk/>
            <pc:sldMk cId="1522113737" sldId="1281"/>
            <ac:cxnSpMk id="49" creationId="{343ED0E6-F9F6-96F7-9E49-C384C2707DDA}"/>
          </ac:cxnSpMkLst>
        </pc:cxnChg>
        <pc:cxnChg chg="mod">
          <ac:chgData name="塩谷 晃弘 / Akihiro Shiotani" userId="50aef054-9327-40af-9729-b525352b79f1" providerId="ADAL" clId="{67CF0220-6F67-4401-B249-1A9203F418A2}" dt="2022-08-22T06:07:34.860" v="31"/>
          <ac:cxnSpMkLst>
            <pc:docMk/>
            <pc:sldMk cId="1522113737" sldId="1281"/>
            <ac:cxnSpMk id="50" creationId="{E3E87ED1-C05D-7DAD-AE27-27C0A3DCDE8D}"/>
          </ac:cxnSpMkLst>
        </pc:cxnChg>
        <pc:cxnChg chg="mod">
          <ac:chgData name="塩谷 晃弘 / Akihiro Shiotani" userId="50aef054-9327-40af-9729-b525352b79f1" providerId="ADAL" clId="{67CF0220-6F67-4401-B249-1A9203F418A2}" dt="2022-08-22T06:07:34.860" v="31"/>
          <ac:cxnSpMkLst>
            <pc:docMk/>
            <pc:sldMk cId="1522113737" sldId="1281"/>
            <ac:cxnSpMk id="51" creationId="{054FCA9B-1D7B-1331-202A-259F4AA8F85B}"/>
          </ac:cxnSpMkLst>
        </pc:cxnChg>
        <pc:cxnChg chg="mod">
          <ac:chgData name="塩谷 晃弘 / Akihiro Shiotani" userId="50aef054-9327-40af-9729-b525352b79f1" providerId="ADAL" clId="{67CF0220-6F67-4401-B249-1A9203F418A2}" dt="2022-08-22T06:07:34.860" v="31"/>
          <ac:cxnSpMkLst>
            <pc:docMk/>
            <pc:sldMk cId="1522113737" sldId="1281"/>
            <ac:cxnSpMk id="52" creationId="{CD4D57B1-661A-4749-D7CD-926B328D5D2C}"/>
          </ac:cxnSpMkLst>
        </pc:cxnChg>
        <pc:cxnChg chg="add del mod">
          <ac:chgData name="塩谷 晃弘 / Akihiro Shiotani" userId="50aef054-9327-40af-9729-b525352b79f1" providerId="ADAL" clId="{67CF0220-6F67-4401-B249-1A9203F418A2}" dt="2022-08-22T06:07:47.339" v="73"/>
          <ac:cxnSpMkLst>
            <pc:docMk/>
            <pc:sldMk cId="1522113737" sldId="1281"/>
            <ac:cxnSpMk id="53" creationId="{013B65D7-DB66-FE72-D444-E60258EE69B9}"/>
          </ac:cxnSpMkLst>
        </pc:cxnChg>
        <pc:cxnChg chg="add del mod">
          <ac:chgData name="塩谷 晃弘 / Akihiro Shiotani" userId="50aef054-9327-40af-9729-b525352b79f1" providerId="ADAL" clId="{67CF0220-6F67-4401-B249-1A9203F418A2}" dt="2022-08-22T06:07:47.339" v="73"/>
          <ac:cxnSpMkLst>
            <pc:docMk/>
            <pc:sldMk cId="1522113737" sldId="1281"/>
            <ac:cxnSpMk id="55" creationId="{91FA4B55-FE23-E2ED-859D-5AC00CE55CAD}"/>
          </ac:cxnSpMkLst>
        </pc:cxnChg>
        <pc:cxnChg chg="add del mod">
          <ac:chgData name="塩谷 晃弘 / Akihiro Shiotani" userId="50aef054-9327-40af-9729-b525352b79f1" providerId="ADAL" clId="{67CF0220-6F67-4401-B249-1A9203F418A2}" dt="2022-08-22T06:07:47.339" v="73"/>
          <ac:cxnSpMkLst>
            <pc:docMk/>
            <pc:sldMk cId="1522113737" sldId="1281"/>
            <ac:cxnSpMk id="56" creationId="{96B7BC9B-5173-595D-30EE-26BE41960644}"/>
          </ac:cxnSpMkLst>
        </pc:cxnChg>
        <pc:cxnChg chg="add del mod">
          <ac:chgData name="塩谷 晃弘 / Akihiro Shiotani" userId="50aef054-9327-40af-9729-b525352b79f1" providerId="ADAL" clId="{67CF0220-6F67-4401-B249-1A9203F418A2}" dt="2022-08-22T06:07:47.339" v="73"/>
          <ac:cxnSpMkLst>
            <pc:docMk/>
            <pc:sldMk cId="1522113737" sldId="1281"/>
            <ac:cxnSpMk id="57" creationId="{8959681D-1BF3-AD51-F99C-64DDB1CA0BA6}"/>
          </ac:cxnSpMkLst>
        </pc:cxnChg>
        <pc:cxnChg chg="mod">
          <ac:chgData name="塩谷 晃弘 / Akihiro Shiotani" userId="50aef054-9327-40af-9729-b525352b79f1" providerId="ADAL" clId="{67CF0220-6F67-4401-B249-1A9203F418A2}" dt="2022-08-22T06:07:48.416" v="74"/>
          <ac:cxnSpMkLst>
            <pc:docMk/>
            <pc:sldMk cId="1522113737" sldId="1281"/>
            <ac:cxnSpMk id="69" creationId="{34B4470F-0DB9-774F-9C29-CB90D223AE4D}"/>
          </ac:cxnSpMkLst>
        </pc:cxnChg>
        <pc:cxnChg chg="mod">
          <ac:chgData name="塩谷 晃弘 / Akihiro Shiotani" userId="50aef054-9327-40af-9729-b525352b79f1" providerId="ADAL" clId="{67CF0220-6F67-4401-B249-1A9203F418A2}" dt="2022-08-22T06:07:48.416" v="74"/>
          <ac:cxnSpMkLst>
            <pc:docMk/>
            <pc:sldMk cId="1522113737" sldId="1281"/>
            <ac:cxnSpMk id="70" creationId="{45F2C58C-9FFA-4121-1139-06C71EAA5FA9}"/>
          </ac:cxnSpMkLst>
        </pc:cxnChg>
        <pc:cxnChg chg="mod">
          <ac:chgData name="塩谷 晃弘 / Akihiro Shiotani" userId="50aef054-9327-40af-9729-b525352b79f1" providerId="ADAL" clId="{67CF0220-6F67-4401-B249-1A9203F418A2}" dt="2022-08-22T06:07:48.416" v="74"/>
          <ac:cxnSpMkLst>
            <pc:docMk/>
            <pc:sldMk cId="1522113737" sldId="1281"/>
            <ac:cxnSpMk id="71" creationId="{D07EEFAB-AE8C-B2B8-9712-AD5F7766AD23}"/>
          </ac:cxnSpMkLst>
        </pc:cxnChg>
        <pc:cxnChg chg="mod">
          <ac:chgData name="塩谷 晃弘 / Akihiro Shiotani" userId="50aef054-9327-40af-9729-b525352b79f1" providerId="ADAL" clId="{67CF0220-6F67-4401-B249-1A9203F418A2}" dt="2022-08-22T06:07:48.416" v="74"/>
          <ac:cxnSpMkLst>
            <pc:docMk/>
            <pc:sldMk cId="1522113737" sldId="1281"/>
            <ac:cxnSpMk id="72" creationId="{4BED6981-0A76-3410-6229-BC76BB063A6B}"/>
          </ac:cxnSpMkLst>
        </pc:cxnChg>
        <pc:cxnChg chg="mod">
          <ac:chgData name="塩谷 晃弘 / Akihiro Shiotani" userId="50aef054-9327-40af-9729-b525352b79f1" providerId="ADAL" clId="{67CF0220-6F67-4401-B249-1A9203F418A2}" dt="2022-08-22T06:07:48.416" v="74"/>
          <ac:cxnSpMkLst>
            <pc:docMk/>
            <pc:sldMk cId="1522113737" sldId="1281"/>
            <ac:cxnSpMk id="76" creationId="{61634D08-5CA1-2649-A16D-D4BCE907D5AF}"/>
          </ac:cxnSpMkLst>
        </pc:cxnChg>
        <pc:cxnChg chg="mod">
          <ac:chgData name="塩谷 晃弘 / Akihiro Shiotani" userId="50aef054-9327-40af-9729-b525352b79f1" providerId="ADAL" clId="{67CF0220-6F67-4401-B249-1A9203F418A2}" dt="2022-08-22T06:07:48.416" v="74"/>
          <ac:cxnSpMkLst>
            <pc:docMk/>
            <pc:sldMk cId="1522113737" sldId="1281"/>
            <ac:cxnSpMk id="77" creationId="{68D8FB0A-A98D-6A7B-6404-A19C4C7DDEBC}"/>
          </ac:cxnSpMkLst>
        </pc:cxnChg>
        <pc:cxnChg chg="mod">
          <ac:chgData name="塩谷 晃弘 / Akihiro Shiotani" userId="50aef054-9327-40af-9729-b525352b79f1" providerId="ADAL" clId="{67CF0220-6F67-4401-B249-1A9203F418A2}" dt="2022-08-22T06:07:48.416" v="74"/>
          <ac:cxnSpMkLst>
            <pc:docMk/>
            <pc:sldMk cId="1522113737" sldId="1281"/>
            <ac:cxnSpMk id="78" creationId="{ACB5D37D-2FC8-7A83-77EB-83CBE9D50B81}"/>
          </ac:cxnSpMkLst>
        </pc:cxnChg>
        <pc:cxnChg chg="mod">
          <ac:chgData name="塩谷 晃弘 / Akihiro Shiotani" userId="50aef054-9327-40af-9729-b525352b79f1" providerId="ADAL" clId="{67CF0220-6F67-4401-B249-1A9203F418A2}" dt="2022-08-22T06:07:48.416" v="74"/>
          <ac:cxnSpMkLst>
            <pc:docMk/>
            <pc:sldMk cId="1522113737" sldId="1281"/>
            <ac:cxnSpMk id="79" creationId="{FFFE5EC0-E2D4-B71E-57D5-981FBEECAC85}"/>
          </ac:cxnSpMkLst>
        </pc:cxnChg>
        <pc:cxnChg chg="mod">
          <ac:chgData name="塩谷 晃弘 / Akihiro Shiotani" userId="50aef054-9327-40af-9729-b525352b79f1" providerId="ADAL" clId="{67CF0220-6F67-4401-B249-1A9203F418A2}" dt="2022-08-22T06:07:48.416" v="74"/>
          <ac:cxnSpMkLst>
            <pc:docMk/>
            <pc:sldMk cId="1522113737" sldId="1281"/>
            <ac:cxnSpMk id="83" creationId="{62A6CCBF-FEAF-975B-A2D1-44491338058F}"/>
          </ac:cxnSpMkLst>
        </pc:cxnChg>
        <pc:cxnChg chg="mod">
          <ac:chgData name="塩谷 晃弘 / Akihiro Shiotani" userId="50aef054-9327-40af-9729-b525352b79f1" providerId="ADAL" clId="{67CF0220-6F67-4401-B249-1A9203F418A2}" dt="2022-08-22T06:07:48.416" v="74"/>
          <ac:cxnSpMkLst>
            <pc:docMk/>
            <pc:sldMk cId="1522113737" sldId="1281"/>
            <ac:cxnSpMk id="84" creationId="{3D1F53AB-EAD5-25EB-6F80-DAABEABB4C96}"/>
          </ac:cxnSpMkLst>
        </pc:cxnChg>
        <pc:cxnChg chg="mod">
          <ac:chgData name="塩谷 晃弘 / Akihiro Shiotani" userId="50aef054-9327-40af-9729-b525352b79f1" providerId="ADAL" clId="{67CF0220-6F67-4401-B249-1A9203F418A2}" dt="2022-08-22T06:07:48.416" v="74"/>
          <ac:cxnSpMkLst>
            <pc:docMk/>
            <pc:sldMk cId="1522113737" sldId="1281"/>
            <ac:cxnSpMk id="85" creationId="{A80C90C5-8D41-AD04-B681-0B9008B5901E}"/>
          </ac:cxnSpMkLst>
        </pc:cxnChg>
        <pc:cxnChg chg="mod">
          <ac:chgData name="塩谷 晃弘 / Akihiro Shiotani" userId="50aef054-9327-40af-9729-b525352b79f1" providerId="ADAL" clId="{67CF0220-6F67-4401-B249-1A9203F418A2}" dt="2022-08-22T06:07:48.416" v="74"/>
          <ac:cxnSpMkLst>
            <pc:docMk/>
            <pc:sldMk cId="1522113737" sldId="1281"/>
            <ac:cxnSpMk id="86" creationId="{C756B3F0-0F0E-11B9-1FD5-915B0C9559E4}"/>
          </ac:cxnSpMkLst>
        </pc:cxnChg>
        <pc:cxnChg chg="add del mod">
          <ac:chgData name="塩谷 晃弘 / Akihiro Shiotani" userId="50aef054-9327-40af-9729-b525352b79f1" providerId="ADAL" clId="{67CF0220-6F67-4401-B249-1A9203F418A2}" dt="2022-08-22T06:07:50.446" v="77"/>
          <ac:cxnSpMkLst>
            <pc:docMk/>
            <pc:sldMk cId="1522113737" sldId="1281"/>
            <ac:cxnSpMk id="87" creationId="{6479DADC-C810-F068-3AD5-9BAA22EDC464}"/>
          </ac:cxnSpMkLst>
        </pc:cxnChg>
        <pc:cxnChg chg="add del mod">
          <ac:chgData name="塩谷 晃弘 / Akihiro Shiotani" userId="50aef054-9327-40af-9729-b525352b79f1" providerId="ADAL" clId="{67CF0220-6F67-4401-B249-1A9203F418A2}" dt="2022-08-22T06:07:50.446" v="77"/>
          <ac:cxnSpMkLst>
            <pc:docMk/>
            <pc:sldMk cId="1522113737" sldId="1281"/>
            <ac:cxnSpMk id="89" creationId="{83DC6A0A-3F6B-D550-865A-21C7D883746D}"/>
          </ac:cxnSpMkLst>
        </pc:cxnChg>
        <pc:cxnChg chg="add del mod">
          <ac:chgData name="塩谷 晃弘 / Akihiro Shiotani" userId="50aef054-9327-40af-9729-b525352b79f1" providerId="ADAL" clId="{67CF0220-6F67-4401-B249-1A9203F418A2}" dt="2022-08-22T06:07:50.446" v="77"/>
          <ac:cxnSpMkLst>
            <pc:docMk/>
            <pc:sldMk cId="1522113737" sldId="1281"/>
            <ac:cxnSpMk id="90" creationId="{22D3A4A5-AFF0-C415-92A3-91D6BAB4F1EC}"/>
          </ac:cxnSpMkLst>
        </pc:cxnChg>
        <pc:cxnChg chg="add del mod">
          <ac:chgData name="塩谷 晃弘 / Akihiro Shiotani" userId="50aef054-9327-40af-9729-b525352b79f1" providerId="ADAL" clId="{67CF0220-6F67-4401-B249-1A9203F418A2}" dt="2022-08-22T06:07:50.446" v="77"/>
          <ac:cxnSpMkLst>
            <pc:docMk/>
            <pc:sldMk cId="1522113737" sldId="1281"/>
            <ac:cxnSpMk id="91" creationId="{8B10DCE1-044B-BA17-1E26-6FADEA717EF2}"/>
          </ac:cxnSpMkLst>
        </pc:cxnChg>
        <pc:cxnChg chg="mod">
          <ac:chgData name="塩谷 晃弘 / Akihiro Shiotani" userId="50aef054-9327-40af-9729-b525352b79f1" providerId="ADAL" clId="{67CF0220-6F67-4401-B249-1A9203F418A2}" dt="2022-08-22T06:08:52.123" v="79"/>
          <ac:cxnSpMkLst>
            <pc:docMk/>
            <pc:sldMk cId="1522113737" sldId="1281"/>
            <ac:cxnSpMk id="102" creationId="{9583C4AC-2E09-1335-FF25-7B46046AE4C7}"/>
          </ac:cxnSpMkLst>
        </pc:cxnChg>
        <pc:cxnChg chg="mod">
          <ac:chgData name="塩谷 晃弘 / Akihiro Shiotani" userId="50aef054-9327-40af-9729-b525352b79f1" providerId="ADAL" clId="{67CF0220-6F67-4401-B249-1A9203F418A2}" dt="2022-08-22T06:08:52.123" v="79"/>
          <ac:cxnSpMkLst>
            <pc:docMk/>
            <pc:sldMk cId="1522113737" sldId="1281"/>
            <ac:cxnSpMk id="103" creationId="{0777D780-834C-1C85-C727-9B9167CD128B}"/>
          </ac:cxnSpMkLst>
        </pc:cxnChg>
        <pc:cxnChg chg="add del mod">
          <ac:chgData name="塩谷 晃弘 / Akihiro Shiotani" userId="50aef054-9327-40af-9729-b525352b79f1" providerId="ADAL" clId="{67CF0220-6F67-4401-B249-1A9203F418A2}" dt="2022-08-22T06:08:54.568" v="80"/>
          <ac:cxnSpMkLst>
            <pc:docMk/>
            <pc:sldMk cId="1522113737" sldId="1281"/>
            <ac:cxnSpMk id="104" creationId="{1A5F8EEE-AF77-E3D3-7C75-645F6F16D911}"/>
          </ac:cxnSpMkLst>
        </pc:cxnChg>
        <pc:cxnChg chg="add del mod">
          <ac:chgData name="塩谷 晃弘 / Akihiro Shiotani" userId="50aef054-9327-40af-9729-b525352b79f1" providerId="ADAL" clId="{67CF0220-6F67-4401-B249-1A9203F418A2}" dt="2022-08-22T06:08:54.568" v="80"/>
          <ac:cxnSpMkLst>
            <pc:docMk/>
            <pc:sldMk cId="1522113737" sldId="1281"/>
            <ac:cxnSpMk id="105" creationId="{C5D92FD4-32A9-67ED-449C-C18DC5745592}"/>
          </ac:cxnSpMkLst>
        </pc:cxnChg>
        <pc:cxnChg chg="add del mod">
          <ac:chgData name="塩谷 晃弘 / Akihiro Shiotani" userId="50aef054-9327-40af-9729-b525352b79f1" providerId="ADAL" clId="{67CF0220-6F67-4401-B249-1A9203F418A2}" dt="2022-08-22T06:08:54.568" v="80"/>
          <ac:cxnSpMkLst>
            <pc:docMk/>
            <pc:sldMk cId="1522113737" sldId="1281"/>
            <ac:cxnSpMk id="107" creationId="{317D5C6E-0778-7E4F-EE15-07F65442D7E9}"/>
          </ac:cxnSpMkLst>
        </pc:cxnChg>
        <pc:cxnChg chg="add del mod">
          <ac:chgData name="塩谷 晃弘 / Akihiro Shiotani" userId="50aef054-9327-40af-9729-b525352b79f1" providerId="ADAL" clId="{67CF0220-6F67-4401-B249-1A9203F418A2}" dt="2022-08-22T06:08:54.568" v="80"/>
          <ac:cxnSpMkLst>
            <pc:docMk/>
            <pc:sldMk cId="1522113737" sldId="1281"/>
            <ac:cxnSpMk id="108" creationId="{82157617-D84D-F8C7-3F2D-3CCFA258F543}"/>
          </ac:cxnSpMkLst>
        </pc:cxnChg>
        <pc:cxnChg chg="add del mod">
          <ac:chgData name="塩谷 晃弘 / Akihiro Shiotani" userId="50aef054-9327-40af-9729-b525352b79f1" providerId="ADAL" clId="{67CF0220-6F67-4401-B249-1A9203F418A2}" dt="2022-08-22T06:08:54.568" v="80"/>
          <ac:cxnSpMkLst>
            <pc:docMk/>
            <pc:sldMk cId="1522113737" sldId="1281"/>
            <ac:cxnSpMk id="114" creationId="{1C5EB681-A11F-2377-FA43-DED2834B23EF}"/>
          </ac:cxnSpMkLst>
        </pc:cxnChg>
        <pc:cxnChg chg="mod">
          <ac:chgData name="塩谷 晃弘 / Akihiro Shiotani" userId="50aef054-9327-40af-9729-b525352b79f1" providerId="ADAL" clId="{67CF0220-6F67-4401-B249-1A9203F418A2}" dt="2022-08-22T06:08:52.123" v="79"/>
          <ac:cxnSpMkLst>
            <pc:docMk/>
            <pc:sldMk cId="1522113737" sldId="1281"/>
            <ac:cxnSpMk id="117" creationId="{88DDCC38-90D2-1DB8-2E14-939C67CC3051}"/>
          </ac:cxnSpMkLst>
        </pc:cxnChg>
        <pc:cxnChg chg="mod">
          <ac:chgData name="塩谷 晃弘 / Akihiro Shiotani" userId="50aef054-9327-40af-9729-b525352b79f1" providerId="ADAL" clId="{67CF0220-6F67-4401-B249-1A9203F418A2}" dt="2022-08-22T06:08:52.123" v="79"/>
          <ac:cxnSpMkLst>
            <pc:docMk/>
            <pc:sldMk cId="1522113737" sldId="1281"/>
            <ac:cxnSpMk id="118" creationId="{56C4C28C-FA39-C94C-703E-F2BB97855544}"/>
          </ac:cxnSpMkLst>
        </pc:cxnChg>
        <pc:cxnChg chg="add del mod">
          <ac:chgData name="塩谷 晃弘 / Akihiro Shiotani" userId="50aef054-9327-40af-9729-b525352b79f1" providerId="ADAL" clId="{67CF0220-6F67-4401-B249-1A9203F418A2}" dt="2022-08-22T06:08:54.568" v="80"/>
          <ac:cxnSpMkLst>
            <pc:docMk/>
            <pc:sldMk cId="1522113737" sldId="1281"/>
            <ac:cxnSpMk id="119" creationId="{1349D0A7-685E-F83A-5020-21ECB1B2EAB6}"/>
          </ac:cxnSpMkLst>
        </pc:cxnChg>
        <pc:cxnChg chg="add del mod">
          <ac:chgData name="塩谷 晃弘 / Akihiro Shiotani" userId="50aef054-9327-40af-9729-b525352b79f1" providerId="ADAL" clId="{67CF0220-6F67-4401-B249-1A9203F418A2}" dt="2022-08-22T06:08:54.568" v="80"/>
          <ac:cxnSpMkLst>
            <pc:docMk/>
            <pc:sldMk cId="1522113737" sldId="1281"/>
            <ac:cxnSpMk id="120" creationId="{4AE0B447-E431-4EC7-FB73-B30015A179D2}"/>
          </ac:cxnSpMkLst>
        </pc:cxnChg>
        <pc:cxnChg chg="add del mod">
          <ac:chgData name="塩谷 晃弘 / Akihiro Shiotani" userId="50aef054-9327-40af-9729-b525352b79f1" providerId="ADAL" clId="{67CF0220-6F67-4401-B249-1A9203F418A2}" dt="2022-08-22T06:08:54.568" v="80"/>
          <ac:cxnSpMkLst>
            <pc:docMk/>
            <pc:sldMk cId="1522113737" sldId="1281"/>
            <ac:cxnSpMk id="124" creationId="{CC6DE33A-F915-D75F-637C-62C8940A38F9}"/>
          </ac:cxnSpMkLst>
        </pc:cxnChg>
        <pc:cxnChg chg="mod">
          <ac:chgData name="塩谷 晃弘 / Akihiro Shiotani" userId="50aef054-9327-40af-9729-b525352b79f1" providerId="ADAL" clId="{67CF0220-6F67-4401-B249-1A9203F418A2}" dt="2022-08-22T06:08:52.123" v="79"/>
          <ac:cxnSpMkLst>
            <pc:docMk/>
            <pc:sldMk cId="1522113737" sldId="1281"/>
            <ac:cxnSpMk id="127" creationId="{64574700-945B-B193-5A18-6CC70B88172B}"/>
          </ac:cxnSpMkLst>
        </pc:cxnChg>
        <pc:cxnChg chg="mod">
          <ac:chgData name="塩谷 晃弘 / Akihiro Shiotani" userId="50aef054-9327-40af-9729-b525352b79f1" providerId="ADAL" clId="{67CF0220-6F67-4401-B249-1A9203F418A2}" dt="2022-08-22T06:08:52.123" v="79"/>
          <ac:cxnSpMkLst>
            <pc:docMk/>
            <pc:sldMk cId="1522113737" sldId="1281"/>
            <ac:cxnSpMk id="128" creationId="{CFC16121-93A7-4DCC-160F-45B9CBEA9950}"/>
          </ac:cxnSpMkLst>
        </pc:cxnChg>
        <pc:cxnChg chg="add del mod">
          <ac:chgData name="塩谷 晃弘 / Akihiro Shiotani" userId="50aef054-9327-40af-9729-b525352b79f1" providerId="ADAL" clId="{67CF0220-6F67-4401-B249-1A9203F418A2}" dt="2022-08-22T06:08:54.568" v="80"/>
          <ac:cxnSpMkLst>
            <pc:docMk/>
            <pc:sldMk cId="1522113737" sldId="1281"/>
            <ac:cxnSpMk id="129" creationId="{B34EFEBA-8475-5ABF-ADC6-AA2770DE5CB0}"/>
          </ac:cxnSpMkLst>
        </pc:cxnChg>
        <pc:cxnChg chg="add del mod">
          <ac:chgData name="塩谷 晃弘 / Akihiro Shiotani" userId="50aef054-9327-40af-9729-b525352b79f1" providerId="ADAL" clId="{67CF0220-6F67-4401-B249-1A9203F418A2}" dt="2022-08-22T06:08:54.568" v="80"/>
          <ac:cxnSpMkLst>
            <pc:docMk/>
            <pc:sldMk cId="1522113737" sldId="1281"/>
            <ac:cxnSpMk id="133" creationId="{5679E61A-164C-5C3C-A1A6-4107C38571E3}"/>
          </ac:cxnSpMkLst>
        </pc:cxnChg>
        <pc:cxnChg chg="mod">
          <ac:chgData name="塩谷 晃弘 / Akihiro Shiotani" userId="50aef054-9327-40af-9729-b525352b79f1" providerId="ADAL" clId="{67CF0220-6F67-4401-B249-1A9203F418A2}" dt="2022-08-22T06:08:55.591" v="81"/>
          <ac:cxnSpMkLst>
            <pc:docMk/>
            <pc:sldMk cId="1522113737" sldId="1281"/>
            <ac:cxnSpMk id="136" creationId="{F4E8A2A9-29A2-F201-9128-DBB4BA616FBA}"/>
          </ac:cxnSpMkLst>
        </pc:cxnChg>
        <pc:cxnChg chg="mod">
          <ac:chgData name="塩谷 晃弘 / Akihiro Shiotani" userId="50aef054-9327-40af-9729-b525352b79f1" providerId="ADAL" clId="{67CF0220-6F67-4401-B249-1A9203F418A2}" dt="2022-08-22T06:08:55.591" v="81"/>
          <ac:cxnSpMkLst>
            <pc:docMk/>
            <pc:sldMk cId="1522113737" sldId="1281"/>
            <ac:cxnSpMk id="137" creationId="{DA30FB5A-C695-90C7-9653-6D1D632185F1}"/>
          </ac:cxnSpMkLst>
        </pc:cxnChg>
        <pc:cxnChg chg="add del mod">
          <ac:chgData name="塩谷 晃弘 / Akihiro Shiotani" userId="50aef054-9327-40af-9729-b525352b79f1" providerId="ADAL" clId="{67CF0220-6F67-4401-B249-1A9203F418A2}" dt="2022-08-22T06:08:57.831" v="82"/>
          <ac:cxnSpMkLst>
            <pc:docMk/>
            <pc:sldMk cId="1522113737" sldId="1281"/>
            <ac:cxnSpMk id="138" creationId="{5261BB4E-EF94-907A-C53D-1F7CA2C191F1}"/>
          </ac:cxnSpMkLst>
        </pc:cxnChg>
        <pc:cxnChg chg="add del mod">
          <ac:chgData name="塩谷 晃弘 / Akihiro Shiotani" userId="50aef054-9327-40af-9729-b525352b79f1" providerId="ADAL" clId="{67CF0220-6F67-4401-B249-1A9203F418A2}" dt="2022-08-22T06:08:57.831" v="82"/>
          <ac:cxnSpMkLst>
            <pc:docMk/>
            <pc:sldMk cId="1522113737" sldId="1281"/>
            <ac:cxnSpMk id="139" creationId="{2E08AC58-9423-26CF-4B12-3C27DE28FE0E}"/>
          </ac:cxnSpMkLst>
        </pc:cxnChg>
        <pc:cxnChg chg="add del mod">
          <ac:chgData name="塩谷 晃弘 / Akihiro Shiotani" userId="50aef054-9327-40af-9729-b525352b79f1" providerId="ADAL" clId="{67CF0220-6F67-4401-B249-1A9203F418A2}" dt="2022-08-22T06:08:57.831" v="82"/>
          <ac:cxnSpMkLst>
            <pc:docMk/>
            <pc:sldMk cId="1522113737" sldId="1281"/>
            <ac:cxnSpMk id="141" creationId="{0EAF3F0B-A5B0-626E-9609-694872582039}"/>
          </ac:cxnSpMkLst>
        </pc:cxnChg>
        <pc:cxnChg chg="add del mod">
          <ac:chgData name="塩谷 晃弘 / Akihiro Shiotani" userId="50aef054-9327-40af-9729-b525352b79f1" providerId="ADAL" clId="{67CF0220-6F67-4401-B249-1A9203F418A2}" dt="2022-08-22T06:08:57.831" v="82"/>
          <ac:cxnSpMkLst>
            <pc:docMk/>
            <pc:sldMk cId="1522113737" sldId="1281"/>
            <ac:cxnSpMk id="142" creationId="{2740C9BF-2FC3-3656-218D-B53E80726FB3}"/>
          </ac:cxnSpMkLst>
        </pc:cxnChg>
        <pc:cxnChg chg="add del mod">
          <ac:chgData name="塩谷 晃弘 / Akihiro Shiotani" userId="50aef054-9327-40af-9729-b525352b79f1" providerId="ADAL" clId="{67CF0220-6F67-4401-B249-1A9203F418A2}" dt="2022-08-22T06:08:57.831" v="82"/>
          <ac:cxnSpMkLst>
            <pc:docMk/>
            <pc:sldMk cId="1522113737" sldId="1281"/>
            <ac:cxnSpMk id="148" creationId="{BD32E9BE-EE6D-1ABE-E37E-C76C15B6D1C6}"/>
          </ac:cxnSpMkLst>
        </pc:cxnChg>
        <pc:cxnChg chg="mod">
          <ac:chgData name="塩谷 晃弘 / Akihiro Shiotani" userId="50aef054-9327-40af-9729-b525352b79f1" providerId="ADAL" clId="{67CF0220-6F67-4401-B249-1A9203F418A2}" dt="2022-08-22T06:08:55.591" v="81"/>
          <ac:cxnSpMkLst>
            <pc:docMk/>
            <pc:sldMk cId="1522113737" sldId="1281"/>
            <ac:cxnSpMk id="151" creationId="{C31CC6C8-88BD-7702-3B93-8609CDAC01E0}"/>
          </ac:cxnSpMkLst>
        </pc:cxnChg>
        <pc:cxnChg chg="mod">
          <ac:chgData name="塩谷 晃弘 / Akihiro Shiotani" userId="50aef054-9327-40af-9729-b525352b79f1" providerId="ADAL" clId="{67CF0220-6F67-4401-B249-1A9203F418A2}" dt="2022-08-22T06:08:55.591" v="81"/>
          <ac:cxnSpMkLst>
            <pc:docMk/>
            <pc:sldMk cId="1522113737" sldId="1281"/>
            <ac:cxnSpMk id="152" creationId="{5A1F3374-8744-6A21-3414-4C59E50B868D}"/>
          </ac:cxnSpMkLst>
        </pc:cxnChg>
        <pc:cxnChg chg="add del mod">
          <ac:chgData name="塩谷 晃弘 / Akihiro Shiotani" userId="50aef054-9327-40af-9729-b525352b79f1" providerId="ADAL" clId="{67CF0220-6F67-4401-B249-1A9203F418A2}" dt="2022-08-22T06:08:57.831" v="82"/>
          <ac:cxnSpMkLst>
            <pc:docMk/>
            <pc:sldMk cId="1522113737" sldId="1281"/>
            <ac:cxnSpMk id="153" creationId="{1B050CF6-DFBD-7FBD-6D78-399CA8622AEB}"/>
          </ac:cxnSpMkLst>
        </pc:cxnChg>
        <pc:cxnChg chg="add del mod">
          <ac:chgData name="塩谷 晃弘 / Akihiro Shiotani" userId="50aef054-9327-40af-9729-b525352b79f1" providerId="ADAL" clId="{67CF0220-6F67-4401-B249-1A9203F418A2}" dt="2022-08-22T06:08:57.831" v="82"/>
          <ac:cxnSpMkLst>
            <pc:docMk/>
            <pc:sldMk cId="1522113737" sldId="1281"/>
            <ac:cxnSpMk id="154" creationId="{DF8D7E90-8927-DF79-B03B-32BEFA61F622}"/>
          </ac:cxnSpMkLst>
        </pc:cxnChg>
        <pc:cxnChg chg="add del mod">
          <ac:chgData name="塩谷 晃弘 / Akihiro Shiotani" userId="50aef054-9327-40af-9729-b525352b79f1" providerId="ADAL" clId="{67CF0220-6F67-4401-B249-1A9203F418A2}" dt="2022-08-22T06:08:57.831" v="82"/>
          <ac:cxnSpMkLst>
            <pc:docMk/>
            <pc:sldMk cId="1522113737" sldId="1281"/>
            <ac:cxnSpMk id="158" creationId="{031C6384-0D7A-1F5A-6088-8810A882DB27}"/>
          </ac:cxnSpMkLst>
        </pc:cxnChg>
        <pc:cxnChg chg="mod">
          <ac:chgData name="塩谷 晃弘 / Akihiro Shiotani" userId="50aef054-9327-40af-9729-b525352b79f1" providerId="ADAL" clId="{67CF0220-6F67-4401-B249-1A9203F418A2}" dt="2022-08-22T06:08:55.591" v="81"/>
          <ac:cxnSpMkLst>
            <pc:docMk/>
            <pc:sldMk cId="1522113737" sldId="1281"/>
            <ac:cxnSpMk id="161" creationId="{090D8FF3-3BE7-186E-4A51-0341BF97B435}"/>
          </ac:cxnSpMkLst>
        </pc:cxnChg>
        <pc:cxnChg chg="mod">
          <ac:chgData name="塩谷 晃弘 / Akihiro Shiotani" userId="50aef054-9327-40af-9729-b525352b79f1" providerId="ADAL" clId="{67CF0220-6F67-4401-B249-1A9203F418A2}" dt="2022-08-22T06:08:55.591" v="81"/>
          <ac:cxnSpMkLst>
            <pc:docMk/>
            <pc:sldMk cId="1522113737" sldId="1281"/>
            <ac:cxnSpMk id="162" creationId="{1BD9C9B0-2C1B-6F01-188D-585DA962121E}"/>
          </ac:cxnSpMkLst>
        </pc:cxnChg>
        <pc:cxnChg chg="add del mod">
          <ac:chgData name="塩谷 晃弘 / Akihiro Shiotani" userId="50aef054-9327-40af-9729-b525352b79f1" providerId="ADAL" clId="{67CF0220-6F67-4401-B249-1A9203F418A2}" dt="2022-08-22T06:08:57.831" v="82"/>
          <ac:cxnSpMkLst>
            <pc:docMk/>
            <pc:sldMk cId="1522113737" sldId="1281"/>
            <ac:cxnSpMk id="163" creationId="{C7996A7D-6E72-BFF0-B390-078506BD2088}"/>
          </ac:cxnSpMkLst>
        </pc:cxnChg>
        <pc:cxnChg chg="add del mod">
          <ac:chgData name="塩谷 晃弘 / Akihiro Shiotani" userId="50aef054-9327-40af-9729-b525352b79f1" providerId="ADAL" clId="{67CF0220-6F67-4401-B249-1A9203F418A2}" dt="2022-08-22T06:08:57.831" v="82"/>
          <ac:cxnSpMkLst>
            <pc:docMk/>
            <pc:sldMk cId="1522113737" sldId="1281"/>
            <ac:cxnSpMk id="167" creationId="{A528499A-5DF9-7B5D-162F-B89698708018}"/>
          </ac:cxnSpMkLst>
        </pc:cxnChg>
      </pc:sldChg>
      <pc:sldChg chg="addSp delSp modSp add mod">
        <pc:chgData name="塩谷 晃弘 / Akihiro Shiotani" userId="50aef054-9327-40af-9729-b525352b79f1" providerId="ADAL" clId="{67CF0220-6F67-4401-B249-1A9203F418A2}" dt="2022-08-22T06:15:06.729" v="209" actId="1036"/>
        <pc:sldMkLst>
          <pc:docMk/>
          <pc:sldMk cId="804042566" sldId="1289"/>
        </pc:sldMkLst>
        <pc:spChg chg="add mod">
          <ac:chgData name="塩谷 晃弘 / Akihiro Shiotani" userId="50aef054-9327-40af-9729-b525352b79f1" providerId="ADAL" clId="{67CF0220-6F67-4401-B249-1A9203F418A2}" dt="2022-08-22T06:15:06.729" v="209" actId="1036"/>
          <ac:spMkLst>
            <pc:docMk/>
            <pc:sldMk cId="804042566" sldId="1289"/>
            <ac:spMk id="15" creationId="{65334289-58B8-7BA1-74F6-8BA02C879FD7}"/>
          </ac:spMkLst>
        </pc:spChg>
        <pc:spChg chg="add mod">
          <ac:chgData name="塩谷 晃弘 / Akihiro Shiotani" userId="50aef054-9327-40af-9729-b525352b79f1" providerId="ADAL" clId="{67CF0220-6F67-4401-B249-1A9203F418A2}" dt="2022-08-22T06:14:48.726" v="195"/>
          <ac:spMkLst>
            <pc:docMk/>
            <pc:sldMk cId="804042566" sldId="1289"/>
            <ac:spMk id="17" creationId="{546B9150-1EB1-B92B-4005-AB34EED39154}"/>
          </ac:spMkLst>
        </pc:spChg>
        <pc:spChg chg="del">
          <ac:chgData name="塩谷 晃弘 / Akihiro Shiotani" userId="50aef054-9327-40af-9729-b525352b79f1" providerId="ADAL" clId="{67CF0220-6F67-4401-B249-1A9203F418A2}" dt="2022-08-22T06:15:03.110" v="196" actId="478"/>
          <ac:spMkLst>
            <pc:docMk/>
            <pc:sldMk cId="804042566" sldId="1289"/>
            <ac:spMk id="169" creationId="{ABF87C4F-B203-6B21-EBE3-992EAE7FE4DD}"/>
          </ac:spMkLst>
        </pc:spChg>
        <pc:picChg chg="del">
          <ac:chgData name="塩谷 晃弘 / Akihiro Shiotani" userId="50aef054-9327-40af-9729-b525352b79f1" providerId="ADAL" clId="{67CF0220-6F67-4401-B249-1A9203F418A2}" dt="2022-08-22T06:13:05.306" v="175" actId="478"/>
          <ac:picMkLst>
            <pc:docMk/>
            <pc:sldMk cId="804042566" sldId="1289"/>
            <ac:picMk id="4" creationId="{E19D3968-B2CE-EFE5-E469-B93F9652F2F5}"/>
          </ac:picMkLst>
        </pc:picChg>
      </pc:sldChg>
      <pc:sldChg chg="addSp delSp modSp add mod">
        <pc:chgData name="塩谷 晃弘 / Akihiro Shiotani" userId="50aef054-9327-40af-9729-b525352b79f1" providerId="ADAL" clId="{67CF0220-6F67-4401-B249-1A9203F418A2}" dt="2022-08-22T06:25:24.533" v="439" actId="1076"/>
        <pc:sldMkLst>
          <pc:docMk/>
          <pc:sldMk cId="369122080" sldId="1290"/>
        </pc:sldMkLst>
        <pc:spChg chg="del">
          <ac:chgData name="塩谷 晃弘 / Akihiro Shiotani" userId="50aef054-9327-40af-9729-b525352b79f1" providerId="ADAL" clId="{67CF0220-6F67-4401-B249-1A9203F418A2}" dt="2022-08-22T06:16:52.011" v="211" actId="478"/>
          <ac:spMkLst>
            <pc:docMk/>
            <pc:sldMk cId="369122080" sldId="1290"/>
            <ac:spMk id="15" creationId="{65334289-58B8-7BA1-74F6-8BA02C879FD7}"/>
          </ac:spMkLst>
        </pc:spChg>
        <pc:spChg chg="del">
          <ac:chgData name="塩谷 晃弘 / Akihiro Shiotani" userId="50aef054-9327-40af-9729-b525352b79f1" providerId="ADAL" clId="{67CF0220-6F67-4401-B249-1A9203F418A2}" dt="2022-08-22T06:16:52.011" v="211" actId="478"/>
          <ac:spMkLst>
            <pc:docMk/>
            <pc:sldMk cId="369122080" sldId="1290"/>
            <ac:spMk id="17" creationId="{546B9150-1EB1-B92B-4005-AB34EED39154}"/>
          </ac:spMkLst>
        </pc:spChg>
        <pc:spChg chg="add del mod">
          <ac:chgData name="塩谷 晃弘 / Akihiro Shiotani" userId="50aef054-9327-40af-9729-b525352b79f1" providerId="ADAL" clId="{67CF0220-6F67-4401-B249-1A9203F418A2}" dt="2022-08-22T06:20:16.923" v="220" actId="478"/>
          <ac:spMkLst>
            <pc:docMk/>
            <pc:sldMk cId="369122080" sldId="1290"/>
            <ac:spMk id="18" creationId="{EE0F86FD-31D3-C076-DF0B-C66AE46B4A17}"/>
          </ac:spMkLst>
        </pc:spChg>
        <pc:spChg chg="add del mod">
          <ac:chgData name="塩谷 晃弘 / Akihiro Shiotani" userId="50aef054-9327-40af-9729-b525352b79f1" providerId="ADAL" clId="{67CF0220-6F67-4401-B249-1A9203F418A2}" dt="2022-08-22T06:20:16.923" v="220" actId="478"/>
          <ac:spMkLst>
            <pc:docMk/>
            <pc:sldMk cId="369122080" sldId="1290"/>
            <ac:spMk id="19" creationId="{E424837E-7101-0B49-78E8-702A4E37ECAB}"/>
          </ac:spMkLst>
        </pc:spChg>
        <pc:spChg chg="add mod">
          <ac:chgData name="塩谷 晃弘 / Akihiro Shiotani" userId="50aef054-9327-40af-9729-b525352b79f1" providerId="ADAL" clId="{67CF0220-6F67-4401-B249-1A9203F418A2}" dt="2022-08-22T06:20:31.560" v="227" actId="1076"/>
          <ac:spMkLst>
            <pc:docMk/>
            <pc:sldMk cId="369122080" sldId="1290"/>
            <ac:spMk id="20" creationId="{4324CA6C-0CF5-10F9-6FCD-982C59B6893B}"/>
          </ac:spMkLst>
        </pc:spChg>
        <pc:spChg chg="add mod">
          <ac:chgData name="塩谷 晃弘 / Akihiro Shiotani" userId="50aef054-9327-40af-9729-b525352b79f1" providerId="ADAL" clId="{67CF0220-6F67-4401-B249-1A9203F418A2}" dt="2022-08-22T06:21:52.354" v="251" actId="1076"/>
          <ac:spMkLst>
            <pc:docMk/>
            <pc:sldMk cId="369122080" sldId="1290"/>
            <ac:spMk id="21" creationId="{D0A3DE35-135E-4D9F-88E9-9B3BC611CADF}"/>
          </ac:spMkLst>
        </pc:spChg>
        <pc:spChg chg="add mod">
          <ac:chgData name="塩谷 晃弘 / Akihiro Shiotani" userId="50aef054-9327-40af-9729-b525352b79f1" providerId="ADAL" clId="{67CF0220-6F67-4401-B249-1A9203F418A2}" dt="2022-08-22T06:24:36.112" v="343" actId="20577"/>
          <ac:spMkLst>
            <pc:docMk/>
            <pc:sldMk cId="369122080" sldId="1290"/>
            <ac:spMk id="22" creationId="{0158539B-0FC7-C611-269C-8C70CD89E434}"/>
          </ac:spMkLst>
        </pc:spChg>
        <pc:spChg chg="add mod">
          <ac:chgData name="塩谷 晃弘 / Akihiro Shiotani" userId="50aef054-9327-40af-9729-b525352b79f1" providerId="ADAL" clId="{67CF0220-6F67-4401-B249-1A9203F418A2}" dt="2022-08-22T06:23:36.438" v="323" actId="1076"/>
          <ac:spMkLst>
            <pc:docMk/>
            <pc:sldMk cId="369122080" sldId="1290"/>
            <ac:spMk id="23" creationId="{EB2B6D54-E5B6-BFD4-5A44-C4AA53710DC3}"/>
          </ac:spMkLst>
        </pc:spChg>
        <pc:spChg chg="add del mod">
          <ac:chgData name="塩谷 晃弘 / Akihiro Shiotani" userId="50aef054-9327-40af-9729-b525352b79f1" providerId="ADAL" clId="{67CF0220-6F67-4401-B249-1A9203F418A2}" dt="2022-08-22T06:24:43.079" v="345" actId="478"/>
          <ac:spMkLst>
            <pc:docMk/>
            <pc:sldMk cId="369122080" sldId="1290"/>
            <ac:spMk id="24" creationId="{8D0ACA3C-54E9-95A9-FC94-34F75892292F}"/>
          </ac:spMkLst>
        </pc:spChg>
        <pc:spChg chg="add mod">
          <ac:chgData name="塩谷 晃弘 / Akihiro Shiotani" userId="50aef054-9327-40af-9729-b525352b79f1" providerId="ADAL" clId="{67CF0220-6F67-4401-B249-1A9203F418A2}" dt="2022-08-22T06:25:24.533" v="439" actId="1076"/>
          <ac:spMkLst>
            <pc:docMk/>
            <pc:sldMk cId="369122080" sldId="1290"/>
            <ac:spMk id="25" creationId="{63EDABC7-9D6F-217E-253E-E8616A7DCDE6}"/>
          </ac:spMkLst>
        </pc:spChg>
        <pc:spChg chg="del">
          <ac:chgData name="塩谷 晃弘 / Akihiro Shiotani" userId="50aef054-9327-40af-9729-b525352b79f1" providerId="ADAL" clId="{67CF0220-6F67-4401-B249-1A9203F418A2}" dt="2022-08-22T06:16:52.011" v="211" actId="478"/>
          <ac:spMkLst>
            <pc:docMk/>
            <pc:sldMk cId="369122080" sldId="1290"/>
            <ac:spMk id="168" creationId="{DF97E945-71DB-2403-6C21-0B17E7AE871B}"/>
          </ac:spMkLst>
        </pc:spChg>
        <pc:picChg chg="del">
          <ac:chgData name="塩谷 晃弘 / Akihiro Shiotani" userId="50aef054-9327-40af-9729-b525352b79f1" providerId="ADAL" clId="{67CF0220-6F67-4401-B249-1A9203F418A2}" dt="2022-08-22T06:16:52.011" v="211" actId="478"/>
          <ac:picMkLst>
            <pc:docMk/>
            <pc:sldMk cId="369122080" sldId="1290"/>
            <ac:picMk id="3" creationId="{30336924-F6B6-E534-6A2D-7DFF2CB6133A}"/>
          </ac:picMkLst>
        </pc:picChg>
        <pc:picChg chg="add del mod">
          <ac:chgData name="塩谷 晃弘 / Akihiro Shiotani" userId="50aef054-9327-40af-9729-b525352b79f1" providerId="ADAL" clId="{67CF0220-6F67-4401-B249-1A9203F418A2}" dt="2022-08-22T06:20:16.923" v="220" actId="478"/>
          <ac:picMkLst>
            <pc:docMk/>
            <pc:sldMk cId="369122080" sldId="1290"/>
            <ac:picMk id="14" creationId="{B2B7095D-F287-E312-91E3-287B20AA673B}"/>
          </ac:picMkLst>
        </pc:picChg>
      </pc:sldChg>
      <pc:sldChg chg="add">
        <pc:chgData name="塩谷 晃弘 / Akihiro Shiotani" userId="50aef054-9327-40af-9729-b525352b79f1" providerId="ADAL" clId="{67CF0220-6F67-4401-B249-1A9203F418A2}" dt="2022-08-22T06:39:00.600" v="442"/>
        <pc:sldMkLst>
          <pc:docMk/>
          <pc:sldMk cId="1102589327" sldId="1291"/>
        </pc:sldMkLst>
      </pc:sldChg>
      <pc:sldChg chg="add">
        <pc:chgData name="塩谷 晃弘 / Akihiro Shiotani" userId="50aef054-9327-40af-9729-b525352b79f1" providerId="ADAL" clId="{67CF0220-6F67-4401-B249-1A9203F418A2}" dt="2022-08-22T06:39:01.402" v="443"/>
        <pc:sldMkLst>
          <pc:docMk/>
          <pc:sldMk cId="3685919183" sldId="1292"/>
        </pc:sldMkLst>
      </pc:sldChg>
      <pc:sldChg chg="addSp delSp modSp add mod">
        <pc:chgData name="塩谷 晃弘 / Akihiro Shiotani" userId="50aef054-9327-40af-9729-b525352b79f1" providerId="ADAL" clId="{67CF0220-6F67-4401-B249-1A9203F418A2}" dt="2022-08-22T06:49:21.520" v="739" actId="478"/>
        <pc:sldMkLst>
          <pc:docMk/>
          <pc:sldMk cId="1842612591" sldId="1293"/>
        </pc:sldMkLst>
        <pc:spChg chg="add del mod">
          <ac:chgData name="塩谷 晃弘 / Akihiro Shiotani" userId="50aef054-9327-40af-9729-b525352b79f1" providerId="ADAL" clId="{67CF0220-6F67-4401-B249-1A9203F418A2}" dt="2022-08-22T06:49:21.520" v="739" actId="478"/>
          <ac:spMkLst>
            <pc:docMk/>
            <pc:sldMk cId="1842612591" sldId="1293"/>
            <ac:spMk id="12" creationId="{973DC60D-8D89-55A2-F05F-E2BA4DA24C15}"/>
          </ac:spMkLst>
        </pc:spChg>
        <pc:spChg chg="mod">
          <ac:chgData name="塩谷 晃弘 / Akihiro Shiotani" userId="50aef054-9327-40af-9729-b525352b79f1" providerId="ADAL" clId="{67CF0220-6F67-4401-B249-1A9203F418A2}" dt="2022-08-22T06:48:39.001" v="736" actId="20577"/>
          <ac:spMkLst>
            <pc:docMk/>
            <pc:sldMk cId="1842612591" sldId="1293"/>
            <ac:spMk id="21" creationId="{13DC23FC-677F-2B37-6DD5-0E11E9DD9BBF}"/>
          </ac:spMkLst>
        </pc:spChg>
        <pc:picChg chg="add mod">
          <ac:chgData name="塩谷 晃弘 / Akihiro Shiotani" userId="50aef054-9327-40af-9729-b525352b79f1" providerId="ADAL" clId="{67CF0220-6F67-4401-B249-1A9203F418A2}" dt="2022-08-22T06:40:23.252" v="450" actId="1076"/>
          <ac:picMkLst>
            <pc:docMk/>
            <pc:sldMk cId="1842612591" sldId="1293"/>
            <ac:picMk id="4" creationId="{152A32EC-0349-F8F1-44D3-C5A95D37C3E2}"/>
          </ac:picMkLst>
        </pc:picChg>
        <pc:picChg chg="del">
          <ac:chgData name="塩谷 晃弘 / Akihiro Shiotani" userId="50aef054-9327-40af-9729-b525352b79f1" providerId="ADAL" clId="{67CF0220-6F67-4401-B249-1A9203F418A2}" dt="2022-08-22T06:40:17.129" v="447" actId="478"/>
          <ac:picMkLst>
            <pc:docMk/>
            <pc:sldMk cId="1842612591" sldId="1293"/>
            <ac:picMk id="23" creationId="{96A3DB07-4F7F-378E-E874-DDF6E7A61164}"/>
          </ac:picMkLst>
        </pc:picChg>
      </pc:sldChg>
      <pc:sldChg chg="addSp delSp modSp add mod">
        <pc:chgData name="塩谷 晃弘 / Akihiro Shiotani" userId="50aef054-9327-40af-9729-b525352b79f1" providerId="ADAL" clId="{67CF0220-6F67-4401-B249-1A9203F418A2}" dt="2022-08-22T06:46:15.536" v="617" actId="14100"/>
        <pc:sldMkLst>
          <pc:docMk/>
          <pc:sldMk cId="1900264734" sldId="1294"/>
        </pc:sldMkLst>
        <pc:spChg chg="add del mod">
          <ac:chgData name="塩谷 晃弘 / Akihiro Shiotani" userId="50aef054-9327-40af-9729-b525352b79f1" providerId="ADAL" clId="{67CF0220-6F67-4401-B249-1A9203F418A2}" dt="2022-08-22T06:45:19.479" v="605" actId="478"/>
          <ac:spMkLst>
            <pc:docMk/>
            <pc:sldMk cId="1900264734" sldId="1294"/>
            <ac:spMk id="3" creationId="{A80F7A1C-5505-17E2-0AC1-E8704F1A0AAB}"/>
          </ac:spMkLst>
        </pc:spChg>
        <pc:spChg chg="add mod">
          <ac:chgData name="塩谷 晃弘 / Akihiro Shiotani" userId="50aef054-9327-40af-9729-b525352b79f1" providerId="ADAL" clId="{67CF0220-6F67-4401-B249-1A9203F418A2}" dt="2022-08-22T06:45:52.052" v="612" actId="14100"/>
          <ac:spMkLst>
            <pc:docMk/>
            <pc:sldMk cId="1900264734" sldId="1294"/>
            <ac:spMk id="5" creationId="{CEB6F9A6-B1D6-97B5-5CC5-34FEFD9ED85C}"/>
          </ac:spMkLst>
        </pc:spChg>
        <pc:spChg chg="add mod">
          <ac:chgData name="塩谷 晃弘 / Akihiro Shiotani" userId="50aef054-9327-40af-9729-b525352b79f1" providerId="ADAL" clId="{67CF0220-6F67-4401-B249-1A9203F418A2}" dt="2022-08-22T06:46:15.536" v="617" actId="14100"/>
          <ac:spMkLst>
            <pc:docMk/>
            <pc:sldMk cId="1900264734" sldId="1294"/>
            <ac:spMk id="12" creationId="{2504F3A9-B500-25AE-134A-340F00189B10}"/>
          </ac:spMkLst>
        </pc:spChg>
      </pc:sldChg>
      <pc:sldChg chg="add del">
        <pc:chgData name="塩谷 晃弘 / Akihiro Shiotani" userId="50aef054-9327-40af-9729-b525352b79f1" providerId="ADAL" clId="{67CF0220-6F67-4401-B249-1A9203F418A2}" dt="2022-08-22T06:39:32.854" v="446"/>
        <pc:sldMkLst>
          <pc:docMk/>
          <pc:sldMk cId="4267890049" sldId="1294"/>
        </pc:sldMkLst>
      </pc:sldChg>
    </pc:docChg>
  </pc:docChgLst>
  <pc:docChgLst>
    <pc:chgData name="塩谷 晃弘 / Akihiro Shiotani" userId="50aef054-9327-40af-9729-b525352b79f1" providerId="ADAL" clId="{1DEB2CC6-2B76-4BBF-86F4-13A18B16C870}"/>
    <pc:docChg chg="undo redo custSel addSld delSld modSld sldOrd addMainMaster delMainMaster modMainMaster">
      <pc:chgData name="塩谷 晃弘 / Akihiro Shiotani" userId="50aef054-9327-40af-9729-b525352b79f1" providerId="ADAL" clId="{1DEB2CC6-2B76-4BBF-86F4-13A18B16C870}" dt="2022-08-23T23:48:06.165" v="8854"/>
      <pc:docMkLst>
        <pc:docMk/>
      </pc:docMkLst>
      <pc:sldChg chg="modSp mod">
        <pc:chgData name="塩谷 晃弘 / Akihiro Shiotani" userId="50aef054-9327-40af-9729-b525352b79f1" providerId="ADAL" clId="{1DEB2CC6-2B76-4BBF-86F4-13A18B16C870}" dt="2022-08-22T08:11:22.161" v="310" actId="20577"/>
        <pc:sldMkLst>
          <pc:docMk/>
          <pc:sldMk cId="3136671927" sldId="668"/>
        </pc:sldMkLst>
        <pc:spChg chg="mod">
          <ac:chgData name="塩谷 晃弘 / Akihiro Shiotani" userId="50aef054-9327-40af-9729-b525352b79f1" providerId="ADAL" clId="{1DEB2CC6-2B76-4BBF-86F4-13A18B16C870}" dt="2022-08-22T08:11:22.161" v="310" actId="20577"/>
          <ac:spMkLst>
            <pc:docMk/>
            <pc:sldMk cId="3136671927" sldId="668"/>
            <ac:spMk id="5" creationId="{00000000-0000-0000-0000-000000000000}"/>
          </ac:spMkLst>
        </pc:spChg>
      </pc:sldChg>
      <pc:sldChg chg="addSp delSp modSp mod">
        <pc:chgData name="塩谷 晃弘 / Akihiro Shiotani" userId="50aef054-9327-40af-9729-b525352b79f1" providerId="ADAL" clId="{1DEB2CC6-2B76-4BBF-86F4-13A18B16C870}" dt="2022-08-23T23:42:10.672" v="8725" actId="692"/>
        <pc:sldMkLst>
          <pc:docMk/>
          <pc:sldMk cId="4046526742" sldId="1208"/>
        </pc:sldMkLst>
        <pc:spChg chg="del">
          <ac:chgData name="塩谷 晃弘 / Akihiro Shiotani" userId="50aef054-9327-40af-9729-b525352b79f1" providerId="ADAL" clId="{1DEB2CC6-2B76-4BBF-86F4-13A18B16C870}" dt="2022-08-23T02:49:09.672" v="820" actId="478"/>
          <ac:spMkLst>
            <pc:docMk/>
            <pc:sldMk cId="4046526742" sldId="1208"/>
            <ac:spMk id="15" creationId="{C4BDF99A-1F9C-C904-70C9-F9018FB6F27C}"/>
          </ac:spMkLst>
        </pc:spChg>
        <pc:spChg chg="mod">
          <ac:chgData name="塩谷 晃弘 / Akihiro Shiotani" userId="50aef054-9327-40af-9729-b525352b79f1" providerId="ADAL" clId="{1DEB2CC6-2B76-4BBF-86F4-13A18B16C870}" dt="2022-08-23T05:51:57.122" v="4507"/>
          <ac:spMkLst>
            <pc:docMk/>
            <pc:sldMk cId="4046526742" sldId="1208"/>
            <ac:spMk id="16" creationId="{FD32C012-2891-8156-67A5-36A0BBC98255}"/>
          </ac:spMkLst>
        </pc:spChg>
        <pc:spChg chg="del">
          <ac:chgData name="塩谷 晃弘 / Akihiro Shiotani" userId="50aef054-9327-40af-9729-b525352b79f1" providerId="ADAL" clId="{1DEB2CC6-2B76-4BBF-86F4-13A18B16C870}" dt="2022-08-23T02:49:09.672" v="820" actId="478"/>
          <ac:spMkLst>
            <pc:docMk/>
            <pc:sldMk cId="4046526742" sldId="1208"/>
            <ac:spMk id="17" creationId="{673D123C-6727-9346-9C51-0199EAA62299}"/>
          </ac:spMkLst>
        </pc:spChg>
        <pc:spChg chg="del">
          <ac:chgData name="塩谷 晃弘 / Akihiro Shiotani" userId="50aef054-9327-40af-9729-b525352b79f1" providerId="ADAL" clId="{1DEB2CC6-2B76-4BBF-86F4-13A18B16C870}" dt="2022-08-23T02:49:09.672" v="820" actId="478"/>
          <ac:spMkLst>
            <pc:docMk/>
            <pc:sldMk cId="4046526742" sldId="1208"/>
            <ac:spMk id="18" creationId="{0D6A05A1-C555-A292-5A50-2AAFCB00215B}"/>
          </ac:spMkLst>
        </pc:spChg>
        <pc:spChg chg="add del">
          <ac:chgData name="塩谷 晃弘 / Akihiro Shiotani" userId="50aef054-9327-40af-9729-b525352b79f1" providerId="ADAL" clId="{1DEB2CC6-2B76-4BBF-86F4-13A18B16C870}" dt="2022-08-23T03:01:57.885" v="984" actId="478"/>
          <ac:spMkLst>
            <pc:docMk/>
            <pc:sldMk cId="4046526742" sldId="1208"/>
            <ac:spMk id="19" creationId="{2C6716AC-C28C-862C-BEFC-E977C3887C36}"/>
          </ac:spMkLst>
        </pc:spChg>
        <pc:spChg chg="del mod">
          <ac:chgData name="塩谷 晃弘 / Akihiro Shiotani" userId="50aef054-9327-40af-9729-b525352b79f1" providerId="ADAL" clId="{1DEB2CC6-2B76-4BBF-86F4-13A18B16C870}" dt="2022-08-23T04:39:00.820" v="1690" actId="478"/>
          <ac:spMkLst>
            <pc:docMk/>
            <pc:sldMk cId="4046526742" sldId="1208"/>
            <ac:spMk id="20" creationId="{64CA2AE3-91BD-3E0F-DEC9-8FFFF77187F0}"/>
          </ac:spMkLst>
        </pc:spChg>
        <pc:spChg chg="del">
          <ac:chgData name="塩谷 晃弘 / Akihiro Shiotani" userId="50aef054-9327-40af-9729-b525352b79f1" providerId="ADAL" clId="{1DEB2CC6-2B76-4BBF-86F4-13A18B16C870}" dt="2022-08-23T02:28:49.136" v="558" actId="478"/>
          <ac:spMkLst>
            <pc:docMk/>
            <pc:sldMk cId="4046526742" sldId="1208"/>
            <ac:spMk id="21" creationId="{D3CFC425-E94D-C523-B8B4-E7B4779CDB0F}"/>
          </ac:spMkLst>
        </pc:spChg>
        <pc:spChg chg="add del">
          <ac:chgData name="塩谷 晃弘 / Akihiro Shiotani" userId="50aef054-9327-40af-9729-b525352b79f1" providerId="ADAL" clId="{1DEB2CC6-2B76-4BBF-86F4-13A18B16C870}" dt="2022-08-23T03:01:47.777" v="982" actId="478"/>
          <ac:spMkLst>
            <pc:docMk/>
            <pc:sldMk cId="4046526742" sldId="1208"/>
            <ac:spMk id="22" creationId="{4456DCE0-C83A-B6F0-76DC-D3D369E5D5F2}"/>
          </ac:spMkLst>
        </pc:spChg>
        <pc:spChg chg="del mod">
          <ac:chgData name="塩谷 晃弘 / Akihiro Shiotani" userId="50aef054-9327-40af-9729-b525352b79f1" providerId="ADAL" clId="{1DEB2CC6-2B76-4BBF-86F4-13A18B16C870}" dt="2022-08-23T02:38:54.220" v="704" actId="478"/>
          <ac:spMkLst>
            <pc:docMk/>
            <pc:sldMk cId="4046526742" sldId="1208"/>
            <ac:spMk id="24" creationId="{CD71DAC8-2D26-678D-A382-0A2015748330}"/>
          </ac:spMkLst>
        </pc:spChg>
        <pc:spChg chg="mod">
          <ac:chgData name="塩谷 晃弘 / Akihiro Shiotani" userId="50aef054-9327-40af-9729-b525352b79f1" providerId="ADAL" clId="{1DEB2CC6-2B76-4BBF-86F4-13A18B16C870}" dt="2022-08-23T04:44:04.928" v="1917" actId="1038"/>
          <ac:spMkLst>
            <pc:docMk/>
            <pc:sldMk cId="4046526742" sldId="1208"/>
            <ac:spMk id="25" creationId="{9E8FEDB1-D2BF-8B97-B30D-E63ADDDCFD56}"/>
          </ac:spMkLst>
        </pc:spChg>
        <pc:spChg chg="add mod">
          <ac:chgData name="塩谷 晃弘 / Akihiro Shiotani" userId="50aef054-9327-40af-9729-b525352b79f1" providerId="ADAL" clId="{1DEB2CC6-2B76-4BBF-86F4-13A18B16C870}" dt="2022-08-23T03:01:04.673" v="974" actId="164"/>
          <ac:spMkLst>
            <pc:docMk/>
            <pc:sldMk cId="4046526742" sldId="1208"/>
            <ac:spMk id="27" creationId="{25F44CB5-7604-6838-CB01-96B39EAD6CB7}"/>
          </ac:spMkLst>
        </pc:spChg>
        <pc:spChg chg="add mod">
          <ac:chgData name="塩谷 晃弘 / Akihiro Shiotani" userId="50aef054-9327-40af-9729-b525352b79f1" providerId="ADAL" clId="{1DEB2CC6-2B76-4BBF-86F4-13A18B16C870}" dt="2022-08-23T03:01:04.673" v="974" actId="164"/>
          <ac:spMkLst>
            <pc:docMk/>
            <pc:sldMk cId="4046526742" sldId="1208"/>
            <ac:spMk id="28" creationId="{B96D07D6-EB7E-1C1A-762D-0B58060D70FE}"/>
          </ac:spMkLst>
        </pc:spChg>
        <pc:spChg chg="add mod">
          <ac:chgData name="塩谷 晃弘 / Akihiro Shiotani" userId="50aef054-9327-40af-9729-b525352b79f1" providerId="ADAL" clId="{1DEB2CC6-2B76-4BBF-86F4-13A18B16C870}" dt="2022-08-23T03:01:04.673" v="974" actId="164"/>
          <ac:spMkLst>
            <pc:docMk/>
            <pc:sldMk cId="4046526742" sldId="1208"/>
            <ac:spMk id="29" creationId="{851CC27E-71C6-2FDA-5915-6D69746C9FEE}"/>
          </ac:spMkLst>
        </pc:spChg>
        <pc:spChg chg="add del mod">
          <ac:chgData name="塩谷 晃弘 / Akihiro Shiotani" userId="50aef054-9327-40af-9729-b525352b79f1" providerId="ADAL" clId="{1DEB2CC6-2B76-4BBF-86F4-13A18B16C870}" dt="2022-08-23T02:56:29.892" v="893" actId="478"/>
          <ac:spMkLst>
            <pc:docMk/>
            <pc:sldMk cId="4046526742" sldId="1208"/>
            <ac:spMk id="30" creationId="{7BD7105A-3C13-B520-CBDD-A3A511BA3BEF}"/>
          </ac:spMkLst>
        </pc:spChg>
        <pc:spChg chg="add mod">
          <ac:chgData name="塩谷 晃弘 / Akihiro Shiotani" userId="50aef054-9327-40af-9729-b525352b79f1" providerId="ADAL" clId="{1DEB2CC6-2B76-4BBF-86F4-13A18B16C870}" dt="2022-08-23T03:01:04.673" v="974" actId="164"/>
          <ac:spMkLst>
            <pc:docMk/>
            <pc:sldMk cId="4046526742" sldId="1208"/>
            <ac:spMk id="33" creationId="{881701F5-8D84-9317-89DC-F88635B16E67}"/>
          </ac:spMkLst>
        </pc:spChg>
        <pc:spChg chg="mod">
          <ac:chgData name="塩谷 晃弘 / Akihiro Shiotani" userId="50aef054-9327-40af-9729-b525352b79f1" providerId="ADAL" clId="{1DEB2CC6-2B76-4BBF-86F4-13A18B16C870}" dt="2022-08-23T04:45:09.767" v="1997" actId="20577"/>
          <ac:spMkLst>
            <pc:docMk/>
            <pc:sldMk cId="4046526742" sldId="1208"/>
            <ac:spMk id="40" creationId="{9DFDF6C0-7B0A-E0E9-3E78-3CC2E23DDD94}"/>
          </ac:spMkLst>
        </pc:spChg>
        <pc:spChg chg="add del mod">
          <ac:chgData name="塩谷 晃弘 / Akihiro Shiotani" userId="50aef054-9327-40af-9729-b525352b79f1" providerId="ADAL" clId="{1DEB2CC6-2B76-4BBF-86F4-13A18B16C870}" dt="2022-08-23T03:02:02.719" v="985" actId="164"/>
          <ac:spMkLst>
            <pc:docMk/>
            <pc:sldMk cId="4046526742" sldId="1208"/>
            <ac:spMk id="43" creationId="{5CC39773-B0B5-0FD5-3F5F-EBB33DFC1A45}"/>
          </ac:spMkLst>
        </pc:spChg>
        <pc:spChg chg="add del mod">
          <ac:chgData name="塩谷 晃弘 / Akihiro Shiotani" userId="50aef054-9327-40af-9729-b525352b79f1" providerId="ADAL" clId="{1DEB2CC6-2B76-4BBF-86F4-13A18B16C870}" dt="2022-08-23T03:02:02.719" v="985" actId="164"/>
          <ac:spMkLst>
            <pc:docMk/>
            <pc:sldMk cId="4046526742" sldId="1208"/>
            <ac:spMk id="44" creationId="{D85961A5-C560-B9FD-54E5-303C151FB41C}"/>
          </ac:spMkLst>
        </pc:spChg>
        <pc:spChg chg="add del mod">
          <ac:chgData name="塩谷 晃弘 / Akihiro Shiotani" userId="50aef054-9327-40af-9729-b525352b79f1" providerId="ADAL" clId="{1DEB2CC6-2B76-4BBF-86F4-13A18B16C870}" dt="2022-08-23T04:03:43.264" v="1056"/>
          <ac:spMkLst>
            <pc:docMk/>
            <pc:sldMk cId="4046526742" sldId="1208"/>
            <ac:spMk id="46" creationId="{98ABCE27-594B-8DDE-BB92-31EA2C82765C}"/>
          </ac:spMkLst>
        </pc:spChg>
        <pc:spChg chg="add del mod">
          <ac:chgData name="塩谷 晃弘 / Akihiro Shiotani" userId="50aef054-9327-40af-9729-b525352b79f1" providerId="ADAL" clId="{1DEB2CC6-2B76-4BBF-86F4-13A18B16C870}" dt="2022-08-23T04:05:40.071" v="1138" actId="478"/>
          <ac:spMkLst>
            <pc:docMk/>
            <pc:sldMk cId="4046526742" sldId="1208"/>
            <ac:spMk id="47" creationId="{E9A01448-7D46-BBAC-F942-FB4C69599712}"/>
          </ac:spMkLst>
        </pc:spChg>
        <pc:spChg chg="add del mod">
          <ac:chgData name="塩谷 晃弘 / Akihiro Shiotani" userId="50aef054-9327-40af-9729-b525352b79f1" providerId="ADAL" clId="{1DEB2CC6-2B76-4BBF-86F4-13A18B16C870}" dt="2022-08-23T04:05:39.201" v="1137" actId="478"/>
          <ac:spMkLst>
            <pc:docMk/>
            <pc:sldMk cId="4046526742" sldId="1208"/>
            <ac:spMk id="48" creationId="{0BD9F429-AA3A-F07C-9DE4-27D8B508BB0C}"/>
          </ac:spMkLst>
        </pc:spChg>
        <pc:spChg chg="add mod">
          <ac:chgData name="塩谷 晃弘 / Akihiro Shiotani" userId="50aef054-9327-40af-9729-b525352b79f1" providerId="ADAL" clId="{1DEB2CC6-2B76-4BBF-86F4-13A18B16C870}" dt="2022-08-23T04:06:02.098" v="1144" actId="14100"/>
          <ac:spMkLst>
            <pc:docMk/>
            <pc:sldMk cId="4046526742" sldId="1208"/>
            <ac:spMk id="49" creationId="{1DB41755-EF00-6208-0C92-B5A09C2B471E}"/>
          </ac:spMkLst>
        </pc:spChg>
        <pc:spChg chg="add mod">
          <ac:chgData name="塩谷 晃弘 / Akihiro Shiotani" userId="50aef054-9327-40af-9729-b525352b79f1" providerId="ADAL" clId="{1DEB2CC6-2B76-4BBF-86F4-13A18B16C870}" dt="2022-08-23T04:44:04.928" v="1917" actId="1038"/>
          <ac:spMkLst>
            <pc:docMk/>
            <pc:sldMk cId="4046526742" sldId="1208"/>
            <ac:spMk id="50" creationId="{41FFFB55-2CA1-895B-D969-0EDA6A2EC77D}"/>
          </ac:spMkLst>
        </pc:spChg>
        <pc:spChg chg="add mod">
          <ac:chgData name="塩谷 晃弘 / Akihiro Shiotani" userId="50aef054-9327-40af-9729-b525352b79f1" providerId="ADAL" clId="{1DEB2CC6-2B76-4BBF-86F4-13A18B16C870}" dt="2022-08-23T04:58:37.591" v="2492" actId="1076"/>
          <ac:spMkLst>
            <pc:docMk/>
            <pc:sldMk cId="4046526742" sldId="1208"/>
            <ac:spMk id="52" creationId="{848C6B2D-76A4-6B97-7FBF-A8A3F441EF4A}"/>
          </ac:spMkLst>
        </pc:spChg>
        <pc:spChg chg="add del mod">
          <ac:chgData name="塩谷 晃弘 / Akihiro Shiotani" userId="50aef054-9327-40af-9729-b525352b79f1" providerId="ADAL" clId="{1DEB2CC6-2B76-4BBF-86F4-13A18B16C870}" dt="2022-08-23T04:35:24.578" v="1614" actId="478"/>
          <ac:spMkLst>
            <pc:docMk/>
            <pc:sldMk cId="4046526742" sldId="1208"/>
            <ac:spMk id="53" creationId="{0A506ACB-77CB-FFCA-F92C-C388CC4B731E}"/>
          </ac:spMkLst>
        </pc:spChg>
        <pc:spChg chg="add mod">
          <ac:chgData name="塩谷 晃弘 / Akihiro Shiotani" userId="50aef054-9327-40af-9729-b525352b79f1" providerId="ADAL" clId="{1DEB2CC6-2B76-4BBF-86F4-13A18B16C870}" dt="2022-08-23T04:37:20.033" v="1652" actId="1076"/>
          <ac:spMkLst>
            <pc:docMk/>
            <pc:sldMk cId="4046526742" sldId="1208"/>
            <ac:spMk id="61" creationId="{460BB965-762A-A593-45A6-6F60334F987A}"/>
          </ac:spMkLst>
        </pc:spChg>
        <pc:spChg chg="add del">
          <ac:chgData name="塩谷 晃弘 / Akihiro Shiotani" userId="50aef054-9327-40af-9729-b525352b79f1" providerId="ADAL" clId="{1DEB2CC6-2B76-4BBF-86F4-13A18B16C870}" dt="2022-08-23T04:37:33.916" v="1654" actId="22"/>
          <ac:spMkLst>
            <pc:docMk/>
            <pc:sldMk cId="4046526742" sldId="1208"/>
            <ac:spMk id="63" creationId="{67350767-4579-04AC-34D9-5F688714901C}"/>
          </ac:spMkLst>
        </pc:spChg>
        <pc:spChg chg="add del mod">
          <ac:chgData name="塩谷 晃弘 / Akihiro Shiotani" userId="50aef054-9327-40af-9729-b525352b79f1" providerId="ADAL" clId="{1DEB2CC6-2B76-4BBF-86F4-13A18B16C870}" dt="2022-08-23T23:42:10.672" v="8725" actId="692"/>
          <ac:spMkLst>
            <pc:docMk/>
            <pc:sldMk cId="4046526742" sldId="1208"/>
            <ac:spMk id="64" creationId="{38844DE9-0769-7CD5-953E-4487A2D87DB6}"/>
          </ac:spMkLst>
        </pc:spChg>
        <pc:spChg chg="add mod">
          <ac:chgData name="塩谷 晃弘 / Akihiro Shiotani" userId="50aef054-9327-40af-9729-b525352b79f1" providerId="ADAL" clId="{1DEB2CC6-2B76-4BBF-86F4-13A18B16C870}" dt="2022-08-23T04:43:58.560" v="1905" actId="1076"/>
          <ac:spMkLst>
            <pc:docMk/>
            <pc:sldMk cId="4046526742" sldId="1208"/>
            <ac:spMk id="65" creationId="{C47056D5-9039-1352-18BD-3952CB63C1BD}"/>
          </ac:spMkLst>
        </pc:spChg>
        <pc:spChg chg="add del mod">
          <ac:chgData name="塩谷 晃弘 / Akihiro Shiotani" userId="50aef054-9327-40af-9729-b525352b79f1" providerId="ADAL" clId="{1DEB2CC6-2B76-4BBF-86F4-13A18B16C870}" dt="2022-08-23T04:58:38.223" v="2493"/>
          <ac:spMkLst>
            <pc:docMk/>
            <pc:sldMk cId="4046526742" sldId="1208"/>
            <ac:spMk id="66" creationId="{0810B680-2D78-1283-6FEF-CE791C16A96D}"/>
          </ac:spMkLst>
        </pc:spChg>
        <pc:grpChg chg="add mod">
          <ac:chgData name="塩谷 晃弘 / Akihiro Shiotani" userId="50aef054-9327-40af-9729-b525352b79f1" providerId="ADAL" clId="{1DEB2CC6-2B76-4BBF-86F4-13A18B16C870}" dt="2022-08-23T04:04:30.549" v="1106" actId="1038"/>
          <ac:grpSpMkLst>
            <pc:docMk/>
            <pc:sldMk cId="4046526742" sldId="1208"/>
            <ac:grpSpMk id="42" creationId="{9F4B35CE-D59F-506E-95B0-742EFE355055}"/>
          </ac:grpSpMkLst>
        </pc:grpChg>
        <pc:grpChg chg="add mod">
          <ac:chgData name="塩谷 晃弘 / Akihiro Shiotani" userId="50aef054-9327-40af-9729-b525352b79f1" providerId="ADAL" clId="{1DEB2CC6-2B76-4BBF-86F4-13A18B16C870}" dt="2022-08-23T04:04:33.250" v="1111" actId="1037"/>
          <ac:grpSpMkLst>
            <pc:docMk/>
            <pc:sldMk cId="4046526742" sldId="1208"/>
            <ac:grpSpMk id="45" creationId="{F3EB8C9B-2233-B36D-26FF-42C770CF0AF0}"/>
          </ac:grpSpMkLst>
        </pc:grpChg>
        <pc:graphicFrameChg chg="add del mod">
          <ac:chgData name="塩谷 晃弘 / Akihiro Shiotani" userId="50aef054-9327-40af-9729-b525352b79f1" providerId="ADAL" clId="{1DEB2CC6-2B76-4BBF-86F4-13A18B16C870}" dt="2022-08-23T02:42:14.279" v="719" actId="3680"/>
          <ac:graphicFrameMkLst>
            <pc:docMk/>
            <pc:sldMk cId="4046526742" sldId="1208"/>
            <ac:graphicFrameMk id="2" creationId="{9949C85E-A7E1-ADD2-8049-2B5911165BC9}"/>
          </ac:graphicFrameMkLst>
        </pc:graphicFrameChg>
        <pc:graphicFrameChg chg="add del mod">
          <ac:chgData name="塩谷 晃弘 / Akihiro Shiotani" userId="50aef054-9327-40af-9729-b525352b79f1" providerId="ADAL" clId="{1DEB2CC6-2B76-4BBF-86F4-13A18B16C870}" dt="2022-08-23T02:42:24.875" v="723" actId="3680"/>
          <ac:graphicFrameMkLst>
            <pc:docMk/>
            <pc:sldMk cId="4046526742" sldId="1208"/>
            <ac:graphicFrameMk id="3" creationId="{FEF734B2-B569-BE04-0E31-7DAEF860A567}"/>
          </ac:graphicFrameMkLst>
        </pc:graphicFrameChg>
        <pc:graphicFrameChg chg="add del mod modGraphic">
          <ac:chgData name="塩谷 晃弘 / Akihiro Shiotani" userId="50aef054-9327-40af-9729-b525352b79f1" providerId="ADAL" clId="{1DEB2CC6-2B76-4BBF-86F4-13A18B16C870}" dt="2022-08-23T02:43:35.013" v="733" actId="478"/>
          <ac:graphicFrameMkLst>
            <pc:docMk/>
            <pc:sldMk cId="4046526742" sldId="1208"/>
            <ac:graphicFrameMk id="4" creationId="{91815C6E-E88C-BA72-DF88-4921F1D4A026}"/>
          </ac:graphicFrameMkLst>
        </pc:graphicFrameChg>
        <pc:graphicFrameChg chg="add del mod modGraphic">
          <ac:chgData name="塩谷 晃弘 / Akihiro Shiotani" userId="50aef054-9327-40af-9729-b525352b79f1" providerId="ADAL" clId="{1DEB2CC6-2B76-4BBF-86F4-13A18B16C870}" dt="2022-08-23T02:48:24.237" v="811" actId="478"/>
          <ac:graphicFrameMkLst>
            <pc:docMk/>
            <pc:sldMk cId="4046526742" sldId="1208"/>
            <ac:graphicFrameMk id="5" creationId="{7322229A-B527-35FC-03D2-1D159180144D}"/>
          </ac:graphicFrameMkLst>
        </pc:graphicFrameChg>
        <pc:graphicFrameChg chg="add del mod">
          <ac:chgData name="塩谷 晃弘 / Akihiro Shiotani" userId="50aef054-9327-40af-9729-b525352b79f1" providerId="ADAL" clId="{1DEB2CC6-2B76-4BBF-86F4-13A18B16C870}" dt="2022-08-23T02:47:39.800" v="804"/>
          <ac:graphicFrameMkLst>
            <pc:docMk/>
            <pc:sldMk cId="4046526742" sldId="1208"/>
            <ac:graphicFrameMk id="6" creationId="{C69EDCF0-3637-DF7F-28E4-F40EA3374FBC}"/>
          </ac:graphicFrameMkLst>
        </pc:graphicFrameChg>
        <pc:graphicFrameChg chg="add del mod modGraphic">
          <ac:chgData name="塩谷 晃弘 / Akihiro Shiotani" userId="50aef054-9327-40af-9729-b525352b79f1" providerId="ADAL" clId="{1DEB2CC6-2B76-4BBF-86F4-13A18B16C870}" dt="2022-08-23T04:25:31.367" v="1475" actId="478"/>
          <ac:graphicFrameMkLst>
            <pc:docMk/>
            <pc:sldMk cId="4046526742" sldId="1208"/>
            <ac:graphicFrameMk id="54" creationId="{0A3C8129-AEAA-2FB8-16A1-8913AEE3E3D0}"/>
          </ac:graphicFrameMkLst>
        </pc:graphicFrameChg>
        <pc:graphicFrameChg chg="add mod modGraphic">
          <ac:chgData name="塩谷 晃弘 / Akihiro Shiotani" userId="50aef054-9327-40af-9729-b525352b79f1" providerId="ADAL" clId="{1DEB2CC6-2B76-4BBF-86F4-13A18B16C870}" dt="2022-08-23T05:04:48.917" v="2720"/>
          <ac:graphicFrameMkLst>
            <pc:docMk/>
            <pc:sldMk cId="4046526742" sldId="1208"/>
            <ac:graphicFrameMk id="55" creationId="{BAD4677B-260B-1983-FB02-00676978864C}"/>
          </ac:graphicFrameMkLst>
        </pc:graphicFrameChg>
        <pc:graphicFrameChg chg="add del mod">
          <ac:chgData name="塩谷 晃弘 / Akihiro Shiotani" userId="50aef054-9327-40af-9729-b525352b79f1" providerId="ADAL" clId="{1DEB2CC6-2B76-4BBF-86F4-13A18B16C870}" dt="2022-08-23T04:30:21.331" v="1544"/>
          <ac:graphicFrameMkLst>
            <pc:docMk/>
            <pc:sldMk cId="4046526742" sldId="1208"/>
            <ac:graphicFrameMk id="56" creationId="{473AB3DF-67F8-A96B-8FE9-5A7AEC6F65A2}"/>
          </ac:graphicFrameMkLst>
        </pc:graphicFrameChg>
        <pc:graphicFrameChg chg="add del mod">
          <ac:chgData name="塩谷 晃弘 / Akihiro Shiotani" userId="50aef054-9327-40af-9729-b525352b79f1" providerId="ADAL" clId="{1DEB2CC6-2B76-4BBF-86F4-13A18B16C870}" dt="2022-08-23T04:32:15.270" v="1565"/>
          <ac:graphicFrameMkLst>
            <pc:docMk/>
            <pc:sldMk cId="4046526742" sldId="1208"/>
            <ac:graphicFrameMk id="57" creationId="{4A5BB2B9-AC49-1A3E-3C67-8F021CA8ADAB}"/>
          </ac:graphicFrameMkLst>
        </pc:graphicFrameChg>
        <pc:graphicFrameChg chg="add del mod">
          <ac:chgData name="塩谷 晃弘 / Akihiro Shiotani" userId="50aef054-9327-40af-9729-b525352b79f1" providerId="ADAL" clId="{1DEB2CC6-2B76-4BBF-86F4-13A18B16C870}" dt="2022-08-23T04:32:20.062" v="1568"/>
          <ac:graphicFrameMkLst>
            <pc:docMk/>
            <pc:sldMk cId="4046526742" sldId="1208"/>
            <ac:graphicFrameMk id="58" creationId="{F0B71840-81BD-B15F-B28F-C649BC3C4AB0}"/>
          </ac:graphicFrameMkLst>
        </pc:graphicFrameChg>
        <pc:graphicFrameChg chg="add del mod">
          <ac:chgData name="塩谷 晃弘 / Akihiro Shiotani" userId="50aef054-9327-40af-9729-b525352b79f1" providerId="ADAL" clId="{1DEB2CC6-2B76-4BBF-86F4-13A18B16C870}" dt="2022-08-23T04:32:41.677" v="1575"/>
          <ac:graphicFrameMkLst>
            <pc:docMk/>
            <pc:sldMk cId="4046526742" sldId="1208"/>
            <ac:graphicFrameMk id="59" creationId="{E28EF3DA-77F6-760F-598D-DC6A7D49CD61}"/>
          </ac:graphicFrameMkLst>
        </pc:graphicFrameChg>
        <pc:graphicFrameChg chg="add del mod">
          <ac:chgData name="塩谷 晃弘 / Akihiro Shiotani" userId="50aef054-9327-40af-9729-b525352b79f1" providerId="ADAL" clId="{1DEB2CC6-2B76-4BBF-86F4-13A18B16C870}" dt="2022-08-23T04:32:48.194" v="1578"/>
          <ac:graphicFrameMkLst>
            <pc:docMk/>
            <pc:sldMk cId="4046526742" sldId="1208"/>
            <ac:graphicFrameMk id="60" creationId="{721AF007-2C51-69F5-5FBB-BB6E5204D073}"/>
          </ac:graphicFrameMkLst>
        </pc:graphicFrameChg>
        <pc:picChg chg="add mod">
          <ac:chgData name="塩谷 晃弘 / Akihiro Shiotani" userId="50aef054-9327-40af-9729-b525352b79f1" providerId="ADAL" clId="{1DEB2CC6-2B76-4BBF-86F4-13A18B16C870}" dt="2022-08-23T03:01:04.673" v="974" actId="164"/>
          <ac:picMkLst>
            <pc:docMk/>
            <pc:sldMk cId="4046526742" sldId="1208"/>
            <ac:picMk id="8" creationId="{3F0DD6E2-EE97-3A38-32DB-0B0779EF4437}"/>
          </ac:picMkLst>
        </pc:picChg>
        <pc:picChg chg="add del mod ord">
          <ac:chgData name="塩谷 晃弘 / Akihiro Shiotani" userId="50aef054-9327-40af-9729-b525352b79f1" providerId="ADAL" clId="{1DEB2CC6-2B76-4BBF-86F4-13A18B16C870}" dt="2022-08-23T03:02:02.719" v="985" actId="164"/>
          <ac:picMkLst>
            <pc:docMk/>
            <pc:sldMk cId="4046526742" sldId="1208"/>
            <ac:picMk id="36" creationId="{AD5AD6A6-4C63-260A-77B2-768C37E1C423}"/>
          </ac:picMkLst>
        </pc:picChg>
        <pc:cxnChg chg="add mod">
          <ac:chgData name="塩谷 晃弘 / Akihiro Shiotani" userId="50aef054-9327-40af-9729-b525352b79f1" providerId="ADAL" clId="{1DEB2CC6-2B76-4BBF-86F4-13A18B16C870}" dt="2022-08-23T03:01:04.673" v="974" actId="164"/>
          <ac:cxnSpMkLst>
            <pc:docMk/>
            <pc:sldMk cId="4046526742" sldId="1208"/>
            <ac:cxnSpMk id="9" creationId="{56901724-401E-DB64-6027-E77EFFF7DF27}"/>
          </ac:cxnSpMkLst>
        </pc:cxnChg>
        <pc:cxnChg chg="add mod">
          <ac:chgData name="塩谷 晃弘 / Akihiro Shiotani" userId="50aef054-9327-40af-9729-b525352b79f1" providerId="ADAL" clId="{1DEB2CC6-2B76-4BBF-86F4-13A18B16C870}" dt="2022-08-23T03:01:04.673" v="974" actId="164"/>
          <ac:cxnSpMkLst>
            <pc:docMk/>
            <pc:sldMk cId="4046526742" sldId="1208"/>
            <ac:cxnSpMk id="13" creationId="{77D65573-FBEB-B8F1-14C6-B41CBB9F8CAF}"/>
          </ac:cxnSpMkLst>
        </pc:cxnChg>
      </pc:sldChg>
      <pc:sldChg chg="modSp modAnim">
        <pc:chgData name="塩谷 晃弘 / Akihiro Shiotani" userId="50aef054-9327-40af-9729-b525352b79f1" providerId="ADAL" clId="{1DEB2CC6-2B76-4BBF-86F4-13A18B16C870}" dt="2022-08-23T05:51:54.932" v="4506"/>
        <pc:sldMkLst>
          <pc:docMk/>
          <pc:sldMk cId="4194922092" sldId="1209"/>
        </pc:sldMkLst>
        <pc:spChg chg="mod">
          <ac:chgData name="塩谷 晃弘 / Akihiro Shiotani" userId="50aef054-9327-40af-9729-b525352b79f1" providerId="ADAL" clId="{1DEB2CC6-2B76-4BBF-86F4-13A18B16C870}" dt="2022-08-23T05:51:54.932" v="4506"/>
          <ac:spMkLst>
            <pc:docMk/>
            <pc:sldMk cId="4194922092" sldId="1209"/>
            <ac:spMk id="5" creationId="{B220F639-A7D1-AD63-E857-00D559E82108}"/>
          </ac:spMkLst>
        </pc:spChg>
      </pc:sldChg>
      <pc:sldChg chg="modSp mod">
        <pc:chgData name="塩谷 晃弘 / Akihiro Shiotani" userId="50aef054-9327-40af-9729-b525352b79f1" providerId="ADAL" clId="{1DEB2CC6-2B76-4BBF-86F4-13A18B16C870}" dt="2022-08-23T05:51:50.639" v="4505"/>
        <pc:sldMkLst>
          <pc:docMk/>
          <pc:sldMk cId="3469418313" sldId="1219"/>
        </pc:sldMkLst>
        <pc:spChg chg="mod">
          <ac:chgData name="塩谷 晃弘 / Akihiro Shiotani" userId="50aef054-9327-40af-9729-b525352b79f1" providerId="ADAL" clId="{1DEB2CC6-2B76-4BBF-86F4-13A18B16C870}" dt="2022-08-23T05:51:50.639" v="4505"/>
          <ac:spMkLst>
            <pc:docMk/>
            <pc:sldMk cId="3469418313" sldId="1219"/>
            <ac:spMk id="5" creationId="{B220F639-A7D1-AD63-E857-00D559E82108}"/>
          </ac:spMkLst>
        </pc:spChg>
      </pc:sldChg>
      <pc:sldChg chg="modSp del mod">
        <pc:chgData name="塩谷 晃弘 / Akihiro Shiotani" userId="50aef054-9327-40af-9729-b525352b79f1" providerId="ADAL" clId="{1DEB2CC6-2B76-4BBF-86F4-13A18B16C870}" dt="2022-08-23T05:51:30.197" v="4492" actId="47"/>
        <pc:sldMkLst>
          <pc:docMk/>
          <pc:sldMk cId="444489803" sldId="1227"/>
        </pc:sldMkLst>
        <pc:spChg chg="mod">
          <ac:chgData name="塩谷 晃弘 / Akihiro Shiotani" userId="50aef054-9327-40af-9729-b525352b79f1" providerId="ADAL" clId="{1DEB2CC6-2B76-4BBF-86F4-13A18B16C870}" dt="2022-08-23T05:32:10.971" v="4127"/>
          <ac:spMkLst>
            <pc:docMk/>
            <pc:sldMk cId="444489803" sldId="1227"/>
            <ac:spMk id="2" creationId="{FF150DFD-AB2B-7D35-3B68-FBD962A0EC6F}"/>
          </ac:spMkLst>
        </pc:spChg>
        <pc:spChg chg="mod">
          <ac:chgData name="塩谷 晃弘 / Akihiro Shiotani" userId="50aef054-9327-40af-9729-b525352b79f1" providerId="ADAL" clId="{1DEB2CC6-2B76-4BBF-86F4-13A18B16C870}" dt="2022-08-23T05:50:38.809" v="4479" actId="1076"/>
          <ac:spMkLst>
            <pc:docMk/>
            <pc:sldMk cId="444489803" sldId="1227"/>
            <ac:spMk id="4" creationId="{4734FC7C-1A0B-E457-2F62-2B3C9DB329C7}"/>
          </ac:spMkLst>
        </pc:spChg>
      </pc:sldChg>
      <pc:sldChg chg="addSp delSp modSp mod">
        <pc:chgData name="塩谷 晃弘 / Akihiro Shiotani" userId="50aef054-9327-40af-9729-b525352b79f1" providerId="ADAL" clId="{1DEB2CC6-2B76-4BBF-86F4-13A18B16C870}" dt="2022-08-23T05:51:22.455" v="4491" actId="207"/>
        <pc:sldMkLst>
          <pc:docMk/>
          <pc:sldMk cId="2349704918" sldId="1237"/>
        </pc:sldMkLst>
        <pc:spChg chg="mod">
          <ac:chgData name="塩谷 晃弘 / Akihiro Shiotani" userId="50aef054-9327-40af-9729-b525352b79f1" providerId="ADAL" clId="{1DEB2CC6-2B76-4BBF-86F4-13A18B16C870}" dt="2022-08-23T05:32:10.971" v="4127"/>
          <ac:spMkLst>
            <pc:docMk/>
            <pc:sldMk cId="2349704918" sldId="1237"/>
            <ac:spMk id="2" creationId="{FF150DFD-AB2B-7D35-3B68-FBD962A0EC6F}"/>
          </ac:spMkLst>
        </pc:spChg>
        <pc:spChg chg="add mod">
          <ac:chgData name="塩谷 晃弘 / Akihiro Shiotani" userId="50aef054-9327-40af-9729-b525352b79f1" providerId="ADAL" clId="{1DEB2CC6-2B76-4BBF-86F4-13A18B16C870}" dt="2022-08-23T05:51:22.455" v="4491" actId="207"/>
          <ac:spMkLst>
            <pc:docMk/>
            <pc:sldMk cId="2349704918" sldId="1237"/>
            <ac:spMk id="3" creationId="{F76D38CF-5F0C-90CA-F1D3-0AA30F887DCA}"/>
          </ac:spMkLst>
        </pc:spChg>
        <pc:spChg chg="del mod">
          <ac:chgData name="塩谷 晃弘 / Akihiro Shiotani" userId="50aef054-9327-40af-9729-b525352b79f1" providerId="ADAL" clId="{1DEB2CC6-2B76-4BBF-86F4-13A18B16C870}" dt="2022-08-23T05:51:03.279" v="4487" actId="478"/>
          <ac:spMkLst>
            <pc:docMk/>
            <pc:sldMk cId="2349704918" sldId="1237"/>
            <ac:spMk id="5" creationId="{6EFBBD82-F811-92F7-755B-5E5184597A95}"/>
          </ac:spMkLst>
        </pc:spChg>
      </pc:sldChg>
      <pc:sldChg chg="addSp delSp modSp mod">
        <pc:chgData name="塩谷 晃弘 / Akihiro Shiotani" userId="50aef054-9327-40af-9729-b525352b79f1" providerId="ADAL" clId="{1DEB2CC6-2B76-4BBF-86F4-13A18B16C870}" dt="2022-08-23T05:50:56.179" v="4486" actId="207"/>
        <pc:sldMkLst>
          <pc:docMk/>
          <pc:sldMk cId="3066842340" sldId="1238"/>
        </pc:sldMkLst>
        <pc:spChg chg="mod">
          <ac:chgData name="塩谷 晃弘 / Akihiro Shiotani" userId="50aef054-9327-40af-9729-b525352b79f1" providerId="ADAL" clId="{1DEB2CC6-2B76-4BBF-86F4-13A18B16C870}" dt="2022-08-23T05:32:10.971" v="4127"/>
          <ac:spMkLst>
            <pc:docMk/>
            <pc:sldMk cId="3066842340" sldId="1238"/>
            <ac:spMk id="2" creationId="{FF150DFD-AB2B-7D35-3B68-FBD962A0EC6F}"/>
          </ac:spMkLst>
        </pc:spChg>
        <pc:spChg chg="add del mod">
          <ac:chgData name="塩谷 晃弘 / Akihiro Shiotani" userId="50aef054-9327-40af-9729-b525352b79f1" providerId="ADAL" clId="{1DEB2CC6-2B76-4BBF-86F4-13A18B16C870}" dt="2022-08-23T05:50:50.375" v="4483"/>
          <ac:spMkLst>
            <pc:docMk/>
            <pc:sldMk cId="3066842340" sldId="1238"/>
            <ac:spMk id="3" creationId="{84B9887A-8662-328C-4A30-1ED8A52CD86B}"/>
          </ac:spMkLst>
        </pc:spChg>
        <pc:spChg chg="add mod">
          <ac:chgData name="塩谷 晃弘 / Akihiro Shiotani" userId="50aef054-9327-40af-9729-b525352b79f1" providerId="ADAL" clId="{1DEB2CC6-2B76-4BBF-86F4-13A18B16C870}" dt="2022-08-23T05:50:56.179" v="4486" actId="207"/>
          <ac:spMkLst>
            <pc:docMk/>
            <pc:sldMk cId="3066842340" sldId="1238"/>
            <ac:spMk id="4" creationId="{A482CBCF-B015-EE56-B99F-A5A340FBAD4E}"/>
          </ac:spMkLst>
        </pc:spChg>
        <pc:spChg chg="del mod">
          <ac:chgData name="塩谷 晃弘 / Akihiro Shiotani" userId="50aef054-9327-40af-9729-b525352b79f1" providerId="ADAL" clId="{1DEB2CC6-2B76-4BBF-86F4-13A18B16C870}" dt="2022-08-23T05:50:52.100" v="4484" actId="478"/>
          <ac:spMkLst>
            <pc:docMk/>
            <pc:sldMk cId="3066842340" sldId="1238"/>
            <ac:spMk id="5" creationId="{ED9C55FE-0606-87CE-7404-2D336F85CD38}"/>
          </ac:spMkLst>
        </pc:spChg>
      </pc:sldChg>
      <pc:sldChg chg="modSp del ord">
        <pc:chgData name="塩谷 晃弘 / Akihiro Shiotani" userId="50aef054-9327-40af-9729-b525352b79f1" providerId="ADAL" clId="{1DEB2CC6-2B76-4BBF-86F4-13A18B16C870}" dt="2022-08-23T05:52:45.522" v="4517" actId="47"/>
        <pc:sldMkLst>
          <pc:docMk/>
          <pc:sldMk cId="3746227135" sldId="1239"/>
        </pc:sldMkLst>
        <pc:spChg chg="mod">
          <ac:chgData name="塩谷 晃弘 / Akihiro Shiotani" userId="50aef054-9327-40af-9729-b525352b79f1" providerId="ADAL" clId="{1DEB2CC6-2B76-4BBF-86F4-13A18B16C870}" dt="2022-08-23T05:32:10.971" v="4127"/>
          <ac:spMkLst>
            <pc:docMk/>
            <pc:sldMk cId="3746227135" sldId="1239"/>
            <ac:spMk id="2" creationId="{FF150DFD-AB2B-7D35-3B68-FBD962A0EC6F}"/>
          </ac:spMkLst>
        </pc:spChg>
      </pc:sldChg>
      <pc:sldChg chg="del">
        <pc:chgData name="塩谷 晃弘 / Akihiro Shiotani" userId="50aef054-9327-40af-9729-b525352b79f1" providerId="ADAL" clId="{1DEB2CC6-2B76-4BBF-86F4-13A18B16C870}" dt="2022-08-23T05:20:04.981" v="3837" actId="47"/>
        <pc:sldMkLst>
          <pc:docMk/>
          <pc:sldMk cId="2732808256" sldId="1245"/>
        </pc:sldMkLst>
      </pc:sldChg>
      <pc:sldChg chg="delSp add del mod">
        <pc:chgData name="塩谷 晃弘 / Akihiro Shiotani" userId="50aef054-9327-40af-9729-b525352b79f1" providerId="ADAL" clId="{1DEB2CC6-2B76-4BBF-86F4-13A18B16C870}" dt="2022-08-23T05:35:46.895" v="4149" actId="47"/>
        <pc:sldMkLst>
          <pc:docMk/>
          <pc:sldMk cId="3789877576" sldId="1248"/>
        </pc:sldMkLst>
        <pc:spChg chg="del">
          <ac:chgData name="塩谷 晃弘 / Akihiro Shiotani" userId="50aef054-9327-40af-9729-b525352b79f1" providerId="ADAL" clId="{1DEB2CC6-2B76-4BBF-86F4-13A18B16C870}" dt="2022-08-23T05:35:42.455" v="4148" actId="478"/>
          <ac:spMkLst>
            <pc:docMk/>
            <pc:sldMk cId="3789877576" sldId="1248"/>
            <ac:spMk id="15" creationId="{6E34FE95-2167-D992-4399-C23144C04AA8}"/>
          </ac:spMkLst>
        </pc:spChg>
      </pc:sldChg>
      <pc:sldChg chg="addSp delSp modSp mod">
        <pc:chgData name="塩谷 晃弘 / Akihiro Shiotani" userId="50aef054-9327-40af-9729-b525352b79f1" providerId="ADAL" clId="{1DEB2CC6-2B76-4BBF-86F4-13A18B16C870}" dt="2022-08-23T23:39:41.141" v="8693"/>
        <pc:sldMkLst>
          <pc:docMk/>
          <pc:sldMk cId="3676189065" sldId="1250"/>
        </pc:sldMkLst>
        <pc:spChg chg="add del mod">
          <ac:chgData name="塩谷 晃弘 / Akihiro Shiotani" userId="50aef054-9327-40af-9729-b525352b79f1" providerId="ADAL" clId="{1DEB2CC6-2B76-4BBF-86F4-13A18B16C870}" dt="2022-08-23T08:18:15.588" v="8554" actId="478"/>
          <ac:spMkLst>
            <pc:docMk/>
            <pc:sldMk cId="3676189065" sldId="1250"/>
            <ac:spMk id="5" creationId="{9A560381-84AE-8FAB-1788-2A63B324CB8A}"/>
          </ac:spMkLst>
        </pc:spChg>
        <pc:spChg chg="add mod">
          <ac:chgData name="塩谷 晃弘 / Akihiro Shiotani" userId="50aef054-9327-40af-9729-b525352b79f1" providerId="ADAL" clId="{1DEB2CC6-2B76-4BBF-86F4-13A18B16C870}" dt="2022-08-23T08:07:25.182" v="8423" actId="1037"/>
          <ac:spMkLst>
            <pc:docMk/>
            <pc:sldMk cId="3676189065" sldId="1250"/>
            <ac:spMk id="6" creationId="{99880A2F-D5A1-F72F-0A46-71BC0E517616}"/>
          </ac:spMkLst>
        </pc:spChg>
        <pc:spChg chg="mod">
          <ac:chgData name="塩谷 晃弘 / Akihiro Shiotani" userId="50aef054-9327-40af-9729-b525352b79f1" providerId="ADAL" clId="{1DEB2CC6-2B76-4BBF-86F4-13A18B16C870}" dt="2022-08-23T05:32:10.971" v="4127"/>
          <ac:spMkLst>
            <pc:docMk/>
            <pc:sldMk cId="3676189065" sldId="1250"/>
            <ac:spMk id="7" creationId="{00000000-0000-0000-0000-000000000000}"/>
          </ac:spMkLst>
        </pc:spChg>
        <pc:spChg chg="add del mod">
          <ac:chgData name="塩谷 晃弘 / Akihiro Shiotani" userId="50aef054-9327-40af-9729-b525352b79f1" providerId="ADAL" clId="{1DEB2CC6-2B76-4BBF-86F4-13A18B16C870}" dt="2022-08-23T08:18:01.433" v="8549" actId="478"/>
          <ac:spMkLst>
            <pc:docMk/>
            <pc:sldMk cId="3676189065" sldId="1250"/>
            <ac:spMk id="11" creationId="{EB8F12AF-899B-4F0F-6055-AAE0FA863E02}"/>
          </ac:spMkLst>
        </pc:spChg>
        <pc:spChg chg="add del mod">
          <ac:chgData name="塩谷 晃弘 / Akihiro Shiotani" userId="50aef054-9327-40af-9729-b525352b79f1" providerId="ADAL" clId="{1DEB2CC6-2B76-4BBF-86F4-13A18B16C870}" dt="2022-08-23T08:18:20.436" v="8557" actId="478"/>
          <ac:spMkLst>
            <pc:docMk/>
            <pc:sldMk cId="3676189065" sldId="1250"/>
            <ac:spMk id="13" creationId="{0363277E-523D-94B5-B7F2-08327FB447C8}"/>
          </ac:spMkLst>
        </pc:spChg>
        <pc:spChg chg="add del mod">
          <ac:chgData name="塩谷 晃弘 / Akihiro Shiotani" userId="50aef054-9327-40af-9729-b525352b79f1" providerId="ADAL" clId="{1DEB2CC6-2B76-4BBF-86F4-13A18B16C870}" dt="2022-08-23T08:18:26.424" v="8562" actId="478"/>
          <ac:spMkLst>
            <pc:docMk/>
            <pc:sldMk cId="3676189065" sldId="1250"/>
            <ac:spMk id="18" creationId="{7218E48D-A7D3-B550-C8EE-95BCE1F88901}"/>
          </ac:spMkLst>
        </pc:spChg>
        <pc:spChg chg="add del mod">
          <ac:chgData name="塩谷 晃弘 / Akihiro Shiotani" userId="50aef054-9327-40af-9729-b525352b79f1" providerId="ADAL" clId="{1DEB2CC6-2B76-4BBF-86F4-13A18B16C870}" dt="2022-08-23T08:17:32.153" v="8486" actId="478"/>
          <ac:spMkLst>
            <pc:docMk/>
            <pc:sldMk cId="3676189065" sldId="1250"/>
            <ac:spMk id="20" creationId="{FB192123-A52F-B217-0E89-72B196C2B3B2}"/>
          </ac:spMkLst>
        </pc:spChg>
        <pc:spChg chg="add mod">
          <ac:chgData name="塩谷 晃弘 / Akihiro Shiotani" userId="50aef054-9327-40af-9729-b525352b79f1" providerId="ADAL" clId="{1DEB2CC6-2B76-4BBF-86F4-13A18B16C870}" dt="2022-08-23T08:07:44.821" v="8445" actId="1037"/>
          <ac:spMkLst>
            <pc:docMk/>
            <pc:sldMk cId="3676189065" sldId="1250"/>
            <ac:spMk id="22" creationId="{AD1DE025-8EED-72A0-B1F3-1C9CB537A2BF}"/>
          </ac:spMkLst>
        </pc:spChg>
        <pc:spChg chg="add del mod">
          <ac:chgData name="塩谷 晃弘 / Akihiro Shiotani" userId="50aef054-9327-40af-9729-b525352b79f1" providerId="ADAL" clId="{1DEB2CC6-2B76-4BBF-86F4-13A18B16C870}" dt="2022-08-23T08:18:22.941" v="8559" actId="478"/>
          <ac:spMkLst>
            <pc:docMk/>
            <pc:sldMk cId="3676189065" sldId="1250"/>
            <ac:spMk id="23" creationId="{F8FEA669-EBAD-5D9D-180B-345102E11F7C}"/>
          </ac:spMkLst>
        </pc:spChg>
        <pc:spChg chg="del">
          <ac:chgData name="塩谷 晃弘 / Akihiro Shiotani" userId="50aef054-9327-40af-9729-b525352b79f1" providerId="ADAL" clId="{1DEB2CC6-2B76-4BBF-86F4-13A18B16C870}" dt="2022-08-23T08:02:38.550" v="8201" actId="478"/>
          <ac:spMkLst>
            <pc:docMk/>
            <pc:sldMk cId="3676189065" sldId="1250"/>
            <ac:spMk id="27" creationId="{FBFC7EA8-B028-503C-673A-2A3B7456BD6A}"/>
          </ac:spMkLst>
        </pc:spChg>
        <pc:spChg chg="add del mod">
          <ac:chgData name="塩谷 晃弘 / Akihiro Shiotani" userId="50aef054-9327-40af-9729-b525352b79f1" providerId="ADAL" clId="{1DEB2CC6-2B76-4BBF-86F4-13A18B16C870}" dt="2022-08-23T08:18:24.442" v="8561" actId="478"/>
          <ac:spMkLst>
            <pc:docMk/>
            <pc:sldMk cId="3676189065" sldId="1250"/>
            <ac:spMk id="28" creationId="{D66354CF-2554-E53C-7F3D-2A2AC0A6206D}"/>
          </ac:spMkLst>
        </pc:spChg>
        <pc:spChg chg="add del mod">
          <ac:chgData name="塩谷 晃弘 / Akihiro Shiotani" userId="50aef054-9327-40af-9729-b525352b79f1" providerId="ADAL" clId="{1DEB2CC6-2B76-4BBF-86F4-13A18B16C870}" dt="2022-08-23T08:18:18.007" v="8556" actId="478"/>
          <ac:spMkLst>
            <pc:docMk/>
            <pc:sldMk cId="3676189065" sldId="1250"/>
            <ac:spMk id="29" creationId="{4C6CD8F7-C510-DF99-E3AE-44BA702387DE}"/>
          </ac:spMkLst>
        </pc:spChg>
        <pc:spChg chg="add mod">
          <ac:chgData name="塩谷 晃弘 / Akihiro Shiotani" userId="50aef054-9327-40af-9729-b525352b79f1" providerId="ADAL" clId="{1DEB2CC6-2B76-4BBF-86F4-13A18B16C870}" dt="2022-08-23T08:19:16.602" v="8620" actId="1036"/>
          <ac:spMkLst>
            <pc:docMk/>
            <pc:sldMk cId="3676189065" sldId="1250"/>
            <ac:spMk id="32" creationId="{04D50168-1519-803D-76C5-9A2B57802298}"/>
          </ac:spMkLst>
        </pc:spChg>
        <pc:spChg chg="del">
          <ac:chgData name="塩谷 晃弘 / Akihiro Shiotani" userId="50aef054-9327-40af-9729-b525352b79f1" providerId="ADAL" clId="{1DEB2CC6-2B76-4BBF-86F4-13A18B16C870}" dt="2022-08-23T08:02:38.550" v="8201" actId="478"/>
          <ac:spMkLst>
            <pc:docMk/>
            <pc:sldMk cId="3676189065" sldId="1250"/>
            <ac:spMk id="36" creationId="{CD15344C-8718-4981-A804-36854DE078CD}"/>
          </ac:spMkLst>
        </pc:spChg>
        <pc:spChg chg="del">
          <ac:chgData name="塩谷 晃弘 / Akihiro Shiotani" userId="50aef054-9327-40af-9729-b525352b79f1" providerId="ADAL" clId="{1DEB2CC6-2B76-4BBF-86F4-13A18B16C870}" dt="2022-08-23T08:02:38.550" v="8201" actId="478"/>
          <ac:spMkLst>
            <pc:docMk/>
            <pc:sldMk cId="3676189065" sldId="1250"/>
            <ac:spMk id="40" creationId="{43BAF25F-E669-3AB2-8B48-5D0FBBDCCD0C}"/>
          </ac:spMkLst>
        </pc:spChg>
        <pc:spChg chg="add mod">
          <ac:chgData name="塩谷 晃弘 / Akihiro Shiotani" userId="50aef054-9327-40af-9729-b525352b79f1" providerId="ADAL" clId="{1DEB2CC6-2B76-4BBF-86F4-13A18B16C870}" dt="2022-08-23T08:07:49.480" v="8447" actId="571"/>
          <ac:spMkLst>
            <pc:docMk/>
            <pc:sldMk cId="3676189065" sldId="1250"/>
            <ac:spMk id="41" creationId="{E417C22E-46F9-7258-4468-16DDE2F5C519}"/>
          </ac:spMkLst>
        </pc:spChg>
        <pc:spChg chg="del">
          <ac:chgData name="塩谷 晃弘 / Akihiro Shiotani" userId="50aef054-9327-40af-9729-b525352b79f1" providerId="ADAL" clId="{1DEB2CC6-2B76-4BBF-86F4-13A18B16C870}" dt="2022-08-23T08:02:38.550" v="8201" actId="478"/>
          <ac:spMkLst>
            <pc:docMk/>
            <pc:sldMk cId="3676189065" sldId="1250"/>
            <ac:spMk id="42" creationId="{A858F826-C282-D462-EE97-6576C63D52C2}"/>
          </ac:spMkLst>
        </pc:spChg>
        <pc:spChg chg="add mod">
          <ac:chgData name="塩谷 晃弘 / Akihiro Shiotani" userId="50aef054-9327-40af-9729-b525352b79f1" providerId="ADAL" clId="{1DEB2CC6-2B76-4BBF-86F4-13A18B16C870}" dt="2022-08-23T08:20:10.039" v="8639" actId="1035"/>
          <ac:spMkLst>
            <pc:docMk/>
            <pc:sldMk cId="3676189065" sldId="1250"/>
            <ac:spMk id="43" creationId="{72D6FF97-FF3E-1203-51E1-65FCE3E6D4DA}"/>
          </ac:spMkLst>
        </pc:spChg>
        <pc:spChg chg="del">
          <ac:chgData name="塩谷 晃弘 / Akihiro Shiotani" userId="50aef054-9327-40af-9729-b525352b79f1" providerId="ADAL" clId="{1DEB2CC6-2B76-4BBF-86F4-13A18B16C870}" dt="2022-08-23T08:02:38.550" v="8201" actId="478"/>
          <ac:spMkLst>
            <pc:docMk/>
            <pc:sldMk cId="3676189065" sldId="1250"/>
            <ac:spMk id="44" creationId="{81B32FC9-1EDC-B911-AAEA-060EDE844685}"/>
          </ac:spMkLst>
        </pc:spChg>
        <pc:spChg chg="add mod">
          <ac:chgData name="塩谷 晃弘 / Akihiro Shiotani" userId="50aef054-9327-40af-9729-b525352b79f1" providerId="ADAL" clId="{1DEB2CC6-2B76-4BBF-86F4-13A18B16C870}" dt="2022-08-23T08:20:10.039" v="8639" actId="1035"/>
          <ac:spMkLst>
            <pc:docMk/>
            <pc:sldMk cId="3676189065" sldId="1250"/>
            <ac:spMk id="47" creationId="{A10B1594-89C2-ADEF-9BAA-2E0EADE33FD9}"/>
          </ac:spMkLst>
        </pc:spChg>
        <pc:spChg chg="del">
          <ac:chgData name="塩谷 晃弘 / Akihiro Shiotani" userId="50aef054-9327-40af-9729-b525352b79f1" providerId="ADAL" clId="{1DEB2CC6-2B76-4BBF-86F4-13A18B16C870}" dt="2022-08-23T08:02:38.550" v="8201" actId="478"/>
          <ac:spMkLst>
            <pc:docMk/>
            <pc:sldMk cId="3676189065" sldId="1250"/>
            <ac:spMk id="49" creationId="{8993E0BD-E9BF-8163-4A9C-E77DD0EAFDD2}"/>
          </ac:spMkLst>
        </pc:spChg>
        <pc:spChg chg="add mod">
          <ac:chgData name="塩谷 晃弘 / Akihiro Shiotani" userId="50aef054-9327-40af-9729-b525352b79f1" providerId="ADAL" clId="{1DEB2CC6-2B76-4BBF-86F4-13A18B16C870}" dt="2022-08-23T23:39:36.129" v="8689" actId="20577"/>
          <ac:spMkLst>
            <pc:docMk/>
            <pc:sldMk cId="3676189065" sldId="1250"/>
            <ac:spMk id="51" creationId="{DAFB9076-D4F4-A882-F91F-B35A391D5B62}"/>
          </ac:spMkLst>
        </pc:spChg>
        <pc:spChg chg="add mod">
          <ac:chgData name="塩谷 晃弘 / Akihiro Shiotani" userId="50aef054-9327-40af-9729-b525352b79f1" providerId="ADAL" clId="{1DEB2CC6-2B76-4BBF-86F4-13A18B16C870}" dt="2022-08-23T08:20:27.505" v="8660" actId="1036"/>
          <ac:spMkLst>
            <pc:docMk/>
            <pc:sldMk cId="3676189065" sldId="1250"/>
            <ac:spMk id="54" creationId="{E15A84FA-4DD0-684D-354D-880C117A75D6}"/>
          </ac:spMkLst>
        </pc:spChg>
        <pc:spChg chg="add del mod">
          <ac:chgData name="塩谷 晃弘 / Akihiro Shiotani" userId="50aef054-9327-40af-9729-b525352b79f1" providerId="ADAL" clId="{1DEB2CC6-2B76-4BBF-86F4-13A18B16C870}" dt="2022-08-23T23:39:41.141" v="8693"/>
          <ac:spMkLst>
            <pc:docMk/>
            <pc:sldMk cId="3676189065" sldId="1250"/>
            <ac:spMk id="56" creationId="{71D13728-E3A8-08B6-D031-48181D715143}"/>
          </ac:spMkLst>
        </pc:spChg>
        <pc:spChg chg="del">
          <ac:chgData name="塩谷 晃弘 / Akihiro Shiotani" userId="50aef054-9327-40af-9729-b525352b79f1" providerId="ADAL" clId="{1DEB2CC6-2B76-4BBF-86F4-13A18B16C870}" dt="2022-08-23T08:02:38.550" v="8201" actId="478"/>
          <ac:spMkLst>
            <pc:docMk/>
            <pc:sldMk cId="3676189065" sldId="1250"/>
            <ac:spMk id="60" creationId="{A1CFF06E-0B7B-739D-6BC3-71C72D16EE73}"/>
          </ac:spMkLst>
        </pc:spChg>
        <pc:spChg chg="del">
          <ac:chgData name="塩谷 晃弘 / Akihiro Shiotani" userId="50aef054-9327-40af-9729-b525352b79f1" providerId="ADAL" clId="{1DEB2CC6-2B76-4BBF-86F4-13A18B16C870}" dt="2022-08-23T08:02:38.550" v="8201" actId="478"/>
          <ac:spMkLst>
            <pc:docMk/>
            <pc:sldMk cId="3676189065" sldId="1250"/>
            <ac:spMk id="64" creationId="{6B9E398A-E431-EBD0-B884-2D6226ECF3E9}"/>
          </ac:spMkLst>
        </pc:spChg>
        <pc:graphicFrameChg chg="add mod modGraphic">
          <ac:chgData name="塩谷 晃弘 / Akihiro Shiotani" userId="50aef054-9327-40af-9729-b525352b79f1" providerId="ADAL" clId="{1DEB2CC6-2B76-4BBF-86F4-13A18B16C870}" dt="2022-08-23T08:20:03.475" v="8623" actId="2164"/>
          <ac:graphicFrameMkLst>
            <pc:docMk/>
            <pc:sldMk cId="3676189065" sldId="1250"/>
            <ac:graphicFrameMk id="2" creationId="{2098E85E-B43C-6A2F-76B5-EC032A420162}"/>
          </ac:graphicFrameMkLst>
        </pc:graphicFrameChg>
        <pc:graphicFrameChg chg="del">
          <ac:chgData name="塩谷 晃弘 / Akihiro Shiotani" userId="50aef054-9327-40af-9729-b525352b79f1" providerId="ADAL" clId="{1DEB2CC6-2B76-4BBF-86F4-13A18B16C870}" dt="2022-08-23T08:02:38.550" v="8201" actId="478"/>
          <ac:graphicFrameMkLst>
            <pc:docMk/>
            <pc:sldMk cId="3676189065" sldId="1250"/>
            <ac:graphicFrameMk id="9" creationId="{00000000-0000-0000-0000-000000000000}"/>
          </ac:graphicFrameMkLst>
        </pc:graphicFrameChg>
        <pc:cxnChg chg="add mod">
          <ac:chgData name="塩谷 晃弘 / Akihiro Shiotani" userId="50aef054-9327-40af-9729-b525352b79f1" providerId="ADAL" clId="{1DEB2CC6-2B76-4BBF-86F4-13A18B16C870}" dt="2022-08-23T08:20:57.675" v="8661" actId="14100"/>
          <ac:cxnSpMkLst>
            <pc:docMk/>
            <pc:sldMk cId="3676189065" sldId="1250"/>
            <ac:cxnSpMk id="3" creationId="{13608E63-BB77-07BB-BE44-2F3A5970B658}"/>
          </ac:cxnSpMkLst>
        </pc:cxnChg>
        <pc:cxnChg chg="add mod">
          <ac:chgData name="塩谷 晃弘 / Akihiro Shiotani" userId="50aef054-9327-40af-9729-b525352b79f1" providerId="ADAL" clId="{1DEB2CC6-2B76-4BBF-86F4-13A18B16C870}" dt="2022-08-23T08:06:30.245" v="8295" actId="14100"/>
          <ac:cxnSpMkLst>
            <pc:docMk/>
            <pc:sldMk cId="3676189065" sldId="1250"/>
            <ac:cxnSpMk id="4" creationId="{805C981D-D863-1BF8-2A01-684199291DB1}"/>
          </ac:cxnSpMkLst>
        </pc:cxnChg>
        <pc:cxnChg chg="del">
          <ac:chgData name="塩谷 晃弘 / Akihiro Shiotani" userId="50aef054-9327-40af-9729-b525352b79f1" providerId="ADAL" clId="{1DEB2CC6-2B76-4BBF-86F4-13A18B16C870}" dt="2022-08-23T08:02:38.550" v="8201" actId="478"/>
          <ac:cxnSpMkLst>
            <pc:docMk/>
            <pc:sldMk cId="3676189065" sldId="1250"/>
            <ac:cxnSpMk id="8" creationId="{00000000-0000-0000-0000-000000000000}"/>
          </ac:cxnSpMkLst>
        </pc:cxnChg>
        <pc:cxnChg chg="add mod">
          <ac:chgData name="塩谷 晃弘 / Akihiro Shiotani" userId="50aef054-9327-40af-9729-b525352b79f1" providerId="ADAL" clId="{1DEB2CC6-2B76-4BBF-86F4-13A18B16C870}" dt="2022-08-23T08:20:10.039" v="8639" actId="1035"/>
          <ac:cxnSpMkLst>
            <pc:docMk/>
            <pc:sldMk cId="3676189065" sldId="1250"/>
            <ac:cxnSpMk id="10" creationId="{62A2EFC8-8BCD-B9A8-E460-D1EA00299472}"/>
          </ac:cxnSpMkLst>
        </pc:cxnChg>
        <pc:cxnChg chg="add del mod">
          <ac:chgData name="塩谷 晃弘 / Akihiro Shiotani" userId="50aef054-9327-40af-9729-b525352b79f1" providerId="ADAL" clId="{1DEB2CC6-2B76-4BBF-86F4-13A18B16C870}" dt="2022-08-23T08:17:34.280" v="8489" actId="478"/>
          <ac:cxnSpMkLst>
            <pc:docMk/>
            <pc:sldMk cId="3676189065" sldId="1250"/>
            <ac:cxnSpMk id="12" creationId="{2219C803-6490-82D6-F74F-F4F4976AB55A}"/>
          </ac:cxnSpMkLst>
        </pc:cxnChg>
        <pc:cxnChg chg="add del mod">
          <ac:chgData name="塩谷 晃弘 / Akihiro Shiotani" userId="50aef054-9327-40af-9729-b525352b79f1" providerId="ADAL" clId="{1DEB2CC6-2B76-4BBF-86F4-13A18B16C870}" dt="2022-08-23T08:18:21.431" v="8558" actId="478"/>
          <ac:cxnSpMkLst>
            <pc:docMk/>
            <pc:sldMk cId="3676189065" sldId="1250"/>
            <ac:cxnSpMk id="14" creationId="{CCC30F68-4DB9-C4DD-A2C8-3FEBFBFA605B}"/>
          </ac:cxnSpMkLst>
        </pc:cxnChg>
        <pc:cxnChg chg="add del mod">
          <ac:chgData name="塩谷 晃弘 / Akihiro Shiotani" userId="50aef054-9327-40af-9729-b525352b79f1" providerId="ADAL" clId="{1DEB2CC6-2B76-4BBF-86F4-13A18B16C870}" dt="2022-08-23T08:18:14.523" v="8553" actId="478"/>
          <ac:cxnSpMkLst>
            <pc:docMk/>
            <pc:sldMk cId="3676189065" sldId="1250"/>
            <ac:cxnSpMk id="15" creationId="{A990F5EB-7C64-8CDC-6546-11CDB099FA17}"/>
          </ac:cxnSpMkLst>
        </pc:cxnChg>
        <pc:cxnChg chg="del">
          <ac:chgData name="塩谷 晃弘 / Akihiro Shiotani" userId="50aef054-9327-40af-9729-b525352b79f1" providerId="ADAL" clId="{1DEB2CC6-2B76-4BBF-86F4-13A18B16C870}" dt="2022-08-23T08:02:38.550" v="8201" actId="478"/>
          <ac:cxnSpMkLst>
            <pc:docMk/>
            <pc:sldMk cId="3676189065" sldId="1250"/>
            <ac:cxnSpMk id="16" creationId="{00000000-0000-0000-0000-000000000000}"/>
          </ac:cxnSpMkLst>
        </pc:cxnChg>
        <pc:cxnChg chg="add del mod">
          <ac:chgData name="塩谷 晃弘 / Akihiro Shiotani" userId="50aef054-9327-40af-9729-b525352b79f1" providerId="ADAL" clId="{1DEB2CC6-2B76-4BBF-86F4-13A18B16C870}" dt="2022-08-23T08:17:33.191" v="8487" actId="478"/>
          <ac:cxnSpMkLst>
            <pc:docMk/>
            <pc:sldMk cId="3676189065" sldId="1250"/>
            <ac:cxnSpMk id="17" creationId="{DA3FDEE0-690C-2ADD-F18A-8AA596CCC9B4}"/>
          </ac:cxnSpMkLst>
        </pc:cxnChg>
        <pc:cxnChg chg="add del mod">
          <ac:chgData name="塩谷 晃弘 / Akihiro Shiotani" userId="50aef054-9327-40af-9729-b525352b79f1" providerId="ADAL" clId="{1DEB2CC6-2B76-4BBF-86F4-13A18B16C870}" dt="2022-08-23T08:18:27.046" v="8563" actId="478"/>
          <ac:cxnSpMkLst>
            <pc:docMk/>
            <pc:sldMk cId="3676189065" sldId="1250"/>
            <ac:cxnSpMk id="19" creationId="{CE9821F4-C884-4012-E239-7E1F7533E93B}"/>
          </ac:cxnSpMkLst>
        </pc:cxnChg>
        <pc:cxnChg chg="add mod">
          <ac:chgData name="塩谷 晃弘 / Akihiro Shiotani" userId="50aef054-9327-40af-9729-b525352b79f1" providerId="ADAL" clId="{1DEB2CC6-2B76-4BBF-86F4-13A18B16C870}" dt="2022-08-23T08:07:44.821" v="8445" actId="1037"/>
          <ac:cxnSpMkLst>
            <pc:docMk/>
            <pc:sldMk cId="3676189065" sldId="1250"/>
            <ac:cxnSpMk id="21" creationId="{54A41852-48F1-3D56-0350-F6DA56435AFD}"/>
          </ac:cxnSpMkLst>
        </pc:cxnChg>
        <pc:cxnChg chg="add del mod">
          <ac:chgData name="塩谷 晃弘 / Akihiro Shiotani" userId="50aef054-9327-40af-9729-b525352b79f1" providerId="ADAL" clId="{1DEB2CC6-2B76-4BBF-86F4-13A18B16C870}" dt="2022-08-23T08:18:23.689" v="8560" actId="478"/>
          <ac:cxnSpMkLst>
            <pc:docMk/>
            <pc:sldMk cId="3676189065" sldId="1250"/>
            <ac:cxnSpMk id="24" creationId="{38874CC1-1B6D-FDAF-61A9-A721B3CC8B76}"/>
          </ac:cxnSpMkLst>
        </pc:cxnChg>
        <pc:cxnChg chg="add del mod">
          <ac:chgData name="塩谷 晃弘 / Akihiro Shiotani" userId="50aef054-9327-40af-9729-b525352b79f1" providerId="ADAL" clId="{1DEB2CC6-2B76-4BBF-86F4-13A18B16C870}" dt="2022-08-23T08:18:16.249" v="8555" actId="478"/>
          <ac:cxnSpMkLst>
            <pc:docMk/>
            <pc:sldMk cId="3676189065" sldId="1250"/>
            <ac:cxnSpMk id="25" creationId="{451D5AD5-24EB-B1C4-46FD-87F56B32CFEB}"/>
          </ac:cxnSpMkLst>
        </pc:cxnChg>
        <pc:cxnChg chg="del">
          <ac:chgData name="塩谷 晃弘 / Akihiro Shiotani" userId="50aef054-9327-40af-9729-b525352b79f1" providerId="ADAL" clId="{1DEB2CC6-2B76-4BBF-86F4-13A18B16C870}" dt="2022-08-23T08:02:38.550" v="8201" actId="478"/>
          <ac:cxnSpMkLst>
            <pc:docMk/>
            <pc:sldMk cId="3676189065" sldId="1250"/>
            <ac:cxnSpMk id="26" creationId="{AD589FAE-65F1-89B6-497D-DF4BFB5418B2}"/>
          </ac:cxnSpMkLst>
        </pc:cxnChg>
        <pc:cxnChg chg="add del mod">
          <ac:chgData name="塩谷 晃弘 / Akihiro Shiotani" userId="50aef054-9327-40af-9729-b525352b79f1" providerId="ADAL" clId="{1DEB2CC6-2B76-4BBF-86F4-13A18B16C870}" dt="2022-08-23T08:17:33.642" v="8488" actId="478"/>
          <ac:cxnSpMkLst>
            <pc:docMk/>
            <pc:sldMk cId="3676189065" sldId="1250"/>
            <ac:cxnSpMk id="30" creationId="{75470BD0-C62D-D7D8-4289-B0564ABC3710}"/>
          </ac:cxnSpMkLst>
        </pc:cxnChg>
        <pc:cxnChg chg="del">
          <ac:chgData name="塩谷 晃弘 / Akihiro Shiotani" userId="50aef054-9327-40af-9729-b525352b79f1" providerId="ADAL" clId="{1DEB2CC6-2B76-4BBF-86F4-13A18B16C870}" dt="2022-08-23T08:02:38.550" v="8201" actId="478"/>
          <ac:cxnSpMkLst>
            <pc:docMk/>
            <pc:sldMk cId="3676189065" sldId="1250"/>
            <ac:cxnSpMk id="31" creationId="{E3CA2758-E4D4-1CA8-2B97-509E81FA1E50}"/>
          </ac:cxnSpMkLst>
        </pc:cxnChg>
        <pc:cxnChg chg="del">
          <ac:chgData name="塩谷 晃弘 / Akihiro Shiotani" userId="50aef054-9327-40af-9729-b525352b79f1" providerId="ADAL" clId="{1DEB2CC6-2B76-4BBF-86F4-13A18B16C870}" dt="2022-08-23T08:02:38.550" v="8201" actId="478"/>
          <ac:cxnSpMkLst>
            <pc:docMk/>
            <pc:sldMk cId="3676189065" sldId="1250"/>
            <ac:cxnSpMk id="35" creationId="{63EAEDDA-6B26-1C6B-3A36-97FADB118457}"/>
          </ac:cxnSpMkLst>
        </pc:cxnChg>
        <pc:cxnChg chg="del">
          <ac:chgData name="塩谷 晃弘 / Akihiro Shiotani" userId="50aef054-9327-40af-9729-b525352b79f1" providerId="ADAL" clId="{1DEB2CC6-2B76-4BBF-86F4-13A18B16C870}" dt="2022-08-23T08:02:38.550" v="8201" actId="478"/>
          <ac:cxnSpMkLst>
            <pc:docMk/>
            <pc:sldMk cId="3676189065" sldId="1250"/>
            <ac:cxnSpMk id="37" creationId="{27FB398E-FBFF-C8AE-EE81-4E9959748838}"/>
          </ac:cxnSpMkLst>
        </pc:cxnChg>
        <pc:cxnChg chg="add del mod">
          <ac:chgData name="塩谷 晃弘 / Akihiro Shiotani" userId="50aef054-9327-40af-9729-b525352b79f1" providerId="ADAL" clId="{1DEB2CC6-2B76-4BBF-86F4-13A18B16C870}" dt="2022-08-23T08:07:39.176" v="8428" actId="478"/>
          <ac:cxnSpMkLst>
            <pc:docMk/>
            <pc:sldMk cId="3676189065" sldId="1250"/>
            <ac:cxnSpMk id="38" creationId="{75DD3429-456D-208C-4473-B7D21E16BF10}"/>
          </ac:cxnSpMkLst>
        </pc:cxnChg>
        <pc:cxnChg chg="del">
          <ac:chgData name="塩谷 晃弘 / Akihiro Shiotani" userId="50aef054-9327-40af-9729-b525352b79f1" providerId="ADAL" clId="{1DEB2CC6-2B76-4BBF-86F4-13A18B16C870}" dt="2022-08-23T08:02:38.550" v="8201" actId="478"/>
          <ac:cxnSpMkLst>
            <pc:docMk/>
            <pc:sldMk cId="3676189065" sldId="1250"/>
            <ac:cxnSpMk id="39" creationId="{3E686D5B-6526-EEE4-E490-6A941416CA92}"/>
          </ac:cxnSpMkLst>
        </pc:cxnChg>
        <pc:cxnChg chg="add del mod">
          <ac:chgData name="塩谷 晃弘 / Akihiro Shiotani" userId="50aef054-9327-40af-9729-b525352b79f1" providerId="ADAL" clId="{1DEB2CC6-2B76-4BBF-86F4-13A18B16C870}" dt="2022-08-23T08:17:10.469" v="8471"/>
          <ac:cxnSpMkLst>
            <pc:docMk/>
            <pc:sldMk cId="3676189065" sldId="1250"/>
            <ac:cxnSpMk id="45" creationId="{2130EAE8-5D03-6DA2-A979-D19D16EC2F34}"/>
          </ac:cxnSpMkLst>
        </pc:cxnChg>
        <pc:cxnChg chg="add mod">
          <ac:chgData name="塩谷 晃弘 / Akihiro Shiotani" userId="50aef054-9327-40af-9729-b525352b79f1" providerId="ADAL" clId="{1DEB2CC6-2B76-4BBF-86F4-13A18B16C870}" dt="2022-08-23T08:20:10.039" v="8639" actId="1035"/>
          <ac:cxnSpMkLst>
            <pc:docMk/>
            <pc:sldMk cId="3676189065" sldId="1250"/>
            <ac:cxnSpMk id="46" creationId="{DCAF3059-B1EB-0D39-CFA1-F878B42D811D}"/>
          </ac:cxnSpMkLst>
        </pc:cxnChg>
        <pc:cxnChg chg="del">
          <ac:chgData name="塩谷 晃弘 / Akihiro Shiotani" userId="50aef054-9327-40af-9729-b525352b79f1" providerId="ADAL" clId="{1DEB2CC6-2B76-4BBF-86F4-13A18B16C870}" dt="2022-08-23T08:02:38.550" v="8201" actId="478"/>
          <ac:cxnSpMkLst>
            <pc:docMk/>
            <pc:sldMk cId="3676189065" sldId="1250"/>
            <ac:cxnSpMk id="48" creationId="{2A17551C-EF50-59DD-3E59-48CF461A5073}"/>
          </ac:cxnSpMkLst>
        </pc:cxnChg>
        <pc:cxnChg chg="add mod">
          <ac:chgData name="塩谷 晃弘 / Akihiro Shiotani" userId="50aef054-9327-40af-9729-b525352b79f1" providerId="ADAL" clId="{1DEB2CC6-2B76-4BBF-86F4-13A18B16C870}" dt="2022-08-23T08:18:44.067" v="8568" actId="1076"/>
          <ac:cxnSpMkLst>
            <pc:docMk/>
            <pc:sldMk cId="3676189065" sldId="1250"/>
            <ac:cxnSpMk id="50" creationId="{AC93AB3F-4270-0CCF-4E35-A0AE218A16BF}"/>
          </ac:cxnSpMkLst>
        </pc:cxnChg>
        <pc:cxnChg chg="add mod">
          <ac:chgData name="塩谷 晃弘 / Akihiro Shiotani" userId="50aef054-9327-40af-9729-b525352b79f1" providerId="ADAL" clId="{1DEB2CC6-2B76-4BBF-86F4-13A18B16C870}" dt="2022-08-23T08:18:34.356" v="8566" actId="1036"/>
          <ac:cxnSpMkLst>
            <pc:docMk/>
            <pc:sldMk cId="3676189065" sldId="1250"/>
            <ac:cxnSpMk id="52" creationId="{D593564B-C66E-8972-31D2-DA49865F8D66}"/>
          </ac:cxnSpMkLst>
        </pc:cxnChg>
        <pc:cxnChg chg="add mod">
          <ac:chgData name="塩谷 晃弘 / Akihiro Shiotani" userId="50aef054-9327-40af-9729-b525352b79f1" providerId="ADAL" clId="{1DEB2CC6-2B76-4BBF-86F4-13A18B16C870}" dt="2022-08-23T08:20:15.838" v="8641" actId="1076"/>
          <ac:cxnSpMkLst>
            <pc:docMk/>
            <pc:sldMk cId="3676189065" sldId="1250"/>
            <ac:cxnSpMk id="53" creationId="{32267EAD-842A-2610-2986-C14737F20267}"/>
          </ac:cxnSpMkLst>
        </pc:cxnChg>
        <pc:cxnChg chg="del">
          <ac:chgData name="塩谷 晃弘 / Akihiro Shiotani" userId="50aef054-9327-40af-9729-b525352b79f1" providerId="ADAL" clId="{1DEB2CC6-2B76-4BBF-86F4-13A18B16C870}" dt="2022-08-23T08:02:38.550" v="8201" actId="478"/>
          <ac:cxnSpMkLst>
            <pc:docMk/>
            <pc:sldMk cId="3676189065" sldId="1250"/>
            <ac:cxnSpMk id="63" creationId="{4E76B700-278C-E89E-2F2B-B06B7BDE8B6C}"/>
          </ac:cxnSpMkLst>
        </pc:cxnChg>
      </pc:sldChg>
      <pc:sldChg chg="del">
        <pc:chgData name="塩谷 晃弘 / Akihiro Shiotani" userId="50aef054-9327-40af-9729-b525352b79f1" providerId="ADAL" clId="{1DEB2CC6-2B76-4BBF-86F4-13A18B16C870}" dt="2022-08-23T05:20:04.715" v="3836" actId="47"/>
        <pc:sldMkLst>
          <pc:docMk/>
          <pc:sldMk cId="3749922437" sldId="1252"/>
        </pc:sldMkLst>
      </pc:sldChg>
      <pc:sldChg chg="modSp del mod">
        <pc:chgData name="塩谷 晃弘 / Akihiro Shiotani" userId="50aef054-9327-40af-9729-b525352b79f1" providerId="ADAL" clId="{1DEB2CC6-2B76-4BBF-86F4-13A18B16C870}" dt="2022-08-23T05:35:20.521" v="4140" actId="47"/>
        <pc:sldMkLst>
          <pc:docMk/>
          <pc:sldMk cId="2609000467" sldId="1255"/>
        </pc:sldMkLst>
        <pc:spChg chg="mod">
          <ac:chgData name="塩谷 晃弘 / Akihiro Shiotani" userId="50aef054-9327-40af-9729-b525352b79f1" providerId="ADAL" clId="{1DEB2CC6-2B76-4BBF-86F4-13A18B16C870}" dt="2022-08-23T05:19:24.769" v="3829" actId="20577"/>
          <ac:spMkLst>
            <pc:docMk/>
            <pc:sldMk cId="2609000467" sldId="1255"/>
            <ac:spMk id="2" creationId="{00000000-0000-0000-0000-000000000000}"/>
          </ac:spMkLst>
        </pc:spChg>
      </pc:sldChg>
      <pc:sldChg chg="addSp modSp mod ord">
        <pc:chgData name="塩谷 晃弘 / Akihiro Shiotani" userId="50aef054-9327-40af-9729-b525352b79f1" providerId="ADAL" clId="{1DEB2CC6-2B76-4BBF-86F4-13A18B16C870}" dt="2022-08-23T05:53:59.601" v="4542"/>
        <pc:sldMkLst>
          <pc:docMk/>
          <pc:sldMk cId="747987359" sldId="1256"/>
        </pc:sldMkLst>
        <pc:spChg chg="mod">
          <ac:chgData name="塩谷 晃弘 / Akihiro Shiotani" userId="50aef054-9327-40af-9729-b525352b79f1" providerId="ADAL" clId="{1DEB2CC6-2B76-4BBF-86F4-13A18B16C870}" dt="2022-08-23T05:53:59.601" v="4542"/>
          <ac:spMkLst>
            <pc:docMk/>
            <pc:sldMk cId="747987359" sldId="1256"/>
            <ac:spMk id="2" creationId="{00000000-0000-0000-0000-000000000000}"/>
          </ac:spMkLst>
        </pc:spChg>
        <pc:spChg chg="mod">
          <ac:chgData name="塩谷 晃弘 / Akihiro Shiotani" userId="50aef054-9327-40af-9729-b525352b79f1" providerId="ADAL" clId="{1DEB2CC6-2B76-4BBF-86F4-13A18B16C870}" dt="2022-08-23T05:35:34.544" v="4146"/>
          <ac:spMkLst>
            <pc:docMk/>
            <pc:sldMk cId="747987359" sldId="1256"/>
            <ac:spMk id="5" creationId="{817E9F17-BF50-8A59-9D5C-4F9265E8DAAC}"/>
          </ac:spMkLst>
        </pc:spChg>
        <pc:spChg chg="mod">
          <ac:chgData name="塩谷 晃弘 / Akihiro Shiotani" userId="50aef054-9327-40af-9729-b525352b79f1" providerId="ADAL" clId="{1DEB2CC6-2B76-4BBF-86F4-13A18B16C870}" dt="2022-08-23T05:35:34.544" v="4146"/>
          <ac:spMkLst>
            <pc:docMk/>
            <pc:sldMk cId="747987359" sldId="1256"/>
            <ac:spMk id="6" creationId="{C9DB687A-6675-881D-2D6A-4CBBFEF6BBA8}"/>
          </ac:spMkLst>
        </pc:spChg>
        <pc:spChg chg="add mod">
          <ac:chgData name="塩谷 晃弘 / Akihiro Shiotani" userId="50aef054-9327-40af-9729-b525352b79f1" providerId="ADAL" clId="{1DEB2CC6-2B76-4BBF-86F4-13A18B16C870}" dt="2022-08-23T05:44:33.905" v="4233" actId="20577"/>
          <ac:spMkLst>
            <pc:docMk/>
            <pc:sldMk cId="747987359" sldId="1256"/>
            <ac:spMk id="8" creationId="{C6F8C7CC-F50A-E1E2-CC64-C1FF85D253BE}"/>
          </ac:spMkLst>
        </pc:spChg>
        <pc:spChg chg="mod">
          <ac:chgData name="塩谷 晃弘 / Akihiro Shiotani" userId="50aef054-9327-40af-9729-b525352b79f1" providerId="ADAL" clId="{1DEB2CC6-2B76-4BBF-86F4-13A18B16C870}" dt="2022-08-23T05:44:28.412" v="4227" actId="20577"/>
          <ac:spMkLst>
            <pc:docMk/>
            <pc:sldMk cId="747987359" sldId="1256"/>
            <ac:spMk id="12" creationId="{F947720F-05F9-810B-31E1-19BE573A85DB}"/>
          </ac:spMkLst>
        </pc:spChg>
        <pc:spChg chg="mod">
          <ac:chgData name="塩谷 晃弘 / Akihiro Shiotani" userId="50aef054-9327-40af-9729-b525352b79f1" providerId="ADAL" clId="{1DEB2CC6-2B76-4BBF-86F4-13A18B16C870}" dt="2022-08-23T05:22:35.868" v="4117" actId="20577"/>
          <ac:spMkLst>
            <pc:docMk/>
            <pc:sldMk cId="747987359" sldId="1256"/>
            <ac:spMk id="41" creationId="{A3F9C698-D986-63DD-0E20-3724B64E0417}"/>
          </ac:spMkLst>
        </pc:spChg>
        <pc:grpChg chg="add mod">
          <ac:chgData name="塩谷 晃弘 / Akihiro Shiotani" userId="50aef054-9327-40af-9729-b525352b79f1" providerId="ADAL" clId="{1DEB2CC6-2B76-4BBF-86F4-13A18B16C870}" dt="2022-08-23T05:44:17.366" v="4220" actId="1036"/>
          <ac:grpSpMkLst>
            <pc:docMk/>
            <pc:sldMk cId="747987359" sldId="1256"/>
            <ac:grpSpMk id="3" creationId="{5D6188AF-5048-8732-CB03-8B85E2C4C328}"/>
          </ac:grpSpMkLst>
        </pc:grpChg>
        <pc:grpChg chg="mod">
          <ac:chgData name="塩谷 晃弘 / Akihiro Shiotani" userId="50aef054-9327-40af-9729-b525352b79f1" providerId="ADAL" clId="{1DEB2CC6-2B76-4BBF-86F4-13A18B16C870}" dt="2022-08-23T05:35:34.544" v="4146"/>
          <ac:grpSpMkLst>
            <pc:docMk/>
            <pc:sldMk cId="747987359" sldId="1256"/>
            <ac:grpSpMk id="4" creationId="{D5AFCEB7-C880-C604-BC12-2BAD9DE3D34C}"/>
          </ac:grpSpMkLst>
        </pc:grpChg>
        <pc:cxnChg chg="mod">
          <ac:chgData name="塩谷 晃弘 / Akihiro Shiotani" userId="50aef054-9327-40af-9729-b525352b79f1" providerId="ADAL" clId="{1DEB2CC6-2B76-4BBF-86F4-13A18B16C870}" dt="2022-08-23T05:35:34.544" v="4146"/>
          <ac:cxnSpMkLst>
            <pc:docMk/>
            <pc:sldMk cId="747987359" sldId="1256"/>
            <ac:cxnSpMk id="7" creationId="{6720A588-329A-5E79-CDA5-06EF23BF1F74}"/>
          </ac:cxnSpMkLst>
        </pc:cxnChg>
      </pc:sldChg>
      <pc:sldChg chg="del">
        <pc:chgData name="塩谷 晃弘 / Akihiro Shiotani" userId="50aef054-9327-40af-9729-b525352b79f1" providerId="ADAL" clId="{1DEB2CC6-2B76-4BBF-86F4-13A18B16C870}" dt="2022-08-23T05:20:05.930" v="3839" actId="47"/>
        <pc:sldMkLst>
          <pc:docMk/>
          <pc:sldMk cId="22997265" sldId="1258"/>
        </pc:sldMkLst>
      </pc:sldChg>
      <pc:sldChg chg="del">
        <pc:chgData name="塩谷 晃弘 / Akihiro Shiotani" userId="50aef054-9327-40af-9729-b525352b79f1" providerId="ADAL" clId="{1DEB2CC6-2B76-4BBF-86F4-13A18B16C870}" dt="2022-08-23T05:35:25.910" v="4143" actId="47"/>
        <pc:sldMkLst>
          <pc:docMk/>
          <pc:sldMk cId="1140432848" sldId="1263"/>
        </pc:sldMkLst>
      </pc:sldChg>
      <pc:sldChg chg="addSp delSp modSp mod">
        <pc:chgData name="塩谷 晃弘 / Akihiro Shiotani" userId="50aef054-9327-40af-9729-b525352b79f1" providerId="ADAL" clId="{1DEB2CC6-2B76-4BBF-86F4-13A18B16C870}" dt="2022-08-23T05:49:27.886" v="4473" actId="1036"/>
        <pc:sldMkLst>
          <pc:docMk/>
          <pc:sldMk cId="3020361379" sldId="1275"/>
        </pc:sldMkLst>
        <pc:spChg chg="add mod">
          <ac:chgData name="塩谷 晃弘 / Akihiro Shiotani" userId="50aef054-9327-40af-9729-b525352b79f1" providerId="ADAL" clId="{1DEB2CC6-2B76-4BBF-86F4-13A18B16C870}" dt="2022-08-23T05:47:59.750" v="4363" actId="1076"/>
          <ac:spMkLst>
            <pc:docMk/>
            <pc:sldMk cId="3020361379" sldId="1275"/>
            <ac:spMk id="5" creationId="{E54481C3-EACB-89EC-3D23-AF7A17A8726E}"/>
          </ac:spMkLst>
        </pc:spChg>
        <pc:spChg chg="mod">
          <ac:chgData name="塩谷 晃弘 / Akihiro Shiotani" userId="50aef054-9327-40af-9729-b525352b79f1" providerId="ADAL" clId="{1DEB2CC6-2B76-4BBF-86F4-13A18B16C870}" dt="2022-08-23T05:32:10.971" v="4127"/>
          <ac:spMkLst>
            <pc:docMk/>
            <pc:sldMk cId="3020361379" sldId="1275"/>
            <ac:spMk id="7" creationId="{00000000-0000-0000-0000-000000000000}"/>
          </ac:spMkLst>
        </pc:spChg>
        <pc:spChg chg="add mod">
          <ac:chgData name="塩谷 晃弘 / Akihiro Shiotani" userId="50aef054-9327-40af-9729-b525352b79f1" providerId="ADAL" clId="{1DEB2CC6-2B76-4BBF-86F4-13A18B16C870}" dt="2022-08-23T01:25:42.113" v="434" actId="1076"/>
          <ac:spMkLst>
            <pc:docMk/>
            <pc:sldMk cId="3020361379" sldId="1275"/>
            <ac:spMk id="13" creationId="{84493206-73BD-CF64-0883-65F2DE3915CE}"/>
          </ac:spMkLst>
        </pc:spChg>
        <pc:spChg chg="add del mod">
          <ac:chgData name="塩谷 晃弘 / Akihiro Shiotani" userId="50aef054-9327-40af-9729-b525352b79f1" providerId="ADAL" clId="{1DEB2CC6-2B76-4BBF-86F4-13A18B16C870}" dt="2022-08-23T01:26:17.882" v="442"/>
          <ac:spMkLst>
            <pc:docMk/>
            <pc:sldMk cId="3020361379" sldId="1275"/>
            <ac:spMk id="15" creationId="{4D34AF7E-64D2-A186-DD70-3B2EB357992C}"/>
          </ac:spMkLst>
        </pc:spChg>
        <pc:spChg chg="add mod">
          <ac:chgData name="塩谷 晃弘 / Akihiro Shiotani" userId="50aef054-9327-40af-9729-b525352b79f1" providerId="ADAL" clId="{1DEB2CC6-2B76-4BBF-86F4-13A18B16C870}" dt="2022-08-23T02:19:37.072" v="469" actId="1076"/>
          <ac:spMkLst>
            <pc:docMk/>
            <pc:sldMk cId="3020361379" sldId="1275"/>
            <ac:spMk id="16" creationId="{604D5C06-FD25-34CC-F7CC-C93BAA288861}"/>
          </ac:spMkLst>
        </pc:spChg>
        <pc:spChg chg="add mod">
          <ac:chgData name="塩谷 晃弘 / Akihiro Shiotani" userId="50aef054-9327-40af-9729-b525352b79f1" providerId="ADAL" clId="{1DEB2CC6-2B76-4BBF-86F4-13A18B16C870}" dt="2022-08-23T02:21:37.130" v="489" actId="20577"/>
          <ac:spMkLst>
            <pc:docMk/>
            <pc:sldMk cId="3020361379" sldId="1275"/>
            <ac:spMk id="20" creationId="{A6C9375A-38E0-4351-FA10-09F0BAB7E916}"/>
          </ac:spMkLst>
        </pc:spChg>
        <pc:spChg chg="add mod">
          <ac:chgData name="塩谷 晃弘 / Akihiro Shiotani" userId="50aef054-9327-40af-9729-b525352b79f1" providerId="ADAL" clId="{1DEB2CC6-2B76-4BBF-86F4-13A18B16C870}" dt="2022-08-23T02:21:55.695" v="494" actId="1076"/>
          <ac:spMkLst>
            <pc:docMk/>
            <pc:sldMk cId="3020361379" sldId="1275"/>
            <ac:spMk id="21" creationId="{D8F3D2C6-FC97-1563-A73B-44C7DFFB71EE}"/>
          </ac:spMkLst>
        </pc:spChg>
        <pc:spChg chg="mod">
          <ac:chgData name="塩谷 晃弘 / Akihiro Shiotani" userId="50aef054-9327-40af-9729-b525352b79f1" providerId="ADAL" clId="{1DEB2CC6-2B76-4BBF-86F4-13A18B16C870}" dt="2022-08-23T01:26:13.587" v="440" actId="1035"/>
          <ac:spMkLst>
            <pc:docMk/>
            <pc:sldMk cId="3020361379" sldId="1275"/>
            <ac:spMk id="24" creationId="{E7330A85-B525-A940-3A5D-EF92E7EFC6D2}"/>
          </ac:spMkLst>
        </pc:spChg>
        <pc:spChg chg="mod">
          <ac:chgData name="塩谷 晃弘 / Akihiro Shiotani" userId="50aef054-9327-40af-9729-b525352b79f1" providerId="ADAL" clId="{1DEB2CC6-2B76-4BBF-86F4-13A18B16C870}" dt="2022-08-23T05:49:24.446" v="4471" actId="1038"/>
          <ac:spMkLst>
            <pc:docMk/>
            <pc:sldMk cId="3020361379" sldId="1275"/>
            <ac:spMk id="27" creationId="{FBFC7EA8-B028-503C-673A-2A3B7456BD6A}"/>
          </ac:spMkLst>
        </pc:spChg>
        <pc:spChg chg="mod">
          <ac:chgData name="塩谷 晃弘 / Akihiro Shiotani" userId="50aef054-9327-40af-9729-b525352b79f1" providerId="ADAL" clId="{1DEB2CC6-2B76-4BBF-86F4-13A18B16C870}" dt="2022-08-23T01:25:04.309" v="411" actId="1076"/>
          <ac:spMkLst>
            <pc:docMk/>
            <pc:sldMk cId="3020361379" sldId="1275"/>
            <ac:spMk id="28" creationId="{47E26835-6276-D420-22A1-96184515A993}"/>
          </ac:spMkLst>
        </pc:spChg>
        <pc:spChg chg="add mod">
          <ac:chgData name="塩谷 晃弘 / Akihiro Shiotani" userId="50aef054-9327-40af-9729-b525352b79f1" providerId="ADAL" clId="{1DEB2CC6-2B76-4BBF-86F4-13A18B16C870}" dt="2022-08-23T05:48:20.176" v="4404" actId="1076"/>
          <ac:spMkLst>
            <pc:docMk/>
            <pc:sldMk cId="3020361379" sldId="1275"/>
            <ac:spMk id="34" creationId="{E0C1D738-7801-CD6E-D38D-82984FF2EE58}"/>
          </ac:spMkLst>
        </pc:spChg>
        <pc:spChg chg="add del mod">
          <ac:chgData name="塩谷 晃弘 / Akihiro Shiotani" userId="50aef054-9327-40af-9729-b525352b79f1" providerId="ADAL" clId="{1DEB2CC6-2B76-4BBF-86F4-13A18B16C870}" dt="2022-08-23T05:46:37.330" v="4283" actId="1038"/>
          <ac:spMkLst>
            <pc:docMk/>
            <pc:sldMk cId="3020361379" sldId="1275"/>
            <ac:spMk id="45" creationId="{BFC5AC36-E29A-4186-953F-33FB4AED22C2}"/>
          </ac:spMkLst>
        </pc:spChg>
        <pc:spChg chg="del">
          <ac:chgData name="塩谷 晃弘 / Akihiro Shiotani" userId="50aef054-9327-40af-9729-b525352b79f1" providerId="ADAL" clId="{1DEB2CC6-2B76-4BBF-86F4-13A18B16C870}" dt="2022-08-23T01:23:14.058" v="311" actId="478"/>
          <ac:spMkLst>
            <pc:docMk/>
            <pc:sldMk cId="3020361379" sldId="1275"/>
            <ac:spMk id="47" creationId="{050B8C94-E83A-BCA0-41BC-8C0CFF835DBE}"/>
          </ac:spMkLst>
        </pc:spChg>
        <pc:spChg chg="del">
          <ac:chgData name="塩谷 晃弘 / Akihiro Shiotani" userId="50aef054-9327-40af-9729-b525352b79f1" providerId="ADAL" clId="{1DEB2CC6-2B76-4BBF-86F4-13A18B16C870}" dt="2022-08-23T05:46:43.293" v="4284" actId="478"/>
          <ac:spMkLst>
            <pc:docMk/>
            <pc:sldMk cId="3020361379" sldId="1275"/>
            <ac:spMk id="50" creationId="{AE05A1C2-E28B-4F24-4366-80E29669B1C5}"/>
          </ac:spMkLst>
        </pc:spChg>
        <pc:spChg chg="del">
          <ac:chgData name="塩谷 晃弘 / Akihiro Shiotani" userId="50aef054-9327-40af-9729-b525352b79f1" providerId="ADAL" clId="{1DEB2CC6-2B76-4BBF-86F4-13A18B16C870}" dt="2022-08-23T05:46:54.834" v="4287" actId="478"/>
          <ac:spMkLst>
            <pc:docMk/>
            <pc:sldMk cId="3020361379" sldId="1275"/>
            <ac:spMk id="53" creationId="{3F430EC5-ED61-FFE6-89DC-E2FEDB14389E}"/>
          </ac:spMkLst>
        </pc:spChg>
        <pc:spChg chg="del">
          <ac:chgData name="塩谷 晃弘 / Akihiro Shiotani" userId="50aef054-9327-40af-9729-b525352b79f1" providerId="ADAL" clId="{1DEB2CC6-2B76-4BBF-86F4-13A18B16C870}" dt="2022-08-23T02:22:46.850" v="530" actId="478"/>
          <ac:spMkLst>
            <pc:docMk/>
            <pc:sldMk cId="3020361379" sldId="1275"/>
            <ac:spMk id="55" creationId="{E65FB17E-D27C-544A-CCC9-7069225D12B7}"/>
          </ac:spMkLst>
        </pc:spChg>
        <pc:spChg chg="del">
          <ac:chgData name="塩谷 晃弘 / Akihiro Shiotani" userId="50aef054-9327-40af-9729-b525352b79f1" providerId="ADAL" clId="{1DEB2CC6-2B76-4BBF-86F4-13A18B16C870}" dt="2022-08-23T05:46:56.615" v="4288" actId="478"/>
          <ac:spMkLst>
            <pc:docMk/>
            <pc:sldMk cId="3020361379" sldId="1275"/>
            <ac:spMk id="64" creationId="{6B9E398A-E431-EBD0-B884-2D6226ECF3E9}"/>
          </ac:spMkLst>
        </pc:spChg>
        <pc:graphicFrameChg chg="modGraphic">
          <ac:chgData name="塩谷 晃弘 / Akihiro Shiotani" userId="50aef054-9327-40af-9729-b525352b79f1" providerId="ADAL" clId="{1DEB2CC6-2B76-4BBF-86F4-13A18B16C870}" dt="2022-08-23T02:19:20.683" v="467" actId="2164"/>
          <ac:graphicFrameMkLst>
            <pc:docMk/>
            <pc:sldMk cId="3020361379" sldId="1275"/>
            <ac:graphicFrameMk id="9" creationId="{00000000-0000-0000-0000-000000000000}"/>
          </ac:graphicFrameMkLst>
        </pc:graphicFrameChg>
        <pc:cxnChg chg="add mod">
          <ac:chgData name="塩谷 晃弘 / Akihiro Shiotani" userId="50aef054-9327-40af-9729-b525352b79f1" providerId="ADAL" clId="{1DEB2CC6-2B76-4BBF-86F4-13A18B16C870}" dt="2022-08-23T01:25:26.657" v="417" actId="14100"/>
          <ac:cxnSpMkLst>
            <pc:docMk/>
            <pc:sldMk cId="3020361379" sldId="1275"/>
            <ac:cxnSpMk id="6" creationId="{10B8D2ED-3FFE-19B1-AECF-68F1852E0261}"/>
          </ac:cxnSpMkLst>
        </pc:cxnChg>
        <pc:cxnChg chg="mod">
          <ac:chgData name="塩谷 晃弘 / Akihiro Shiotani" userId="50aef054-9327-40af-9729-b525352b79f1" providerId="ADAL" clId="{1DEB2CC6-2B76-4BBF-86F4-13A18B16C870}" dt="2022-08-23T05:46:21.114" v="4276" actId="14100"/>
          <ac:cxnSpMkLst>
            <pc:docMk/>
            <pc:sldMk cId="3020361379" sldId="1275"/>
            <ac:cxnSpMk id="8" creationId="{00000000-0000-0000-0000-000000000000}"/>
          </ac:cxnSpMkLst>
        </pc:cxnChg>
        <pc:cxnChg chg="add mod">
          <ac:chgData name="塩谷 晃弘 / Akihiro Shiotani" userId="50aef054-9327-40af-9729-b525352b79f1" providerId="ADAL" clId="{1DEB2CC6-2B76-4BBF-86F4-13A18B16C870}" dt="2022-08-23T02:19:41.720" v="471" actId="1076"/>
          <ac:cxnSpMkLst>
            <pc:docMk/>
            <pc:sldMk cId="3020361379" sldId="1275"/>
            <ac:cxnSpMk id="18" creationId="{22E219F6-18D1-B515-7DD2-932EED858719}"/>
          </ac:cxnSpMkLst>
        </pc:cxnChg>
        <pc:cxnChg chg="add mod">
          <ac:chgData name="塩谷 晃弘 / Akihiro Shiotani" userId="50aef054-9327-40af-9729-b525352b79f1" providerId="ADAL" clId="{1DEB2CC6-2B76-4BBF-86F4-13A18B16C870}" dt="2022-08-23T02:21:52.031" v="493" actId="14100"/>
          <ac:cxnSpMkLst>
            <pc:docMk/>
            <pc:sldMk cId="3020361379" sldId="1275"/>
            <ac:cxnSpMk id="19" creationId="{063A6226-AAF1-34E9-DE33-336C79A3B52A}"/>
          </ac:cxnSpMkLst>
        </pc:cxnChg>
        <pc:cxnChg chg="mod">
          <ac:chgData name="塩谷 晃弘 / Akihiro Shiotani" userId="50aef054-9327-40af-9729-b525352b79f1" providerId="ADAL" clId="{1DEB2CC6-2B76-4BBF-86F4-13A18B16C870}" dt="2022-08-23T01:26:11.498" v="439" actId="1035"/>
          <ac:cxnSpMkLst>
            <pc:docMk/>
            <pc:sldMk cId="3020361379" sldId="1275"/>
            <ac:cxnSpMk id="25" creationId="{4F8DC1FE-C10E-2568-D5DB-53DECF579B22}"/>
          </ac:cxnSpMkLst>
        </pc:cxnChg>
        <pc:cxnChg chg="del">
          <ac:chgData name="塩谷 晃弘 / Akihiro Shiotani" userId="50aef054-9327-40af-9729-b525352b79f1" providerId="ADAL" clId="{1DEB2CC6-2B76-4BBF-86F4-13A18B16C870}" dt="2022-08-23T05:46:52.829" v="4286" actId="478"/>
          <ac:cxnSpMkLst>
            <pc:docMk/>
            <pc:sldMk cId="3020361379" sldId="1275"/>
            <ac:cxnSpMk id="26" creationId="{AD589FAE-65F1-89B6-497D-DF4BFB5418B2}"/>
          </ac:cxnSpMkLst>
        </pc:cxnChg>
        <pc:cxnChg chg="add mod">
          <ac:chgData name="塩谷 晃弘 / Akihiro Shiotani" userId="50aef054-9327-40af-9729-b525352b79f1" providerId="ADAL" clId="{1DEB2CC6-2B76-4BBF-86F4-13A18B16C870}" dt="2022-08-23T05:47:37.908" v="4319" actId="14100"/>
          <ac:cxnSpMkLst>
            <pc:docMk/>
            <pc:sldMk cId="3020361379" sldId="1275"/>
            <ac:cxnSpMk id="30" creationId="{22F10196-FE5A-F092-5B03-AD9C0F445DE5}"/>
          </ac:cxnSpMkLst>
        </pc:cxnChg>
        <pc:cxnChg chg="mod">
          <ac:chgData name="塩谷 晃弘 / Akihiro Shiotani" userId="50aef054-9327-40af-9729-b525352b79f1" providerId="ADAL" clId="{1DEB2CC6-2B76-4BBF-86F4-13A18B16C870}" dt="2022-08-23T05:46:32.774" v="4277" actId="14100"/>
          <ac:cxnSpMkLst>
            <pc:docMk/>
            <pc:sldMk cId="3020361379" sldId="1275"/>
            <ac:cxnSpMk id="41" creationId="{8BA84F8C-85F4-7D75-C566-D5AE822A88AA}"/>
          </ac:cxnSpMkLst>
        </pc:cxnChg>
        <pc:cxnChg chg="del">
          <ac:chgData name="塩谷 晃弘 / Akihiro Shiotani" userId="50aef054-9327-40af-9729-b525352b79f1" providerId="ADAL" clId="{1DEB2CC6-2B76-4BBF-86F4-13A18B16C870}" dt="2022-08-23T05:46:44.326" v="4285" actId="478"/>
          <ac:cxnSpMkLst>
            <pc:docMk/>
            <pc:sldMk cId="3020361379" sldId="1275"/>
            <ac:cxnSpMk id="43" creationId="{EEA239EA-FF02-E837-5D7B-1B56DF55D503}"/>
          </ac:cxnSpMkLst>
        </pc:cxnChg>
        <pc:cxnChg chg="mod">
          <ac:chgData name="塩谷 晃弘 / Akihiro Shiotani" userId="50aef054-9327-40af-9729-b525352b79f1" providerId="ADAL" clId="{1DEB2CC6-2B76-4BBF-86F4-13A18B16C870}" dt="2022-08-23T02:19:32.951" v="468" actId="14100"/>
          <ac:cxnSpMkLst>
            <pc:docMk/>
            <pc:sldMk cId="3020361379" sldId="1275"/>
            <ac:cxnSpMk id="51" creationId="{FFC7F299-8F62-0176-0088-116950D45BD0}"/>
          </ac:cxnSpMkLst>
        </pc:cxnChg>
        <pc:cxnChg chg="mod">
          <ac:chgData name="塩谷 晃弘 / Akihiro Shiotani" userId="50aef054-9327-40af-9729-b525352b79f1" providerId="ADAL" clId="{1DEB2CC6-2B76-4BBF-86F4-13A18B16C870}" dt="2022-08-23T05:49:27.886" v="4473" actId="1036"/>
          <ac:cxnSpMkLst>
            <pc:docMk/>
            <pc:sldMk cId="3020361379" sldId="1275"/>
            <ac:cxnSpMk id="52" creationId="{660D0BEF-ED92-1B8A-0CC3-98899A8DFC36}"/>
          </ac:cxnSpMkLst>
        </pc:cxnChg>
        <pc:cxnChg chg="mod">
          <ac:chgData name="塩谷 晃弘 / Akihiro Shiotani" userId="50aef054-9327-40af-9729-b525352b79f1" providerId="ADAL" clId="{1DEB2CC6-2B76-4BBF-86F4-13A18B16C870}" dt="2022-08-23T05:47:06.176" v="4290" actId="1076"/>
          <ac:cxnSpMkLst>
            <pc:docMk/>
            <pc:sldMk cId="3020361379" sldId="1275"/>
            <ac:cxnSpMk id="54" creationId="{D9B10144-DD3A-8A13-BF03-3D91AA0505C7}"/>
          </ac:cxnSpMkLst>
        </pc:cxnChg>
        <pc:cxnChg chg="del">
          <ac:chgData name="塩谷 晃弘 / Akihiro Shiotani" userId="50aef054-9327-40af-9729-b525352b79f1" providerId="ADAL" clId="{1DEB2CC6-2B76-4BBF-86F4-13A18B16C870}" dt="2022-08-23T05:46:57.786" v="4289" actId="478"/>
          <ac:cxnSpMkLst>
            <pc:docMk/>
            <pc:sldMk cId="3020361379" sldId="1275"/>
            <ac:cxnSpMk id="63" creationId="{4E76B700-278C-E89E-2F2B-B06B7BDE8B6C}"/>
          </ac:cxnSpMkLst>
        </pc:cxnChg>
      </pc:sldChg>
      <pc:sldChg chg="del">
        <pc:chgData name="塩谷 晃弘 / Akihiro Shiotani" userId="50aef054-9327-40af-9729-b525352b79f1" providerId="ADAL" clId="{1DEB2CC6-2B76-4BBF-86F4-13A18B16C870}" dt="2022-08-23T05:20:05.529" v="3838" actId="47"/>
        <pc:sldMkLst>
          <pc:docMk/>
          <pc:sldMk cId="1891911277" sldId="1276"/>
        </pc:sldMkLst>
      </pc:sldChg>
      <pc:sldChg chg="del">
        <pc:chgData name="塩谷 晃弘 / Akihiro Shiotani" userId="50aef054-9327-40af-9729-b525352b79f1" providerId="ADAL" clId="{1DEB2CC6-2B76-4BBF-86F4-13A18B16C870}" dt="2022-08-23T05:20:06.353" v="3840" actId="47"/>
        <pc:sldMkLst>
          <pc:docMk/>
          <pc:sldMk cId="3623178164" sldId="1277"/>
        </pc:sldMkLst>
      </pc:sldChg>
      <pc:sldChg chg="del">
        <pc:chgData name="塩谷 晃弘 / Akihiro Shiotani" userId="50aef054-9327-40af-9729-b525352b79f1" providerId="ADAL" clId="{1DEB2CC6-2B76-4BBF-86F4-13A18B16C870}" dt="2022-08-23T05:20:07.001" v="3841" actId="47"/>
        <pc:sldMkLst>
          <pc:docMk/>
          <pc:sldMk cId="2399569532" sldId="1278"/>
        </pc:sldMkLst>
      </pc:sldChg>
      <pc:sldChg chg="del">
        <pc:chgData name="塩谷 晃弘 / Akihiro Shiotani" userId="50aef054-9327-40af-9729-b525352b79f1" providerId="ADAL" clId="{1DEB2CC6-2B76-4BBF-86F4-13A18B16C870}" dt="2022-08-23T05:20:10.671" v="3843" actId="47"/>
        <pc:sldMkLst>
          <pc:docMk/>
          <pc:sldMk cId="885588792" sldId="1279"/>
        </pc:sldMkLst>
      </pc:sldChg>
      <pc:sldChg chg="modSp mod">
        <pc:chgData name="塩谷 晃弘 / Akihiro Shiotani" userId="50aef054-9327-40af-9729-b525352b79f1" providerId="ADAL" clId="{1DEB2CC6-2B76-4BBF-86F4-13A18B16C870}" dt="2022-08-23T05:52:20.362" v="4515"/>
        <pc:sldMkLst>
          <pc:docMk/>
          <pc:sldMk cId="2460850943" sldId="1280"/>
        </pc:sldMkLst>
        <pc:spChg chg="mod">
          <ac:chgData name="塩谷 晃弘 / Akihiro Shiotani" userId="50aef054-9327-40af-9729-b525352b79f1" providerId="ADAL" clId="{1DEB2CC6-2B76-4BBF-86F4-13A18B16C870}" dt="2022-08-23T05:52:20.362" v="4515"/>
          <ac:spMkLst>
            <pc:docMk/>
            <pc:sldMk cId="2460850943" sldId="1280"/>
            <ac:spMk id="5" creationId="{B220F639-A7D1-AD63-E857-00D559E82108}"/>
          </ac:spMkLst>
        </pc:spChg>
        <pc:spChg chg="mod">
          <ac:chgData name="塩谷 晃弘 / Akihiro Shiotani" userId="50aef054-9327-40af-9729-b525352b79f1" providerId="ADAL" clId="{1DEB2CC6-2B76-4BBF-86F4-13A18B16C870}" dt="2022-08-23T05:34:33.195" v="4139" actId="1076"/>
          <ac:spMkLst>
            <pc:docMk/>
            <pc:sldMk cId="2460850943" sldId="1280"/>
            <ac:spMk id="15" creationId="{20D224E4-BD27-BFC3-8985-53EC9D2843E5}"/>
          </ac:spMkLst>
        </pc:spChg>
        <pc:spChg chg="mod">
          <ac:chgData name="塩谷 晃弘 / Akihiro Shiotani" userId="50aef054-9327-40af-9729-b525352b79f1" providerId="ADAL" clId="{1DEB2CC6-2B76-4BBF-86F4-13A18B16C870}" dt="2022-08-23T05:17:32.333" v="3541" actId="20577"/>
          <ac:spMkLst>
            <pc:docMk/>
            <pc:sldMk cId="2460850943" sldId="1280"/>
            <ac:spMk id="38" creationId="{33E904E5-71F9-296D-56EC-2BD9CE4FFC75}"/>
          </ac:spMkLst>
        </pc:spChg>
      </pc:sldChg>
      <pc:sldChg chg="modSp mod">
        <pc:chgData name="塩谷 晃弘 / Akihiro Shiotani" userId="50aef054-9327-40af-9729-b525352b79f1" providerId="ADAL" clId="{1DEB2CC6-2B76-4BBF-86F4-13A18B16C870}" dt="2022-08-23T05:52:00.021" v="4508"/>
        <pc:sldMkLst>
          <pc:docMk/>
          <pc:sldMk cId="1522113737" sldId="1281"/>
        </pc:sldMkLst>
        <pc:spChg chg="mod">
          <ac:chgData name="塩谷 晃弘 / Akihiro Shiotani" userId="50aef054-9327-40af-9729-b525352b79f1" providerId="ADAL" clId="{1DEB2CC6-2B76-4BBF-86F4-13A18B16C870}" dt="2022-08-23T05:52:00.021" v="4508"/>
          <ac:spMkLst>
            <pc:docMk/>
            <pc:sldMk cId="1522113737" sldId="1281"/>
            <ac:spMk id="16" creationId="{FD32C012-2891-8156-67A5-36A0BBC98255}"/>
          </ac:spMkLst>
        </pc:spChg>
        <pc:spChg chg="mod">
          <ac:chgData name="塩谷 晃弘 / Akihiro Shiotani" userId="50aef054-9327-40af-9729-b525352b79f1" providerId="ADAL" clId="{1DEB2CC6-2B76-4BBF-86F4-13A18B16C870}" dt="2022-08-23T05:14:49.545" v="3103" actId="20577"/>
          <ac:spMkLst>
            <pc:docMk/>
            <pc:sldMk cId="1522113737" sldId="1281"/>
            <ac:spMk id="40" creationId="{9DFDF6C0-7B0A-E0E9-3E78-3CC2E23DDD94}"/>
          </ac:spMkLst>
        </pc:spChg>
        <pc:spChg chg="mod">
          <ac:chgData name="塩谷 晃弘 / Akihiro Shiotani" userId="50aef054-9327-40af-9729-b525352b79f1" providerId="ADAL" clId="{1DEB2CC6-2B76-4BBF-86F4-13A18B16C870}" dt="2022-08-23T04:45:28.351" v="2002" actId="1036"/>
          <ac:spMkLst>
            <pc:docMk/>
            <pc:sldMk cId="1522113737" sldId="1281"/>
            <ac:spMk id="169" creationId="{ABF87C4F-B203-6B21-EBE3-992EAE7FE4DD}"/>
          </ac:spMkLst>
        </pc:spChg>
        <pc:picChg chg="mod">
          <ac:chgData name="塩谷 晃弘 / Akihiro Shiotani" userId="50aef054-9327-40af-9729-b525352b79f1" providerId="ADAL" clId="{1DEB2CC6-2B76-4BBF-86F4-13A18B16C870}" dt="2022-08-23T04:45:28.351" v="2002" actId="1036"/>
          <ac:picMkLst>
            <pc:docMk/>
            <pc:sldMk cId="1522113737" sldId="1281"/>
            <ac:picMk id="4" creationId="{E19D3968-B2CE-EFE5-E469-B93F9652F2F5}"/>
          </ac:picMkLst>
        </pc:picChg>
      </pc:sldChg>
      <pc:sldChg chg="del">
        <pc:chgData name="塩谷 晃弘 / Akihiro Shiotani" userId="50aef054-9327-40af-9729-b525352b79f1" providerId="ADAL" clId="{1DEB2CC6-2B76-4BBF-86F4-13A18B16C870}" dt="2022-08-23T04:42:52.215" v="1901" actId="47"/>
        <pc:sldMkLst>
          <pc:docMk/>
          <pc:sldMk cId="4169814194" sldId="1282"/>
        </pc:sldMkLst>
      </pc:sldChg>
      <pc:sldChg chg="del">
        <pc:chgData name="塩谷 晃弘 / Akihiro Shiotani" userId="50aef054-9327-40af-9729-b525352b79f1" providerId="ADAL" clId="{1DEB2CC6-2B76-4BBF-86F4-13A18B16C870}" dt="2022-08-23T04:42:49.211" v="1899" actId="47"/>
        <pc:sldMkLst>
          <pc:docMk/>
          <pc:sldMk cId="3621961918" sldId="1283"/>
        </pc:sldMkLst>
      </pc:sldChg>
      <pc:sldChg chg="del">
        <pc:chgData name="塩谷 晃弘 / Akihiro Shiotani" userId="50aef054-9327-40af-9729-b525352b79f1" providerId="ADAL" clId="{1DEB2CC6-2B76-4BBF-86F4-13A18B16C870}" dt="2022-08-23T04:42:47.778" v="1898" actId="47"/>
        <pc:sldMkLst>
          <pc:docMk/>
          <pc:sldMk cId="3506509768" sldId="1284"/>
        </pc:sldMkLst>
      </pc:sldChg>
      <pc:sldChg chg="del">
        <pc:chgData name="塩谷 晃弘 / Akihiro Shiotani" userId="50aef054-9327-40af-9729-b525352b79f1" providerId="ADAL" clId="{1DEB2CC6-2B76-4BBF-86F4-13A18B16C870}" dt="2022-08-23T04:42:50.381" v="1900" actId="47"/>
        <pc:sldMkLst>
          <pc:docMk/>
          <pc:sldMk cId="2456079637" sldId="1285"/>
        </pc:sldMkLst>
      </pc:sldChg>
      <pc:sldChg chg="del">
        <pc:chgData name="塩谷 晃弘 / Akihiro Shiotani" userId="50aef054-9327-40af-9729-b525352b79f1" providerId="ADAL" clId="{1DEB2CC6-2B76-4BBF-86F4-13A18B16C870}" dt="2022-08-23T05:20:07.385" v="3842" actId="47"/>
        <pc:sldMkLst>
          <pc:docMk/>
          <pc:sldMk cId="869913966" sldId="1286"/>
        </pc:sldMkLst>
      </pc:sldChg>
      <pc:sldChg chg="modSp mod">
        <pc:chgData name="塩谷 晃弘 / Akihiro Shiotani" userId="50aef054-9327-40af-9729-b525352b79f1" providerId="ADAL" clId="{1DEB2CC6-2B76-4BBF-86F4-13A18B16C870}" dt="2022-08-23T05:52:18.221" v="4514"/>
        <pc:sldMkLst>
          <pc:docMk/>
          <pc:sldMk cId="1018507565" sldId="1287"/>
        </pc:sldMkLst>
        <pc:spChg chg="mod">
          <ac:chgData name="塩谷 晃弘 / Akihiro Shiotani" userId="50aef054-9327-40af-9729-b525352b79f1" providerId="ADAL" clId="{1DEB2CC6-2B76-4BBF-86F4-13A18B16C870}" dt="2022-08-23T05:52:18.221" v="4514"/>
          <ac:spMkLst>
            <pc:docMk/>
            <pc:sldMk cId="1018507565" sldId="1287"/>
            <ac:spMk id="5" creationId="{B220F639-A7D1-AD63-E857-00D559E82108}"/>
          </ac:spMkLst>
        </pc:spChg>
      </pc:sldChg>
      <pc:sldChg chg="addSp delSp modSp del mod">
        <pc:chgData name="塩谷 晃弘 / Akihiro Shiotani" userId="50aef054-9327-40af-9729-b525352b79f1" providerId="ADAL" clId="{1DEB2CC6-2B76-4BBF-86F4-13A18B16C870}" dt="2022-08-23T05:52:50.174" v="4520" actId="47"/>
        <pc:sldMkLst>
          <pc:docMk/>
          <pc:sldMk cId="3056135769" sldId="1288"/>
        </pc:sldMkLst>
        <pc:spChg chg="mod">
          <ac:chgData name="塩谷 晃弘 / Akihiro Shiotani" userId="50aef054-9327-40af-9729-b525352b79f1" providerId="ADAL" clId="{1DEB2CC6-2B76-4BBF-86F4-13A18B16C870}" dt="2022-08-23T05:32:10.971" v="4127"/>
          <ac:spMkLst>
            <pc:docMk/>
            <pc:sldMk cId="3056135769" sldId="1288"/>
            <ac:spMk id="2" creationId="{FF150DFD-AB2B-7D35-3B68-FBD962A0EC6F}"/>
          </ac:spMkLst>
        </pc:spChg>
        <pc:picChg chg="add del">
          <ac:chgData name="塩谷 晃弘 / Akihiro Shiotani" userId="50aef054-9327-40af-9729-b525352b79f1" providerId="ADAL" clId="{1DEB2CC6-2B76-4BBF-86F4-13A18B16C870}" dt="2022-08-23T05:26:15.478" v="4119" actId="22"/>
          <ac:picMkLst>
            <pc:docMk/>
            <pc:sldMk cId="3056135769" sldId="1288"/>
            <ac:picMk id="4" creationId="{AB6C59BA-37FB-C030-8B6B-0E925D479193}"/>
          </ac:picMkLst>
        </pc:picChg>
      </pc:sldChg>
      <pc:sldChg chg="addSp modSp mod">
        <pc:chgData name="塩谷 晃弘 / Akihiro Shiotani" userId="50aef054-9327-40af-9729-b525352b79f1" providerId="ADAL" clId="{1DEB2CC6-2B76-4BBF-86F4-13A18B16C870}" dt="2022-08-23T23:42:57.053" v="8741" actId="1076"/>
        <pc:sldMkLst>
          <pc:docMk/>
          <pc:sldMk cId="804042566" sldId="1289"/>
        </pc:sldMkLst>
        <pc:spChg chg="add mod">
          <ac:chgData name="塩谷 晃弘 / Akihiro Shiotani" userId="50aef054-9327-40af-9729-b525352b79f1" providerId="ADAL" clId="{1DEB2CC6-2B76-4BBF-86F4-13A18B16C870}" dt="2022-08-23T23:42:49.381" v="8739" actId="14100"/>
          <ac:spMkLst>
            <pc:docMk/>
            <pc:sldMk cId="804042566" sldId="1289"/>
            <ac:spMk id="2" creationId="{4E395265-D6DA-F619-3723-585A3E1E4150}"/>
          </ac:spMkLst>
        </pc:spChg>
        <pc:spChg chg="add mod">
          <ac:chgData name="塩谷 晃弘 / Akihiro Shiotani" userId="50aef054-9327-40af-9729-b525352b79f1" providerId="ADAL" clId="{1DEB2CC6-2B76-4BBF-86F4-13A18B16C870}" dt="2022-08-23T23:42:52.933" v="8740" actId="1076"/>
          <ac:spMkLst>
            <pc:docMk/>
            <pc:sldMk cId="804042566" sldId="1289"/>
            <ac:spMk id="4" creationId="{92B62C18-8595-62D0-A720-128F348F21D7}"/>
          </ac:spMkLst>
        </pc:spChg>
        <pc:spChg chg="mod">
          <ac:chgData name="塩谷 晃弘 / Akihiro Shiotani" userId="50aef054-9327-40af-9729-b525352b79f1" providerId="ADAL" clId="{1DEB2CC6-2B76-4BBF-86F4-13A18B16C870}" dt="2022-08-23T23:42:57.053" v="8741" actId="1076"/>
          <ac:spMkLst>
            <pc:docMk/>
            <pc:sldMk cId="804042566" sldId="1289"/>
            <ac:spMk id="15" creationId="{65334289-58B8-7BA1-74F6-8BA02C879FD7}"/>
          </ac:spMkLst>
        </pc:spChg>
        <pc:spChg chg="mod">
          <ac:chgData name="塩谷 晃弘 / Akihiro Shiotani" userId="50aef054-9327-40af-9729-b525352b79f1" providerId="ADAL" clId="{1DEB2CC6-2B76-4BBF-86F4-13A18B16C870}" dt="2022-08-23T05:52:08.736" v="4510"/>
          <ac:spMkLst>
            <pc:docMk/>
            <pc:sldMk cId="804042566" sldId="1289"/>
            <ac:spMk id="16" creationId="{FD32C012-2891-8156-67A5-36A0BBC98255}"/>
          </ac:spMkLst>
        </pc:spChg>
        <pc:spChg chg="mod">
          <ac:chgData name="塩谷 晃弘 / Akihiro Shiotani" userId="50aef054-9327-40af-9729-b525352b79f1" providerId="ADAL" clId="{1DEB2CC6-2B76-4BBF-86F4-13A18B16C870}" dt="2022-08-23T05:14:06.812" v="3003" actId="1076"/>
          <ac:spMkLst>
            <pc:docMk/>
            <pc:sldMk cId="804042566" sldId="1289"/>
            <ac:spMk id="40" creationId="{9DFDF6C0-7B0A-E0E9-3E78-3CC2E23DDD94}"/>
          </ac:spMkLst>
        </pc:spChg>
      </pc:sldChg>
      <pc:sldChg chg="modSp mod">
        <pc:chgData name="塩谷 晃弘 / Akihiro Shiotani" userId="50aef054-9327-40af-9729-b525352b79f1" providerId="ADAL" clId="{1DEB2CC6-2B76-4BBF-86F4-13A18B16C870}" dt="2022-08-23T05:52:13.182" v="4512"/>
        <pc:sldMkLst>
          <pc:docMk/>
          <pc:sldMk cId="369122080" sldId="1290"/>
        </pc:sldMkLst>
        <pc:spChg chg="mod">
          <ac:chgData name="塩谷 晃弘 / Akihiro Shiotani" userId="50aef054-9327-40af-9729-b525352b79f1" providerId="ADAL" clId="{1DEB2CC6-2B76-4BBF-86F4-13A18B16C870}" dt="2022-08-23T05:52:13.182" v="4512"/>
          <ac:spMkLst>
            <pc:docMk/>
            <pc:sldMk cId="369122080" sldId="1290"/>
            <ac:spMk id="16" creationId="{FD32C012-2891-8156-67A5-36A0BBC98255}"/>
          </ac:spMkLst>
        </pc:spChg>
        <pc:spChg chg="mod">
          <ac:chgData name="塩谷 晃弘 / Akihiro Shiotani" userId="50aef054-9327-40af-9729-b525352b79f1" providerId="ADAL" clId="{1DEB2CC6-2B76-4BBF-86F4-13A18B16C870}" dt="2022-08-23T05:01:05.234" v="2626" actId="207"/>
          <ac:spMkLst>
            <pc:docMk/>
            <pc:sldMk cId="369122080" sldId="1290"/>
            <ac:spMk id="20" creationId="{4324CA6C-0CF5-10F9-6FCD-982C59B6893B}"/>
          </ac:spMkLst>
        </pc:spChg>
        <pc:spChg chg="mod">
          <ac:chgData name="塩谷 晃弘 / Akihiro Shiotani" userId="50aef054-9327-40af-9729-b525352b79f1" providerId="ADAL" clId="{1DEB2CC6-2B76-4BBF-86F4-13A18B16C870}" dt="2022-08-23T05:01:51.911" v="2670" actId="20577"/>
          <ac:spMkLst>
            <pc:docMk/>
            <pc:sldMk cId="369122080" sldId="1290"/>
            <ac:spMk id="22" creationId="{0158539B-0FC7-C611-269C-8C70CD89E434}"/>
          </ac:spMkLst>
        </pc:spChg>
        <pc:spChg chg="mod">
          <ac:chgData name="塩谷 晃弘 / Akihiro Shiotani" userId="50aef054-9327-40af-9729-b525352b79f1" providerId="ADAL" clId="{1DEB2CC6-2B76-4BBF-86F4-13A18B16C870}" dt="2022-08-23T05:01:39.190" v="2630" actId="14100"/>
          <ac:spMkLst>
            <pc:docMk/>
            <pc:sldMk cId="369122080" sldId="1290"/>
            <ac:spMk id="23" creationId="{EB2B6D54-E5B6-BFD4-5A44-C4AA53710DC3}"/>
          </ac:spMkLst>
        </pc:spChg>
        <pc:spChg chg="mod">
          <ac:chgData name="塩谷 晃弘 / Akihiro Shiotani" userId="50aef054-9327-40af-9729-b525352b79f1" providerId="ADAL" clId="{1DEB2CC6-2B76-4BBF-86F4-13A18B16C870}" dt="2022-08-23T05:15:22.335" v="3173" actId="20577"/>
          <ac:spMkLst>
            <pc:docMk/>
            <pc:sldMk cId="369122080" sldId="1290"/>
            <ac:spMk id="40" creationId="{9DFDF6C0-7B0A-E0E9-3E78-3CC2E23DDD94}"/>
          </ac:spMkLst>
        </pc:spChg>
      </pc:sldChg>
      <pc:sldChg chg="del">
        <pc:chgData name="塩谷 晃弘 / Akihiro Shiotani" userId="50aef054-9327-40af-9729-b525352b79f1" providerId="ADAL" clId="{1DEB2CC6-2B76-4BBF-86F4-13A18B16C870}" dt="2022-08-23T05:35:21.253" v="4141" actId="47"/>
        <pc:sldMkLst>
          <pc:docMk/>
          <pc:sldMk cId="1102589327" sldId="1291"/>
        </pc:sldMkLst>
      </pc:sldChg>
      <pc:sldChg chg="del">
        <pc:chgData name="塩谷 晃弘 / Akihiro Shiotani" userId="50aef054-9327-40af-9729-b525352b79f1" providerId="ADAL" clId="{1DEB2CC6-2B76-4BBF-86F4-13A18B16C870}" dt="2022-08-23T05:35:22.322" v="4142" actId="47"/>
        <pc:sldMkLst>
          <pc:docMk/>
          <pc:sldMk cId="3685919183" sldId="1292"/>
        </pc:sldMkLst>
      </pc:sldChg>
      <pc:sldChg chg="modSp mod ord">
        <pc:chgData name="塩谷 晃弘 / Akihiro Shiotani" userId="50aef054-9327-40af-9729-b525352b79f1" providerId="ADAL" clId="{1DEB2CC6-2B76-4BBF-86F4-13A18B16C870}" dt="2022-08-23T07:21:43.173" v="7060" actId="20577"/>
        <pc:sldMkLst>
          <pc:docMk/>
          <pc:sldMk cId="1842612591" sldId="1293"/>
        </pc:sldMkLst>
        <pc:spChg chg="mod">
          <ac:chgData name="塩谷 晃弘 / Akihiro Shiotani" userId="50aef054-9327-40af-9729-b525352b79f1" providerId="ADAL" clId="{1DEB2CC6-2B76-4BBF-86F4-13A18B16C870}" dt="2022-08-23T05:53:43.489" v="4535"/>
          <ac:spMkLst>
            <pc:docMk/>
            <pc:sldMk cId="1842612591" sldId="1293"/>
            <ac:spMk id="2" creationId="{00000000-0000-0000-0000-000000000000}"/>
          </ac:spMkLst>
        </pc:spChg>
        <pc:spChg chg="mod">
          <ac:chgData name="塩谷 晃弘 / Akihiro Shiotani" userId="50aef054-9327-40af-9729-b525352b79f1" providerId="ADAL" clId="{1DEB2CC6-2B76-4BBF-86F4-13A18B16C870}" dt="2022-08-23T07:21:43.173" v="7060" actId="20577"/>
          <ac:spMkLst>
            <pc:docMk/>
            <pc:sldMk cId="1842612591" sldId="1293"/>
            <ac:spMk id="21" creationId="{13DC23FC-677F-2B37-6DD5-0E11E9DD9BBF}"/>
          </ac:spMkLst>
        </pc:spChg>
        <pc:spChg chg="mod">
          <ac:chgData name="塩谷 晃弘 / Akihiro Shiotani" userId="50aef054-9327-40af-9729-b525352b79f1" providerId="ADAL" clId="{1DEB2CC6-2B76-4BBF-86F4-13A18B16C870}" dt="2022-08-23T07:20:20.819" v="6954" actId="20577"/>
          <ac:spMkLst>
            <pc:docMk/>
            <pc:sldMk cId="1842612591" sldId="1293"/>
            <ac:spMk id="71" creationId="{3D52BF7E-0D7E-51AD-6431-2BCF1787C21F}"/>
          </ac:spMkLst>
        </pc:spChg>
      </pc:sldChg>
      <pc:sldChg chg="addSp delSp modSp del mod ord">
        <pc:chgData name="塩谷 晃弘 / Akihiro Shiotani" userId="50aef054-9327-40af-9729-b525352b79f1" providerId="ADAL" clId="{1DEB2CC6-2B76-4BBF-86F4-13A18B16C870}" dt="2022-08-23T07:19:19.906" v="6927" actId="47"/>
        <pc:sldMkLst>
          <pc:docMk/>
          <pc:sldMk cId="1900264734" sldId="1294"/>
        </pc:sldMkLst>
        <pc:spChg chg="mod">
          <ac:chgData name="塩谷 晃弘 / Akihiro Shiotani" userId="50aef054-9327-40af-9729-b525352b79f1" providerId="ADAL" clId="{1DEB2CC6-2B76-4BBF-86F4-13A18B16C870}" dt="2022-08-23T05:53:46.727" v="4536"/>
          <ac:spMkLst>
            <pc:docMk/>
            <pc:sldMk cId="1900264734" sldId="1294"/>
            <ac:spMk id="2" creationId="{00000000-0000-0000-0000-000000000000}"/>
          </ac:spMkLst>
        </pc:spChg>
        <pc:spChg chg="del mod">
          <ac:chgData name="塩谷 晃弘 / Akihiro Shiotani" userId="50aef054-9327-40af-9729-b525352b79f1" providerId="ADAL" clId="{1DEB2CC6-2B76-4BBF-86F4-13A18B16C870}" dt="2022-08-22T07:55:56.657" v="189" actId="478"/>
          <ac:spMkLst>
            <pc:docMk/>
            <pc:sldMk cId="1900264734" sldId="1294"/>
            <ac:spMk id="5" creationId="{CEB6F9A6-B1D6-97B5-5CC5-34FEFD9ED85C}"/>
          </ac:spMkLst>
        </pc:spChg>
        <pc:spChg chg="add del">
          <ac:chgData name="塩谷 晃弘 / Akihiro Shiotani" userId="50aef054-9327-40af-9729-b525352b79f1" providerId="ADAL" clId="{1DEB2CC6-2B76-4BBF-86F4-13A18B16C870}" dt="2022-08-22T07:47:01.424" v="15" actId="478"/>
          <ac:spMkLst>
            <pc:docMk/>
            <pc:sldMk cId="1900264734" sldId="1294"/>
            <ac:spMk id="7" creationId="{DFDE5FD0-4DA5-D09F-96BA-52B188724EEB}"/>
          </ac:spMkLst>
        </pc:spChg>
        <pc:spChg chg="add del mod">
          <ac:chgData name="塩谷 晃弘 / Akihiro Shiotani" userId="50aef054-9327-40af-9729-b525352b79f1" providerId="ADAL" clId="{1DEB2CC6-2B76-4BBF-86F4-13A18B16C870}" dt="2022-08-22T07:49:00.567" v="39" actId="478"/>
          <ac:spMkLst>
            <pc:docMk/>
            <pc:sldMk cId="1900264734" sldId="1294"/>
            <ac:spMk id="8" creationId="{0A1BB410-E429-C76C-775B-3A512E9510C2}"/>
          </ac:spMkLst>
        </pc:spChg>
        <pc:spChg chg="add del mod">
          <ac:chgData name="塩谷 晃弘 / Akihiro Shiotani" userId="50aef054-9327-40af-9729-b525352b79f1" providerId="ADAL" clId="{1DEB2CC6-2B76-4BBF-86F4-13A18B16C870}" dt="2022-08-22T07:51:29.756" v="85" actId="478"/>
          <ac:spMkLst>
            <pc:docMk/>
            <pc:sldMk cId="1900264734" sldId="1294"/>
            <ac:spMk id="9" creationId="{253CD29D-B474-398F-1350-B34C5E5DD1B2}"/>
          </ac:spMkLst>
        </pc:spChg>
        <pc:spChg chg="add del mod">
          <ac:chgData name="塩谷 晃弘 / Akihiro Shiotani" userId="50aef054-9327-40af-9729-b525352b79f1" providerId="ADAL" clId="{1DEB2CC6-2B76-4BBF-86F4-13A18B16C870}" dt="2022-08-22T07:49:47.525" v="56"/>
          <ac:spMkLst>
            <pc:docMk/>
            <pc:sldMk cId="1900264734" sldId="1294"/>
            <ac:spMk id="10" creationId="{B25B2258-3ABE-0C0A-86E0-2C15A14BEE3C}"/>
          </ac:spMkLst>
        </pc:spChg>
        <pc:spChg chg="add mod">
          <ac:chgData name="塩谷 晃弘 / Akihiro Shiotani" userId="50aef054-9327-40af-9729-b525352b79f1" providerId="ADAL" clId="{1DEB2CC6-2B76-4BBF-86F4-13A18B16C870}" dt="2022-08-22T07:51:58.945" v="104" actId="164"/>
          <ac:spMkLst>
            <pc:docMk/>
            <pc:sldMk cId="1900264734" sldId="1294"/>
            <ac:spMk id="11" creationId="{0929CA97-4E93-67B5-5F80-A760CCC40897}"/>
          </ac:spMkLst>
        </pc:spChg>
        <pc:spChg chg="del">
          <ac:chgData name="塩谷 晃弘 / Akihiro Shiotani" userId="50aef054-9327-40af-9729-b525352b79f1" providerId="ADAL" clId="{1DEB2CC6-2B76-4BBF-86F4-13A18B16C870}" dt="2022-08-22T07:45:29.861" v="0" actId="478"/>
          <ac:spMkLst>
            <pc:docMk/>
            <pc:sldMk cId="1900264734" sldId="1294"/>
            <ac:spMk id="12" creationId="{2504F3A9-B500-25AE-134A-340F00189B10}"/>
          </ac:spMkLst>
        </pc:spChg>
        <pc:spChg chg="add del mod">
          <ac:chgData name="塩谷 晃弘 / Akihiro Shiotani" userId="50aef054-9327-40af-9729-b525352b79f1" providerId="ADAL" clId="{1DEB2CC6-2B76-4BBF-86F4-13A18B16C870}" dt="2022-08-22T07:52:12.392" v="111" actId="478"/>
          <ac:spMkLst>
            <pc:docMk/>
            <pc:sldMk cId="1900264734" sldId="1294"/>
            <ac:spMk id="13" creationId="{540337C5-EE9B-0C8B-AD1D-55E1ED56DD4C}"/>
          </ac:spMkLst>
        </pc:spChg>
        <pc:spChg chg="add mod">
          <ac:chgData name="塩谷 晃弘 / Akihiro Shiotani" userId="50aef054-9327-40af-9729-b525352b79f1" providerId="ADAL" clId="{1DEB2CC6-2B76-4BBF-86F4-13A18B16C870}" dt="2022-08-22T07:51:58.945" v="104" actId="164"/>
          <ac:spMkLst>
            <pc:docMk/>
            <pc:sldMk cId="1900264734" sldId="1294"/>
            <ac:spMk id="14" creationId="{E9E30681-4BBF-8CE1-0B53-5C089F1838B4}"/>
          </ac:spMkLst>
        </pc:spChg>
        <pc:spChg chg="del">
          <ac:chgData name="塩谷 晃弘 / Akihiro Shiotani" userId="50aef054-9327-40af-9729-b525352b79f1" providerId="ADAL" clId="{1DEB2CC6-2B76-4BBF-86F4-13A18B16C870}" dt="2022-08-22T07:45:34.301" v="4" actId="478"/>
          <ac:spMkLst>
            <pc:docMk/>
            <pc:sldMk cId="1900264734" sldId="1294"/>
            <ac:spMk id="21" creationId="{13DC23FC-677F-2B37-6DD5-0E11E9DD9BBF}"/>
          </ac:spMkLst>
        </pc:spChg>
        <pc:spChg chg="mod">
          <ac:chgData name="塩谷 晃弘 / Akihiro Shiotani" userId="50aef054-9327-40af-9729-b525352b79f1" providerId="ADAL" clId="{1DEB2CC6-2B76-4BBF-86F4-13A18B16C870}" dt="2022-08-22T07:53:42.657" v="144"/>
          <ac:spMkLst>
            <pc:docMk/>
            <pc:sldMk cId="1900264734" sldId="1294"/>
            <ac:spMk id="26" creationId="{E0FA877A-13EB-F044-BF30-48693FBC5C6A}"/>
          </ac:spMkLst>
        </pc:spChg>
        <pc:spChg chg="mod">
          <ac:chgData name="塩谷 晃弘 / Akihiro Shiotani" userId="50aef054-9327-40af-9729-b525352b79f1" providerId="ADAL" clId="{1DEB2CC6-2B76-4BBF-86F4-13A18B16C870}" dt="2022-08-22T07:53:42.657" v="144"/>
          <ac:spMkLst>
            <pc:docMk/>
            <pc:sldMk cId="1900264734" sldId="1294"/>
            <ac:spMk id="27" creationId="{2133CAA0-E72E-DF2A-DB3B-C138ACA04B79}"/>
          </ac:spMkLst>
        </pc:spChg>
        <pc:spChg chg="del mod">
          <ac:chgData name="塩谷 晃弘 / Akihiro Shiotani" userId="50aef054-9327-40af-9729-b525352b79f1" providerId="ADAL" clId="{1DEB2CC6-2B76-4BBF-86F4-13A18B16C870}" dt="2022-08-22T07:54:05.900" v="152" actId="478"/>
          <ac:spMkLst>
            <pc:docMk/>
            <pc:sldMk cId="1900264734" sldId="1294"/>
            <ac:spMk id="33" creationId="{9CD49243-3CE5-9D53-223E-E34DDE3882AA}"/>
          </ac:spMkLst>
        </pc:spChg>
        <pc:spChg chg="del mod">
          <ac:chgData name="塩谷 晃弘 / Akihiro Shiotani" userId="50aef054-9327-40af-9729-b525352b79f1" providerId="ADAL" clId="{1DEB2CC6-2B76-4BBF-86F4-13A18B16C870}" dt="2022-08-22T07:54:20.805" v="155" actId="478"/>
          <ac:spMkLst>
            <pc:docMk/>
            <pc:sldMk cId="1900264734" sldId="1294"/>
            <ac:spMk id="34" creationId="{837179C7-5E70-DF67-8C1F-4CEF4F86C58A}"/>
          </ac:spMkLst>
        </pc:spChg>
        <pc:spChg chg="add mod">
          <ac:chgData name="塩谷 晃弘 / Akihiro Shiotani" userId="50aef054-9327-40af-9729-b525352b79f1" providerId="ADAL" clId="{1DEB2CC6-2B76-4BBF-86F4-13A18B16C870}" dt="2022-08-23T07:07:28.032" v="6660" actId="1037"/>
          <ac:spMkLst>
            <pc:docMk/>
            <pc:sldMk cId="1900264734" sldId="1294"/>
            <ac:spMk id="62" creationId="{F24CB082-BC19-34A0-9E51-32665D4EBDDC}"/>
          </ac:spMkLst>
        </pc:spChg>
        <pc:spChg chg="add mod">
          <ac:chgData name="塩谷 晃弘 / Akihiro Shiotani" userId="50aef054-9327-40af-9729-b525352b79f1" providerId="ADAL" clId="{1DEB2CC6-2B76-4BBF-86F4-13A18B16C870}" dt="2022-08-23T07:07:28.032" v="6660" actId="1037"/>
          <ac:spMkLst>
            <pc:docMk/>
            <pc:sldMk cId="1900264734" sldId="1294"/>
            <ac:spMk id="63" creationId="{D977A90A-7910-B9B9-C475-BDB45B24BF29}"/>
          </ac:spMkLst>
        </pc:spChg>
        <pc:spChg chg="add mod">
          <ac:chgData name="塩谷 晃弘 / Akihiro Shiotani" userId="50aef054-9327-40af-9729-b525352b79f1" providerId="ADAL" clId="{1DEB2CC6-2B76-4BBF-86F4-13A18B16C870}" dt="2022-08-23T07:07:28.032" v="6660" actId="1037"/>
          <ac:spMkLst>
            <pc:docMk/>
            <pc:sldMk cId="1900264734" sldId="1294"/>
            <ac:spMk id="64" creationId="{6CCCD443-9F02-10DA-75F4-2A08CF3B3FBF}"/>
          </ac:spMkLst>
        </pc:spChg>
        <pc:spChg chg="add mod">
          <ac:chgData name="塩谷 晃弘 / Akihiro Shiotani" userId="50aef054-9327-40af-9729-b525352b79f1" providerId="ADAL" clId="{1DEB2CC6-2B76-4BBF-86F4-13A18B16C870}" dt="2022-08-23T07:06:46.117" v="6603" actId="1036"/>
          <ac:spMkLst>
            <pc:docMk/>
            <pc:sldMk cId="1900264734" sldId="1294"/>
            <ac:spMk id="66" creationId="{2D2F9AA0-ADB6-30BB-E0CF-94258274441F}"/>
          </ac:spMkLst>
        </pc:spChg>
        <pc:spChg chg="mod">
          <ac:chgData name="塩谷 晃弘 / Akihiro Shiotani" userId="50aef054-9327-40af-9729-b525352b79f1" providerId="ADAL" clId="{1DEB2CC6-2B76-4BBF-86F4-13A18B16C870}" dt="2022-08-23T06:45:19.185" v="5928" actId="20577"/>
          <ac:spMkLst>
            <pc:docMk/>
            <pc:sldMk cId="1900264734" sldId="1294"/>
            <ac:spMk id="71" creationId="{3D52BF7E-0D7E-51AD-6431-2BCF1787C21F}"/>
          </ac:spMkLst>
        </pc:spChg>
        <pc:spChg chg="add del">
          <ac:chgData name="塩谷 晃弘 / Akihiro Shiotani" userId="50aef054-9327-40af-9729-b525352b79f1" providerId="ADAL" clId="{1DEB2CC6-2B76-4BBF-86F4-13A18B16C870}" dt="2022-08-23T06:49:18.981" v="6073" actId="22"/>
          <ac:spMkLst>
            <pc:docMk/>
            <pc:sldMk cId="1900264734" sldId="1294"/>
            <ac:spMk id="73" creationId="{C30E1B21-0752-9695-39C5-8C504C1C88DC}"/>
          </ac:spMkLst>
        </pc:spChg>
        <pc:spChg chg="add mod">
          <ac:chgData name="塩谷 晃弘 / Akihiro Shiotani" userId="50aef054-9327-40af-9729-b525352b79f1" providerId="ADAL" clId="{1DEB2CC6-2B76-4BBF-86F4-13A18B16C870}" dt="2022-08-23T07:08:14.521" v="6693" actId="1037"/>
          <ac:spMkLst>
            <pc:docMk/>
            <pc:sldMk cId="1900264734" sldId="1294"/>
            <ac:spMk id="75" creationId="{74ECA935-330F-5FD5-2885-1294B966EBBA}"/>
          </ac:spMkLst>
        </pc:spChg>
        <pc:spChg chg="add del mod">
          <ac:chgData name="塩谷 晃弘 / Akihiro Shiotani" userId="50aef054-9327-40af-9729-b525352b79f1" providerId="ADAL" clId="{1DEB2CC6-2B76-4BBF-86F4-13A18B16C870}" dt="2022-08-23T06:50:22.188" v="6105" actId="22"/>
          <ac:spMkLst>
            <pc:docMk/>
            <pc:sldMk cId="1900264734" sldId="1294"/>
            <ac:spMk id="77" creationId="{89672D32-F6F9-0414-8C76-7E26F6F9FC47}"/>
          </ac:spMkLst>
        </pc:spChg>
        <pc:spChg chg="add mod">
          <ac:chgData name="塩谷 晃弘 / Akihiro Shiotani" userId="50aef054-9327-40af-9729-b525352b79f1" providerId="ADAL" clId="{1DEB2CC6-2B76-4BBF-86F4-13A18B16C870}" dt="2022-08-23T07:07:54.214" v="6685" actId="1035"/>
          <ac:spMkLst>
            <pc:docMk/>
            <pc:sldMk cId="1900264734" sldId="1294"/>
            <ac:spMk id="78" creationId="{66838941-F8D4-8759-B8C3-D3C5AB2CE195}"/>
          </ac:spMkLst>
        </pc:spChg>
        <pc:spChg chg="add mod">
          <ac:chgData name="塩谷 晃弘 / Akihiro Shiotani" userId="50aef054-9327-40af-9729-b525352b79f1" providerId="ADAL" clId="{1DEB2CC6-2B76-4BBF-86F4-13A18B16C870}" dt="2022-08-23T07:01:44.857" v="6430" actId="1076"/>
          <ac:spMkLst>
            <pc:docMk/>
            <pc:sldMk cId="1900264734" sldId="1294"/>
            <ac:spMk id="79" creationId="{51F91539-8A5E-FDCE-F79C-2296B8C289F5}"/>
          </ac:spMkLst>
        </pc:spChg>
        <pc:spChg chg="add mod">
          <ac:chgData name="塩谷 晃弘 / Akihiro Shiotani" userId="50aef054-9327-40af-9729-b525352b79f1" providerId="ADAL" clId="{1DEB2CC6-2B76-4BBF-86F4-13A18B16C870}" dt="2022-08-23T07:07:28.032" v="6660" actId="1037"/>
          <ac:spMkLst>
            <pc:docMk/>
            <pc:sldMk cId="1900264734" sldId="1294"/>
            <ac:spMk id="85" creationId="{0F9A2E22-1502-C889-E855-A9E7C1B0D5B1}"/>
          </ac:spMkLst>
        </pc:spChg>
        <pc:spChg chg="add mod">
          <ac:chgData name="塩谷 晃弘 / Akihiro Shiotani" userId="50aef054-9327-40af-9729-b525352b79f1" providerId="ADAL" clId="{1DEB2CC6-2B76-4BBF-86F4-13A18B16C870}" dt="2022-08-23T07:07:28.032" v="6660" actId="1037"/>
          <ac:spMkLst>
            <pc:docMk/>
            <pc:sldMk cId="1900264734" sldId="1294"/>
            <ac:spMk id="88" creationId="{DA7C84A2-41CE-650D-7241-17EB6622A365}"/>
          </ac:spMkLst>
        </pc:spChg>
        <pc:spChg chg="add del mod">
          <ac:chgData name="塩谷 晃弘 / Akihiro Shiotani" userId="50aef054-9327-40af-9729-b525352b79f1" providerId="ADAL" clId="{1DEB2CC6-2B76-4BBF-86F4-13A18B16C870}" dt="2022-08-23T07:01:36.947" v="6429" actId="478"/>
          <ac:spMkLst>
            <pc:docMk/>
            <pc:sldMk cId="1900264734" sldId="1294"/>
            <ac:spMk id="89" creationId="{302A2D90-3D60-09C5-7D62-09408D68732A}"/>
          </ac:spMkLst>
        </pc:spChg>
        <pc:spChg chg="add del mod">
          <ac:chgData name="塩谷 晃弘 / Akihiro Shiotani" userId="50aef054-9327-40af-9729-b525352b79f1" providerId="ADAL" clId="{1DEB2CC6-2B76-4BBF-86F4-13A18B16C870}" dt="2022-08-23T07:00:36.182" v="6420" actId="478"/>
          <ac:spMkLst>
            <pc:docMk/>
            <pc:sldMk cId="1900264734" sldId="1294"/>
            <ac:spMk id="90" creationId="{91ABF351-64A8-C593-768A-9339DF219602}"/>
          </ac:spMkLst>
        </pc:spChg>
        <pc:spChg chg="add del mod">
          <ac:chgData name="塩谷 晃弘 / Akihiro Shiotani" userId="50aef054-9327-40af-9729-b525352b79f1" providerId="ADAL" clId="{1DEB2CC6-2B76-4BBF-86F4-13A18B16C870}" dt="2022-08-23T07:01:22.038" v="6428" actId="478"/>
          <ac:spMkLst>
            <pc:docMk/>
            <pc:sldMk cId="1900264734" sldId="1294"/>
            <ac:spMk id="91" creationId="{DE953686-4D6A-5914-506F-6A09AB98C3B2}"/>
          </ac:spMkLst>
        </pc:spChg>
        <pc:spChg chg="add del mod">
          <ac:chgData name="塩谷 晃弘 / Akihiro Shiotani" userId="50aef054-9327-40af-9729-b525352b79f1" providerId="ADAL" clId="{1DEB2CC6-2B76-4BBF-86F4-13A18B16C870}" dt="2022-08-23T07:01:20.035" v="6427" actId="478"/>
          <ac:spMkLst>
            <pc:docMk/>
            <pc:sldMk cId="1900264734" sldId="1294"/>
            <ac:spMk id="92" creationId="{76471C6B-2D23-FB53-4CCD-B6A934E0792C}"/>
          </ac:spMkLst>
        </pc:spChg>
        <pc:spChg chg="add del mod">
          <ac:chgData name="塩谷 晃弘 / Akihiro Shiotani" userId="50aef054-9327-40af-9729-b525352b79f1" providerId="ADAL" clId="{1DEB2CC6-2B76-4BBF-86F4-13A18B16C870}" dt="2022-08-23T07:02:33.369" v="6444" actId="478"/>
          <ac:spMkLst>
            <pc:docMk/>
            <pc:sldMk cId="1900264734" sldId="1294"/>
            <ac:spMk id="93" creationId="{E13621A1-41BF-1B08-F3DC-F8CF77EEEE33}"/>
          </ac:spMkLst>
        </pc:spChg>
        <pc:spChg chg="add mod">
          <ac:chgData name="塩谷 晃弘 / Akihiro Shiotani" userId="50aef054-9327-40af-9729-b525352b79f1" providerId="ADAL" clId="{1DEB2CC6-2B76-4BBF-86F4-13A18B16C870}" dt="2022-08-23T07:08:08.606" v="6691" actId="14100"/>
          <ac:spMkLst>
            <pc:docMk/>
            <pc:sldMk cId="1900264734" sldId="1294"/>
            <ac:spMk id="94" creationId="{3E4538A4-A889-47A8-944A-B28D8F0A8D7A}"/>
          </ac:spMkLst>
        </pc:spChg>
        <pc:spChg chg="add mod">
          <ac:chgData name="塩谷 晃弘 / Akihiro Shiotani" userId="50aef054-9327-40af-9729-b525352b79f1" providerId="ADAL" clId="{1DEB2CC6-2B76-4BBF-86F4-13A18B16C870}" dt="2022-08-23T07:07:28.032" v="6660" actId="1037"/>
          <ac:spMkLst>
            <pc:docMk/>
            <pc:sldMk cId="1900264734" sldId="1294"/>
            <ac:spMk id="106" creationId="{8003E47F-F698-EBF9-BE78-7F2307E1C46C}"/>
          </ac:spMkLst>
        </pc:spChg>
        <pc:spChg chg="add mod">
          <ac:chgData name="塩谷 晃弘 / Akihiro Shiotani" userId="50aef054-9327-40af-9729-b525352b79f1" providerId="ADAL" clId="{1DEB2CC6-2B76-4BBF-86F4-13A18B16C870}" dt="2022-08-23T07:07:22.778" v="6656" actId="1076"/>
          <ac:spMkLst>
            <pc:docMk/>
            <pc:sldMk cId="1900264734" sldId="1294"/>
            <ac:spMk id="107" creationId="{012BE3A8-9E99-6AC5-1382-292901676434}"/>
          </ac:spMkLst>
        </pc:spChg>
        <pc:grpChg chg="add mod">
          <ac:chgData name="塩谷 晃弘 / Akihiro Shiotani" userId="50aef054-9327-40af-9729-b525352b79f1" providerId="ADAL" clId="{1DEB2CC6-2B76-4BBF-86F4-13A18B16C870}" dt="2022-08-22T07:53:55.248" v="148" actId="164"/>
          <ac:grpSpMkLst>
            <pc:docMk/>
            <pc:sldMk cId="1900264734" sldId="1294"/>
            <ac:grpSpMk id="15" creationId="{8A65BCB9-8919-74B1-CC72-3C8C2F680487}"/>
          </ac:grpSpMkLst>
        </pc:grpChg>
        <pc:grpChg chg="add del mod">
          <ac:chgData name="塩谷 晃弘 / Akihiro Shiotani" userId="50aef054-9327-40af-9729-b525352b79f1" providerId="ADAL" clId="{1DEB2CC6-2B76-4BBF-86F4-13A18B16C870}" dt="2022-08-22T07:53:45.024" v="147"/>
          <ac:grpSpMkLst>
            <pc:docMk/>
            <pc:sldMk cId="1900264734" sldId="1294"/>
            <ac:grpSpMk id="25" creationId="{4A7B7915-7D2E-ECE8-7D61-01E0EDE1C277}"/>
          </ac:grpSpMkLst>
        </pc:grpChg>
        <pc:grpChg chg="add mod">
          <ac:chgData name="塩谷 晃弘 / Akihiro Shiotani" userId="50aef054-9327-40af-9729-b525352b79f1" providerId="ADAL" clId="{1DEB2CC6-2B76-4BBF-86F4-13A18B16C870}" dt="2022-08-23T07:07:28.032" v="6660" actId="1037"/>
          <ac:grpSpMkLst>
            <pc:docMk/>
            <pc:sldMk cId="1900264734" sldId="1294"/>
            <ac:grpSpMk id="28" creationId="{D52AD544-39C9-7EF5-E893-CDE202FB27ED}"/>
          </ac:grpSpMkLst>
        </pc:grpChg>
        <pc:grpChg chg="add del mod">
          <ac:chgData name="塩谷 晃弘 / Akihiro Shiotani" userId="50aef054-9327-40af-9729-b525352b79f1" providerId="ADAL" clId="{1DEB2CC6-2B76-4BBF-86F4-13A18B16C870}" dt="2022-08-22T07:56:59.194" v="211" actId="1076"/>
          <ac:grpSpMkLst>
            <pc:docMk/>
            <pc:sldMk cId="1900264734" sldId="1294"/>
            <ac:grpSpMk id="29" creationId="{984CB274-E816-AF4D-4875-64A784DA9DCB}"/>
          </ac:grpSpMkLst>
        </pc:grpChg>
        <pc:grpChg chg="del mod">
          <ac:chgData name="塩谷 晃弘 / Akihiro Shiotani" userId="50aef054-9327-40af-9729-b525352b79f1" providerId="ADAL" clId="{1DEB2CC6-2B76-4BBF-86F4-13A18B16C870}" dt="2022-08-22T07:54:05.900" v="152" actId="478"/>
          <ac:grpSpMkLst>
            <pc:docMk/>
            <pc:sldMk cId="1900264734" sldId="1294"/>
            <ac:grpSpMk id="30" creationId="{5A2125BA-A210-0686-7BED-EE0C4A027364}"/>
          </ac:grpSpMkLst>
        </pc:grpChg>
        <pc:grpChg chg="add mod">
          <ac:chgData name="塩谷 晃弘 / Akihiro Shiotani" userId="50aef054-9327-40af-9729-b525352b79f1" providerId="ADAL" clId="{1DEB2CC6-2B76-4BBF-86F4-13A18B16C870}" dt="2022-08-23T07:07:28.032" v="6660" actId="1037"/>
          <ac:grpSpMkLst>
            <pc:docMk/>
            <pc:sldMk cId="1900264734" sldId="1294"/>
            <ac:grpSpMk id="47" creationId="{83D1DB45-CFE5-F5F5-ED08-2701C78038F4}"/>
          </ac:grpSpMkLst>
        </pc:grpChg>
        <pc:grpChg chg="add mod">
          <ac:chgData name="塩谷 晃弘 / Akihiro Shiotani" userId="50aef054-9327-40af-9729-b525352b79f1" providerId="ADAL" clId="{1DEB2CC6-2B76-4BBF-86F4-13A18B16C870}" dt="2022-08-23T07:07:28.032" v="6660" actId="1037"/>
          <ac:grpSpMkLst>
            <pc:docMk/>
            <pc:sldMk cId="1900264734" sldId="1294"/>
            <ac:grpSpMk id="51" creationId="{406EDCE6-959F-4B68-7426-C67E767037E6}"/>
          </ac:grpSpMkLst>
        </pc:grpChg>
        <pc:grpChg chg="mod">
          <ac:chgData name="塩谷 晃弘 / Akihiro Shiotani" userId="50aef054-9327-40af-9729-b525352b79f1" providerId="ADAL" clId="{1DEB2CC6-2B76-4BBF-86F4-13A18B16C870}" dt="2022-08-22T07:57:48.888" v="220" actId="1076"/>
          <ac:grpSpMkLst>
            <pc:docMk/>
            <pc:sldMk cId="1900264734" sldId="1294"/>
            <ac:grpSpMk id="52" creationId="{1CB8755C-C7FA-5380-21DB-C2324B804EF2}"/>
          </ac:grpSpMkLst>
        </pc:grpChg>
        <pc:picChg chg="del">
          <ac:chgData name="塩谷 晃弘 / Akihiro Shiotani" userId="50aef054-9327-40af-9729-b525352b79f1" providerId="ADAL" clId="{1DEB2CC6-2B76-4BBF-86F4-13A18B16C870}" dt="2022-08-22T07:45:35.149" v="5" actId="478"/>
          <ac:picMkLst>
            <pc:docMk/>
            <pc:sldMk cId="1900264734" sldId="1294"/>
            <ac:picMk id="4" creationId="{152A32EC-0349-F8F1-44D3-C5A95D37C3E2}"/>
          </ac:picMkLst>
        </pc:picChg>
        <pc:cxnChg chg="add del">
          <ac:chgData name="塩谷 晃弘 / Akihiro Shiotani" userId="50aef054-9327-40af-9729-b525352b79f1" providerId="ADAL" clId="{1DEB2CC6-2B76-4BBF-86F4-13A18B16C870}" dt="2022-08-22T07:46:48.515" v="13" actId="478"/>
          <ac:cxnSpMkLst>
            <pc:docMk/>
            <pc:sldMk cId="1900264734" sldId="1294"/>
            <ac:cxnSpMk id="6" creationId="{7A88AA63-0B7A-93EE-ABA0-EDA306D0187C}"/>
          </ac:cxnSpMkLst>
        </pc:cxnChg>
        <pc:cxnChg chg="add mod">
          <ac:chgData name="塩谷 晃弘 / Akihiro Shiotani" userId="50aef054-9327-40af-9729-b525352b79f1" providerId="ADAL" clId="{1DEB2CC6-2B76-4BBF-86F4-13A18B16C870}" dt="2022-08-22T07:53:55.248" v="148" actId="164"/>
          <ac:cxnSpMkLst>
            <pc:docMk/>
            <pc:sldMk cId="1900264734" sldId="1294"/>
            <ac:cxnSpMk id="17" creationId="{9CDE9FC9-9AE8-29CD-D071-A0461C3D5C2A}"/>
          </ac:cxnSpMkLst>
        </pc:cxnChg>
        <pc:cxnChg chg="add mod">
          <ac:chgData name="塩谷 晃弘 / Akihiro Shiotani" userId="50aef054-9327-40af-9729-b525352b79f1" providerId="ADAL" clId="{1DEB2CC6-2B76-4BBF-86F4-13A18B16C870}" dt="2022-08-22T07:53:55.248" v="148" actId="164"/>
          <ac:cxnSpMkLst>
            <pc:docMk/>
            <pc:sldMk cId="1900264734" sldId="1294"/>
            <ac:cxnSpMk id="22" creationId="{74E25260-EEFF-3D29-44A2-57C24C1D8229}"/>
          </ac:cxnSpMkLst>
        </pc:cxnChg>
        <pc:cxnChg chg="mod">
          <ac:chgData name="塩谷 晃弘 / Akihiro Shiotani" userId="50aef054-9327-40af-9729-b525352b79f1" providerId="ADAL" clId="{1DEB2CC6-2B76-4BBF-86F4-13A18B16C870}" dt="2022-08-22T07:56:59.194" v="211" actId="1076"/>
          <ac:cxnSpMkLst>
            <pc:docMk/>
            <pc:sldMk cId="1900264734" sldId="1294"/>
            <ac:cxnSpMk id="31" creationId="{19BE7535-00DA-F535-3284-3046BC433CE6}"/>
          </ac:cxnSpMkLst>
        </pc:cxnChg>
        <pc:cxnChg chg="mod">
          <ac:chgData name="塩谷 晃弘 / Akihiro Shiotani" userId="50aef054-9327-40af-9729-b525352b79f1" providerId="ADAL" clId="{1DEB2CC6-2B76-4BBF-86F4-13A18B16C870}" dt="2022-08-22T07:56:59.194" v="211" actId="1076"/>
          <ac:cxnSpMkLst>
            <pc:docMk/>
            <pc:sldMk cId="1900264734" sldId="1294"/>
            <ac:cxnSpMk id="32" creationId="{297056B5-7F9F-2C6D-B8CC-FE37E4BF2F8F}"/>
          </ac:cxnSpMkLst>
        </pc:cxnChg>
        <pc:cxnChg chg="add mod">
          <ac:chgData name="塩谷 晃弘 / Akihiro Shiotani" userId="50aef054-9327-40af-9729-b525352b79f1" providerId="ADAL" clId="{1DEB2CC6-2B76-4BBF-86F4-13A18B16C870}" dt="2022-08-22T07:56:59.194" v="211" actId="1076"/>
          <ac:cxnSpMkLst>
            <pc:docMk/>
            <pc:sldMk cId="1900264734" sldId="1294"/>
            <ac:cxnSpMk id="35" creationId="{54C60FA1-E40E-27EA-5E38-40BB32F807DF}"/>
          </ac:cxnSpMkLst>
        </pc:cxnChg>
        <pc:cxnChg chg="add mod">
          <ac:chgData name="塩谷 晃弘 / Akihiro Shiotani" userId="50aef054-9327-40af-9729-b525352b79f1" providerId="ADAL" clId="{1DEB2CC6-2B76-4BBF-86F4-13A18B16C870}" dt="2022-08-22T07:56:59.194" v="211" actId="1076"/>
          <ac:cxnSpMkLst>
            <pc:docMk/>
            <pc:sldMk cId="1900264734" sldId="1294"/>
            <ac:cxnSpMk id="44" creationId="{2E144B75-2B4B-2C9B-0C3E-5DA8F2E2C317}"/>
          </ac:cxnSpMkLst>
        </pc:cxnChg>
        <pc:cxnChg chg="add mod">
          <ac:chgData name="塩谷 晃弘 / Akihiro Shiotani" userId="50aef054-9327-40af-9729-b525352b79f1" providerId="ADAL" clId="{1DEB2CC6-2B76-4BBF-86F4-13A18B16C870}" dt="2022-08-23T07:07:28.032" v="6660" actId="1037"/>
          <ac:cxnSpMkLst>
            <pc:docMk/>
            <pc:sldMk cId="1900264734" sldId="1294"/>
            <ac:cxnSpMk id="49" creationId="{72B168CA-46C1-3478-0AB8-339FEDB4AAC0}"/>
          </ac:cxnSpMkLst>
        </pc:cxnChg>
        <pc:cxnChg chg="mod">
          <ac:chgData name="塩谷 晃弘 / Akihiro Shiotani" userId="50aef054-9327-40af-9729-b525352b79f1" providerId="ADAL" clId="{1DEB2CC6-2B76-4BBF-86F4-13A18B16C870}" dt="2022-08-22T07:57:48.888" v="220" actId="1076"/>
          <ac:cxnSpMkLst>
            <pc:docMk/>
            <pc:sldMk cId="1900264734" sldId="1294"/>
            <ac:cxnSpMk id="53" creationId="{F367B13A-3C7C-FDD0-AF5E-F3A91527B5E5}"/>
          </ac:cxnSpMkLst>
        </pc:cxnChg>
        <pc:cxnChg chg="mod">
          <ac:chgData name="塩谷 晃弘 / Akihiro Shiotani" userId="50aef054-9327-40af-9729-b525352b79f1" providerId="ADAL" clId="{1DEB2CC6-2B76-4BBF-86F4-13A18B16C870}" dt="2022-08-22T07:57:48.888" v="220" actId="1076"/>
          <ac:cxnSpMkLst>
            <pc:docMk/>
            <pc:sldMk cId="1900264734" sldId="1294"/>
            <ac:cxnSpMk id="54" creationId="{13260104-4740-05E3-8410-3E41BD2C274D}"/>
          </ac:cxnSpMkLst>
        </pc:cxnChg>
        <pc:cxnChg chg="mod">
          <ac:chgData name="塩谷 晃弘 / Akihiro Shiotani" userId="50aef054-9327-40af-9729-b525352b79f1" providerId="ADAL" clId="{1DEB2CC6-2B76-4BBF-86F4-13A18B16C870}" dt="2022-08-22T07:57:48.888" v="220" actId="1076"/>
          <ac:cxnSpMkLst>
            <pc:docMk/>
            <pc:sldMk cId="1900264734" sldId="1294"/>
            <ac:cxnSpMk id="55" creationId="{4B1EB6EB-8048-FF04-E804-93EBB1AC9098}"/>
          </ac:cxnSpMkLst>
        </pc:cxnChg>
        <pc:cxnChg chg="mod">
          <ac:chgData name="塩谷 晃弘 / Akihiro Shiotani" userId="50aef054-9327-40af-9729-b525352b79f1" providerId="ADAL" clId="{1DEB2CC6-2B76-4BBF-86F4-13A18B16C870}" dt="2022-08-22T07:57:48.888" v="220" actId="1076"/>
          <ac:cxnSpMkLst>
            <pc:docMk/>
            <pc:sldMk cId="1900264734" sldId="1294"/>
            <ac:cxnSpMk id="56" creationId="{30E5B8E0-2334-0366-29D4-1C99F0215AE5}"/>
          </ac:cxnSpMkLst>
        </pc:cxnChg>
        <pc:cxnChg chg="add del mod">
          <ac:chgData name="塩谷 晃弘 / Akihiro Shiotani" userId="50aef054-9327-40af-9729-b525352b79f1" providerId="ADAL" clId="{1DEB2CC6-2B76-4BBF-86F4-13A18B16C870}" dt="2022-08-22T07:58:07.352" v="225" actId="478"/>
          <ac:cxnSpMkLst>
            <pc:docMk/>
            <pc:sldMk cId="1900264734" sldId="1294"/>
            <ac:cxnSpMk id="57" creationId="{46F162CF-D7C1-7210-1B08-2F931612F655}"/>
          </ac:cxnSpMkLst>
        </pc:cxnChg>
        <pc:cxnChg chg="add del mod">
          <ac:chgData name="塩谷 晃弘 / Akihiro Shiotani" userId="50aef054-9327-40af-9729-b525352b79f1" providerId="ADAL" clId="{1DEB2CC6-2B76-4BBF-86F4-13A18B16C870}" dt="2022-08-23T07:03:55.470" v="6477" actId="478"/>
          <ac:cxnSpMkLst>
            <pc:docMk/>
            <pc:sldMk cId="1900264734" sldId="1294"/>
            <ac:cxnSpMk id="60" creationId="{D9284120-FCC4-BB24-EB8C-DC85DD04A261}"/>
          </ac:cxnSpMkLst>
        </pc:cxnChg>
        <pc:cxnChg chg="add mod">
          <ac:chgData name="塩谷 晃弘 / Akihiro Shiotani" userId="50aef054-9327-40af-9729-b525352b79f1" providerId="ADAL" clId="{1DEB2CC6-2B76-4BBF-86F4-13A18B16C870}" dt="2022-08-23T07:07:28.032" v="6660" actId="1037"/>
          <ac:cxnSpMkLst>
            <pc:docMk/>
            <pc:sldMk cId="1900264734" sldId="1294"/>
            <ac:cxnSpMk id="80" creationId="{3E683018-6FB2-F1DD-EDA7-2622BE2E387D}"/>
          </ac:cxnSpMkLst>
        </pc:cxnChg>
        <pc:cxnChg chg="add mod">
          <ac:chgData name="塩谷 晃弘 / Akihiro Shiotani" userId="50aef054-9327-40af-9729-b525352b79f1" providerId="ADAL" clId="{1DEB2CC6-2B76-4BBF-86F4-13A18B16C870}" dt="2022-08-23T07:07:28.032" v="6660" actId="1037"/>
          <ac:cxnSpMkLst>
            <pc:docMk/>
            <pc:sldMk cId="1900264734" sldId="1294"/>
            <ac:cxnSpMk id="86" creationId="{E79153C1-B3B8-8059-0DF2-6E036A7A9B90}"/>
          </ac:cxnSpMkLst>
        </pc:cxnChg>
        <pc:cxnChg chg="add mod">
          <ac:chgData name="塩谷 晃弘 / Akihiro Shiotani" userId="50aef054-9327-40af-9729-b525352b79f1" providerId="ADAL" clId="{1DEB2CC6-2B76-4BBF-86F4-13A18B16C870}" dt="2022-08-23T07:07:28.032" v="6660" actId="1037"/>
          <ac:cxnSpMkLst>
            <pc:docMk/>
            <pc:sldMk cId="1900264734" sldId="1294"/>
            <ac:cxnSpMk id="95" creationId="{E60B2173-6E3A-29D0-1108-50F1B808DB70}"/>
          </ac:cxnSpMkLst>
        </pc:cxnChg>
        <pc:cxnChg chg="add mod">
          <ac:chgData name="塩谷 晃弘 / Akihiro Shiotani" userId="50aef054-9327-40af-9729-b525352b79f1" providerId="ADAL" clId="{1DEB2CC6-2B76-4BBF-86F4-13A18B16C870}" dt="2022-08-23T07:07:28.032" v="6660" actId="1037"/>
          <ac:cxnSpMkLst>
            <pc:docMk/>
            <pc:sldMk cId="1900264734" sldId="1294"/>
            <ac:cxnSpMk id="98" creationId="{C40D3DDA-6B7A-C668-E41F-2F4E2C26A615}"/>
          </ac:cxnSpMkLst>
        </pc:cxnChg>
      </pc:sldChg>
      <pc:sldChg chg="addSp delSp modSp add del mod ord">
        <pc:chgData name="塩谷 晃弘 / Akihiro Shiotani" userId="50aef054-9327-40af-9729-b525352b79f1" providerId="ADAL" clId="{1DEB2CC6-2B76-4BBF-86F4-13A18B16C870}" dt="2022-08-23T07:19:59.587" v="6940" actId="47"/>
        <pc:sldMkLst>
          <pc:docMk/>
          <pc:sldMk cId="2070170270" sldId="1295"/>
        </pc:sldMkLst>
        <pc:spChg chg="mod">
          <ac:chgData name="塩谷 晃弘 / Akihiro Shiotani" userId="50aef054-9327-40af-9729-b525352b79f1" providerId="ADAL" clId="{1DEB2CC6-2B76-4BBF-86F4-13A18B16C870}" dt="2022-08-23T05:53:48.662" v="4537"/>
          <ac:spMkLst>
            <pc:docMk/>
            <pc:sldMk cId="2070170270" sldId="1295"/>
            <ac:spMk id="2" creationId="{00000000-0000-0000-0000-000000000000}"/>
          </ac:spMkLst>
        </pc:spChg>
        <pc:spChg chg="add del mod">
          <ac:chgData name="塩谷 晃弘 / Akihiro Shiotani" userId="50aef054-9327-40af-9729-b525352b79f1" providerId="ADAL" clId="{1DEB2CC6-2B76-4BBF-86F4-13A18B16C870}" dt="2022-08-23T06:47:11.941" v="5985"/>
          <ac:spMkLst>
            <pc:docMk/>
            <pc:sldMk cId="2070170270" sldId="1295"/>
            <ac:spMk id="3" creationId="{59B9D023-EF6F-C3D3-4C3A-64012C4A7AA3}"/>
          </ac:spMkLst>
        </pc:spChg>
      </pc:sldChg>
      <pc:sldChg chg="add del">
        <pc:chgData name="塩谷 晃弘 / Akihiro Shiotani" userId="50aef054-9327-40af-9729-b525352b79f1" providerId="ADAL" clId="{1DEB2CC6-2B76-4BBF-86F4-13A18B16C870}" dt="2022-08-23T04:44:32.997" v="1924" actId="47"/>
        <pc:sldMkLst>
          <pc:docMk/>
          <pc:sldMk cId="3375907407" sldId="1296"/>
        </pc:sldMkLst>
      </pc:sldChg>
      <pc:sldChg chg="addSp delSp modSp add mod">
        <pc:chgData name="塩谷 晃弘 / Akihiro Shiotani" userId="50aef054-9327-40af-9729-b525352b79f1" providerId="ADAL" clId="{1DEB2CC6-2B76-4BBF-86F4-13A18B16C870}" dt="2022-08-23T05:52:02.378" v="4509"/>
        <pc:sldMkLst>
          <pc:docMk/>
          <pc:sldMk cId="4018905450" sldId="1296"/>
        </pc:sldMkLst>
        <pc:spChg chg="add mod ord">
          <ac:chgData name="塩谷 晃弘 / Akihiro Shiotani" userId="50aef054-9327-40af-9729-b525352b79f1" providerId="ADAL" clId="{1DEB2CC6-2B76-4BBF-86F4-13A18B16C870}" dt="2022-08-23T04:57:17.327" v="2445" actId="1035"/>
          <ac:spMkLst>
            <pc:docMk/>
            <pc:sldMk cId="4018905450" sldId="1296"/>
            <ac:spMk id="2" creationId="{B4496C41-F122-619D-CEAB-BC5582D94D91}"/>
          </ac:spMkLst>
        </pc:spChg>
        <pc:spChg chg="add mod">
          <ac:chgData name="塩谷 晃弘 / Akihiro Shiotani" userId="50aef054-9327-40af-9729-b525352b79f1" providerId="ADAL" clId="{1DEB2CC6-2B76-4BBF-86F4-13A18B16C870}" dt="2022-08-23T04:57:17.327" v="2445" actId="1035"/>
          <ac:spMkLst>
            <pc:docMk/>
            <pc:sldMk cId="4018905450" sldId="1296"/>
            <ac:spMk id="5" creationId="{5186CF85-2863-55BD-B24E-71D8ABC88D95}"/>
          </ac:spMkLst>
        </pc:spChg>
        <pc:spChg chg="add mod ord">
          <ac:chgData name="塩谷 晃弘 / Akihiro Shiotani" userId="50aef054-9327-40af-9729-b525352b79f1" providerId="ADAL" clId="{1DEB2CC6-2B76-4BBF-86F4-13A18B16C870}" dt="2022-08-23T04:57:17.327" v="2445" actId="1035"/>
          <ac:spMkLst>
            <pc:docMk/>
            <pc:sldMk cId="4018905450" sldId="1296"/>
            <ac:spMk id="6" creationId="{D3B210C2-361A-FC81-C6E2-837DC0C53984}"/>
          </ac:spMkLst>
        </pc:spChg>
        <pc:spChg chg="mod">
          <ac:chgData name="塩谷 晃弘 / Akihiro Shiotani" userId="50aef054-9327-40af-9729-b525352b79f1" providerId="ADAL" clId="{1DEB2CC6-2B76-4BBF-86F4-13A18B16C870}" dt="2022-08-23T05:52:02.378" v="4509"/>
          <ac:spMkLst>
            <pc:docMk/>
            <pc:sldMk cId="4018905450" sldId="1296"/>
            <ac:spMk id="16" creationId="{FD32C012-2891-8156-67A5-36A0BBC98255}"/>
          </ac:spMkLst>
        </pc:spChg>
        <pc:spChg chg="mod">
          <ac:chgData name="塩谷 晃弘 / Akihiro Shiotani" userId="50aef054-9327-40af-9729-b525352b79f1" providerId="ADAL" clId="{1DEB2CC6-2B76-4BBF-86F4-13A18B16C870}" dt="2022-08-23T05:14:42.352" v="3092" actId="20577"/>
          <ac:spMkLst>
            <pc:docMk/>
            <pc:sldMk cId="4018905450" sldId="1296"/>
            <ac:spMk id="40" creationId="{9DFDF6C0-7B0A-E0E9-3E78-3CC2E23DDD94}"/>
          </ac:spMkLst>
        </pc:spChg>
        <pc:spChg chg="mod">
          <ac:chgData name="塩谷 晃弘 / Akihiro Shiotani" userId="50aef054-9327-40af-9729-b525352b79f1" providerId="ADAL" clId="{1DEB2CC6-2B76-4BBF-86F4-13A18B16C870}" dt="2022-08-23T04:57:17.327" v="2445" actId="1035"/>
          <ac:spMkLst>
            <pc:docMk/>
            <pc:sldMk cId="4018905450" sldId="1296"/>
            <ac:spMk id="168" creationId="{DF97E945-71DB-2403-6C21-0B17E7AE871B}"/>
          </ac:spMkLst>
        </pc:spChg>
        <pc:spChg chg="del mod">
          <ac:chgData name="塩谷 晃弘 / Akihiro Shiotani" userId="50aef054-9327-40af-9729-b525352b79f1" providerId="ADAL" clId="{1DEB2CC6-2B76-4BBF-86F4-13A18B16C870}" dt="2022-08-23T04:56:51.237" v="2420" actId="478"/>
          <ac:spMkLst>
            <pc:docMk/>
            <pc:sldMk cId="4018905450" sldId="1296"/>
            <ac:spMk id="169" creationId="{ABF87C4F-B203-6B21-EBE3-992EAE7FE4DD}"/>
          </ac:spMkLst>
        </pc:spChg>
        <pc:picChg chg="mod">
          <ac:chgData name="塩谷 晃弘 / Akihiro Shiotani" userId="50aef054-9327-40af-9729-b525352b79f1" providerId="ADAL" clId="{1DEB2CC6-2B76-4BBF-86F4-13A18B16C870}" dt="2022-08-23T04:57:17.327" v="2445" actId="1035"/>
          <ac:picMkLst>
            <pc:docMk/>
            <pc:sldMk cId="4018905450" sldId="1296"/>
            <ac:picMk id="3" creationId="{30336924-F6B6-E534-6A2D-7DFF2CB6133A}"/>
          </ac:picMkLst>
        </pc:picChg>
        <pc:picChg chg="mod">
          <ac:chgData name="塩谷 晃弘 / Akihiro Shiotani" userId="50aef054-9327-40af-9729-b525352b79f1" providerId="ADAL" clId="{1DEB2CC6-2B76-4BBF-86F4-13A18B16C870}" dt="2022-08-23T04:57:17.327" v="2445" actId="1035"/>
          <ac:picMkLst>
            <pc:docMk/>
            <pc:sldMk cId="4018905450" sldId="1296"/>
            <ac:picMk id="4" creationId="{E19D3968-B2CE-EFE5-E469-B93F9652F2F5}"/>
          </ac:picMkLst>
        </pc:picChg>
      </pc:sldChg>
      <pc:sldChg chg="add del">
        <pc:chgData name="塩谷 晃弘 / Akihiro Shiotani" userId="50aef054-9327-40af-9729-b525352b79f1" providerId="ADAL" clId="{1DEB2CC6-2B76-4BBF-86F4-13A18B16C870}" dt="2022-08-23T02:48:18.597" v="809"/>
        <pc:sldMkLst>
          <pc:docMk/>
          <pc:sldMk cId="1505839529" sldId="1297"/>
        </pc:sldMkLst>
      </pc:sldChg>
      <pc:sldChg chg="addSp delSp modSp add mod">
        <pc:chgData name="塩谷 晃弘 / Akihiro Shiotani" userId="50aef054-9327-40af-9729-b525352b79f1" providerId="ADAL" clId="{1DEB2CC6-2B76-4BBF-86F4-13A18B16C870}" dt="2022-08-23T05:52:11.023" v="4511"/>
        <pc:sldMkLst>
          <pc:docMk/>
          <pc:sldMk cId="4080253092" sldId="1297"/>
        </pc:sldMkLst>
        <pc:spChg chg="del">
          <ac:chgData name="塩谷 晃弘 / Akihiro Shiotani" userId="50aef054-9327-40af-9729-b525352b79f1" providerId="ADAL" clId="{1DEB2CC6-2B76-4BBF-86F4-13A18B16C870}" dt="2022-08-23T05:00:45.330" v="2619" actId="478"/>
          <ac:spMkLst>
            <pc:docMk/>
            <pc:sldMk cId="4080253092" sldId="1297"/>
            <ac:spMk id="2" creationId="{4E395265-D6DA-F619-3723-585A3E1E4150}"/>
          </ac:spMkLst>
        </pc:spChg>
        <pc:spChg chg="del">
          <ac:chgData name="塩谷 晃弘 / Akihiro Shiotani" userId="50aef054-9327-40af-9729-b525352b79f1" providerId="ADAL" clId="{1DEB2CC6-2B76-4BBF-86F4-13A18B16C870}" dt="2022-08-23T05:00:44.716" v="2618" actId="478"/>
          <ac:spMkLst>
            <pc:docMk/>
            <pc:sldMk cId="4080253092" sldId="1297"/>
            <ac:spMk id="4" creationId="{92B62C18-8595-62D0-A720-128F348F21D7}"/>
          </ac:spMkLst>
        </pc:spChg>
        <pc:spChg chg="mod">
          <ac:chgData name="塩谷 晃弘 / Akihiro Shiotani" userId="50aef054-9327-40af-9729-b525352b79f1" providerId="ADAL" clId="{1DEB2CC6-2B76-4BBF-86F4-13A18B16C870}" dt="2022-08-23T05:01:19.347" v="2629" actId="1076"/>
          <ac:spMkLst>
            <pc:docMk/>
            <pc:sldMk cId="4080253092" sldId="1297"/>
            <ac:spMk id="15" creationId="{65334289-58B8-7BA1-74F6-8BA02C879FD7}"/>
          </ac:spMkLst>
        </pc:spChg>
        <pc:spChg chg="mod">
          <ac:chgData name="塩谷 晃弘 / Akihiro Shiotani" userId="50aef054-9327-40af-9729-b525352b79f1" providerId="ADAL" clId="{1DEB2CC6-2B76-4BBF-86F4-13A18B16C870}" dt="2022-08-23T05:52:11.023" v="4511"/>
          <ac:spMkLst>
            <pc:docMk/>
            <pc:sldMk cId="4080253092" sldId="1297"/>
            <ac:spMk id="16" creationId="{FD32C012-2891-8156-67A5-36A0BBC98255}"/>
          </ac:spMkLst>
        </pc:spChg>
        <pc:spChg chg="del">
          <ac:chgData name="塩谷 晃弘 / Akihiro Shiotani" userId="50aef054-9327-40af-9729-b525352b79f1" providerId="ADAL" clId="{1DEB2CC6-2B76-4BBF-86F4-13A18B16C870}" dt="2022-08-23T05:00:46.294" v="2620" actId="478"/>
          <ac:spMkLst>
            <pc:docMk/>
            <pc:sldMk cId="4080253092" sldId="1297"/>
            <ac:spMk id="17" creationId="{546B9150-1EB1-B92B-4005-AB34EED39154}"/>
          </ac:spMkLst>
        </pc:spChg>
        <pc:spChg chg="mod">
          <ac:chgData name="塩谷 晃弘 / Akihiro Shiotani" userId="50aef054-9327-40af-9729-b525352b79f1" providerId="ADAL" clId="{1DEB2CC6-2B76-4BBF-86F4-13A18B16C870}" dt="2022-08-23T05:14:22.198" v="3027" actId="20577"/>
          <ac:spMkLst>
            <pc:docMk/>
            <pc:sldMk cId="4080253092" sldId="1297"/>
            <ac:spMk id="40" creationId="{9DFDF6C0-7B0A-E0E9-3E78-3CC2E23DDD94}"/>
          </ac:spMkLst>
        </pc:spChg>
        <pc:spChg chg="mod">
          <ac:chgData name="塩谷 晃弘 / Akihiro Shiotani" userId="50aef054-9327-40af-9729-b525352b79f1" providerId="ADAL" clId="{1DEB2CC6-2B76-4BBF-86F4-13A18B16C870}" dt="2022-08-23T05:00:20.169" v="2613" actId="20577"/>
          <ac:spMkLst>
            <pc:docMk/>
            <pc:sldMk cId="4080253092" sldId="1297"/>
            <ac:spMk id="168" creationId="{DF97E945-71DB-2403-6C21-0B17E7AE871B}"/>
          </ac:spMkLst>
        </pc:spChg>
        <pc:picChg chg="del">
          <ac:chgData name="塩谷 晃弘 / Akihiro Shiotani" userId="50aef054-9327-40af-9729-b525352b79f1" providerId="ADAL" clId="{1DEB2CC6-2B76-4BBF-86F4-13A18B16C870}" dt="2022-08-23T05:00:06.990" v="2538" actId="478"/>
          <ac:picMkLst>
            <pc:docMk/>
            <pc:sldMk cId="4080253092" sldId="1297"/>
            <ac:picMk id="3" creationId="{30336924-F6B6-E534-6A2D-7DFF2CB6133A}"/>
          </ac:picMkLst>
        </pc:picChg>
        <pc:picChg chg="add mod">
          <ac:chgData name="塩谷 晃弘 / Akihiro Shiotani" userId="50aef054-9327-40af-9729-b525352b79f1" providerId="ADAL" clId="{1DEB2CC6-2B76-4BBF-86F4-13A18B16C870}" dt="2022-08-23T05:00:26.827" v="2616" actId="1035"/>
          <ac:picMkLst>
            <pc:docMk/>
            <pc:sldMk cId="4080253092" sldId="1297"/>
            <ac:picMk id="5" creationId="{0B8AAB23-106F-15B6-35D2-DC5F59A9A4EA}"/>
          </ac:picMkLst>
        </pc:picChg>
      </pc:sldChg>
      <pc:sldChg chg="add del">
        <pc:chgData name="塩谷 晃弘 / Akihiro Shiotani" userId="50aef054-9327-40af-9729-b525352b79f1" providerId="ADAL" clId="{1DEB2CC6-2B76-4BBF-86F4-13A18B16C870}" dt="2022-08-23T05:15:27.507" v="3174" actId="47"/>
        <pc:sldMkLst>
          <pc:docMk/>
          <pc:sldMk cId="3322383422" sldId="1298"/>
        </pc:sldMkLst>
      </pc:sldChg>
      <pc:sldChg chg="addSp delSp modSp add mod">
        <pc:chgData name="塩谷 晃弘 / Akihiro Shiotani" userId="50aef054-9327-40af-9729-b525352b79f1" providerId="ADAL" clId="{1DEB2CC6-2B76-4BBF-86F4-13A18B16C870}" dt="2022-08-23T23:44:26.947" v="8784" actId="1035"/>
        <pc:sldMkLst>
          <pc:docMk/>
          <pc:sldMk cId="1183085378" sldId="1299"/>
        </pc:sldMkLst>
        <pc:spChg chg="add del mod">
          <ac:chgData name="塩谷 晃弘 / Akihiro Shiotani" userId="50aef054-9327-40af-9729-b525352b79f1" providerId="ADAL" clId="{1DEB2CC6-2B76-4BBF-86F4-13A18B16C870}" dt="2022-08-23T05:04:37.308" v="2719" actId="478"/>
          <ac:spMkLst>
            <pc:docMk/>
            <pc:sldMk cId="1183085378" sldId="1299"/>
            <ac:spMk id="5" creationId="{0E2035FD-71A4-5D4F-36EB-1D3EA93DEA6A}"/>
          </ac:spMkLst>
        </pc:spChg>
        <pc:spChg chg="add mod">
          <ac:chgData name="塩谷 晃弘 / Akihiro Shiotani" userId="50aef054-9327-40af-9729-b525352b79f1" providerId="ADAL" clId="{1DEB2CC6-2B76-4BBF-86F4-13A18B16C870}" dt="2022-08-23T23:44:09.864" v="8765" actId="14100"/>
          <ac:spMkLst>
            <pc:docMk/>
            <pc:sldMk cId="1183085378" sldId="1299"/>
            <ac:spMk id="6" creationId="{88EBA8BB-5EE3-C108-133D-28777E12AE28}"/>
          </ac:spMkLst>
        </pc:spChg>
        <pc:spChg chg="add mod">
          <ac:chgData name="塩谷 晃弘 / Akihiro Shiotani" userId="50aef054-9327-40af-9729-b525352b79f1" providerId="ADAL" clId="{1DEB2CC6-2B76-4BBF-86F4-13A18B16C870}" dt="2022-08-23T23:44:26.947" v="8784" actId="1035"/>
          <ac:spMkLst>
            <pc:docMk/>
            <pc:sldMk cId="1183085378" sldId="1299"/>
            <ac:spMk id="8" creationId="{6CB34B77-BBB0-91B1-556B-6DB3B07A63FC}"/>
          </ac:spMkLst>
        </pc:spChg>
        <pc:spChg chg="mod">
          <ac:chgData name="塩谷 晃弘 / Akihiro Shiotani" userId="50aef054-9327-40af-9729-b525352b79f1" providerId="ADAL" clId="{1DEB2CC6-2B76-4BBF-86F4-13A18B16C870}" dt="2022-08-23T05:52:15.902" v="4513"/>
          <ac:spMkLst>
            <pc:docMk/>
            <pc:sldMk cId="1183085378" sldId="1299"/>
            <ac:spMk id="16" creationId="{FD32C012-2891-8156-67A5-36A0BBC98255}"/>
          </ac:spMkLst>
        </pc:spChg>
        <pc:spChg chg="del">
          <ac:chgData name="塩谷 晃弘 / Akihiro Shiotani" userId="50aef054-9327-40af-9729-b525352b79f1" providerId="ADAL" clId="{1DEB2CC6-2B76-4BBF-86F4-13A18B16C870}" dt="2022-08-23T05:02:28.137" v="2675" actId="478"/>
          <ac:spMkLst>
            <pc:docMk/>
            <pc:sldMk cId="1183085378" sldId="1299"/>
            <ac:spMk id="20" creationId="{4324CA6C-0CF5-10F9-6FCD-982C59B6893B}"/>
          </ac:spMkLst>
        </pc:spChg>
        <pc:spChg chg="del">
          <ac:chgData name="塩谷 晃弘 / Akihiro Shiotani" userId="50aef054-9327-40af-9729-b525352b79f1" providerId="ADAL" clId="{1DEB2CC6-2B76-4BBF-86F4-13A18B16C870}" dt="2022-08-23T05:02:25.455" v="2673" actId="478"/>
          <ac:spMkLst>
            <pc:docMk/>
            <pc:sldMk cId="1183085378" sldId="1299"/>
            <ac:spMk id="21" creationId="{D0A3DE35-135E-4D9F-88E9-9B3BC611CADF}"/>
          </ac:spMkLst>
        </pc:spChg>
        <pc:spChg chg="del">
          <ac:chgData name="塩谷 晃弘 / Akihiro Shiotani" userId="50aef054-9327-40af-9729-b525352b79f1" providerId="ADAL" clId="{1DEB2CC6-2B76-4BBF-86F4-13A18B16C870}" dt="2022-08-23T05:02:25.455" v="2673" actId="478"/>
          <ac:spMkLst>
            <pc:docMk/>
            <pc:sldMk cId="1183085378" sldId="1299"/>
            <ac:spMk id="22" creationId="{0158539B-0FC7-C611-269C-8C70CD89E434}"/>
          </ac:spMkLst>
        </pc:spChg>
        <pc:spChg chg="del">
          <ac:chgData name="塩谷 晃弘 / Akihiro Shiotani" userId="50aef054-9327-40af-9729-b525352b79f1" providerId="ADAL" clId="{1DEB2CC6-2B76-4BBF-86F4-13A18B16C870}" dt="2022-08-23T05:02:30.810" v="2676" actId="478"/>
          <ac:spMkLst>
            <pc:docMk/>
            <pc:sldMk cId="1183085378" sldId="1299"/>
            <ac:spMk id="23" creationId="{EB2B6D54-E5B6-BFD4-5A44-C4AA53710DC3}"/>
          </ac:spMkLst>
        </pc:spChg>
        <pc:spChg chg="del">
          <ac:chgData name="塩谷 晃弘 / Akihiro Shiotani" userId="50aef054-9327-40af-9729-b525352b79f1" providerId="ADAL" clId="{1DEB2CC6-2B76-4BBF-86F4-13A18B16C870}" dt="2022-08-23T05:02:25.455" v="2673" actId="478"/>
          <ac:spMkLst>
            <pc:docMk/>
            <pc:sldMk cId="1183085378" sldId="1299"/>
            <ac:spMk id="25" creationId="{63EDABC7-9D6F-217E-253E-E8616A7DCDE6}"/>
          </ac:spMkLst>
        </pc:spChg>
        <pc:spChg chg="mod">
          <ac:chgData name="塩谷 晃弘 / Akihiro Shiotani" userId="50aef054-9327-40af-9729-b525352b79f1" providerId="ADAL" clId="{1DEB2CC6-2B76-4BBF-86F4-13A18B16C870}" dt="2022-08-23T05:15:38.136" v="3184" actId="20577"/>
          <ac:spMkLst>
            <pc:docMk/>
            <pc:sldMk cId="1183085378" sldId="1299"/>
            <ac:spMk id="40" creationId="{9DFDF6C0-7B0A-E0E9-3E78-3CC2E23DDD94}"/>
          </ac:spMkLst>
        </pc:spChg>
        <pc:graphicFrameChg chg="add mod modGraphic">
          <ac:chgData name="塩谷 晃弘 / Akihiro Shiotani" userId="50aef054-9327-40af-9729-b525352b79f1" providerId="ADAL" clId="{1DEB2CC6-2B76-4BBF-86F4-13A18B16C870}" dt="2022-08-23T05:07:47.978" v="2843" actId="1076"/>
          <ac:graphicFrameMkLst>
            <pc:docMk/>
            <pc:sldMk cId="1183085378" sldId="1299"/>
            <ac:graphicFrameMk id="2" creationId="{53F7B74A-8333-4E3B-8A28-2C319326EAFD}"/>
          </ac:graphicFrameMkLst>
        </pc:graphicFrameChg>
        <pc:graphicFrameChg chg="add mod modGraphic">
          <ac:chgData name="塩谷 晃弘 / Akihiro Shiotani" userId="50aef054-9327-40af-9729-b525352b79f1" providerId="ADAL" clId="{1DEB2CC6-2B76-4BBF-86F4-13A18B16C870}" dt="2022-08-23T05:08:17.909" v="2859" actId="1076"/>
          <ac:graphicFrameMkLst>
            <pc:docMk/>
            <pc:sldMk cId="1183085378" sldId="1299"/>
            <ac:graphicFrameMk id="3" creationId="{FE6F0B8F-0310-7E19-1116-A3F1854A6232}"/>
          </ac:graphicFrameMkLst>
        </pc:graphicFrameChg>
      </pc:sldChg>
      <pc:sldChg chg="modSp add mod ord">
        <pc:chgData name="塩谷 晃弘 / Akihiro Shiotani" userId="50aef054-9327-40af-9729-b525352b79f1" providerId="ADAL" clId="{1DEB2CC6-2B76-4BBF-86F4-13A18B16C870}" dt="2022-08-23T05:51:41.363" v="4497" actId="207"/>
        <pc:sldMkLst>
          <pc:docMk/>
          <pc:sldMk cId="492986657" sldId="1300"/>
        </pc:sldMkLst>
        <pc:spChg chg="mod">
          <ac:chgData name="塩谷 晃弘 / Akihiro Shiotani" userId="50aef054-9327-40af-9729-b525352b79f1" providerId="ADAL" clId="{1DEB2CC6-2B76-4BBF-86F4-13A18B16C870}" dt="2022-08-23T05:51:41.363" v="4497" actId="207"/>
          <ac:spMkLst>
            <pc:docMk/>
            <pc:sldMk cId="492986657" sldId="1300"/>
            <ac:spMk id="3" creationId="{F76D38CF-5F0C-90CA-F1D3-0AA30F887DCA}"/>
          </ac:spMkLst>
        </pc:spChg>
      </pc:sldChg>
      <pc:sldChg chg="new del">
        <pc:chgData name="塩谷 晃弘 / Akihiro Shiotani" userId="50aef054-9327-40af-9729-b525352b79f1" providerId="ADAL" clId="{1DEB2CC6-2B76-4BBF-86F4-13A18B16C870}" dt="2022-08-23T05:33:51.196" v="4136" actId="680"/>
        <pc:sldMkLst>
          <pc:docMk/>
          <pc:sldMk cId="4245643508" sldId="1300"/>
        </pc:sldMkLst>
      </pc:sldChg>
      <pc:sldChg chg="modSp add mod">
        <pc:chgData name="塩谷 晃弘 / Akihiro Shiotani" userId="50aef054-9327-40af-9729-b525352b79f1" providerId="ADAL" clId="{1DEB2CC6-2B76-4BBF-86F4-13A18B16C870}" dt="2022-08-23T05:53:22.136" v="4530" actId="207"/>
        <pc:sldMkLst>
          <pc:docMk/>
          <pc:sldMk cId="1674363670" sldId="1301"/>
        </pc:sldMkLst>
        <pc:spChg chg="mod">
          <ac:chgData name="塩谷 晃弘 / Akihiro Shiotani" userId="50aef054-9327-40af-9729-b525352b79f1" providerId="ADAL" clId="{1DEB2CC6-2B76-4BBF-86F4-13A18B16C870}" dt="2022-08-23T05:53:22.136" v="4530" actId="207"/>
          <ac:spMkLst>
            <pc:docMk/>
            <pc:sldMk cId="1674363670" sldId="1301"/>
            <ac:spMk id="3" creationId="{F76D38CF-5F0C-90CA-F1D3-0AA30F887DCA}"/>
          </ac:spMkLst>
        </pc:spChg>
      </pc:sldChg>
      <pc:sldChg chg="modSp add mod ord">
        <pc:chgData name="塩谷 晃弘 / Akihiro Shiotani" userId="50aef054-9327-40af-9729-b525352b79f1" providerId="ADAL" clId="{1DEB2CC6-2B76-4BBF-86F4-13A18B16C870}" dt="2022-08-23T05:54:05.547" v="4544"/>
        <pc:sldMkLst>
          <pc:docMk/>
          <pc:sldMk cId="4227089212" sldId="1302"/>
        </pc:sldMkLst>
        <pc:spChg chg="mod">
          <ac:chgData name="塩谷 晃弘 / Akihiro Shiotani" userId="50aef054-9327-40af-9729-b525352b79f1" providerId="ADAL" clId="{1DEB2CC6-2B76-4BBF-86F4-13A18B16C870}" dt="2022-08-23T05:53:13.348" v="4528" actId="207"/>
          <ac:spMkLst>
            <pc:docMk/>
            <pc:sldMk cId="4227089212" sldId="1302"/>
            <ac:spMk id="3" creationId="{F76D38CF-5F0C-90CA-F1D3-0AA30F887DCA}"/>
          </ac:spMkLst>
        </pc:spChg>
      </pc:sldChg>
      <pc:sldChg chg="modSp add mod">
        <pc:chgData name="塩谷 晃弘 / Akihiro Shiotani" userId="50aef054-9327-40af-9729-b525352b79f1" providerId="ADAL" clId="{1DEB2CC6-2B76-4BBF-86F4-13A18B16C870}" dt="2022-08-23T05:53:18.048" v="4529" actId="207"/>
        <pc:sldMkLst>
          <pc:docMk/>
          <pc:sldMk cId="3766708542" sldId="1303"/>
        </pc:sldMkLst>
        <pc:spChg chg="mod">
          <ac:chgData name="塩谷 晃弘 / Akihiro Shiotani" userId="50aef054-9327-40af-9729-b525352b79f1" providerId="ADAL" clId="{1DEB2CC6-2B76-4BBF-86F4-13A18B16C870}" dt="2022-08-23T05:53:18.048" v="4529" actId="207"/>
          <ac:spMkLst>
            <pc:docMk/>
            <pc:sldMk cId="3766708542" sldId="1303"/>
            <ac:spMk id="3" creationId="{F76D38CF-5F0C-90CA-F1D3-0AA30F887DCA}"/>
          </ac:spMkLst>
        </pc:spChg>
      </pc:sldChg>
      <pc:sldChg chg="addSp delSp modSp add mod">
        <pc:chgData name="塩谷 晃弘 / Akihiro Shiotani" userId="50aef054-9327-40af-9729-b525352b79f1" providerId="ADAL" clId="{1DEB2CC6-2B76-4BBF-86F4-13A18B16C870}" dt="2022-08-23T23:40:56.642" v="8713" actId="1035"/>
        <pc:sldMkLst>
          <pc:docMk/>
          <pc:sldMk cId="4127968546" sldId="1304"/>
        </pc:sldMkLst>
        <pc:spChg chg="mod">
          <ac:chgData name="塩谷 晃弘 / Akihiro Shiotani" userId="50aef054-9327-40af-9729-b525352b79f1" providerId="ADAL" clId="{1DEB2CC6-2B76-4BBF-86F4-13A18B16C870}" dt="2022-08-23T05:57:46.493" v="4847"/>
          <ac:spMkLst>
            <pc:docMk/>
            <pc:sldMk cId="4127968546" sldId="1304"/>
            <ac:spMk id="6" creationId="{D4E87EF3-8E20-7C9E-B039-995BEE158D66}"/>
          </ac:spMkLst>
        </pc:spChg>
        <pc:spChg chg="mod">
          <ac:chgData name="塩谷 晃弘 / Akihiro Shiotani" userId="50aef054-9327-40af-9729-b525352b79f1" providerId="ADAL" clId="{1DEB2CC6-2B76-4BBF-86F4-13A18B16C870}" dt="2022-08-23T05:57:46.493" v="4847"/>
          <ac:spMkLst>
            <pc:docMk/>
            <pc:sldMk cId="4127968546" sldId="1304"/>
            <ac:spMk id="7" creationId="{D36EBB69-7B63-2E10-57A7-E3E54016CACA}"/>
          </ac:spMkLst>
        </pc:spChg>
        <pc:spChg chg="add del mod">
          <ac:chgData name="塩谷 晃弘 / Akihiro Shiotani" userId="50aef054-9327-40af-9729-b525352b79f1" providerId="ADAL" clId="{1DEB2CC6-2B76-4BBF-86F4-13A18B16C870}" dt="2022-08-23T05:57:47.541" v="4848"/>
          <ac:spMkLst>
            <pc:docMk/>
            <pc:sldMk cId="4127968546" sldId="1304"/>
            <ac:spMk id="9" creationId="{7C499304-DEE9-AFCA-AA35-48AE8FB05E93}"/>
          </ac:spMkLst>
        </pc:spChg>
        <pc:spChg chg="mod">
          <ac:chgData name="塩谷 晃弘 / Akihiro Shiotani" userId="50aef054-9327-40af-9729-b525352b79f1" providerId="ADAL" clId="{1DEB2CC6-2B76-4BBF-86F4-13A18B16C870}" dt="2022-08-23T05:57:51.477" v="4849"/>
          <ac:spMkLst>
            <pc:docMk/>
            <pc:sldMk cId="4127968546" sldId="1304"/>
            <ac:spMk id="13" creationId="{2C91B65D-6652-1B45-CC1C-0DA4D818AD22}"/>
          </ac:spMkLst>
        </pc:spChg>
        <pc:spChg chg="mod">
          <ac:chgData name="塩谷 晃弘 / Akihiro Shiotani" userId="50aef054-9327-40af-9729-b525352b79f1" providerId="ADAL" clId="{1DEB2CC6-2B76-4BBF-86F4-13A18B16C870}" dt="2022-08-23T05:58:24.572" v="4916" actId="20577"/>
          <ac:spMkLst>
            <pc:docMk/>
            <pc:sldMk cId="4127968546" sldId="1304"/>
            <ac:spMk id="14" creationId="{A8BF71F9-0174-958A-842A-6FDAF9C5854F}"/>
          </ac:spMkLst>
        </pc:spChg>
        <pc:spChg chg="add mod">
          <ac:chgData name="塩谷 晃弘 / Akihiro Shiotani" userId="50aef054-9327-40af-9729-b525352b79f1" providerId="ADAL" clId="{1DEB2CC6-2B76-4BBF-86F4-13A18B16C870}" dt="2022-08-23T23:40:56.642" v="8713" actId="1035"/>
          <ac:spMkLst>
            <pc:docMk/>
            <pc:sldMk cId="4127968546" sldId="1304"/>
            <ac:spMk id="16" creationId="{779858DC-B6C5-7C9C-04CA-7504147220E4}"/>
          </ac:spMkLst>
        </pc:spChg>
        <pc:spChg chg="add del mod">
          <ac:chgData name="塩谷 晃弘 / Akihiro Shiotani" userId="50aef054-9327-40af-9729-b525352b79f1" providerId="ADAL" clId="{1DEB2CC6-2B76-4BBF-86F4-13A18B16C870}" dt="2022-08-23T06:37:43.676" v="5035"/>
          <ac:spMkLst>
            <pc:docMk/>
            <pc:sldMk cId="4127968546" sldId="1304"/>
            <ac:spMk id="17" creationId="{816D7939-E00E-CF07-9D40-71FA52E7D6C1}"/>
          </ac:spMkLst>
        </pc:spChg>
        <pc:spChg chg="add del mod">
          <ac:chgData name="塩谷 晃弘 / Akihiro Shiotani" userId="50aef054-9327-40af-9729-b525352b79f1" providerId="ADAL" clId="{1DEB2CC6-2B76-4BBF-86F4-13A18B16C870}" dt="2022-08-23T06:37:45.547" v="5037"/>
          <ac:spMkLst>
            <pc:docMk/>
            <pc:sldMk cId="4127968546" sldId="1304"/>
            <ac:spMk id="18" creationId="{F017C727-51E8-5DF5-3861-0CAC1C096BF4}"/>
          </ac:spMkLst>
        </pc:spChg>
        <pc:spChg chg="add del mod">
          <ac:chgData name="塩谷 晃弘 / Akihiro Shiotani" userId="50aef054-9327-40af-9729-b525352b79f1" providerId="ADAL" clId="{1DEB2CC6-2B76-4BBF-86F4-13A18B16C870}" dt="2022-08-23T06:37:53.738" v="5069"/>
          <ac:spMkLst>
            <pc:docMk/>
            <pc:sldMk cId="4127968546" sldId="1304"/>
            <ac:spMk id="19" creationId="{928FF155-25D0-97FC-DD69-34A7354821BA}"/>
          </ac:spMkLst>
        </pc:spChg>
        <pc:spChg chg="add del mod">
          <ac:chgData name="塩谷 晃弘 / Akihiro Shiotani" userId="50aef054-9327-40af-9729-b525352b79f1" providerId="ADAL" clId="{1DEB2CC6-2B76-4BBF-86F4-13A18B16C870}" dt="2022-08-23T06:37:55.524" v="5071"/>
          <ac:spMkLst>
            <pc:docMk/>
            <pc:sldMk cId="4127968546" sldId="1304"/>
            <ac:spMk id="20" creationId="{03B8C385-E113-2A6B-E2E4-50E03AED706D}"/>
          </ac:spMkLst>
        </pc:spChg>
        <pc:spChg chg="del mod">
          <ac:chgData name="塩谷 晃弘 / Akihiro Shiotani" userId="50aef054-9327-40af-9729-b525352b79f1" providerId="ADAL" clId="{1DEB2CC6-2B76-4BBF-86F4-13A18B16C870}" dt="2022-08-23T06:43:30.623" v="5684" actId="478"/>
          <ac:spMkLst>
            <pc:docMk/>
            <pc:sldMk cId="4127968546" sldId="1304"/>
            <ac:spMk id="21" creationId="{13DC23FC-677F-2B37-6DD5-0E11E9DD9BBF}"/>
          </ac:spMkLst>
        </pc:spChg>
        <pc:spChg chg="add del mod">
          <ac:chgData name="塩谷 晃弘 / Akihiro Shiotani" userId="50aef054-9327-40af-9729-b525352b79f1" providerId="ADAL" clId="{1DEB2CC6-2B76-4BBF-86F4-13A18B16C870}" dt="2022-08-23T06:37:56.910" v="5073"/>
          <ac:spMkLst>
            <pc:docMk/>
            <pc:sldMk cId="4127968546" sldId="1304"/>
            <ac:spMk id="22" creationId="{3CC116E0-FFED-8EEF-79C9-A04DB4D1300D}"/>
          </ac:spMkLst>
        </pc:spChg>
        <pc:spChg chg="add del mod">
          <ac:chgData name="塩谷 晃弘 / Akihiro Shiotani" userId="50aef054-9327-40af-9729-b525352b79f1" providerId="ADAL" clId="{1DEB2CC6-2B76-4BBF-86F4-13A18B16C870}" dt="2022-08-23T06:38:01.175" v="5077"/>
          <ac:spMkLst>
            <pc:docMk/>
            <pc:sldMk cId="4127968546" sldId="1304"/>
            <ac:spMk id="23" creationId="{92BFD0C2-1B3D-FB87-87B0-7B460301F5F1}"/>
          </ac:spMkLst>
        </pc:spChg>
        <pc:spChg chg="add del mod">
          <ac:chgData name="塩谷 晃弘 / Akihiro Shiotani" userId="50aef054-9327-40af-9729-b525352b79f1" providerId="ADAL" clId="{1DEB2CC6-2B76-4BBF-86F4-13A18B16C870}" dt="2022-08-23T06:38:00.928" v="5076"/>
          <ac:spMkLst>
            <pc:docMk/>
            <pc:sldMk cId="4127968546" sldId="1304"/>
            <ac:spMk id="24" creationId="{29C92E58-56BE-1BCF-5810-C38BDE874FCB}"/>
          </ac:spMkLst>
        </pc:spChg>
        <pc:spChg chg="add mod">
          <ac:chgData name="塩谷 晃弘 / Akihiro Shiotani" userId="50aef054-9327-40af-9729-b525352b79f1" providerId="ADAL" clId="{1DEB2CC6-2B76-4BBF-86F4-13A18B16C870}" dt="2022-08-23T23:40:38.367" v="8696" actId="14100"/>
          <ac:spMkLst>
            <pc:docMk/>
            <pc:sldMk cId="4127968546" sldId="1304"/>
            <ac:spMk id="25" creationId="{75A3914F-61FB-F018-2BF1-2C335B87E8F3}"/>
          </ac:spMkLst>
        </pc:spChg>
        <pc:spChg chg="mod">
          <ac:chgData name="塩谷 晃弘 / Akihiro Shiotani" userId="50aef054-9327-40af-9729-b525352b79f1" providerId="ADAL" clId="{1DEB2CC6-2B76-4BBF-86F4-13A18B16C870}" dt="2022-08-23T05:57:42.188" v="4846" actId="20577"/>
          <ac:spMkLst>
            <pc:docMk/>
            <pc:sldMk cId="4127968546" sldId="1304"/>
            <ac:spMk id="71" creationId="{3D52BF7E-0D7E-51AD-6431-2BCF1787C21F}"/>
          </ac:spMkLst>
        </pc:spChg>
        <pc:grpChg chg="add del mod">
          <ac:chgData name="塩谷 晃弘 / Akihiro Shiotani" userId="50aef054-9327-40af-9729-b525352b79f1" providerId="ADAL" clId="{1DEB2CC6-2B76-4BBF-86F4-13A18B16C870}" dt="2022-08-23T05:57:47.541" v="4848"/>
          <ac:grpSpMkLst>
            <pc:docMk/>
            <pc:sldMk cId="4127968546" sldId="1304"/>
            <ac:grpSpMk id="3" creationId="{EFAF5EAD-F807-605A-33A9-7D1CD325E432}"/>
          </ac:grpSpMkLst>
        </pc:grpChg>
        <pc:grpChg chg="mod">
          <ac:chgData name="塩谷 晃弘 / Akihiro Shiotani" userId="50aef054-9327-40af-9729-b525352b79f1" providerId="ADAL" clId="{1DEB2CC6-2B76-4BBF-86F4-13A18B16C870}" dt="2022-08-23T05:57:46.493" v="4847"/>
          <ac:grpSpMkLst>
            <pc:docMk/>
            <pc:sldMk cId="4127968546" sldId="1304"/>
            <ac:grpSpMk id="5" creationId="{3CA2BEA4-8E1D-D9B3-22EF-707FBFC9BB43}"/>
          </ac:grpSpMkLst>
        </pc:grpChg>
        <pc:grpChg chg="add mod ord">
          <ac:chgData name="塩谷 晃弘 / Akihiro Shiotani" userId="50aef054-9327-40af-9729-b525352b79f1" providerId="ADAL" clId="{1DEB2CC6-2B76-4BBF-86F4-13A18B16C870}" dt="2022-08-23T23:40:56.642" v="8713" actId="1035"/>
          <ac:grpSpMkLst>
            <pc:docMk/>
            <pc:sldMk cId="4127968546" sldId="1304"/>
            <ac:grpSpMk id="11" creationId="{D9D1EE25-268A-4FC0-4342-789653716638}"/>
          </ac:grpSpMkLst>
        </pc:grpChg>
        <pc:grpChg chg="mod">
          <ac:chgData name="塩谷 晃弘 / Akihiro Shiotani" userId="50aef054-9327-40af-9729-b525352b79f1" providerId="ADAL" clId="{1DEB2CC6-2B76-4BBF-86F4-13A18B16C870}" dt="2022-08-23T05:57:51.477" v="4849"/>
          <ac:grpSpMkLst>
            <pc:docMk/>
            <pc:sldMk cId="4127968546" sldId="1304"/>
            <ac:grpSpMk id="12" creationId="{E33E30DE-319F-011C-1599-3960CFFDF40D}"/>
          </ac:grpSpMkLst>
        </pc:grpChg>
        <pc:picChg chg="add del mod">
          <ac:chgData name="塩谷 晃弘 / Akihiro Shiotani" userId="50aef054-9327-40af-9729-b525352b79f1" providerId="ADAL" clId="{1DEB2CC6-2B76-4BBF-86F4-13A18B16C870}" dt="2022-08-23T05:57:47.541" v="4848"/>
          <ac:picMkLst>
            <pc:docMk/>
            <pc:sldMk cId="4127968546" sldId="1304"/>
            <ac:picMk id="10" creationId="{BADE6DCA-8AA2-F2FA-6449-C12E8BDB7234}"/>
          </ac:picMkLst>
        </pc:picChg>
        <pc:cxnChg chg="mod">
          <ac:chgData name="塩谷 晃弘 / Akihiro Shiotani" userId="50aef054-9327-40af-9729-b525352b79f1" providerId="ADAL" clId="{1DEB2CC6-2B76-4BBF-86F4-13A18B16C870}" dt="2022-08-23T05:57:46.493" v="4847"/>
          <ac:cxnSpMkLst>
            <pc:docMk/>
            <pc:sldMk cId="4127968546" sldId="1304"/>
            <ac:cxnSpMk id="8" creationId="{7FB567D8-232E-FD11-0AC8-6CEDD972433C}"/>
          </ac:cxnSpMkLst>
        </pc:cxnChg>
        <pc:cxnChg chg="mod">
          <ac:chgData name="塩谷 晃弘 / Akihiro Shiotani" userId="50aef054-9327-40af-9729-b525352b79f1" providerId="ADAL" clId="{1DEB2CC6-2B76-4BBF-86F4-13A18B16C870}" dt="2022-08-23T05:57:51.477" v="4849"/>
          <ac:cxnSpMkLst>
            <pc:docMk/>
            <pc:sldMk cId="4127968546" sldId="1304"/>
            <ac:cxnSpMk id="15" creationId="{1A786063-9520-421E-2CB7-2E834592C358}"/>
          </ac:cxnSpMkLst>
        </pc:cxnChg>
      </pc:sldChg>
      <pc:sldChg chg="addSp delSp modSp add mod">
        <pc:chgData name="塩谷 晃弘 / Akihiro Shiotani" userId="50aef054-9327-40af-9729-b525352b79f1" providerId="ADAL" clId="{1DEB2CC6-2B76-4BBF-86F4-13A18B16C870}" dt="2022-08-23T23:46:20.079" v="8851"/>
        <pc:sldMkLst>
          <pc:docMk/>
          <pc:sldMk cId="3130090910" sldId="1305"/>
        </pc:sldMkLst>
        <pc:spChg chg="add mod">
          <ac:chgData name="塩谷 晃弘 / Akihiro Shiotani" userId="50aef054-9327-40af-9729-b525352b79f1" providerId="ADAL" clId="{1DEB2CC6-2B76-4BBF-86F4-13A18B16C870}" dt="2022-08-23T07:08:50.308" v="6719" actId="1076"/>
          <ac:spMkLst>
            <pc:docMk/>
            <pc:sldMk cId="3130090910" sldId="1305"/>
            <ac:spMk id="3" creationId="{E8D993FE-4EEB-8CF4-89F3-30F8333C9AC0}"/>
          </ac:spMkLst>
        </pc:spChg>
        <pc:spChg chg="add mod">
          <ac:chgData name="塩谷 晃弘 / Akihiro Shiotani" userId="50aef054-9327-40af-9729-b525352b79f1" providerId="ADAL" clId="{1DEB2CC6-2B76-4BBF-86F4-13A18B16C870}" dt="2022-08-23T07:19:09.335" v="6926"/>
          <ac:spMkLst>
            <pc:docMk/>
            <pc:sldMk cId="3130090910" sldId="1305"/>
            <ac:spMk id="4" creationId="{4ECF1989-EE6E-60AF-CADC-10BAD90655C8}"/>
          </ac:spMkLst>
        </pc:spChg>
        <pc:spChg chg="add del mod">
          <ac:chgData name="塩谷 晃弘 / Akihiro Shiotani" userId="50aef054-9327-40af-9729-b525352b79f1" providerId="ADAL" clId="{1DEB2CC6-2B76-4BBF-86F4-13A18B16C870}" dt="2022-08-23T23:46:19.816" v="8850" actId="478"/>
          <ac:spMkLst>
            <pc:docMk/>
            <pc:sldMk cId="3130090910" sldId="1305"/>
            <ac:spMk id="5" creationId="{8867269E-1F65-0B88-97E8-01D7AC1CB113}"/>
          </ac:spMkLst>
        </pc:spChg>
        <pc:spChg chg="add mod">
          <ac:chgData name="塩谷 晃弘 / Akihiro Shiotani" userId="50aef054-9327-40af-9729-b525352b79f1" providerId="ADAL" clId="{1DEB2CC6-2B76-4BBF-86F4-13A18B16C870}" dt="2022-08-23T07:19:09.335" v="6926"/>
          <ac:spMkLst>
            <pc:docMk/>
            <pc:sldMk cId="3130090910" sldId="1305"/>
            <ac:spMk id="6" creationId="{4E5E09BE-B9BC-6270-74F6-417F0EECB6D3}"/>
          </ac:spMkLst>
        </pc:spChg>
        <pc:spChg chg="add mod">
          <ac:chgData name="塩谷 晃弘 / Akihiro Shiotani" userId="50aef054-9327-40af-9729-b525352b79f1" providerId="ADAL" clId="{1DEB2CC6-2B76-4BBF-86F4-13A18B16C870}" dt="2022-08-23T07:19:09.335" v="6926"/>
          <ac:spMkLst>
            <pc:docMk/>
            <pc:sldMk cId="3130090910" sldId="1305"/>
            <ac:spMk id="7" creationId="{D2414EB3-F5DB-66FF-56DA-BDB0E63B081D}"/>
          </ac:spMkLst>
        </pc:spChg>
        <pc:spChg chg="add mod">
          <ac:chgData name="塩谷 晃弘 / Akihiro Shiotani" userId="50aef054-9327-40af-9729-b525352b79f1" providerId="ADAL" clId="{1DEB2CC6-2B76-4BBF-86F4-13A18B16C870}" dt="2022-08-23T23:46:20.079" v="8851"/>
          <ac:spMkLst>
            <pc:docMk/>
            <pc:sldMk cId="3130090910" sldId="1305"/>
            <ac:spMk id="8" creationId="{2A0AFC12-E840-9CF3-3514-FE9AB78B3AB6}"/>
          </ac:spMkLst>
        </pc:spChg>
        <pc:spChg chg="mod">
          <ac:chgData name="塩谷 晃弘 / Akihiro Shiotani" userId="50aef054-9327-40af-9729-b525352b79f1" providerId="ADAL" clId="{1DEB2CC6-2B76-4BBF-86F4-13A18B16C870}" dt="2022-08-23T23:45:13.878" v="8794" actId="14100"/>
          <ac:spMkLst>
            <pc:docMk/>
            <pc:sldMk cId="3130090910" sldId="1305"/>
            <ac:spMk id="64" creationId="{6CCCD443-9F02-10DA-75F4-2A08CF3B3FBF}"/>
          </ac:spMkLst>
        </pc:spChg>
        <pc:spChg chg="del">
          <ac:chgData name="塩谷 晃弘 / Akihiro Shiotani" userId="50aef054-9327-40af-9729-b525352b79f1" providerId="ADAL" clId="{1DEB2CC6-2B76-4BBF-86F4-13A18B16C870}" dt="2022-08-23T07:19:09.135" v="6925" actId="478"/>
          <ac:spMkLst>
            <pc:docMk/>
            <pc:sldMk cId="3130090910" sldId="1305"/>
            <ac:spMk id="66" creationId="{2D2F9AA0-ADB6-30BB-E0CF-94258274441F}"/>
          </ac:spMkLst>
        </pc:spChg>
        <pc:spChg chg="mod">
          <ac:chgData name="塩谷 晃弘 / Akihiro Shiotani" userId="50aef054-9327-40af-9729-b525352b79f1" providerId="ADAL" clId="{1DEB2CC6-2B76-4BBF-86F4-13A18B16C870}" dt="2022-08-23T07:32:18.239" v="7257"/>
          <ac:spMkLst>
            <pc:docMk/>
            <pc:sldMk cId="3130090910" sldId="1305"/>
            <ac:spMk id="71" creationId="{3D52BF7E-0D7E-51AD-6431-2BCF1787C21F}"/>
          </ac:spMkLst>
        </pc:spChg>
        <pc:spChg chg="del">
          <ac:chgData name="塩谷 晃弘 / Akihiro Shiotani" userId="50aef054-9327-40af-9729-b525352b79f1" providerId="ADAL" clId="{1DEB2CC6-2B76-4BBF-86F4-13A18B16C870}" dt="2022-08-23T07:19:09.135" v="6925" actId="478"/>
          <ac:spMkLst>
            <pc:docMk/>
            <pc:sldMk cId="3130090910" sldId="1305"/>
            <ac:spMk id="75" creationId="{74ECA935-330F-5FD5-2885-1294B966EBBA}"/>
          </ac:spMkLst>
        </pc:spChg>
        <pc:spChg chg="del">
          <ac:chgData name="塩谷 晃弘 / Akihiro Shiotani" userId="50aef054-9327-40af-9729-b525352b79f1" providerId="ADAL" clId="{1DEB2CC6-2B76-4BBF-86F4-13A18B16C870}" dt="2022-08-23T07:19:09.135" v="6925" actId="478"/>
          <ac:spMkLst>
            <pc:docMk/>
            <pc:sldMk cId="3130090910" sldId="1305"/>
            <ac:spMk id="78" creationId="{66838941-F8D4-8759-B8C3-D3C5AB2CE195}"/>
          </ac:spMkLst>
        </pc:spChg>
        <pc:spChg chg="del">
          <ac:chgData name="塩谷 晃弘 / Akihiro Shiotani" userId="50aef054-9327-40af-9729-b525352b79f1" providerId="ADAL" clId="{1DEB2CC6-2B76-4BBF-86F4-13A18B16C870}" dt="2022-08-23T07:19:09.135" v="6925" actId="478"/>
          <ac:spMkLst>
            <pc:docMk/>
            <pc:sldMk cId="3130090910" sldId="1305"/>
            <ac:spMk id="94" creationId="{3E4538A4-A889-47A8-944A-B28D8F0A8D7A}"/>
          </ac:spMkLst>
        </pc:spChg>
        <pc:spChg chg="mod">
          <ac:chgData name="塩谷 晃弘 / Akihiro Shiotani" userId="50aef054-9327-40af-9729-b525352b79f1" providerId="ADAL" clId="{1DEB2CC6-2B76-4BBF-86F4-13A18B16C870}" dt="2022-08-23T23:45:16.558" v="8795" actId="1076"/>
          <ac:spMkLst>
            <pc:docMk/>
            <pc:sldMk cId="3130090910" sldId="1305"/>
            <ac:spMk id="106" creationId="{8003E47F-F698-EBF9-BE78-7F2307E1C46C}"/>
          </ac:spMkLst>
        </pc:spChg>
      </pc:sldChg>
      <pc:sldChg chg="addSp delSp modSp add mod">
        <pc:chgData name="塩谷 晃弘 / Akihiro Shiotani" userId="50aef054-9327-40af-9729-b525352b79f1" providerId="ADAL" clId="{1DEB2CC6-2B76-4BBF-86F4-13A18B16C870}" dt="2022-08-23T23:46:30.143" v="8853" actId="478"/>
        <pc:sldMkLst>
          <pc:docMk/>
          <pc:sldMk cId="570006766" sldId="1306"/>
        </pc:sldMkLst>
        <pc:spChg chg="add del mod">
          <ac:chgData name="塩谷 晃弘 / Akihiro Shiotani" userId="50aef054-9327-40af-9729-b525352b79f1" providerId="ADAL" clId="{1DEB2CC6-2B76-4BBF-86F4-13A18B16C870}" dt="2022-08-23T07:09:20.628" v="6726" actId="478"/>
          <ac:spMkLst>
            <pc:docMk/>
            <pc:sldMk cId="570006766" sldId="1306"/>
            <ac:spMk id="4" creationId="{D98CC896-FDED-FE18-ABC5-01AC8454D465}"/>
          </ac:spMkLst>
        </pc:spChg>
        <pc:spChg chg="add del mod">
          <ac:chgData name="塩谷 晃弘 / Akihiro Shiotani" userId="50aef054-9327-40af-9729-b525352b79f1" providerId="ADAL" clId="{1DEB2CC6-2B76-4BBF-86F4-13A18B16C870}" dt="2022-08-23T07:17:27.416" v="6877" actId="478"/>
          <ac:spMkLst>
            <pc:docMk/>
            <pc:sldMk cId="570006766" sldId="1306"/>
            <ac:spMk id="5" creationId="{8EE1F4B1-7669-3000-DB49-9680E598B632}"/>
          </ac:spMkLst>
        </pc:spChg>
        <pc:spChg chg="add mod">
          <ac:chgData name="塩谷 晃弘 / Akihiro Shiotani" userId="50aef054-9327-40af-9729-b525352b79f1" providerId="ADAL" clId="{1DEB2CC6-2B76-4BBF-86F4-13A18B16C870}" dt="2022-08-23T23:46:08.458" v="8848" actId="1038"/>
          <ac:spMkLst>
            <pc:docMk/>
            <pc:sldMk cId="570006766" sldId="1306"/>
            <ac:spMk id="6" creationId="{28B44BB3-53E0-C779-A3C4-8E17FC2B024F}"/>
          </ac:spMkLst>
        </pc:spChg>
        <pc:spChg chg="add del mod">
          <ac:chgData name="塩谷 晃弘 / Akihiro Shiotani" userId="50aef054-9327-40af-9729-b525352b79f1" providerId="ADAL" clId="{1DEB2CC6-2B76-4BBF-86F4-13A18B16C870}" dt="2022-08-23T07:11:27.711" v="6782" actId="478"/>
          <ac:spMkLst>
            <pc:docMk/>
            <pc:sldMk cId="570006766" sldId="1306"/>
            <ac:spMk id="7" creationId="{29038A34-B939-6BB9-7DB9-09FA758AF80D}"/>
          </ac:spMkLst>
        </pc:spChg>
        <pc:spChg chg="add del">
          <ac:chgData name="塩谷 晃弘 / Akihiro Shiotani" userId="50aef054-9327-40af-9729-b525352b79f1" providerId="ADAL" clId="{1DEB2CC6-2B76-4BBF-86F4-13A18B16C870}" dt="2022-08-23T07:15:37.660" v="6809" actId="22"/>
          <ac:spMkLst>
            <pc:docMk/>
            <pc:sldMk cId="570006766" sldId="1306"/>
            <ac:spMk id="9" creationId="{B95A61B2-C8A7-26F4-A157-C60705ED0E15}"/>
          </ac:spMkLst>
        </pc:spChg>
        <pc:spChg chg="add del">
          <ac:chgData name="塩谷 晃弘 / Akihiro Shiotani" userId="50aef054-9327-40af-9729-b525352b79f1" providerId="ADAL" clId="{1DEB2CC6-2B76-4BBF-86F4-13A18B16C870}" dt="2022-08-23T07:15:42.510" v="6815" actId="22"/>
          <ac:spMkLst>
            <pc:docMk/>
            <pc:sldMk cId="570006766" sldId="1306"/>
            <ac:spMk id="12" creationId="{EF72BCA4-C08F-02BE-C7EC-FD6D9DE18B2E}"/>
          </ac:spMkLst>
        </pc:spChg>
        <pc:spChg chg="add mod">
          <ac:chgData name="塩谷 晃弘 / Akihiro Shiotani" userId="50aef054-9327-40af-9729-b525352b79f1" providerId="ADAL" clId="{1DEB2CC6-2B76-4BBF-86F4-13A18B16C870}" dt="2022-08-23T07:17:21.516" v="6875" actId="207"/>
          <ac:spMkLst>
            <pc:docMk/>
            <pc:sldMk cId="570006766" sldId="1306"/>
            <ac:spMk id="16" creationId="{C8A8B9E1-DFD0-4C2E-D135-3D643BA66F65}"/>
          </ac:spMkLst>
        </pc:spChg>
        <pc:spChg chg="add mod">
          <ac:chgData name="塩谷 晃弘 / Akihiro Shiotani" userId="50aef054-9327-40af-9729-b525352b79f1" providerId="ADAL" clId="{1DEB2CC6-2B76-4BBF-86F4-13A18B16C870}" dt="2022-08-23T07:17:35.314" v="6883" actId="1076"/>
          <ac:spMkLst>
            <pc:docMk/>
            <pc:sldMk cId="570006766" sldId="1306"/>
            <ac:spMk id="18" creationId="{6CFBE760-7442-415F-FBB4-D8795B7864A4}"/>
          </ac:spMkLst>
        </pc:spChg>
        <pc:spChg chg="add mod">
          <ac:chgData name="塩谷 晃弘 / Akihiro Shiotani" userId="50aef054-9327-40af-9729-b525352b79f1" providerId="ADAL" clId="{1DEB2CC6-2B76-4BBF-86F4-13A18B16C870}" dt="2022-08-23T07:18:50.907" v="6923" actId="14100"/>
          <ac:spMkLst>
            <pc:docMk/>
            <pc:sldMk cId="570006766" sldId="1306"/>
            <ac:spMk id="19" creationId="{B9D0BB70-5AEE-FDCA-EC04-45DEBD797A8C}"/>
          </ac:spMkLst>
        </pc:spChg>
        <pc:spChg chg="add del mod">
          <ac:chgData name="塩谷 晃弘 / Akihiro Shiotani" userId="50aef054-9327-40af-9729-b525352b79f1" providerId="ADAL" clId="{1DEB2CC6-2B76-4BBF-86F4-13A18B16C870}" dt="2022-08-23T23:46:30.143" v="8853" actId="478"/>
          <ac:spMkLst>
            <pc:docMk/>
            <pc:sldMk cId="570006766" sldId="1306"/>
            <ac:spMk id="20" creationId="{728F099E-2758-96A6-F959-67F621112E79}"/>
          </ac:spMkLst>
        </pc:spChg>
        <pc:spChg chg="mod">
          <ac:chgData name="塩谷 晃弘 / Akihiro Shiotani" userId="50aef054-9327-40af-9729-b525352b79f1" providerId="ADAL" clId="{1DEB2CC6-2B76-4BBF-86F4-13A18B16C870}" dt="2022-08-23T07:19:33.981" v="6939" actId="20577"/>
          <ac:spMkLst>
            <pc:docMk/>
            <pc:sldMk cId="570006766" sldId="1306"/>
            <ac:spMk id="71" creationId="{3D52BF7E-0D7E-51AD-6431-2BCF1787C21F}"/>
          </ac:spMkLst>
        </pc:spChg>
        <pc:spChg chg="mod">
          <ac:chgData name="塩谷 晃弘 / Akihiro Shiotani" userId="50aef054-9327-40af-9729-b525352b79f1" providerId="ADAL" clId="{1DEB2CC6-2B76-4BBF-86F4-13A18B16C870}" dt="2022-08-23T23:46:14.829" v="8849" actId="1076"/>
          <ac:spMkLst>
            <pc:docMk/>
            <pc:sldMk cId="570006766" sldId="1306"/>
            <ac:spMk id="75" creationId="{74ECA935-330F-5FD5-2885-1294B966EBBA}"/>
          </ac:spMkLst>
        </pc:spChg>
        <pc:spChg chg="mod">
          <ac:chgData name="塩谷 晃弘 / Akihiro Shiotani" userId="50aef054-9327-40af-9729-b525352b79f1" providerId="ADAL" clId="{1DEB2CC6-2B76-4BBF-86F4-13A18B16C870}" dt="2022-08-23T07:17:50.635" v="6888" actId="1076"/>
          <ac:spMkLst>
            <pc:docMk/>
            <pc:sldMk cId="570006766" sldId="1306"/>
            <ac:spMk id="78" creationId="{66838941-F8D4-8759-B8C3-D3C5AB2CE195}"/>
          </ac:spMkLst>
        </pc:spChg>
        <pc:spChg chg="del">
          <ac:chgData name="塩谷 晃弘 / Akihiro Shiotani" userId="50aef054-9327-40af-9729-b525352b79f1" providerId="ADAL" clId="{1DEB2CC6-2B76-4BBF-86F4-13A18B16C870}" dt="2022-08-23T07:09:06.077" v="6721" actId="478"/>
          <ac:spMkLst>
            <pc:docMk/>
            <pc:sldMk cId="570006766" sldId="1306"/>
            <ac:spMk id="79" creationId="{51F91539-8A5E-FDCE-F79C-2296B8C289F5}"/>
          </ac:spMkLst>
        </pc:spChg>
        <pc:spChg chg="del mod">
          <ac:chgData name="塩谷 晃弘 / Akihiro Shiotani" userId="50aef054-9327-40af-9729-b525352b79f1" providerId="ADAL" clId="{1DEB2CC6-2B76-4BBF-86F4-13A18B16C870}" dt="2022-08-23T07:17:28.403" v="6878" actId="478"/>
          <ac:spMkLst>
            <pc:docMk/>
            <pc:sldMk cId="570006766" sldId="1306"/>
            <ac:spMk id="94" creationId="{3E4538A4-A889-47A8-944A-B28D8F0A8D7A}"/>
          </ac:spMkLst>
        </pc:spChg>
      </pc:sldChg>
      <pc:sldChg chg="addSp delSp modSp add mod">
        <pc:chgData name="塩谷 晃弘 / Akihiro Shiotani" userId="50aef054-9327-40af-9729-b525352b79f1" providerId="ADAL" clId="{1DEB2CC6-2B76-4BBF-86F4-13A18B16C870}" dt="2022-08-23T07:39:45.449" v="8045" actId="20577"/>
        <pc:sldMkLst>
          <pc:docMk/>
          <pc:sldMk cId="4050119307" sldId="1307"/>
        </pc:sldMkLst>
        <pc:spChg chg="del">
          <ac:chgData name="塩谷 晃弘 / Akihiro Shiotani" userId="50aef054-9327-40af-9729-b525352b79f1" providerId="ADAL" clId="{1DEB2CC6-2B76-4BBF-86F4-13A18B16C870}" dt="2022-08-23T07:22:41.753" v="7062" actId="478"/>
          <ac:spMkLst>
            <pc:docMk/>
            <pc:sldMk cId="4050119307" sldId="1307"/>
            <ac:spMk id="3" creationId="{E8D993FE-4EEB-8CF4-89F3-30F8333C9AC0}"/>
          </ac:spMkLst>
        </pc:spChg>
        <pc:spChg chg="del">
          <ac:chgData name="塩谷 晃弘 / Akihiro Shiotani" userId="50aef054-9327-40af-9729-b525352b79f1" providerId="ADAL" clId="{1DEB2CC6-2B76-4BBF-86F4-13A18B16C870}" dt="2022-08-23T07:22:41.753" v="7062" actId="478"/>
          <ac:spMkLst>
            <pc:docMk/>
            <pc:sldMk cId="4050119307" sldId="1307"/>
            <ac:spMk id="6" creationId="{28B44BB3-53E0-C779-A3C4-8E17FC2B024F}"/>
          </ac:spMkLst>
        </pc:spChg>
        <pc:spChg chg="del">
          <ac:chgData name="塩谷 晃弘 / Akihiro Shiotani" userId="50aef054-9327-40af-9729-b525352b79f1" providerId="ADAL" clId="{1DEB2CC6-2B76-4BBF-86F4-13A18B16C870}" dt="2022-08-23T07:22:41.753" v="7062" actId="478"/>
          <ac:spMkLst>
            <pc:docMk/>
            <pc:sldMk cId="4050119307" sldId="1307"/>
            <ac:spMk id="16" creationId="{C8A8B9E1-DFD0-4C2E-D135-3D643BA66F65}"/>
          </ac:spMkLst>
        </pc:spChg>
        <pc:spChg chg="del">
          <ac:chgData name="塩谷 晃弘 / Akihiro Shiotani" userId="50aef054-9327-40af-9729-b525352b79f1" providerId="ADAL" clId="{1DEB2CC6-2B76-4BBF-86F4-13A18B16C870}" dt="2022-08-23T07:22:41.753" v="7062" actId="478"/>
          <ac:spMkLst>
            <pc:docMk/>
            <pc:sldMk cId="4050119307" sldId="1307"/>
            <ac:spMk id="18" creationId="{6CFBE760-7442-415F-FBB4-D8795B7864A4}"/>
          </ac:spMkLst>
        </pc:spChg>
        <pc:spChg chg="del">
          <ac:chgData name="塩谷 晃弘 / Akihiro Shiotani" userId="50aef054-9327-40af-9729-b525352b79f1" providerId="ADAL" clId="{1DEB2CC6-2B76-4BBF-86F4-13A18B16C870}" dt="2022-08-23T07:22:41.753" v="7062" actId="478"/>
          <ac:spMkLst>
            <pc:docMk/>
            <pc:sldMk cId="4050119307" sldId="1307"/>
            <ac:spMk id="19" creationId="{B9D0BB70-5AEE-FDCA-EC04-45DEBD797A8C}"/>
          </ac:spMkLst>
        </pc:spChg>
        <pc:spChg chg="add del mod">
          <ac:chgData name="塩谷 晃弘 / Akihiro Shiotani" userId="50aef054-9327-40af-9729-b525352b79f1" providerId="ADAL" clId="{1DEB2CC6-2B76-4BBF-86F4-13A18B16C870}" dt="2022-08-23T07:28:35.979" v="7108"/>
          <ac:spMkLst>
            <pc:docMk/>
            <pc:sldMk cId="4050119307" sldId="1307"/>
            <ac:spMk id="20" creationId="{CD7BE649-FA2E-BDE2-5014-B8A21A1F0175}"/>
          </ac:spMkLst>
        </pc:spChg>
        <pc:spChg chg="add del">
          <ac:chgData name="塩谷 晃弘 / Akihiro Shiotani" userId="50aef054-9327-40af-9729-b525352b79f1" providerId="ADAL" clId="{1DEB2CC6-2B76-4BBF-86F4-13A18B16C870}" dt="2022-08-23T07:28:43.533" v="7114"/>
          <ac:spMkLst>
            <pc:docMk/>
            <pc:sldMk cId="4050119307" sldId="1307"/>
            <ac:spMk id="21" creationId="{AA071F8D-9E62-D92B-13B1-C1211244318D}"/>
          </ac:spMkLst>
        </pc:spChg>
        <pc:spChg chg="add mod">
          <ac:chgData name="塩谷 晃弘 / Akihiro Shiotani" userId="50aef054-9327-40af-9729-b525352b79f1" providerId="ADAL" clId="{1DEB2CC6-2B76-4BBF-86F4-13A18B16C870}" dt="2022-08-23T07:34:37.927" v="7446" actId="1037"/>
          <ac:spMkLst>
            <pc:docMk/>
            <pc:sldMk cId="4050119307" sldId="1307"/>
            <ac:spMk id="24" creationId="{5233AFDC-A7AE-A3C0-69D7-2EA1D66124F2}"/>
          </ac:spMkLst>
        </pc:spChg>
        <pc:spChg chg="add mod">
          <ac:chgData name="塩谷 晃弘 / Akihiro Shiotani" userId="50aef054-9327-40af-9729-b525352b79f1" providerId="ADAL" clId="{1DEB2CC6-2B76-4BBF-86F4-13A18B16C870}" dt="2022-08-23T07:34:37.927" v="7446" actId="1037"/>
          <ac:spMkLst>
            <pc:docMk/>
            <pc:sldMk cId="4050119307" sldId="1307"/>
            <ac:spMk id="25" creationId="{E7959A1A-C9E7-8EE4-A6F1-6DE5E334A336}"/>
          </ac:spMkLst>
        </pc:spChg>
        <pc:spChg chg="add mod">
          <ac:chgData name="塩谷 晃弘 / Akihiro Shiotani" userId="50aef054-9327-40af-9729-b525352b79f1" providerId="ADAL" clId="{1DEB2CC6-2B76-4BBF-86F4-13A18B16C870}" dt="2022-08-23T07:34:37.927" v="7446" actId="1037"/>
          <ac:spMkLst>
            <pc:docMk/>
            <pc:sldMk cId="4050119307" sldId="1307"/>
            <ac:spMk id="26" creationId="{01B5D4C5-C73A-BEDE-638F-57B6E0B3CB93}"/>
          </ac:spMkLst>
        </pc:spChg>
        <pc:spChg chg="add mod">
          <ac:chgData name="塩谷 晃弘 / Akihiro Shiotani" userId="50aef054-9327-40af-9729-b525352b79f1" providerId="ADAL" clId="{1DEB2CC6-2B76-4BBF-86F4-13A18B16C870}" dt="2022-08-23T07:34:37.927" v="7446" actId="1037"/>
          <ac:spMkLst>
            <pc:docMk/>
            <pc:sldMk cId="4050119307" sldId="1307"/>
            <ac:spMk id="27" creationId="{3088A422-C743-3A45-1559-F43AC5851B50}"/>
          </ac:spMkLst>
        </pc:spChg>
        <pc:spChg chg="add mod">
          <ac:chgData name="塩谷 晃弘 / Akihiro Shiotani" userId="50aef054-9327-40af-9729-b525352b79f1" providerId="ADAL" clId="{1DEB2CC6-2B76-4BBF-86F4-13A18B16C870}" dt="2022-08-23T07:34:37.927" v="7446" actId="1037"/>
          <ac:spMkLst>
            <pc:docMk/>
            <pc:sldMk cId="4050119307" sldId="1307"/>
            <ac:spMk id="30" creationId="{92DC8F6F-D536-A257-CBF7-68F6B9546E6F}"/>
          </ac:spMkLst>
        </pc:spChg>
        <pc:spChg chg="add mod">
          <ac:chgData name="塩谷 晃弘 / Akihiro Shiotani" userId="50aef054-9327-40af-9729-b525352b79f1" providerId="ADAL" clId="{1DEB2CC6-2B76-4BBF-86F4-13A18B16C870}" dt="2022-08-23T07:34:37.927" v="7446" actId="1037"/>
          <ac:spMkLst>
            <pc:docMk/>
            <pc:sldMk cId="4050119307" sldId="1307"/>
            <ac:spMk id="33" creationId="{1A521EB3-BCCB-1C55-CA0C-DDD3E0D3F076}"/>
          </ac:spMkLst>
        </pc:spChg>
        <pc:spChg chg="add mod">
          <ac:chgData name="塩谷 晃弘 / Akihiro Shiotani" userId="50aef054-9327-40af-9729-b525352b79f1" providerId="ADAL" clId="{1DEB2CC6-2B76-4BBF-86F4-13A18B16C870}" dt="2022-08-23T07:34:37.927" v="7446" actId="1037"/>
          <ac:spMkLst>
            <pc:docMk/>
            <pc:sldMk cId="4050119307" sldId="1307"/>
            <ac:spMk id="34" creationId="{7C3BBC9A-4C31-536E-5C09-AAE534291489}"/>
          </ac:spMkLst>
        </pc:spChg>
        <pc:spChg chg="add mod">
          <ac:chgData name="塩谷 晃弘 / Akihiro Shiotani" userId="50aef054-9327-40af-9729-b525352b79f1" providerId="ADAL" clId="{1DEB2CC6-2B76-4BBF-86F4-13A18B16C870}" dt="2022-08-23T07:34:37.927" v="7446" actId="1037"/>
          <ac:spMkLst>
            <pc:docMk/>
            <pc:sldMk cId="4050119307" sldId="1307"/>
            <ac:spMk id="39" creationId="{DB3D1B90-F5B8-D922-7501-4C012E074BB2}"/>
          </ac:spMkLst>
        </pc:spChg>
        <pc:spChg chg="add mod">
          <ac:chgData name="塩谷 晃弘 / Akihiro Shiotani" userId="50aef054-9327-40af-9729-b525352b79f1" providerId="ADAL" clId="{1DEB2CC6-2B76-4BBF-86F4-13A18B16C870}" dt="2022-08-23T07:34:37.927" v="7446" actId="1037"/>
          <ac:spMkLst>
            <pc:docMk/>
            <pc:sldMk cId="4050119307" sldId="1307"/>
            <ac:spMk id="40" creationId="{DB85AF31-8AC0-CD8F-D42A-3DDB2040000E}"/>
          </ac:spMkLst>
        </pc:spChg>
        <pc:spChg chg="add mod">
          <ac:chgData name="塩谷 晃弘 / Akihiro Shiotani" userId="50aef054-9327-40af-9729-b525352b79f1" providerId="ADAL" clId="{1DEB2CC6-2B76-4BBF-86F4-13A18B16C870}" dt="2022-08-23T07:34:37.927" v="7446" actId="1037"/>
          <ac:spMkLst>
            <pc:docMk/>
            <pc:sldMk cId="4050119307" sldId="1307"/>
            <ac:spMk id="41" creationId="{1DB416EC-101E-07DF-BE55-3462F6834593}"/>
          </ac:spMkLst>
        </pc:spChg>
        <pc:spChg chg="add mod">
          <ac:chgData name="塩谷 晃弘 / Akihiro Shiotani" userId="50aef054-9327-40af-9729-b525352b79f1" providerId="ADAL" clId="{1DEB2CC6-2B76-4BBF-86F4-13A18B16C870}" dt="2022-08-23T07:39:45.449" v="8045" actId="20577"/>
          <ac:spMkLst>
            <pc:docMk/>
            <pc:sldMk cId="4050119307" sldId="1307"/>
            <ac:spMk id="42" creationId="{4009AC86-9AF2-DB03-EC0E-E6D12B99AFDF}"/>
          </ac:spMkLst>
        </pc:spChg>
        <pc:spChg chg="add mod">
          <ac:chgData name="塩谷 晃弘 / Akihiro Shiotani" userId="50aef054-9327-40af-9729-b525352b79f1" providerId="ADAL" clId="{1DEB2CC6-2B76-4BBF-86F4-13A18B16C870}" dt="2022-08-23T07:35:20.960" v="7542" actId="1076"/>
          <ac:spMkLst>
            <pc:docMk/>
            <pc:sldMk cId="4050119307" sldId="1307"/>
            <ac:spMk id="43" creationId="{D9EEEA8C-4F77-4EA2-7051-3E5224A783E3}"/>
          </ac:spMkLst>
        </pc:spChg>
        <pc:spChg chg="del">
          <ac:chgData name="塩谷 晃弘 / Akihiro Shiotani" userId="50aef054-9327-40af-9729-b525352b79f1" providerId="ADAL" clId="{1DEB2CC6-2B76-4BBF-86F4-13A18B16C870}" dt="2022-08-23T07:22:41.753" v="7062" actId="478"/>
          <ac:spMkLst>
            <pc:docMk/>
            <pc:sldMk cId="4050119307" sldId="1307"/>
            <ac:spMk id="62" creationId="{F24CB082-BC19-34A0-9E51-32665D4EBDDC}"/>
          </ac:spMkLst>
        </pc:spChg>
        <pc:spChg chg="del">
          <ac:chgData name="塩谷 晃弘 / Akihiro Shiotani" userId="50aef054-9327-40af-9729-b525352b79f1" providerId="ADAL" clId="{1DEB2CC6-2B76-4BBF-86F4-13A18B16C870}" dt="2022-08-23T07:22:41.753" v="7062" actId="478"/>
          <ac:spMkLst>
            <pc:docMk/>
            <pc:sldMk cId="4050119307" sldId="1307"/>
            <ac:spMk id="63" creationId="{D977A90A-7910-B9B9-C475-BDB45B24BF29}"/>
          </ac:spMkLst>
        </pc:spChg>
        <pc:spChg chg="del">
          <ac:chgData name="塩谷 晃弘 / Akihiro Shiotani" userId="50aef054-9327-40af-9729-b525352b79f1" providerId="ADAL" clId="{1DEB2CC6-2B76-4BBF-86F4-13A18B16C870}" dt="2022-08-23T07:22:41.753" v="7062" actId="478"/>
          <ac:spMkLst>
            <pc:docMk/>
            <pc:sldMk cId="4050119307" sldId="1307"/>
            <ac:spMk id="64" creationId="{6CCCD443-9F02-10DA-75F4-2A08CF3B3FBF}"/>
          </ac:spMkLst>
        </pc:spChg>
        <pc:spChg chg="del">
          <ac:chgData name="塩谷 晃弘 / Akihiro Shiotani" userId="50aef054-9327-40af-9729-b525352b79f1" providerId="ADAL" clId="{1DEB2CC6-2B76-4BBF-86F4-13A18B16C870}" dt="2022-08-23T07:22:41.753" v="7062" actId="478"/>
          <ac:spMkLst>
            <pc:docMk/>
            <pc:sldMk cId="4050119307" sldId="1307"/>
            <ac:spMk id="66" creationId="{2D2F9AA0-ADB6-30BB-E0CF-94258274441F}"/>
          </ac:spMkLst>
        </pc:spChg>
        <pc:spChg chg="del">
          <ac:chgData name="塩谷 晃弘 / Akihiro Shiotani" userId="50aef054-9327-40af-9729-b525352b79f1" providerId="ADAL" clId="{1DEB2CC6-2B76-4BBF-86F4-13A18B16C870}" dt="2022-08-23T07:22:41.753" v="7062" actId="478"/>
          <ac:spMkLst>
            <pc:docMk/>
            <pc:sldMk cId="4050119307" sldId="1307"/>
            <ac:spMk id="75" creationId="{74ECA935-330F-5FD5-2885-1294B966EBBA}"/>
          </ac:spMkLst>
        </pc:spChg>
        <pc:spChg chg="del">
          <ac:chgData name="塩谷 晃弘 / Akihiro Shiotani" userId="50aef054-9327-40af-9729-b525352b79f1" providerId="ADAL" clId="{1DEB2CC6-2B76-4BBF-86F4-13A18B16C870}" dt="2022-08-23T07:22:41.753" v="7062" actId="478"/>
          <ac:spMkLst>
            <pc:docMk/>
            <pc:sldMk cId="4050119307" sldId="1307"/>
            <ac:spMk id="78" creationId="{66838941-F8D4-8759-B8C3-D3C5AB2CE195}"/>
          </ac:spMkLst>
        </pc:spChg>
        <pc:spChg chg="del">
          <ac:chgData name="塩谷 晃弘 / Akihiro Shiotani" userId="50aef054-9327-40af-9729-b525352b79f1" providerId="ADAL" clId="{1DEB2CC6-2B76-4BBF-86F4-13A18B16C870}" dt="2022-08-23T07:22:41.753" v="7062" actId="478"/>
          <ac:spMkLst>
            <pc:docMk/>
            <pc:sldMk cId="4050119307" sldId="1307"/>
            <ac:spMk id="85" creationId="{0F9A2E22-1502-C889-E855-A9E7C1B0D5B1}"/>
          </ac:spMkLst>
        </pc:spChg>
        <pc:spChg chg="del">
          <ac:chgData name="塩谷 晃弘 / Akihiro Shiotani" userId="50aef054-9327-40af-9729-b525352b79f1" providerId="ADAL" clId="{1DEB2CC6-2B76-4BBF-86F4-13A18B16C870}" dt="2022-08-23T07:22:41.753" v="7062" actId="478"/>
          <ac:spMkLst>
            <pc:docMk/>
            <pc:sldMk cId="4050119307" sldId="1307"/>
            <ac:spMk id="88" creationId="{DA7C84A2-41CE-650D-7241-17EB6622A365}"/>
          </ac:spMkLst>
        </pc:spChg>
        <pc:spChg chg="del">
          <ac:chgData name="塩谷 晃弘 / Akihiro Shiotani" userId="50aef054-9327-40af-9729-b525352b79f1" providerId="ADAL" clId="{1DEB2CC6-2B76-4BBF-86F4-13A18B16C870}" dt="2022-08-23T07:22:41.753" v="7062" actId="478"/>
          <ac:spMkLst>
            <pc:docMk/>
            <pc:sldMk cId="4050119307" sldId="1307"/>
            <ac:spMk id="106" creationId="{8003E47F-F698-EBF9-BE78-7F2307E1C46C}"/>
          </ac:spMkLst>
        </pc:spChg>
        <pc:spChg chg="del">
          <ac:chgData name="塩谷 晃弘 / Akihiro Shiotani" userId="50aef054-9327-40af-9729-b525352b79f1" providerId="ADAL" clId="{1DEB2CC6-2B76-4BBF-86F4-13A18B16C870}" dt="2022-08-23T07:22:41.753" v="7062" actId="478"/>
          <ac:spMkLst>
            <pc:docMk/>
            <pc:sldMk cId="4050119307" sldId="1307"/>
            <ac:spMk id="107" creationId="{012BE3A8-9E99-6AC5-1382-292901676434}"/>
          </ac:spMkLst>
        </pc:spChg>
        <pc:grpChg chg="del">
          <ac:chgData name="塩谷 晃弘 / Akihiro Shiotani" userId="50aef054-9327-40af-9729-b525352b79f1" providerId="ADAL" clId="{1DEB2CC6-2B76-4BBF-86F4-13A18B16C870}" dt="2022-08-23T07:22:41.753" v="7062" actId="478"/>
          <ac:grpSpMkLst>
            <pc:docMk/>
            <pc:sldMk cId="4050119307" sldId="1307"/>
            <ac:grpSpMk id="28" creationId="{D52AD544-39C9-7EF5-E893-CDE202FB27ED}"/>
          </ac:grpSpMkLst>
        </pc:grpChg>
        <pc:grpChg chg="del">
          <ac:chgData name="塩谷 晃弘 / Akihiro Shiotani" userId="50aef054-9327-40af-9729-b525352b79f1" providerId="ADAL" clId="{1DEB2CC6-2B76-4BBF-86F4-13A18B16C870}" dt="2022-08-23T07:22:41.753" v="7062" actId="478"/>
          <ac:grpSpMkLst>
            <pc:docMk/>
            <pc:sldMk cId="4050119307" sldId="1307"/>
            <ac:grpSpMk id="47" creationId="{83D1DB45-CFE5-F5F5-ED08-2701C78038F4}"/>
          </ac:grpSpMkLst>
        </pc:grpChg>
        <pc:grpChg chg="del">
          <ac:chgData name="塩谷 晃弘 / Akihiro Shiotani" userId="50aef054-9327-40af-9729-b525352b79f1" providerId="ADAL" clId="{1DEB2CC6-2B76-4BBF-86F4-13A18B16C870}" dt="2022-08-23T07:22:41.753" v="7062" actId="478"/>
          <ac:grpSpMkLst>
            <pc:docMk/>
            <pc:sldMk cId="4050119307" sldId="1307"/>
            <ac:grpSpMk id="51" creationId="{406EDCE6-959F-4B68-7426-C67E767037E6}"/>
          </ac:grpSpMkLst>
        </pc:grpChg>
        <pc:picChg chg="add del mod">
          <ac:chgData name="塩谷 晃弘 / Akihiro Shiotani" userId="50aef054-9327-40af-9729-b525352b79f1" providerId="ADAL" clId="{1DEB2CC6-2B76-4BBF-86F4-13A18B16C870}" dt="2022-08-23T07:25:05.565" v="7084" actId="478"/>
          <ac:picMkLst>
            <pc:docMk/>
            <pc:sldMk cId="4050119307" sldId="1307"/>
            <ac:picMk id="5" creationId="{BDF26DA0-8CD9-2D9A-164A-056260F8829B}"/>
          </ac:picMkLst>
        </pc:picChg>
        <pc:picChg chg="add del mod">
          <ac:chgData name="塩谷 晃弘 / Akihiro Shiotani" userId="50aef054-9327-40af-9729-b525352b79f1" providerId="ADAL" clId="{1DEB2CC6-2B76-4BBF-86F4-13A18B16C870}" dt="2022-08-23T07:25:05.565" v="7084" actId="478"/>
          <ac:picMkLst>
            <pc:docMk/>
            <pc:sldMk cId="4050119307" sldId="1307"/>
            <ac:picMk id="8" creationId="{FF29BB1A-FB3F-3EC2-6FBD-A03CAEE736EF}"/>
          </ac:picMkLst>
        </pc:picChg>
        <pc:picChg chg="add del mod">
          <ac:chgData name="塩谷 晃弘 / Akihiro Shiotani" userId="50aef054-9327-40af-9729-b525352b79f1" providerId="ADAL" clId="{1DEB2CC6-2B76-4BBF-86F4-13A18B16C870}" dt="2022-08-23T07:25:05.565" v="7084" actId="478"/>
          <ac:picMkLst>
            <pc:docMk/>
            <pc:sldMk cId="4050119307" sldId="1307"/>
            <ac:picMk id="10" creationId="{2A34F271-B551-596C-894A-7AF0F8152E73}"/>
          </ac:picMkLst>
        </pc:picChg>
        <pc:picChg chg="add del mod">
          <ac:chgData name="塩谷 晃弘 / Akihiro Shiotani" userId="50aef054-9327-40af-9729-b525352b79f1" providerId="ADAL" clId="{1DEB2CC6-2B76-4BBF-86F4-13A18B16C870}" dt="2022-08-23T07:25:05.565" v="7084" actId="478"/>
          <ac:picMkLst>
            <pc:docMk/>
            <pc:sldMk cId="4050119307" sldId="1307"/>
            <ac:picMk id="13" creationId="{A256D90A-4B02-4BB5-E208-A46BF8A78013}"/>
          </ac:picMkLst>
        </pc:picChg>
        <pc:picChg chg="add mod modCrop">
          <ac:chgData name="塩谷 晃弘 / Akihiro Shiotani" userId="50aef054-9327-40af-9729-b525352b79f1" providerId="ADAL" clId="{1DEB2CC6-2B76-4BBF-86F4-13A18B16C870}" dt="2022-08-23T07:34:37.927" v="7446" actId="1037"/>
          <ac:picMkLst>
            <pc:docMk/>
            <pc:sldMk cId="4050119307" sldId="1307"/>
            <ac:picMk id="23" creationId="{00028B2F-7185-C419-133B-61D8DFB8F228}"/>
          </ac:picMkLst>
        </pc:picChg>
        <pc:picChg chg="add del mod">
          <ac:chgData name="塩谷 晃弘 / Akihiro Shiotani" userId="50aef054-9327-40af-9729-b525352b79f1" providerId="ADAL" clId="{1DEB2CC6-2B76-4BBF-86F4-13A18B16C870}" dt="2022-08-23T07:28:08.137" v="7098" actId="478"/>
          <ac:picMkLst>
            <pc:docMk/>
            <pc:sldMk cId="4050119307" sldId="1307"/>
            <ac:picMk id="1026" creationId="{7A52CC2C-2BB7-780F-03C7-CB8589C708DE}"/>
          </ac:picMkLst>
        </pc:picChg>
        <pc:picChg chg="add del mod">
          <ac:chgData name="塩谷 晃弘 / Akihiro Shiotani" userId="50aef054-9327-40af-9729-b525352b79f1" providerId="ADAL" clId="{1DEB2CC6-2B76-4BBF-86F4-13A18B16C870}" dt="2022-08-23T07:28:31.430" v="7104" actId="478"/>
          <ac:picMkLst>
            <pc:docMk/>
            <pc:sldMk cId="4050119307" sldId="1307"/>
            <ac:picMk id="1028" creationId="{FF13B7CA-A4B1-C08C-331F-2D559264E8D8}"/>
          </ac:picMkLst>
        </pc:picChg>
        <pc:cxnChg chg="mod">
          <ac:chgData name="塩谷 晃弘 / Akihiro Shiotani" userId="50aef054-9327-40af-9729-b525352b79f1" providerId="ADAL" clId="{1DEB2CC6-2B76-4BBF-86F4-13A18B16C870}" dt="2022-08-23T07:22:41.753" v="7062" actId="478"/>
          <ac:cxnSpMkLst>
            <pc:docMk/>
            <pc:sldMk cId="4050119307" sldId="1307"/>
            <ac:cxnSpMk id="17" creationId="{9CDE9FC9-9AE8-29CD-D071-A0461C3D5C2A}"/>
          </ac:cxnSpMkLst>
        </pc:cxnChg>
        <pc:cxnChg chg="mod">
          <ac:chgData name="塩谷 晃弘 / Akihiro Shiotani" userId="50aef054-9327-40af-9729-b525352b79f1" providerId="ADAL" clId="{1DEB2CC6-2B76-4BBF-86F4-13A18B16C870}" dt="2022-08-23T07:22:41.753" v="7062" actId="478"/>
          <ac:cxnSpMkLst>
            <pc:docMk/>
            <pc:sldMk cId="4050119307" sldId="1307"/>
            <ac:cxnSpMk id="22" creationId="{74E25260-EEFF-3D29-44A2-57C24C1D8229}"/>
          </ac:cxnSpMkLst>
        </pc:cxnChg>
        <pc:cxnChg chg="add del mod">
          <ac:chgData name="塩谷 晃弘 / Akihiro Shiotani" userId="50aef054-9327-40af-9729-b525352b79f1" providerId="ADAL" clId="{1DEB2CC6-2B76-4BBF-86F4-13A18B16C870}" dt="2022-08-23T07:31:34.989" v="7204" actId="478"/>
          <ac:cxnSpMkLst>
            <pc:docMk/>
            <pc:sldMk cId="4050119307" sldId="1307"/>
            <ac:cxnSpMk id="36" creationId="{3900A429-91CB-9595-37BB-E054EA52830E}"/>
          </ac:cxnSpMkLst>
        </pc:cxnChg>
        <pc:cxnChg chg="del">
          <ac:chgData name="塩谷 晃弘 / Akihiro Shiotani" userId="50aef054-9327-40af-9729-b525352b79f1" providerId="ADAL" clId="{1DEB2CC6-2B76-4BBF-86F4-13A18B16C870}" dt="2022-08-23T07:22:41.753" v="7062" actId="478"/>
          <ac:cxnSpMkLst>
            <pc:docMk/>
            <pc:sldMk cId="4050119307" sldId="1307"/>
            <ac:cxnSpMk id="49" creationId="{72B168CA-46C1-3478-0AB8-339FEDB4AAC0}"/>
          </ac:cxnSpMkLst>
        </pc:cxnChg>
        <pc:cxnChg chg="del">
          <ac:chgData name="塩谷 晃弘 / Akihiro Shiotani" userId="50aef054-9327-40af-9729-b525352b79f1" providerId="ADAL" clId="{1DEB2CC6-2B76-4BBF-86F4-13A18B16C870}" dt="2022-08-23T07:22:41.753" v="7062" actId="478"/>
          <ac:cxnSpMkLst>
            <pc:docMk/>
            <pc:sldMk cId="4050119307" sldId="1307"/>
            <ac:cxnSpMk id="80" creationId="{3E683018-6FB2-F1DD-EDA7-2622BE2E387D}"/>
          </ac:cxnSpMkLst>
        </pc:cxnChg>
        <pc:cxnChg chg="del">
          <ac:chgData name="塩谷 晃弘 / Akihiro Shiotani" userId="50aef054-9327-40af-9729-b525352b79f1" providerId="ADAL" clId="{1DEB2CC6-2B76-4BBF-86F4-13A18B16C870}" dt="2022-08-23T07:22:41.753" v="7062" actId="478"/>
          <ac:cxnSpMkLst>
            <pc:docMk/>
            <pc:sldMk cId="4050119307" sldId="1307"/>
            <ac:cxnSpMk id="86" creationId="{E79153C1-B3B8-8059-0DF2-6E036A7A9B90}"/>
          </ac:cxnSpMkLst>
        </pc:cxnChg>
        <pc:cxnChg chg="del">
          <ac:chgData name="塩谷 晃弘 / Akihiro Shiotani" userId="50aef054-9327-40af-9729-b525352b79f1" providerId="ADAL" clId="{1DEB2CC6-2B76-4BBF-86F4-13A18B16C870}" dt="2022-08-23T07:22:41.753" v="7062" actId="478"/>
          <ac:cxnSpMkLst>
            <pc:docMk/>
            <pc:sldMk cId="4050119307" sldId="1307"/>
            <ac:cxnSpMk id="95" creationId="{E60B2173-6E3A-29D0-1108-50F1B808DB70}"/>
          </ac:cxnSpMkLst>
        </pc:cxnChg>
        <pc:cxnChg chg="del">
          <ac:chgData name="塩谷 晃弘 / Akihiro Shiotani" userId="50aef054-9327-40af-9729-b525352b79f1" providerId="ADAL" clId="{1DEB2CC6-2B76-4BBF-86F4-13A18B16C870}" dt="2022-08-23T07:22:41.753" v="7062" actId="478"/>
          <ac:cxnSpMkLst>
            <pc:docMk/>
            <pc:sldMk cId="4050119307" sldId="1307"/>
            <ac:cxnSpMk id="98" creationId="{C40D3DDA-6B7A-C668-E41F-2F4E2C26A615}"/>
          </ac:cxnSpMkLst>
        </pc:cxnChg>
      </pc:sldChg>
      <pc:sldChg chg="addSp delSp modSp add mod">
        <pc:chgData name="塩谷 晃弘 / Akihiro Shiotani" userId="50aef054-9327-40af-9729-b525352b79f1" providerId="ADAL" clId="{1DEB2CC6-2B76-4BBF-86F4-13A18B16C870}" dt="2022-08-23T07:41:20.850" v="8147" actId="1036"/>
        <pc:sldMkLst>
          <pc:docMk/>
          <pc:sldMk cId="44330600" sldId="1308"/>
        </pc:sldMkLst>
        <pc:spChg chg="add mod">
          <ac:chgData name="塩谷 晃弘 / Akihiro Shiotani" userId="50aef054-9327-40af-9729-b525352b79f1" providerId="ADAL" clId="{1DEB2CC6-2B76-4BBF-86F4-13A18B16C870}" dt="2022-08-23T07:41:20.850" v="8147" actId="1036"/>
          <ac:spMkLst>
            <pc:docMk/>
            <pc:sldMk cId="44330600" sldId="1308"/>
            <ac:spMk id="3" creationId="{137C6BB1-5D24-BD79-61E4-764055B59F02}"/>
          </ac:spMkLst>
        </pc:spChg>
        <pc:spChg chg="mod">
          <ac:chgData name="塩谷 晃弘 / Akihiro Shiotani" userId="50aef054-9327-40af-9729-b525352b79f1" providerId="ADAL" clId="{1DEB2CC6-2B76-4BBF-86F4-13A18B16C870}" dt="2022-08-23T07:38:34.998" v="7945" actId="20577"/>
          <ac:spMkLst>
            <pc:docMk/>
            <pc:sldMk cId="44330600" sldId="1308"/>
            <ac:spMk id="71" creationId="{3D52BF7E-0D7E-51AD-6431-2BCF1787C21F}"/>
          </ac:spMkLst>
        </pc:spChg>
        <pc:picChg chg="mod">
          <ac:chgData name="塩谷 晃弘 / Akihiro Shiotani" userId="50aef054-9327-40af-9729-b525352b79f1" providerId="ADAL" clId="{1DEB2CC6-2B76-4BBF-86F4-13A18B16C870}" dt="2022-08-23T07:41:10.478" v="8121" actId="1036"/>
          <ac:picMkLst>
            <pc:docMk/>
            <pc:sldMk cId="44330600" sldId="1308"/>
            <ac:picMk id="5" creationId="{BDF26DA0-8CD9-2D9A-164A-056260F8829B}"/>
          </ac:picMkLst>
        </pc:picChg>
        <pc:picChg chg="del">
          <ac:chgData name="塩谷 晃弘 / Akihiro Shiotani" userId="50aef054-9327-40af-9729-b525352b79f1" providerId="ADAL" clId="{1DEB2CC6-2B76-4BBF-86F4-13A18B16C870}" dt="2022-08-23T07:41:00.397" v="8084" actId="478"/>
          <ac:picMkLst>
            <pc:docMk/>
            <pc:sldMk cId="44330600" sldId="1308"/>
            <ac:picMk id="8" creationId="{FF29BB1A-FB3F-3EC2-6FBD-A03CAEE736EF}"/>
          </ac:picMkLst>
        </pc:picChg>
        <pc:picChg chg="del mod">
          <ac:chgData name="塩谷 晃弘 / Akihiro Shiotani" userId="50aef054-9327-40af-9729-b525352b79f1" providerId="ADAL" clId="{1DEB2CC6-2B76-4BBF-86F4-13A18B16C870}" dt="2022-08-23T07:41:00.397" v="8084" actId="478"/>
          <ac:picMkLst>
            <pc:docMk/>
            <pc:sldMk cId="44330600" sldId="1308"/>
            <ac:picMk id="10" creationId="{2A34F271-B551-596C-894A-7AF0F8152E73}"/>
          </ac:picMkLst>
        </pc:picChg>
        <pc:picChg chg="del">
          <ac:chgData name="塩谷 晃弘 / Akihiro Shiotani" userId="50aef054-9327-40af-9729-b525352b79f1" providerId="ADAL" clId="{1DEB2CC6-2B76-4BBF-86F4-13A18B16C870}" dt="2022-08-23T07:41:00.397" v="8084" actId="478"/>
          <ac:picMkLst>
            <pc:docMk/>
            <pc:sldMk cId="44330600" sldId="1308"/>
            <ac:picMk id="13" creationId="{A256D90A-4B02-4BB5-E208-A46BF8A78013}"/>
          </ac:picMkLst>
        </pc:picChg>
      </pc:sldChg>
      <pc:sldChg chg="modSp add mod">
        <pc:chgData name="塩谷 晃弘 / Akihiro Shiotani" userId="50aef054-9327-40af-9729-b525352b79f1" providerId="ADAL" clId="{1DEB2CC6-2B76-4BBF-86F4-13A18B16C870}" dt="2022-08-23T23:48:06.165" v="8854"/>
        <pc:sldMkLst>
          <pc:docMk/>
          <pc:sldMk cId="1675038455" sldId="1309"/>
        </pc:sldMkLst>
        <pc:spChg chg="mod">
          <ac:chgData name="塩谷 晃弘 / Akihiro Shiotani" userId="50aef054-9327-40af-9729-b525352b79f1" providerId="ADAL" clId="{1DEB2CC6-2B76-4BBF-86F4-13A18B16C870}" dt="2022-08-23T23:48:06.165" v="8854"/>
          <ac:spMkLst>
            <pc:docMk/>
            <pc:sldMk cId="1675038455" sldId="1309"/>
            <ac:spMk id="2" creationId="{00000000-0000-0000-0000-000000000000}"/>
          </ac:spMkLst>
        </pc:spChg>
        <pc:spChg chg="mod">
          <ac:chgData name="塩谷 晃弘 / Akihiro Shiotani" userId="50aef054-9327-40af-9729-b525352b79f1" providerId="ADAL" clId="{1DEB2CC6-2B76-4BBF-86F4-13A18B16C870}" dt="2022-08-23T07:40:00.042" v="8068" actId="1036"/>
          <ac:spMkLst>
            <pc:docMk/>
            <pc:sldMk cId="1675038455" sldId="1309"/>
            <ac:spMk id="8" creationId="{C6F8C7CC-F50A-E1E2-CC64-C1FF85D253BE}"/>
          </ac:spMkLst>
        </pc:spChg>
        <pc:spChg chg="mod">
          <ac:chgData name="塩谷 晃弘 / Akihiro Shiotani" userId="50aef054-9327-40af-9729-b525352b79f1" providerId="ADAL" clId="{1DEB2CC6-2B76-4BBF-86F4-13A18B16C870}" dt="2022-08-23T07:39:55.738" v="8046"/>
          <ac:spMkLst>
            <pc:docMk/>
            <pc:sldMk cId="1675038455" sldId="1309"/>
            <ac:spMk id="12" creationId="{F947720F-05F9-810B-31E1-19BE573A85DB}"/>
          </ac:spMkLst>
        </pc:spChg>
        <pc:grpChg chg="mod">
          <ac:chgData name="塩谷 晃弘 / Akihiro Shiotani" userId="50aef054-9327-40af-9729-b525352b79f1" providerId="ADAL" clId="{1DEB2CC6-2B76-4BBF-86F4-13A18B16C870}" dt="2022-08-23T07:40:00.042" v="8068" actId="1036"/>
          <ac:grpSpMkLst>
            <pc:docMk/>
            <pc:sldMk cId="1675038455" sldId="1309"/>
            <ac:grpSpMk id="3" creationId="{5D6188AF-5048-8732-CB03-8B85E2C4C328}"/>
          </ac:grpSpMkLst>
        </pc:grpChg>
      </pc:sldChg>
      <pc:sldChg chg="addSp delSp modSp add mod">
        <pc:chgData name="塩谷 晃弘 / Akihiro Shiotani" userId="50aef054-9327-40af-9729-b525352b79f1" providerId="ADAL" clId="{1DEB2CC6-2B76-4BBF-86F4-13A18B16C870}" dt="2022-08-23T07:42:00.935" v="8199" actId="1036"/>
        <pc:sldMkLst>
          <pc:docMk/>
          <pc:sldMk cId="701734029" sldId="1310"/>
        </pc:sldMkLst>
        <pc:spChg chg="add del mod">
          <ac:chgData name="塩谷 晃弘 / Akihiro Shiotani" userId="50aef054-9327-40af-9729-b525352b79f1" providerId="ADAL" clId="{1DEB2CC6-2B76-4BBF-86F4-13A18B16C870}" dt="2022-08-23T07:41:33.454" v="8161" actId="21"/>
          <ac:spMkLst>
            <pc:docMk/>
            <pc:sldMk cId="701734029" sldId="1310"/>
            <ac:spMk id="3" creationId="{594550A5-83EC-2596-A902-1187688E212A}"/>
          </ac:spMkLst>
        </pc:spChg>
        <pc:spChg chg="add mod">
          <ac:chgData name="塩谷 晃弘 / Akihiro Shiotani" userId="50aef054-9327-40af-9729-b525352b79f1" providerId="ADAL" clId="{1DEB2CC6-2B76-4BBF-86F4-13A18B16C870}" dt="2022-08-23T07:42:00.935" v="8199" actId="1036"/>
          <ac:spMkLst>
            <pc:docMk/>
            <pc:sldMk cId="701734029" sldId="1310"/>
            <ac:spMk id="4" creationId="{6B5FCF5F-4822-5F5B-2B3A-2C5E0D1A7FB1}"/>
          </ac:spMkLst>
        </pc:spChg>
        <pc:spChg chg="add mod">
          <ac:chgData name="塩谷 晃弘 / Akihiro Shiotani" userId="50aef054-9327-40af-9729-b525352b79f1" providerId="ADAL" clId="{1DEB2CC6-2B76-4BBF-86F4-13A18B16C870}" dt="2022-08-23T07:41:58.045" v="8198" actId="1036"/>
          <ac:spMkLst>
            <pc:docMk/>
            <pc:sldMk cId="701734029" sldId="1310"/>
            <ac:spMk id="6" creationId="{7BFE2B66-5A5A-0F83-B5AC-22444519CFF2}"/>
          </ac:spMkLst>
        </pc:spChg>
        <pc:picChg chg="del">
          <ac:chgData name="塩谷 晃弘 / Akihiro Shiotani" userId="50aef054-9327-40af-9729-b525352b79f1" providerId="ADAL" clId="{1DEB2CC6-2B76-4BBF-86F4-13A18B16C870}" dt="2022-08-23T07:40:26.202" v="8073" actId="478"/>
          <ac:picMkLst>
            <pc:docMk/>
            <pc:sldMk cId="701734029" sldId="1310"/>
            <ac:picMk id="5" creationId="{BDF26DA0-8CD9-2D9A-164A-056260F8829B}"/>
          </ac:picMkLst>
        </pc:picChg>
        <pc:picChg chg="mod">
          <ac:chgData name="塩谷 晃弘 / Akihiro Shiotani" userId="50aef054-9327-40af-9729-b525352b79f1" providerId="ADAL" clId="{1DEB2CC6-2B76-4BBF-86F4-13A18B16C870}" dt="2022-08-23T07:42:00.935" v="8199" actId="1036"/>
          <ac:picMkLst>
            <pc:docMk/>
            <pc:sldMk cId="701734029" sldId="1310"/>
            <ac:picMk id="8" creationId="{FF29BB1A-FB3F-3EC2-6FBD-A03CAEE736EF}"/>
          </ac:picMkLst>
        </pc:picChg>
        <pc:picChg chg="mod">
          <ac:chgData name="塩谷 晃弘 / Akihiro Shiotani" userId="50aef054-9327-40af-9729-b525352b79f1" providerId="ADAL" clId="{1DEB2CC6-2B76-4BBF-86F4-13A18B16C870}" dt="2022-08-23T07:41:35.859" v="8164" actId="1076"/>
          <ac:picMkLst>
            <pc:docMk/>
            <pc:sldMk cId="701734029" sldId="1310"/>
            <ac:picMk id="10" creationId="{2A34F271-B551-596C-894A-7AF0F8152E73}"/>
          </ac:picMkLst>
        </pc:picChg>
        <pc:picChg chg="mod">
          <ac:chgData name="塩谷 晃弘 / Akihiro Shiotani" userId="50aef054-9327-40af-9729-b525352b79f1" providerId="ADAL" clId="{1DEB2CC6-2B76-4BBF-86F4-13A18B16C870}" dt="2022-08-23T07:41:58.045" v="8198" actId="1036"/>
          <ac:picMkLst>
            <pc:docMk/>
            <pc:sldMk cId="701734029" sldId="1310"/>
            <ac:picMk id="13" creationId="{A256D90A-4B02-4BB5-E208-A46BF8A78013}"/>
          </ac:picMkLst>
        </pc:picChg>
      </pc:sldChg>
      <pc:sldChg chg="new">
        <pc:chgData name="塩谷 晃弘 / Akihiro Shiotani" userId="50aef054-9327-40af-9729-b525352b79f1" providerId="ADAL" clId="{1DEB2CC6-2B76-4BBF-86F4-13A18B16C870}" dt="2022-08-23T07:56:03.011" v="8200" actId="680"/>
        <pc:sldMkLst>
          <pc:docMk/>
          <pc:sldMk cId="3740913204" sldId="1311"/>
        </pc:sldMkLst>
      </pc:sldChg>
      <pc:sldMasterChg chg="delSp modSp mod addSldLayout delSldLayout modSldLayout">
        <pc:chgData name="塩谷 晃弘 / Akihiro Shiotani" userId="50aef054-9327-40af-9729-b525352b79f1" providerId="ADAL" clId="{1DEB2CC6-2B76-4BBF-86F4-13A18B16C870}" dt="2022-08-23T05:34:09.906" v="4137" actId="478"/>
        <pc:sldMasterMkLst>
          <pc:docMk/>
          <pc:sldMasterMk cId="0" sldId="2147483652"/>
        </pc:sldMasterMkLst>
        <pc:spChg chg="del mod">
          <ac:chgData name="塩谷 晃弘 / Akihiro Shiotani" userId="50aef054-9327-40af-9729-b525352b79f1" providerId="ADAL" clId="{1DEB2CC6-2B76-4BBF-86F4-13A18B16C870}" dt="2022-08-23T05:33:33.451" v="4134" actId="478"/>
          <ac:spMkLst>
            <pc:docMk/>
            <pc:sldMasterMk cId="0" sldId="2147483652"/>
            <ac:spMk id="2" creationId="{BE42118F-512F-0AB8-8838-BFBEE7A8EFAE}"/>
          </ac:spMkLst>
        </pc:spChg>
        <pc:sldLayoutChg chg="addSp delSp modSp mod">
          <pc:chgData name="塩谷 晃弘 / Akihiro Shiotani" userId="50aef054-9327-40af-9729-b525352b79f1" providerId="ADAL" clId="{1DEB2CC6-2B76-4BBF-86F4-13A18B16C870}" dt="2022-08-23T05:34:09.906" v="4137" actId="478"/>
          <pc:sldLayoutMkLst>
            <pc:docMk/>
            <pc:sldMasterMk cId="0" sldId="2147483652"/>
            <pc:sldLayoutMk cId="2161020312" sldId="2147483853"/>
          </pc:sldLayoutMkLst>
          <pc:spChg chg="add del mod">
            <ac:chgData name="塩谷 晃弘 / Akihiro Shiotani" userId="50aef054-9327-40af-9729-b525352b79f1" providerId="ADAL" clId="{1DEB2CC6-2B76-4BBF-86F4-13A18B16C870}" dt="2022-08-23T05:32:10.440" v="4126"/>
            <ac:spMkLst>
              <pc:docMk/>
              <pc:sldMasterMk cId="0" sldId="2147483652"/>
              <pc:sldLayoutMk cId="2161020312" sldId="2147483853"/>
              <ac:spMk id="2" creationId="{4FB7EC51-E347-B680-10F2-B0626270C638}"/>
            </ac:spMkLst>
          </pc:spChg>
          <pc:spChg chg="add del mod">
            <ac:chgData name="塩谷 晃弘 / Akihiro Shiotani" userId="50aef054-9327-40af-9729-b525352b79f1" providerId="ADAL" clId="{1DEB2CC6-2B76-4BBF-86F4-13A18B16C870}" dt="2022-08-23T05:34:09.906" v="4137" actId="478"/>
            <ac:spMkLst>
              <pc:docMk/>
              <pc:sldMasterMk cId="0" sldId="2147483652"/>
              <pc:sldLayoutMk cId="2161020312" sldId="2147483853"/>
              <ac:spMk id="3" creationId="{4C33F14D-2843-1229-FA87-D4DD37F5B460}"/>
            </ac:spMkLst>
          </pc:spChg>
          <pc:spChg chg="add del">
            <ac:chgData name="塩谷 晃弘 / Akihiro Shiotani" userId="50aef054-9327-40af-9729-b525352b79f1" providerId="ADAL" clId="{1DEB2CC6-2B76-4BBF-86F4-13A18B16C870}" dt="2022-08-23T05:32:10.971" v="4127"/>
            <ac:spMkLst>
              <pc:docMk/>
              <pc:sldMasterMk cId="0" sldId="2147483652"/>
              <pc:sldLayoutMk cId="2161020312" sldId="2147483853"/>
              <ac:spMk id="11" creationId="{00000000-0000-0000-0000-000000000000}"/>
            </ac:spMkLst>
          </pc:spChg>
        </pc:sldLayoutChg>
        <pc:sldLayoutChg chg="new del mod">
          <pc:chgData name="塩谷 晃弘 / Akihiro Shiotani" userId="50aef054-9327-40af-9729-b525352b79f1" providerId="ADAL" clId="{1DEB2CC6-2B76-4BBF-86F4-13A18B16C870}" dt="2022-08-23T05:31:51.037" v="4123" actId="11236"/>
          <pc:sldLayoutMkLst>
            <pc:docMk/>
            <pc:sldMasterMk cId="0" sldId="2147483652"/>
            <pc:sldLayoutMk cId="1641499813" sldId="2147483854"/>
          </pc:sldLayoutMkLst>
        </pc:sldLayoutChg>
      </pc:sldMasterChg>
      <pc:sldMasterChg chg="new del mod addSldLayout delSldLayout">
        <pc:chgData name="塩谷 晃弘 / Akihiro Shiotani" userId="50aef054-9327-40af-9729-b525352b79f1" providerId="ADAL" clId="{1DEB2CC6-2B76-4BBF-86F4-13A18B16C870}" dt="2022-08-23T05:31:39.602" v="4121" actId="6938"/>
        <pc:sldMasterMkLst>
          <pc:docMk/>
          <pc:sldMasterMk cId="3918764186" sldId="2147483854"/>
        </pc:sldMasterMkLst>
        <pc:sldLayoutChg chg="new del replId">
          <pc:chgData name="塩谷 晃弘 / Akihiro Shiotani" userId="50aef054-9327-40af-9729-b525352b79f1" providerId="ADAL" clId="{1DEB2CC6-2B76-4BBF-86F4-13A18B16C870}" dt="2022-08-23T05:31:39.602" v="4121" actId="6938"/>
          <pc:sldLayoutMkLst>
            <pc:docMk/>
            <pc:sldMasterMk cId="3918764186" sldId="2147483854"/>
            <pc:sldLayoutMk cId="825704381" sldId="2147483855"/>
          </pc:sldLayoutMkLst>
        </pc:sldLayoutChg>
        <pc:sldLayoutChg chg="new del replId">
          <pc:chgData name="塩谷 晃弘 / Akihiro Shiotani" userId="50aef054-9327-40af-9729-b525352b79f1" providerId="ADAL" clId="{1DEB2CC6-2B76-4BBF-86F4-13A18B16C870}" dt="2022-08-23T05:31:39.602" v="4121" actId="6938"/>
          <pc:sldLayoutMkLst>
            <pc:docMk/>
            <pc:sldMasterMk cId="3918764186" sldId="2147483854"/>
            <pc:sldLayoutMk cId="890245235" sldId="2147483856"/>
          </pc:sldLayoutMkLst>
        </pc:sldLayoutChg>
        <pc:sldLayoutChg chg="new del replId">
          <pc:chgData name="塩谷 晃弘 / Akihiro Shiotani" userId="50aef054-9327-40af-9729-b525352b79f1" providerId="ADAL" clId="{1DEB2CC6-2B76-4BBF-86F4-13A18B16C870}" dt="2022-08-23T05:31:39.602" v="4121" actId="6938"/>
          <pc:sldLayoutMkLst>
            <pc:docMk/>
            <pc:sldMasterMk cId="3918764186" sldId="2147483854"/>
            <pc:sldLayoutMk cId="4231480963" sldId="2147483857"/>
          </pc:sldLayoutMkLst>
        </pc:sldLayoutChg>
        <pc:sldLayoutChg chg="new del replId">
          <pc:chgData name="塩谷 晃弘 / Akihiro Shiotani" userId="50aef054-9327-40af-9729-b525352b79f1" providerId="ADAL" clId="{1DEB2CC6-2B76-4BBF-86F4-13A18B16C870}" dt="2022-08-23T05:31:39.602" v="4121" actId="6938"/>
          <pc:sldLayoutMkLst>
            <pc:docMk/>
            <pc:sldMasterMk cId="3918764186" sldId="2147483854"/>
            <pc:sldLayoutMk cId="4243405996" sldId="2147483858"/>
          </pc:sldLayoutMkLst>
        </pc:sldLayoutChg>
        <pc:sldLayoutChg chg="new del replId">
          <pc:chgData name="塩谷 晃弘 / Akihiro Shiotani" userId="50aef054-9327-40af-9729-b525352b79f1" providerId="ADAL" clId="{1DEB2CC6-2B76-4BBF-86F4-13A18B16C870}" dt="2022-08-23T05:31:39.602" v="4121" actId="6938"/>
          <pc:sldLayoutMkLst>
            <pc:docMk/>
            <pc:sldMasterMk cId="3918764186" sldId="2147483854"/>
            <pc:sldLayoutMk cId="4012196139" sldId="2147483859"/>
          </pc:sldLayoutMkLst>
        </pc:sldLayoutChg>
        <pc:sldLayoutChg chg="new del replId">
          <pc:chgData name="塩谷 晃弘 / Akihiro Shiotani" userId="50aef054-9327-40af-9729-b525352b79f1" providerId="ADAL" clId="{1DEB2CC6-2B76-4BBF-86F4-13A18B16C870}" dt="2022-08-23T05:31:39.602" v="4121" actId="6938"/>
          <pc:sldLayoutMkLst>
            <pc:docMk/>
            <pc:sldMasterMk cId="3918764186" sldId="2147483854"/>
            <pc:sldLayoutMk cId="415229211" sldId="2147483860"/>
          </pc:sldLayoutMkLst>
        </pc:sldLayoutChg>
        <pc:sldLayoutChg chg="new del replId">
          <pc:chgData name="塩谷 晃弘 / Akihiro Shiotani" userId="50aef054-9327-40af-9729-b525352b79f1" providerId="ADAL" clId="{1DEB2CC6-2B76-4BBF-86F4-13A18B16C870}" dt="2022-08-23T05:31:39.602" v="4121" actId="6938"/>
          <pc:sldLayoutMkLst>
            <pc:docMk/>
            <pc:sldMasterMk cId="3918764186" sldId="2147483854"/>
            <pc:sldLayoutMk cId="3436390883" sldId="2147483861"/>
          </pc:sldLayoutMkLst>
        </pc:sldLayoutChg>
        <pc:sldLayoutChg chg="new del replId">
          <pc:chgData name="塩谷 晃弘 / Akihiro Shiotani" userId="50aef054-9327-40af-9729-b525352b79f1" providerId="ADAL" clId="{1DEB2CC6-2B76-4BBF-86F4-13A18B16C870}" dt="2022-08-23T05:31:39.602" v="4121" actId="6938"/>
          <pc:sldLayoutMkLst>
            <pc:docMk/>
            <pc:sldMasterMk cId="3918764186" sldId="2147483854"/>
            <pc:sldLayoutMk cId="362921225" sldId="2147483862"/>
          </pc:sldLayoutMkLst>
        </pc:sldLayoutChg>
        <pc:sldLayoutChg chg="new del replId">
          <pc:chgData name="塩谷 晃弘 / Akihiro Shiotani" userId="50aef054-9327-40af-9729-b525352b79f1" providerId="ADAL" clId="{1DEB2CC6-2B76-4BBF-86F4-13A18B16C870}" dt="2022-08-23T05:31:39.602" v="4121" actId="6938"/>
          <pc:sldLayoutMkLst>
            <pc:docMk/>
            <pc:sldMasterMk cId="3918764186" sldId="2147483854"/>
            <pc:sldLayoutMk cId="2960496799" sldId="2147483863"/>
          </pc:sldLayoutMkLst>
        </pc:sldLayoutChg>
        <pc:sldLayoutChg chg="new del replId">
          <pc:chgData name="塩谷 晃弘 / Akihiro Shiotani" userId="50aef054-9327-40af-9729-b525352b79f1" providerId="ADAL" clId="{1DEB2CC6-2B76-4BBF-86F4-13A18B16C870}" dt="2022-08-23T05:31:39.602" v="4121" actId="6938"/>
          <pc:sldLayoutMkLst>
            <pc:docMk/>
            <pc:sldMasterMk cId="3918764186" sldId="2147483854"/>
            <pc:sldLayoutMk cId="1634795875" sldId="2147483864"/>
          </pc:sldLayoutMkLst>
        </pc:sldLayoutChg>
        <pc:sldLayoutChg chg="new del replId">
          <pc:chgData name="塩谷 晃弘 / Akihiro Shiotani" userId="50aef054-9327-40af-9729-b525352b79f1" providerId="ADAL" clId="{1DEB2CC6-2B76-4BBF-86F4-13A18B16C870}" dt="2022-08-23T05:31:39.602" v="4121" actId="6938"/>
          <pc:sldLayoutMkLst>
            <pc:docMk/>
            <pc:sldMasterMk cId="3918764186" sldId="2147483854"/>
            <pc:sldLayoutMk cId="129343025" sldId="2147483865"/>
          </pc:sldLayoutMkLst>
        </pc:sldLayoutChg>
      </pc:sldMasterChg>
    </pc:docChg>
  </pc:docChgLst>
  <pc:docChgLst>
    <pc:chgData name="塩谷 晃弘 / Akihiro Shiotani" userId="50aef054-9327-40af-9729-b525352b79f1" providerId="ADAL" clId="{CD008F7E-6E31-4D40-9C30-EFB9EE91FBBA}"/>
    <pc:docChg chg="undo redo custSel addSld delSld modSld sldOrd">
      <pc:chgData name="塩谷 晃弘 / Akihiro Shiotani" userId="50aef054-9327-40af-9729-b525352b79f1" providerId="ADAL" clId="{CD008F7E-6E31-4D40-9C30-EFB9EE91FBBA}" dt="2022-07-05T00:01:02.135" v="4647" actId="14100"/>
      <pc:docMkLst>
        <pc:docMk/>
      </pc:docMkLst>
      <pc:sldChg chg="modSp mod">
        <pc:chgData name="塩谷 晃弘 / Akihiro Shiotani" userId="50aef054-9327-40af-9729-b525352b79f1" providerId="ADAL" clId="{CD008F7E-6E31-4D40-9C30-EFB9EE91FBBA}" dt="2022-07-04T01:53:20.995" v="15" actId="20577"/>
        <pc:sldMkLst>
          <pc:docMk/>
          <pc:sldMk cId="3136671927" sldId="668"/>
        </pc:sldMkLst>
        <pc:spChg chg="mod">
          <ac:chgData name="塩谷 晃弘 / Akihiro Shiotani" userId="50aef054-9327-40af-9729-b525352b79f1" providerId="ADAL" clId="{CD008F7E-6E31-4D40-9C30-EFB9EE91FBBA}" dt="2022-07-04T01:53:20.995" v="15" actId="20577"/>
          <ac:spMkLst>
            <pc:docMk/>
            <pc:sldMk cId="3136671927" sldId="668"/>
            <ac:spMk id="5" creationId="{00000000-0000-0000-0000-000000000000}"/>
          </ac:spMkLst>
        </pc:spChg>
        <pc:spChg chg="mod">
          <ac:chgData name="塩谷 晃弘 / Akihiro Shiotani" userId="50aef054-9327-40af-9729-b525352b79f1" providerId="ADAL" clId="{CD008F7E-6E31-4D40-9C30-EFB9EE91FBBA}" dt="2022-07-04T01:53:16.719" v="9" actId="20577"/>
          <ac:spMkLst>
            <pc:docMk/>
            <pc:sldMk cId="3136671927" sldId="668"/>
            <ac:spMk id="6" creationId="{00000000-0000-0000-0000-000000000000}"/>
          </ac:spMkLst>
        </pc:spChg>
      </pc:sldChg>
      <pc:sldChg chg="addSp delSp modSp mod">
        <pc:chgData name="塩谷 晃弘 / Akihiro Shiotani" userId="50aef054-9327-40af-9729-b525352b79f1" providerId="ADAL" clId="{CD008F7E-6E31-4D40-9C30-EFB9EE91FBBA}" dt="2022-07-05T00:00:51.569" v="4646" actId="1038"/>
        <pc:sldMkLst>
          <pc:docMk/>
          <pc:sldMk cId="2211404028" sldId="1200"/>
        </pc:sldMkLst>
        <pc:spChg chg="del">
          <ac:chgData name="塩谷 晃弘 / Akihiro Shiotani" userId="50aef054-9327-40af-9729-b525352b79f1" providerId="ADAL" clId="{CD008F7E-6E31-4D40-9C30-EFB9EE91FBBA}" dt="2022-07-04T01:53:31.844" v="16" actId="478"/>
          <ac:spMkLst>
            <pc:docMk/>
            <pc:sldMk cId="2211404028" sldId="1200"/>
            <ac:spMk id="15" creationId="{D89C775F-5D96-64AB-4603-67589272F686}"/>
          </ac:spMkLst>
        </pc:spChg>
        <pc:spChg chg="del">
          <ac:chgData name="塩谷 晃弘 / Akihiro Shiotani" userId="50aef054-9327-40af-9729-b525352b79f1" providerId="ADAL" clId="{CD008F7E-6E31-4D40-9C30-EFB9EE91FBBA}" dt="2022-07-04T02:00:07.232" v="242" actId="478"/>
          <ac:spMkLst>
            <pc:docMk/>
            <pc:sldMk cId="2211404028" sldId="1200"/>
            <ac:spMk id="18" creationId="{8C0A098A-1619-40FC-8090-FF1748E48C49}"/>
          </ac:spMkLst>
        </pc:spChg>
        <pc:spChg chg="del">
          <ac:chgData name="塩谷 晃弘 / Akihiro Shiotani" userId="50aef054-9327-40af-9729-b525352b79f1" providerId="ADAL" clId="{CD008F7E-6E31-4D40-9C30-EFB9EE91FBBA}" dt="2022-07-04T02:00:05.567" v="241" actId="478"/>
          <ac:spMkLst>
            <pc:docMk/>
            <pc:sldMk cId="2211404028" sldId="1200"/>
            <ac:spMk id="22" creationId="{2E8BD009-0FCE-4FE2-A303-982E8DA8F59F}"/>
          </ac:spMkLst>
        </pc:spChg>
        <pc:spChg chg="add mod">
          <ac:chgData name="塩谷 晃弘 / Akihiro Shiotani" userId="50aef054-9327-40af-9729-b525352b79f1" providerId="ADAL" clId="{CD008F7E-6E31-4D40-9C30-EFB9EE91FBBA}" dt="2022-07-04T08:07:10.737" v="3227" actId="1035"/>
          <ac:spMkLst>
            <pc:docMk/>
            <pc:sldMk cId="2211404028" sldId="1200"/>
            <ac:spMk id="23" creationId="{ACAA2BE9-99EC-3AB4-05D9-A7AAABF4DBE5}"/>
          </ac:spMkLst>
        </pc:spChg>
        <pc:spChg chg="add mod">
          <ac:chgData name="塩谷 晃弘 / Akihiro Shiotani" userId="50aef054-9327-40af-9729-b525352b79f1" providerId="ADAL" clId="{CD008F7E-6E31-4D40-9C30-EFB9EE91FBBA}" dt="2022-07-04T08:07:10.737" v="3227" actId="1035"/>
          <ac:spMkLst>
            <pc:docMk/>
            <pc:sldMk cId="2211404028" sldId="1200"/>
            <ac:spMk id="27" creationId="{FBFC7EA8-B028-503C-673A-2A3B7456BD6A}"/>
          </ac:spMkLst>
        </pc:spChg>
        <pc:spChg chg="mod">
          <ac:chgData name="塩谷 晃弘 / Akihiro Shiotani" userId="50aef054-9327-40af-9729-b525352b79f1" providerId="ADAL" clId="{CD008F7E-6E31-4D40-9C30-EFB9EE91FBBA}" dt="2022-07-04T08:07:10.737" v="3227" actId="1035"/>
          <ac:spMkLst>
            <pc:docMk/>
            <pc:sldMk cId="2211404028" sldId="1200"/>
            <ac:spMk id="29" creationId="{9EAB74AC-FBF3-9891-720B-094D7A57BFF1}"/>
          </ac:spMkLst>
        </pc:spChg>
        <pc:spChg chg="add mod">
          <ac:chgData name="塩谷 晃弘 / Akihiro Shiotani" userId="50aef054-9327-40af-9729-b525352b79f1" providerId="ADAL" clId="{CD008F7E-6E31-4D40-9C30-EFB9EE91FBBA}" dt="2022-07-04T08:07:10.737" v="3227" actId="1035"/>
          <ac:spMkLst>
            <pc:docMk/>
            <pc:sldMk cId="2211404028" sldId="1200"/>
            <ac:spMk id="30" creationId="{7410A776-098E-4C68-1024-8EE5D17941B8}"/>
          </ac:spMkLst>
        </pc:spChg>
        <pc:spChg chg="mod">
          <ac:chgData name="塩谷 晃弘 / Akihiro Shiotani" userId="50aef054-9327-40af-9729-b525352b79f1" providerId="ADAL" clId="{CD008F7E-6E31-4D40-9C30-EFB9EE91FBBA}" dt="2022-07-04T08:07:10.737" v="3227" actId="1035"/>
          <ac:spMkLst>
            <pc:docMk/>
            <pc:sldMk cId="2211404028" sldId="1200"/>
            <ac:spMk id="34" creationId="{9AD5FFD2-85A7-298C-4C54-659054BC1918}"/>
          </ac:spMkLst>
        </pc:spChg>
        <pc:spChg chg="add mod">
          <ac:chgData name="塩谷 晃弘 / Akihiro Shiotani" userId="50aef054-9327-40af-9729-b525352b79f1" providerId="ADAL" clId="{CD008F7E-6E31-4D40-9C30-EFB9EE91FBBA}" dt="2022-07-04T08:07:10.737" v="3227" actId="1035"/>
          <ac:spMkLst>
            <pc:docMk/>
            <pc:sldMk cId="2211404028" sldId="1200"/>
            <ac:spMk id="35" creationId="{A8978B77-CFB9-6ED9-59BD-4D87972BEB81}"/>
          </ac:spMkLst>
        </pc:spChg>
        <pc:spChg chg="mod">
          <ac:chgData name="塩谷 晃弘 / Akihiro Shiotani" userId="50aef054-9327-40af-9729-b525352b79f1" providerId="ADAL" clId="{CD008F7E-6E31-4D40-9C30-EFB9EE91FBBA}" dt="2022-07-04T08:07:10.737" v="3227" actId="1035"/>
          <ac:spMkLst>
            <pc:docMk/>
            <pc:sldMk cId="2211404028" sldId="1200"/>
            <ac:spMk id="36" creationId="{EA2C4527-FBBD-60F3-972F-6289E56211A4}"/>
          </ac:spMkLst>
        </pc:spChg>
        <pc:spChg chg="mod">
          <ac:chgData name="塩谷 晃弘 / Akihiro Shiotani" userId="50aef054-9327-40af-9729-b525352b79f1" providerId="ADAL" clId="{CD008F7E-6E31-4D40-9C30-EFB9EE91FBBA}" dt="2022-07-04T08:07:17.606" v="3231" actId="1036"/>
          <ac:spMkLst>
            <pc:docMk/>
            <pc:sldMk cId="2211404028" sldId="1200"/>
            <ac:spMk id="38" creationId="{C7D3052F-DC84-A281-FAEC-D2DB25EEED3B}"/>
          </ac:spMkLst>
        </pc:spChg>
        <pc:graphicFrameChg chg="mod modGraphic">
          <ac:chgData name="塩谷 晃弘 / Akihiro Shiotani" userId="50aef054-9327-40af-9729-b525352b79f1" providerId="ADAL" clId="{CD008F7E-6E31-4D40-9C30-EFB9EE91FBBA}" dt="2022-07-04T08:07:10.737" v="3227" actId="1035"/>
          <ac:graphicFrameMkLst>
            <pc:docMk/>
            <pc:sldMk cId="2211404028" sldId="1200"/>
            <ac:graphicFrameMk id="9" creationId="{00000000-0000-0000-0000-000000000000}"/>
          </ac:graphicFrameMkLst>
        </pc:graphicFrameChg>
        <pc:cxnChg chg="del">
          <ac:chgData name="塩谷 晃弘 / Akihiro Shiotani" userId="50aef054-9327-40af-9729-b525352b79f1" providerId="ADAL" clId="{CD008F7E-6E31-4D40-9C30-EFB9EE91FBBA}" dt="2022-07-04T01:53:32.707" v="17" actId="478"/>
          <ac:cxnSpMkLst>
            <pc:docMk/>
            <pc:sldMk cId="2211404028" sldId="1200"/>
            <ac:cxnSpMk id="6" creationId="{54463529-0DE7-2409-D552-63F6F28A9BAF}"/>
          </ac:cxnSpMkLst>
        </pc:cxnChg>
        <pc:cxnChg chg="mod">
          <ac:chgData name="塩谷 晃弘 / Akihiro Shiotani" userId="50aef054-9327-40af-9729-b525352b79f1" providerId="ADAL" clId="{CD008F7E-6E31-4D40-9C30-EFB9EE91FBBA}" dt="2022-07-05T00:00:51.569" v="4646" actId="1038"/>
          <ac:cxnSpMkLst>
            <pc:docMk/>
            <pc:sldMk cId="2211404028" sldId="1200"/>
            <ac:cxnSpMk id="8" creationId="{00000000-0000-0000-0000-000000000000}"/>
          </ac:cxnSpMkLst>
        </pc:cxnChg>
        <pc:cxnChg chg="del">
          <ac:chgData name="塩谷 晃弘 / Akihiro Shiotani" userId="50aef054-9327-40af-9729-b525352b79f1" providerId="ADAL" clId="{CD008F7E-6E31-4D40-9C30-EFB9EE91FBBA}" dt="2022-07-04T02:00:07.739" v="243" actId="478"/>
          <ac:cxnSpMkLst>
            <pc:docMk/>
            <pc:sldMk cId="2211404028" sldId="1200"/>
            <ac:cxnSpMk id="13" creationId="{6D31CCE1-8ABE-1877-9AAB-FFB2E19BB7C6}"/>
          </ac:cxnSpMkLst>
        </pc:cxnChg>
        <pc:cxnChg chg="mod">
          <ac:chgData name="塩谷 晃弘 / Akihiro Shiotani" userId="50aef054-9327-40af-9729-b525352b79f1" providerId="ADAL" clId="{CD008F7E-6E31-4D40-9C30-EFB9EE91FBBA}" dt="2022-07-04T08:07:10.737" v="3227" actId="1035"/>
          <ac:cxnSpMkLst>
            <pc:docMk/>
            <pc:sldMk cId="2211404028" sldId="1200"/>
            <ac:cxnSpMk id="16" creationId="{00000000-0000-0000-0000-000000000000}"/>
          </ac:cxnSpMkLst>
        </pc:cxnChg>
        <pc:cxnChg chg="del">
          <ac:chgData name="塩谷 晃弘 / Akihiro Shiotani" userId="50aef054-9327-40af-9729-b525352b79f1" providerId="ADAL" clId="{CD008F7E-6E31-4D40-9C30-EFB9EE91FBBA}" dt="2022-07-04T02:00:03.778" v="240" actId="478"/>
          <ac:cxnSpMkLst>
            <pc:docMk/>
            <pc:sldMk cId="2211404028" sldId="1200"/>
            <ac:cxnSpMk id="17" creationId="{9373755A-B9F4-408F-B734-C4D8C9619992}"/>
          </ac:cxnSpMkLst>
        </pc:cxnChg>
        <pc:cxnChg chg="add mod">
          <ac:chgData name="塩谷 晃弘 / Akihiro Shiotani" userId="50aef054-9327-40af-9729-b525352b79f1" providerId="ADAL" clId="{CD008F7E-6E31-4D40-9C30-EFB9EE91FBBA}" dt="2022-07-04T08:07:10.737" v="3227" actId="1035"/>
          <ac:cxnSpMkLst>
            <pc:docMk/>
            <pc:sldMk cId="2211404028" sldId="1200"/>
            <ac:cxnSpMk id="20" creationId="{C2497624-F9D4-D80C-1E17-B8101378CEA5}"/>
          </ac:cxnSpMkLst>
        </pc:cxnChg>
        <pc:cxnChg chg="mod">
          <ac:chgData name="塩谷 晃弘 / Akihiro Shiotani" userId="50aef054-9327-40af-9729-b525352b79f1" providerId="ADAL" clId="{CD008F7E-6E31-4D40-9C30-EFB9EE91FBBA}" dt="2022-07-04T08:07:10.737" v="3227" actId="1035"/>
          <ac:cxnSpMkLst>
            <pc:docMk/>
            <pc:sldMk cId="2211404028" sldId="1200"/>
            <ac:cxnSpMk id="25" creationId="{48AA83D1-3325-40B7-BEF0-CFDCB1CF54EF}"/>
          </ac:cxnSpMkLst>
        </pc:cxnChg>
        <pc:cxnChg chg="add mod">
          <ac:chgData name="塩谷 晃弘 / Akihiro Shiotani" userId="50aef054-9327-40af-9729-b525352b79f1" providerId="ADAL" clId="{CD008F7E-6E31-4D40-9C30-EFB9EE91FBBA}" dt="2022-07-04T08:07:10.737" v="3227" actId="1035"/>
          <ac:cxnSpMkLst>
            <pc:docMk/>
            <pc:sldMk cId="2211404028" sldId="1200"/>
            <ac:cxnSpMk id="26" creationId="{AD589FAE-65F1-89B6-497D-DF4BFB5418B2}"/>
          </ac:cxnSpMkLst>
        </pc:cxnChg>
        <pc:cxnChg chg="add mod">
          <ac:chgData name="塩谷 晃弘 / Akihiro Shiotani" userId="50aef054-9327-40af-9729-b525352b79f1" providerId="ADAL" clId="{CD008F7E-6E31-4D40-9C30-EFB9EE91FBBA}" dt="2022-07-04T08:07:10.737" v="3227" actId="1035"/>
          <ac:cxnSpMkLst>
            <pc:docMk/>
            <pc:sldMk cId="2211404028" sldId="1200"/>
            <ac:cxnSpMk id="28" creationId="{A487065B-B565-8EAB-7206-8A5FC5BE0C5A}"/>
          </ac:cxnSpMkLst>
        </pc:cxnChg>
        <pc:cxnChg chg="mod">
          <ac:chgData name="塩谷 晃弘 / Akihiro Shiotani" userId="50aef054-9327-40af-9729-b525352b79f1" providerId="ADAL" clId="{CD008F7E-6E31-4D40-9C30-EFB9EE91FBBA}" dt="2022-07-04T08:07:10.737" v="3227" actId="1035"/>
          <ac:cxnSpMkLst>
            <pc:docMk/>
            <pc:sldMk cId="2211404028" sldId="1200"/>
            <ac:cxnSpMk id="31" creationId="{E3CA2758-E4D4-1CA8-2B97-509E81FA1E50}"/>
          </ac:cxnSpMkLst>
        </pc:cxnChg>
        <pc:cxnChg chg="add del mod">
          <ac:chgData name="塩谷 晃弘 / Akihiro Shiotani" userId="50aef054-9327-40af-9729-b525352b79f1" providerId="ADAL" clId="{CD008F7E-6E31-4D40-9C30-EFB9EE91FBBA}" dt="2022-07-04T08:07:10.737" v="3227" actId="1035"/>
          <ac:cxnSpMkLst>
            <pc:docMk/>
            <pc:sldMk cId="2211404028" sldId="1200"/>
            <ac:cxnSpMk id="32" creationId="{D1512335-3867-5A41-70F6-A8FF0691F42B}"/>
          </ac:cxnSpMkLst>
        </pc:cxnChg>
        <pc:cxnChg chg="add mod">
          <ac:chgData name="塩谷 晃弘 / Akihiro Shiotani" userId="50aef054-9327-40af-9729-b525352b79f1" providerId="ADAL" clId="{CD008F7E-6E31-4D40-9C30-EFB9EE91FBBA}" dt="2022-07-04T08:07:10.737" v="3227" actId="1035"/>
          <ac:cxnSpMkLst>
            <pc:docMk/>
            <pc:sldMk cId="2211404028" sldId="1200"/>
            <ac:cxnSpMk id="33" creationId="{81FAD279-3D03-A9E6-8124-38296C5CDFF1}"/>
          </ac:cxnSpMkLst>
        </pc:cxnChg>
        <pc:cxnChg chg="mod">
          <ac:chgData name="塩谷 晃弘 / Akihiro Shiotani" userId="50aef054-9327-40af-9729-b525352b79f1" providerId="ADAL" clId="{CD008F7E-6E31-4D40-9C30-EFB9EE91FBBA}" dt="2022-07-04T08:07:17.606" v="3231" actId="1036"/>
          <ac:cxnSpMkLst>
            <pc:docMk/>
            <pc:sldMk cId="2211404028" sldId="1200"/>
            <ac:cxnSpMk id="37" creationId="{27FB398E-FBFF-C8AE-EE81-4E9959748838}"/>
          </ac:cxnSpMkLst>
        </pc:cxnChg>
      </pc:sldChg>
      <pc:sldChg chg="del">
        <pc:chgData name="塩谷 晃弘 / Akihiro Shiotani" userId="50aef054-9327-40af-9729-b525352b79f1" providerId="ADAL" clId="{CD008F7E-6E31-4D40-9C30-EFB9EE91FBBA}" dt="2022-07-04T02:03:43.269" v="457" actId="47"/>
        <pc:sldMkLst>
          <pc:docMk/>
          <pc:sldMk cId="3196585273" sldId="1202"/>
        </pc:sldMkLst>
      </pc:sldChg>
      <pc:sldChg chg="modSp mod">
        <pc:chgData name="塩谷 晃弘 / Akihiro Shiotani" userId="50aef054-9327-40af-9729-b525352b79f1" providerId="ADAL" clId="{CD008F7E-6E31-4D40-9C30-EFB9EE91FBBA}" dt="2022-07-04T23:51:15.201" v="3818" actId="20577"/>
        <pc:sldMkLst>
          <pc:docMk/>
          <pc:sldMk cId="2840895415" sldId="1205"/>
        </pc:sldMkLst>
        <pc:spChg chg="mod">
          <ac:chgData name="塩谷 晃弘 / Akihiro Shiotani" userId="50aef054-9327-40af-9729-b525352b79f1" providerId="ADAL" clId="{CD008F7E-6E31-4D40-9C30-EFB9EE91FBBA}" dt="2022-07-04T08:08:37.877" v="3276" actId="20577"/>
          <ac:spMkLst>
            <pc:docMk/>
            <pc:sldMk cId="2840895415" sldId="1205"/>
            <ac:spMk id="2" creationId="{00000000-0000-0000-0000-000000000000}"/>
          </ac:spMkLst>
        </pc:spChg>
        <pc:spChg chg="mod">
          <ac:chgData name="塩谷 晃弘 / Akihiro Shiotani" userId="50aef054-9327-40af-9729-b525352b79f1" providerId="ADAL" clId="{CD008F7E-6E31-4D40-9C30-EFB9EE91FBBA}" dt="2022-07-04T23:50:59.058" v="3785" actId="20577"/>
          <ac:spMkLst>
            <pc:docMk/>
            <pc:sldMk cId="2840895415" sldId="1205"/>
            <ac:spMk id="67" creationId="{1B749A45-512F-78F4-71C4-1D0CCDAD6E65}"/>
          </ac:spMkLst>
        </pc:spChg>
        <pc:spChg chg="mod">
          <ac:chgData name="塩谷 晃弘 / Akihiro Shiotani" userId="50aef054-9327-40af-9729-b525352b79f1" providerId="ADAL" clId="{CD008F7E-6E31-4D40-9C30-EFB9EE91FBBA}" dt="2022-07-04T08:07:55.011" v="3258" actId="20577"/>
          <ac:spMkLst>
            <pc:docMk/>
            <pc:sldMk cId="2840895415" sldId="1205"/>
            <ac:spMk id="84" creationId="{73ECAFBB-1381-E2AF-A690-A152979B39DC}"/>
          </ac:spMkLst>
        </pc:spChg>
        <pc:spChg chg="mod">
          <ac:chgData name="塩谷 晃弘 / Akihiro Shiotani" userId="50aef054-9327-40af-9729-b525352b79f1" providerId="ADAL" clId="{CD008F7E-6E31-4D40-9C30-EFB9EE91FBBA}" dt="2022-07-04T23:51:15.201" v="3818" actId="20577"/>
          <ac:spMkLst>
            <pc:docMk/>
            <pc:sldMk cId="2840895415" sldId="1205"/>
            <ac:spMk id="85" creationId="{4577C261-EB6D-13A0-88A2-C6A12740C911}"/>
          </ac:spMkLst>
        </pc:spChg>
      </pc:sldChg>
      <pc:sldChg chg="del">
        <pc:chgData name="塩谷 晃弘 / Akihiro Shiotani" userId="50aef054-9327-40af-9729-b525352b79f1" providerId="ADAL" clId="{CD008F7E-6E31-4D40-9C30-EFB9EE91FBBA}" dt="2022-07-04T08:12:56.629" v="3328" actId="47"/>
        <pc:sldMkLst>
          <pc:docMk/>
          <pc:sldMk cId="754548549" sldId="1206"/>
        </pc:sldMkLst>
      </pc:sldChg>
      <pc:sldChg chg="add del">
        <pc:chgData name="塩谷 晃弘 / Akihiro Shiotani" userId="50aef054-9327-40af-9729-b525352b79f1" providerId="ADAL" clId="{CD008F7E-6E31-4D40-9C30-EFB9EE91FBBA}" dt="2022-07-04T05:19:27.844" v="1638" actId="47"/>
        <pc:sldMkLst>
          <pc:docMk/>
          <pc:sldMk cId="1460011344" sldId="1207"/>
        </pc:sldMkLst>
      </pc:sldChg>
      <pc:sldChg chg="addSp delSp modSp mod">
        <pc:chgData name="塩谷 晃弘 / Akihiro Shiotani" userId="50aef054-9327-40af-9729-b525352b79f1" providerId="ADAL" clId="{CD008F7E-6E31-4D40-9C30-EFB9EE91FBBA}" dt="2022-07-04T08:08:58.707" v="3281" actId="20577"/>
        <pc:sldMkLst>
          <pc:docMk/>
          <pc:sldMk cId="4046526742" sldId="1208"/>
        </pc:sldMkLst>
        <pc:spChg chg="mod">
          <ac:chgData name="塩谷 晃弘 / Akihiro Shiotani" userId="50aef054-9327-40af-9729-b525352b79f1" providerId="ADAL" clId="{CD008F7E-6E31-4D40-9C30-EFB9EE91FBBA}" dt="2022-07-04T08:08:58.707" v="3281" actId="20577"/>
          <ac:spMkLst>
            <pc:docMk/>
            <pc:sldMk cId="4046526742" sldId="1208"/>
            <ac:spMk id="16" creationId="{FD32C012-2891-8156-67A5-36A0BBC98255}"/>
          </ac:spMkLst>
        </pc:spChg>
        <pc:spChg chg="del">
          <ac:chgData name="塩谷 晃弘 / Akihiro Shiotani" userId="50aef054-9327-40af-9729-b525352b79f1" providerId="ADAL" clId="{CD008F7E-6E31-4D40-9C30-EFB9EE91FBBA}" dt="2022-07-04T04:08:47.366" v="579" actId="478"/>
          <ac:spMkLst>
            <pc:docMk/>
            <pc:sldMk cId="4046526742" sldId="1208"/>
            <ac:spMk id="17" creationId="{6B124F47-7B3D-1F8B-6EAD-A7086E4AE4B9}"/>
          </ac:spMkLst>
        </pc:spChg>
        <pc:spChg chg="add mod">
          <ac:chgData name="塩谷 晃弘 / Akihiro Shiotani" userId="50aef054-9327-40af-9729-b525352b79f1" providerId="ADAL" clId="{CD008F7E-6E31-4D40-9C30-EFB9EE91FBBA}" dt="2022-07-04T04:14:33.805" v="716" actId="1076"/>
          <ac:spMkLst>
            <pc:docMk/>
            <pc:sldMk cId="4046526742" sldId="1208"/>
            <ac:spMk id="20" creationId="{F48EA75A-4283-C8E9-C25A-E325BEC218A8}"/>
          </ac:spMkLst>
        </pc:spChg>
        <pc:spChg chg="mod">
          <ac:chgData name="塩谷 晃弘 / Akihiro Shiotani" userId="50aef054-9327-40af-9729-b525352b79f1" providerId="ADAL" clId="{CD008F7E-6E31-4D40-9C30-EFB9EE91FBBA}" dt="2022-07-04T05:12:01.529" v="1476" actId="20577"/>
          <ac:spMkLst>
            <pc:docMk/>
            <pc:sldMk cId="4046526742" sldId="1208"/>
            <ac:spMk id="40" creationId="{9DFDF6C0-7B0A-E0E9-3E78-3CC2E23DDD94}"/>
          </ac:spMkLst>
        </pc:spChg>
        <pc:graphicFrameChg chg="del">
          <ac:chgData name="塩谷 晃弘 / Akihiro Shiotani" userId="50aef054-9327-40af-9729-b525352b79f1" providerId="ADAL" clId="{CD008F7E-6E31-4D40-9C30-EFB9EE91FBBA}" dt="2022-07-04T04:08:44.877" v="578" actId="478"/>
          <ac:graphicFrameMkLst>
            <pc:docMk/>
            <pc:sldMk cId="4046526742" sldId="1208"/>
            <ac:graphicFrameMk id="12" creationId="{D68235EE-7D7B-17CA-F58A-D905EDEC29BC}"/>
          </ac:graphicFrameMkLst>
        </pc:graphicFrameChg>
        <pc:graphicFrameChg chg="add mod">
          <ac:chgData name="塩谷 晃弘 / Akihiro Shiotani" userId="50aef054-9327-40af-9729-b525352b79f1" providerId="ADAL" clId="{CD008F7E-6E31-4D40-9C30-EFB9EE91FBBA}" dt="2022-07-04T04:08:55.652" v="586"/>
          <ac:graphicFrameMkLst>
            <pc:docMk/>
            <pc:sldMk cId="4046526742" sldId="1208"/>
            <ac:graphicFrameMk id="13" creationId="{1C98520A-56A9-0AA9-1F6C-67D7A1D2EDF8}"/>
          </ac:graphicFrameMkLst>
        </pc:graphicFrameChg>
        <pc:graphicFrameChg chg="add mod">
          <ac:chgData name="塩谷 晃弘 / Akihiro Shiotani" userId="50aef054-9327-40af-9729-b525352b79f1" providerId="ADAL" clId="{CD008F7E-6E31-4D40-9C30-EFB9EE91FBBA}" dt="2022-07-04T04:09:06.176" v="591"/>
          <ac:graphicFrameMkLst>
            <pc:docMk/>
            <pc:sldMk cId="4046526742" sldId="1208"/>
            <ac:graphicFrameMk id="14" creationId="{1C98520A-56A9-0AA9-1F6C-67D7A1D2EDF8}"/>
          </ac:graphicFrameMkLst>
        </pc:graphicFrameChg>
        <pc:graphicFrameChg chg="add mod">
          <ac:chgData name="塩谷 晃弘 / Akihiro Shiotani" userId="50aef054-9327-40af-9729-b525352b79f1" providerId="ADAL" clId="{CD008F7E-6E31-4D40-9C30-EFB9EE91FBBA}" dt="2022-07-04T04:14:37.446" v="717" actId="14100"/>
          <ac:graphicFrameMkLst>
            <pc:docMk/>
            <pc:sldMk cId="4046526742" sldId="1208"/>
            <ac:graphicFrameMk id="15" creationId="{1C98520A-56A9-0AA9-1F6C-67D7A1D2EDF8}"/>
          </ac:graphicFrameMkLst>
        </pc:graphicFrameChg>
        <pc:graphicFrameChg chg="add mod">
          <ac:chgData name="塩谷 晃弘 / Akihiro Shiotani" userId="50aef054-9327-40af-9729-b525352b79f1" providerId="ADAL" clId="{CD008F7E-6E31-4D40-9C30-EFB9EE91FBBA}" dt="2022-07-04T04:09:18.981" v="598"/>
          <ac:graphicFrameMkLst>
            <pc:docMk/>
            <pc:sldMk cId="4046526742" sldId="1208"/>
            <ac:graphicFrameMk id="18" creationId="{8ED1162E-46C4-4F67-BD85-7F7416473B7C}"/>
          </ac:graphicFrameMkLst>
        </pc:graphicFrameChg>
        <pc:graphicFrameChg chg="add mod">
          <ac:chgData name="塩谷 晃弘 / Akihiro Shiotani" userId="50aef054-9327-40af-9729-b525352b79f1" providerId="ADAL" clId="{CD008F7E-6E31-4D40-9C30-EFB9EE91FBBA}" dt="2022-07-04T04:14:40.478" v="718" actId="14100"/>
          <ac:graphicFrameMkLst>
            <pc:docMk/>
            <pc:sldMk cId="4046526742" sldId="1208"/>
            <ac:graphicFrameMk id="19" creationId="{8ED1162E-46C4-4F67-BD85-7F7416473B7C}"/>
          </ac:graphicFrameMkLst>
        </pc:graphicFrameChg>
      </pc:sldChg>
      <pc:sldChg chg="addSp modSp mod modAnim">
        <pc:chgData name="塩谷 晃弘 / Akihiro Shiotani" userId="50aef054-9327-40af-9729-b525352b79f1" providerId="ADAL" clId="{CD008F7E-6E31-4D40-9C30-EFB9EE91FBBA}" dt="2022-07-04T08:09:27" v="3287"/>
        <pc:sldMkLst>
          <pc:docMk/>
          <pc:sldMk cId="4194922092" sldId="1209"/>
        </pc:sldMkLst>
        <pc:spChg chg="mod">
          <ac:chgData name="塩谷 晃弘 / Akihiro Shiotani" userId="50aef054-9327-40af-9729-b525352b79f1" providerId="ADAL" clId="{CD008F7E-6E31-4D40-9C30-EFB9EE91FBBA}" dt="2022-07-04T08:09:27" v="3287"/>
          <ac:spMkLst>
            <pc:docMk/>
            <pc:sldMk cId="4194922092" sldId="1209"/>
            <ac:spMk id="5" creationId="{B220F639-A7D1-AD63-E857-00D559E82108}"/>
          </ac:spMkLst>
        </pc:spChg>
        <pc:spChg chg="add mod">
          <ac:chgData name="塩谷 晃弘 / Akihiro Shiotani" userId="50aef054-9327-40af-9729-b525352b79f1" providerId="ADAL" clId="{CD008F7E-6E31-4D40-9C30-EFB9EE91FBBA}" dt="2022-07-04T04:25:21.175" v="827" actId="571"/>
          <ac:spMkLst>
            <pc:docMk/>
            <pc:sldMk cId="4194922092" sldId="1209"/>
            <ac:spMk id="31" creationId="{971F43A4-E25F-978A-C2F6-7429416E3A44}"/>
          </ac:spMkLst>
        </pc:spChg>
      </pc:sldChg>
      <pc:sldChg chg="del">
        <pc:chgData name="塩谷 晃弘 / Akihiro Shiotani" userId="50aef054-9327-40af-9729-b525352b79f1" providerId="ADAL" clId="{CD008F7E-6E31-4D40-9C30-EFB9EE91FBBA}" dt="2022-07-04T04:24:50.800" v="822" actId="47"/>
        <pc:sldMkLst>
          <pc:docMk/>
          <pc:sldMk cId="2246621450" sldId="1210"/>
        </pc:sldMkLst>
      </pc:sldChg>
      <pc:sldChg chg="del">
        <pc:chgData name="塩谷 晃弘 / Akihiro Shiotani" userId="50aef054-9327-40af-9729-b525352b79f1" providerId="ADAL" clId="{CD008F7E-6E31-4D40-9C30-EFB9EE91FBBA}" dt="2022-07-04T04:24:47.266" v="821" actId="47"/>
        <pc:sldMkLst>
          <pc:docMk/>
          <pc:sldMk cId="3369936183" sldId="1212"/>
        </pc:sldMkLst>
      </pc:sldChg>
      <pc:sldChg chg="del">
        <pc:chgData name="塩谷 晃弘 / Akihiro Shiotani" userId="50aef054-9327-40af-9729-b525352b79f1" providerId="ADAL" clId="{CD008F7E-6E31-4D40-9C30-EFB9EE91FBBA}" dt="2022-07-04T02:05:53.446" v="517" actId="47"/>
        <pc:sldMkLst>
          <pc:docMk/>
          <pc:sldMk cId="3103033409" sldId="1215"/>
        </pc:sldMkLst>
      </pc:sldChg>
      <pc:sldChg chg="del">
        <pc:chgData name="塩谷 晃弘 / Akihiro Shiotani" userId="50aef054-9327-40af-9729-b525352b79f1" providerId="ADAL" clId="{CD008F7E-6E31-4D40-9C30-EFB9EE91FBBA}" dt="2022-07-04T05:10:44.773" v="1420" actId="47"/>
        <pc:sldMkLst>
          <pc:docMk/>
          <pc:sldMk cId="1632287994" sldId="1216"/>
        </pc:sldMkLst>
      </pc:sldChg>
      <pc:sldChg chg="del">
        <pc:chgData name="塩谷 晃弘 / Akihiro Shiotani" userId="50aef054-9327-40af-9729-b525352b79f1" providerId="ADAL" clId="{CD008F7E-6E31-4D40-9C30-EFB9EE91FBBA}" dt="2022-07-04T02:03:43.523" v="458" actId="47"/>
        <pc:sldMkLst>
          <pc:docMk/>
          <pc:sldMk cId="2986680555" sldId="1217"/>
        </pc:sldMkLst>
      </pc:sldChg>
      <pc:sldChg chg="modSp mod">
        <pc:chgData name="塩谷 晃弘 / Akihiro Shiotani" userId="50aef054-9327-40af-9729-b525352b79f1" providerId="ADAL" clId="{CD008F7E-6E31-4D40-9C30-EFB9EE91FBBA}" dt="2022-07-04T08:09:29.156" v="3288"/>
        <pc:sldMkLst>
          <pc:docMk/>
          <pc:sldMk cId="3469418313" sldId="1219"/>
        </pc:sldMkLst>
        <pc:spChg chg="mod">
          <ac:chgData name="塩谷 晃弘 / Akihiro Shiotani" userId="50aef054-9327-40af-9729-b525352b79f1" providerId="ADAL" clId="{CD008F7E-6E31-4D40-9C30-EFB9EE91FBBA}" dt="2022-07-04T08:09:29.156" v="3288"/>
          <ac:spMkLst>
            <pc:docMk/>
            <pc:sldMk cId="3469418313" sldId="1219"/>
            <ac:spMk id="5" creationId="{B220F639-A7D1-AD63-E857-00D559E82108}"/>
          </ac:spMkLst>
        </pc:spChg>
      </pc:sldChg>
      <pc:sldChg chg="del">
        <pc:chgData name="塩谷 晃弘 / Akihiro Shiotani" userId="50aef054-9327-40af-9729-b525352b79f1" providerId="ADAL" clId="{CD008F7E-6E31-4D40-9C30-EFB9EE91FBBA}" dt="2022-07-04T02:03:45.202" v="459" actId="47"/>
        <pc:sldMkLst>
          <pc:docMk/>
          <pc:sldMk cId="3715567269" sldId="1220"/>
        </pc:sldMkLst>
      </pc:sldChg>
      <pc:sldChg chg="del">
        <pc:chgData name="塩谷 晃弘 / Akihiro Shiotani" userId="50aef054-9327-40af-9729-b525352b79f1" providerId="ADAL" clId="{CD008F7E-6E31-4D40-9C30-EFB9EE91FBBA}" dt="2022-07-04T07:56:22.122" v="2000" actId="47"/>
        <pc:sldMkLst>
          <pc:docMk/>
          <pc:sldMk cId="3304136920" sldId="1221"/>
        </pc:sldMkLst>
      </pc:sldChg>
      <pc:sldChg chg="del">
        <pc:chgData name="塩谷 晃弘 / Akihiro Shiotani" userId="50aef054-9327-40af-9729-b525352b79f1" providerId="ADAL" clId="{CD008F7E-6E31-4D40-9C30-EFB9EE91FBBA}" dt="2022-07-04T05:41:01.380" v="1867" actId="47"/>
        <pc:sldMkLst>
          <pc:docMk/>
          <pc:sldMk cId="1201952160" sldId="1222"/>
        </pc:sldMkLst>
      </pc:sldChg>
      <pc:sldChg chg="del">
        <pc:chgData name="塩谷 晃弘 / Akihiro Shiotani" userId="50aef054-9327-40af-9729-b525352b79f1" providerId="ADAL" clId="{CD008F7E-6E31-4D40-9C30-EFB9EE91FBBA}" dt="2022-07-04T02:03:48.625" v="460" actId="47"/>
        <pc:sldMkLst>
          <pc:docMk/>
          <pc:sldMk cId="3397540669" sldId="1224"/>
        </pc:sldMkLst>
      </pc:sldChg>
      <pc:sldChg chg="modSp mod">
        <pc:chgData name="塩谷 晃弘 / Akihiro Shiotani" userId="50aef054-9327-40af-9729-b525352b79f1" providerId="ADAL" clId="{CD008F7E-6E31-4D40-9C30-EFB9EE91FBBA}" dt="2022-07-04T08:11:46.386" v="3303" actId="12"/>
        <pc:sldMkLst>
          <pc:docMk/>
          <pc:sldMk cId="309474753" sldId="1225"/>
        </pc:sldMkLst>
        <pc:spChg chg="mod">
          <ac:chgData name="塩谷 晃弘 / Akihiro Shiotani" userId="50aef054-9327-40af-9729-b525352b79f1" providerId="ADAL" clId="{CD008F7E-6E31-4D40-9C30-EFB9EE91FBBA}" dt="2022-07-04T08:09:36.225" v="3289"/>
          <ac:spMkLst>
            <pc:docMk/>
            <pc:sldMk cId="309474753" sldId="1225"/>
            <ac:spMk id="5" creationId="{B220F639-A7D1-AD63-E857-00D559E82108}"/>
          </ac:spMkLst>
        </pc:spChg>
        <pc:spChg chg="mod">
          <ac:chgData name="塩谷 晃弘 / Akihiro Shiotani" userId="50aef054-9327-40af-9729-b525352b79f1" providerId="ADAL" clId="{CD008F7E-6E31-4D40-9C30-EFB9EE91FBBA}" dt="2022-07-04T08:11:46.386" v="3303" actId="12"/>
          <ac:spMkLst>
            <pc:docMk/>
            <pc:sldMk cId="309474753" sldId="1225"/>
            <ac:spMk id="38" creationId="{33E904E5-71F9-296D-56EC-2BD9CE4FFC75}"/>
          </ac:spMkLst>
        </pc:spChg>
        <pc:spChg chg="mod">
          <ac:chgData name="塩谷 晃弘 / Akihiro Shiotani" userId="50aef054-9327-40af-9729-b525352b79f1" providerId="ADAL" clId="{CD008F7E-6E31-4D40-9C30-EFB9EE91FBBA}" dt="2022-07-04T05:14:02.085" v="1593" actId="20577"/>
          <ac:spMkLst>
            <pc:docMk/>
            <pc:sldMk cId="309474753" sldId="1225"/>
            <ac:spMk id="45" creationId="{1F78DAA2-5163-9B89-38FE-877CCD6848BC}"/>
          </ac:spMkLst>
        </pc:spChg>
      </pc:sldChg>
      <pc:sldChg chg="del">
        <pc:chgData name="塩谷 晃弘 / Akihiro Shiotani" userId="50aef054-9327-40af-9729-b525352b79f1" providerId="ADAL" clId="{CD008F7E-6E31-4D40-9C30-EFB9EE91FBBA}" dt="2022-07-04T05:10:45.158" v="1421" actId="47"/>
        <pc:sldMkLst>
          <pc:docMk/>
          <pc:sldMk cId="1635437100" sldId="1226"/>
        </pc:sldMkLst>
      </pc:sldChg>
      <pc:sldChg chg="modSp mod">
        <pc:chgData name="塩谷 晃弘 / Akihiro Shiotani" userId="50aef054-9327-40af-9729-b525352b79f1" providerId="ADAL" clId="{CD008F7E-6E31-4D40-9C30-EFB9EE91FBBA}" dt="2022-07-04T08:05:46.840" v="3140" actId="14100"/>
        <pc:sldMkLst>
          <pc:docMk/>
          <pc:sldMk cId="444489803" sldId="1227"/>
        </pc:sldMkLst>
        <pc:spChg chg="mod">
          <ac:chgData name="塩谷 晃弘 / Akihiro Shiotani" userId="50aef054-9327-40af-9729-b525352b79f1" providerId="ADAL" clId="{CD008F7E-6E31-4D40-9C30-EFB9EE91FBBA}" dt="2022-07-04T08:05:46.840" v="3140" actId="14100"/>
          <ac:spMkLst>
            <pc:docMk/>
            <pc:sldMk cId="444489803" sldId="1227"/>
            <ac:spMk id="4" creationId="{4734FC7C-1A0B-E457-2F62-2B3C9DB329C7}"/>
          </ac:spMkLst>
        </pc:spChg>
      </pc:sldChg>
      <pc:sldChg chg="del">
        <pc:chgData name="塩谷 晃弘 / Akihiro Shiotani" userId="50aef054-9327-40af-9729-b525352b79f1" providerId="ADAL" clId="{CD008F7E-6E31-4D40-9C30-EFB9EE91FBBA}" dt="2022-07-04T05:14:10.800" v="1594" actId="47"/>
        <pc:sldMkLst>
          <pc:docMk/>
          <pc:sldMk cId="3008769209" sldId="1228"/>
        </pc:sldMkLst>
      </pc:sldChg>
      <pc:sldChg chg="del">
        <pc:chgData name="塩谷 晃弘 / Akihiro Shiotani" userId="50aef054-9327-40af-9729-b525352b79f1" providerId="ADAL" clId="{CD008F7E-6E31-4D40-9C30-EFB9EE91FBBA}" dt="2022-07-04T05:14:30.555" v="1599" actId="47"/>
        <pc:sldMkLst>
          <pc:docMk/>
          <pc:sldMk cId="3188023833" sldId="1229"/>
        </pc:sldMkLst>
      </pc:sldChg>
      <pc:sldChg chg="del">
        <pc:chgData name="塩谷 晃弘 / Akihiro Shiotani" userId="50aef054-9327-40af-9729-b525352b79f1" providerId="ADAL" clId="{CD008F7E-6E31-4D40-9C30-EFB9EE91FBBA}" dt="2022-07-04T05:14:34.689" v="1600" actId="47"/>
        <pc:sldMkLst>
          <pc:docMk/>
          <pc:sldMk cId="3176229515" sldId="1230"/>
        </pc:sldMkLst>
      </pc:sldChg>
      <pc:sldChg chg="addSp delSp modSp mod">
        <pc:chgData name="塩谷 晃弘 / Akihiro Shiotani" userId="50aef054-9327-40af-9729-b525352b79f1" providerId="ADAL" clId="{CD008F7E-6E31-4D40-9C30-EFB9EE91FBBA}" dt="2022-07-05T00:01:02.135" v="4647" actId="14100"/>
        <pc:sldMkLst>
          <pc:docMk/>
          <pc:sldMk cId="37659805" sldId="1231"/>
        </pc:sldMkLst>
        <pc:spChg chg="del">
          <ac:chgData name="塩谷 晃弘 / Akihiro Shiotani" userId="50aef054-9327-40af-9729-b525352b79f1" providerId="ADAL" clId="{CD008F7E-6E31-4D40-9C30-EFB9EE91FBBA}" dt="2022-07-04T08:13:07.409" v="3329" actId="478"/>
          <ac:spMkLst>
            <pc:docMk/>
            <pc:sldMk cId="37659805" sldId="1231"/>
            <ac:spMk id="22" creationId="{2E8BD009-0FCE-4FE2-A303-982E8DA8F59F}"/>
          </ac:spMkLst>
        </pc:spChg>
        <pc:spChg chg="del">
          <ac:chgData name="塩谷 晃弘 / Akihiro Shiotani" userId="50aef054-9327-40af-9729-b525352b79f1" providerId="ADAL" clId="{CD008F7E-6E31-4D40-9C30-EFB9EE91FBBA}" dt="2022-07-04T08:13:07.409" v="3329" actId="478"/>
          <ac:spMkLst>
            <pc:docMk/>
            <pc:sldMk cId="37659805" sldId="1231"/>
            <ac:spMk id="29" creationId="{9EAB74AC-FBF3-9891-720B-094D7A57BFF1}"/>
          </ac:spMkLst>
        </pc:spChg>
        <pc:spChg chg="add del mod">
          <ac:chgData name="塩谷 晃弘 / Akihiro Shiotani" userId="50aef054-9327-40af-9729-b525352b79f1" providerId="ADAL" clId="{CD008F7E-6E31-4D40-9C30-EFB9EE91FBBA}" dt="2022-07-04T08:18:15.913" v="3541" actId="478"/>
          <ac:spMkLst>
            <pc:docMk/>
            <pc:sldMk cId="37659805" sldId="1231"/>
            <ac:spMk id="31" creationId="{2B5004AC-C399-9FB6-944C-4218036218B0}"/>
          </ac:spMkLst>
        </pc:spChg>
        <pc:spChg chg="del">
          <ac:chgData name="塩谷 晃弘 / Akihiro Shiotani" userId="50aef054-9327-40af-9729-b525352b79f1" providerId="ADAL" clId="{CD008F7E-6E31-4D40-9C30-EFB9EE91FBBA}" dt="2022-07-04T08:13:07.409" v="3329" actId="478"/>
          <ac:spMkLst>
            <pc:docMk/>
            <pc:sldMk cId="37659805" sldId="1231"/>
            <ac:spMk id="34" creationId="{9AD5FFD2-85A7-298C-4C54-659054BC1918}"/>
          </ac:spMkLst>
        </pc:spChg>
        <pc:spChg chg="del">
          <ac:chgData name="塩谷 晃弘 / Akihiro Shiotani" userId="50aef054-9327-40af-9729-b525352b79f1" providerId="ADAL" clId="{CD008F7E-6E31-4D40-9C30-EFB9EE91FBBA}" dt="2022-07-04T08:13:07.409" v="3329" actId="478"/>
          <ac:spMkLst>
            <pc:docMk/>
            <pc:sldMk cId="37659805" sldId="1231"/>
            <ac:spMk id="35" creationId="{35E414B1-462D-7034-ACC9-218B27DD94BD}"/>
          </ac:spMkLst>
        </pc:spChg>
        <pc:spChg chg="del">
          <ac:chgData name="塩谷 晃弘 / Akihiro Shiotani" userId="50aef054-9327-40af-9729-b525352b79f1" providerId="ADAL" clId="{CD008F7E-6E31-4D40-9C30-EFB9EE91FBBA}" dt="2022-07-04T08:13:07.409" v="3329" actId="478"/>
          <ac:spMkLst>
            <pc:docMk/>
            <pc:sldMk cId="37659805" sldId="1231"/>
            <ac:spMk id="36" creationId="{EA2C4527-FBBD-60F3-972F-6289E56211A4}"/>
          </ac:spMkLst>
        </pc:spChg>
        <pc:spChg chg="del">
          <ac:chgData name="塩谷 晃弘 / Akihiro Shiotani" userId="50aef054-9327-40af-9729-b525352b79f1" providerId="ADAL" clId="{CD008F7E-6E31-4D40-9C30-EFB9EE91FBBA}" dt="2022-07-04T08:13:07.409" v="3329" actId="478"/>
          <ac:spMkLst>
            <pc:docMk/>
            <pc:sldMk cId="37659805" sldId="1231"/>
            <ac:spMk id="38" creationId="{C7D3052F-DC84-A281-FAEC-D2DB25EEED3B}"/>
          </ac:spMkLst>
        </pc:spChg>
        <pc:spChg chg="add del mod">
          <ac:chgData name="塩谷 晃弘 / Akihiro Shiotani" userId="50aef054-9327-40af-9729-b525352b79f1" providerId="ADAL" clId="{CD008F7E-6E31-4D40-9C30-EFB9EE91FBBA}" dt="2022-07-04T08:18:32.976" v="3545" actId="478"/>
          <ac:spMkLst>
            <pc:docMk/>
            <pc:sldMk cId="37659805" sldId="1231"/>
            <ac:spMk id="39" creationId="{7A44F43E-BCD2-CB13-B393-774B9761536E}"/>
          </ac:spMkLst>
        </pc:spChg>
        <pc:spChg chg="add del mod">
          <ac:chgData name="塩谷 晃弘 / Akihiro Shiotani" userId="50aef054-9327-40af-9729-b525352b79f1" providerId="ADAL" clId="{CD008F7E-6E31-4D40-9C30-EFB9EE91FBBA}" dt="2022-07-04T08:18:35.080" v="3546" actId="478"/>
          <ac:spMkLst>
            <pc:docMk/>
            <pc:sldMk cId="37659805" sldId="1231"/>
            <ac:spMk id="40" creationId="{7EC77A7F-C4B4-817C-4A67-1ED03F99AEAD}"/>
          </ac:spMkLst>
        </pc:spChg>
        <pc:spChg chg="add mod">
          <ac:chgData name="塩谷 晃弘 / Akihiro Shiotani" userId="50aef054-9327-40af-9729-b525352b79f1" providerId="ADAL" clId="{CD008F7E-6E31-4D40-9C30-EFB9EE91FBBA}" dt="2022-07-04T08:18:10.030" v="3540" actId="1076"/>
          <ac:spMkLst>
            <pc:docMk/>
            <pc:sldMk cId="37659805" sldId="1231"/>
            <ac:spMk id="42" creationId="{BD56B6FE-9E29-13CA-E28E-8601C6CDDF7B}"/>
          </ac:spMkLst>
        </pc:spChg>
        <pc:spChg chg="add del mod">
          <ac:chgData name="塩谷 晃弘 / Akihiro Shiotani" userId="50aef054-9327-40af-9729-b525352b79f1" providerId="ADAL" clId="{CD008F7E-6E31-4D40-9C30-EFB9EE91FBBA}" dt="2022-07-04T08:16:44.617" v="3412" actId="478"/>
          <ac:spMkLst>
            <pc:docMk/>
            <pc:sldMk cId="37659805" sldId="1231"/>
            <ac:spMk id="44" creationId="{60763CA5-6D5D-ADDB-483D-33CA827D26C5}"/>
          </ac:spMkLst>
        </pc:spChg>
        <pc:spChg chg="add del mod">
          <ac:chgData name="塩谷 晃弘 / Akihiro Shiotani" userId="50aef054-9327-40af-9729-b525352b79f1" providerId="ADAL" clId="{CD008F7E-6E31-4D40-9C30-EFB9EE91FBBA}" dt="2022-07-04T08:17:19.897" v="3434" actId="478"/>
          <ac:spMkLst>
            <pc:docMk/>
            <pc:sldMk cId="37659805" sldId="1231"/>
            <ac:spMk id="46" creationId="{74857A64-2941-14D9-99CC-B2DC8E3F1F9D}"/>
          </ac:spMkLst>
        </pc:spChg>
        <pc:spChg chg="add mod">
          <ac:chgData name="塩谷 晃弘 / Akihiro Shiotani" userId="50aef054-9327-40af-9729-b525352b79f1" providerId="ADAL" clId="{CD008F7E-6E31-4D40-9C30-EFB9EE91FBBA}" dt="2022-07-04T08:17:33.857" v="3435" actId="1076"/>
          <ac:spMkLst>
            <pc:docMk/>
            <pc:sldMk cId="37659805" sldId="1231"/>
            <ac:spMk id="48" creationId="{8C95C802-8EC6-7FE2-1BE3-8BDACCFDDD2A}"/>
          </ac:spMkLst>
        </pc:spChg>
        <pc:spChg chg="add del mod">
          <ac:chgData name="塩谷 晃弘 / Akihiro Shiotani" userId="50aef054-9327-40af-9729-b525352b79f1" providerId="ADAL" clId="{CD008F7E-6E31-4D40-9C30-EFB9EE91FBBA}" dt="2022-07-04T08:16:27.153" v="3402" actId="478"/>
          <ac:spMkLst>
            <pc:docMk/>
            <pc:sldMk cId="37659805" sldId="1231"/>
            <ac:spMk id="50" creationId="{A3EB2437-AEAA-7CCA-3998-4BA424B2D445}"/>
          </ac:spMkLst>
        </pc:spChg>
        <pc:spChg chg="add mod">
          <ac:chgData name="塩谷 晃弘 / Akihiro Shiotani" userId="50aef054-9327-40af-9729-b525352b79f1" providerId="ADAL" clId="{CD008F7E-6E31-4D40-9C30-EFB9EE91FBBA}" dt="2022-07-04T08:17:09.079" v="3430" actId="1076"/>
          <ac:spMkLst>
            <pc:docMk/>
            <pc:sldMk cId="37659805" sldId="1231"/>
            <ac:spMk id="52" creationId="{2DD4DB1F-F42A-7597-5A47-E12F885DFF73}"/>
          </ac:spMkLst>
        </pc:spChg>
        <pc:spChg chg="add mod">
          <ac:chgData name="塩谷 晃弘 / Akihiro Shiotani" userId="50aef054-9327-40af-9729-b525352b79f1" providerId="ADAL" clId="{CD008F7E-6E31-4D40-9C30-EFB9EE91FBBA}" dt="2022-07-04T08:18:22.895" v="3543" actId="1076"/>
          <ac:spMkLst>
            <pc:docMk/>
            <pc:sldMk cId="37659805" sldId="1231"/>
            <ac:spMk id="55" creationId="{4C12998F-E142-0058-5C6B-5B22D8E95BCD}"/>
          </ac:spMkLst>
        </pc:spChg>
        <pc:graphicFrameChg chg="del">
          <ac:chgData name="塩谷 晃弘 / Akihiro Shiotani" userId="50aef054-9327-40af-9729-b525352b79f1" providerId="ADAL" clId="{CD008F7E-6E31-4D40-9C30-EFB9EE91FBBA}" dt="2022-07-04T08:13:07.409" v="3329" actId="478"/>
          <ac:graphicFrameMkLst>
            <pc:docMk/>
            <pc:sldMk cId="37659805" sldId="1231"/>
            <ac:graphicFrameMk id="9" creationId="{00000000-0000-0000-0000-000000000000}"/>
          </ac:graphicFrameMkLst>
        </pc:graphicFrameChg>
        <pc:graphicFrameChg chg="add mod modGraphic">
          <ac:chgData name="塩谷 晃弘 / Akihiro Shiotani" userId="50aef054-9327-40af-9729-b525352b79f1" providerId="ADAL" clId="{CD008F7E-6E31-4D40-9C30-EFB9EE91FBBA}" dt="2022-07-04T08:14:16.262" v="3381" actId="207"/>
          <ac:graphicFrameMkLst>
            <pc:docMk/>
            <pc:sldMk cId="37659805" sldId="1231"/>
            <ac:graphicFrameMk id="23" creationId="{3AEC1DEA-A6FC-FF86-AEC8-1F6779AE0A3D}"/>
          </ac:graphicFrameMkLst>
        </pc:graphicFrameChg>
        <pc:cxnChg chg="del">
          <ac:chgData name="塩谷 晃弘 / Akihiro Shiotani" userId="50aef054-9327-40af-9729-b525352b79f1" providerId="ADAL" clId="{CD008F7E-6E31-4D40-9C30-EFB9EE91FBBA}" dt="2022-07-04T08:13:07.409" v="3329" actId="478"/>
          <ac:cxnSpMkLst>
            <pc:docMk/>
            <pc:sldMk cId="37659805" sldId="1231"/>
            <ac:cxnSpMk id="8" creationId="{00000000-0000-0000-0000-000000000000}"/>
          </ac:cxnSpMkLst>
        </pc:cxnChg>
        <pc:cxnChg chg="del">
          <ac:chgData name="塩谷 晃弘 / Akihiro Shiotani" userId="50aef054-9327-40af-9729-b525352b79f1" providerId="ADAL" clId="{CD008F7E-6E31-4D40-9C30-EFB9EE91FBBA}" dt="2022-07-04T08:13:07.409" v="3329" actId="478"/>
          <ac:cxnSpMkLst>
            <pc:docMk/>
            <pc:sldMk cId="37659805" sldId="1231"/>
            <ac:cxnSpMk id="16" creationId="{00000000-0000-0000-0000-000000000000}"/>
          </ac:cxnSpMkLst>
        </pc:cxnChg>
        <pc:cxnChg chg="add mod">
          <ac:chgData name="塩谷 晃弘 / Akihiro Shiotani" userId="50aef054-9327-40af-9729-b525352b79f1" providerId="ADAL" clId="{CD008F7E-6E31-4D40-9C30-EFB9EE91FBBA}" dt="2022-07-04T08:13:15.912" v="3330"/>
          <ac:cxnSpMkLst>
            <pc:docMk/>
            <pc:sldMk cId="37659805" sldId="1231"/>
            <ac:cxnSpMk id="19" creationId="{3DCDEC6A-C302-C115-7573-DDEA1FA68084}"/>
          </ac:cxnSpMkLst>
        </pc:cxnChg>
        <pc:cxnChg chg="del">
          <ac:chgData name="塩谷 晃弘 / Akihiro Shiotani" userId="50aef054-9327-40af-9729-b525352b79f1" providerId="ADAL" clId="{CD008F7E-6E31-4D40-9C30-EFB9EE91FBBA}" dt="2022-07-04T08:13:07.409" v="3329" actId="478"/>
          <ac:cxnSpMkLst>
            <pc:docMk/>
            <pc:sldMk cId="37659805" sldId="1231"/>
            <ac:cxnSpMk id="20" creationId="{0371C8F7-D48F-DA21-B637-78C89CD0F0E6}"/>
          </ac:cxnSpMkLst>
        </pc:cxnChg>
        <pc:cxnChg chg="del">
          <ac:chgData name="塩谷 晃弘 / Akihiro Shiotani" userId="50aef054-9327-40af-9729-b525352b79f1" providerId="ADAL" clId="{CD008F7E-6E31-4D40-9C30-EFB9EE91FBBA}" dt="2022-07-04T08:13:07.409" v="3329" actId="478"/>
          <ac:cxnSpMkLst>
            <pc:docMk/>
            <pc:sldMk cId="37659805" sldId="1231"/>
            <ac:cxnSpMk id="21" creationId="{56EF2380-D45B-DC33-4FEA-9FF84788F5A7}"/>
          </ac:cxnSpMkLst>
        </pc:cxnChg>
        <pc:cxnChg chg="del">
          <ac:chgData name="塩谷 晃弘 / Akihiro Shiotani" userId="50aef054-9327-40af-9729-b525352b79f1" providerId="ADAL" clId="{CD008F7E-6E31-4D40-9C30-EFB9EE91FBBA}" dt="2022-07-04T08:13:07.409" v="3329" actId="478"/>
          <ac:cxnSpMkLst>
            <pc:docMk/>
            <pc:sldMk cId="37659805" sldId="1231"/>
            <ac:cxnSpMk id="24" creationId="{47603661-6B6F-B51A-B2F8-23B50E57D047}"/>
          </ac:cxnSpMkLst>
        </pc:cxnChg>
        <pc:cxnChg chg="add mod">
          <ac:chgData name="塩谷 晃弘 / Akihiro Shiotani" userId="50aef054-9327-40af-9729-b525352b79f1" providerId="ADAL" clId="{CD008F7E-6E31-4D40-9C30-EFB9EE91FBBA}" dt="2022-07-05T00:01:02.135" v="4647" actId="14100"/>
          <ac:cxnSpMkLst>
            <pc:docMk/>
            <pc:sldMk cId="37659805" sldId="1231"/>
            <ac:cxnSpMk id="25" creationId="{49088B17-295F-0672-D6E4-6E88DB6FFC52}"/>
          </ac:cxnSpMkLst>
        </pc:cxnChg>
        <pc:cxnChg chg="del">
          <ac:chgData name="塩谷 晃弘 / Akihiro Shiotani" userId="50aef054-9327-40af-9729-b525352b79f1" providerId="ADAL" clId="{CD008F7E-6E31-4D40-9C30-EFB9EE91FBBA}" dt="2022-07-04T08:13:07.409" v="3329" actId="478"/>
          <ac:cxnSpMkLst>
            <pc:docMk/>
            <pc:sldMk cId="37659805" sldId="1231"/>
            <ac:cxnSpMk id="26" creationId="{2F044669-FB6D-7845-C5FC-4E11ABFAB114}"/>
          </ac:cxnSpMkLst>
        </pc:cxnChg>
        <pc:cxnChg chg="add del mod">
          <ac:chgData name="塩谷 晃弘 / Akihiro Shiotani" userId="50aef054-9327-40af-9729-b525352b79f1" providerId="ADAL" clId="{CD008F7E-6E31-4D40-9C30-EFB9EE91FBBA}" dt="2022-07-04T08:16:39.928" v="3406" actId="478"/>
          <ac:cxnSpMkLst>
            <pc:docMk/>
            <pc:sldMk cId="37659805" sldId="1231"/>
            <ac:cxnSpMk id="27" creationId="{6F0CEBFF-AE92-EFDC-500D-C8D72E370EA0}"/>
          </ac:cxnSpMkLst>
        </pc:cxnChg>
        <pc:cxnChg chg="del">
          <ac:chgData name="塩谷 晃弘 / Akihiro Shiotani" userId="50aef054-9327-40af-9729-b525352b79f1" providerId="ADAL" clId="{CD008F7E-6E31-4D40-9C30-EFB9EE91FBBA}" dt="2022-07-04T08:13:07.409" v="3329" actId="478"/>
          <ac:cxnSpMkLst>
            <pc:docMk/>
            <pc:sldMk cId="37659805" sldId="1231"/>
            <ac:cxnSpMk id="28" creationId="{2C0CB752-9DDF-9178-A496-285EF5953C28}"/>
          </ac:cxnSpMkLst>
        </pc:cxnChg>
        <pc:cxnChg chg="del">
          <ac:chgData name="塩谷 晃弘 / Akihiro Shiotani" userId="50aef054-9327-40af-9729-b525352b79f1" providerId="ADAL" clId="{CD008F7E-6E31-4D40-9C30-EFB9EE91FBBA}" dt="2022-07-04T08:13:07.409" v="3329" actId="478"/>
          <ac:cxnSpMkLst>
            <pc:docMk/>
            <pc:sldMk cId="37659805" sldId="1231"/>
            <ac:cxnSpMk id="30" creationId="{330E7EFA-A872-CFC0-C6D0-9E6CA70D0068}"/>
          </ac:cxnSpMkLst>
        </pc:cxnChg>
        <pc:cxnChg chg="add del mod">
          <ac:chgData name="塩谷 晃弘 / Akihiro Shiotani" userId="50aef054-9327-40af-9729-b525352b79f1" providerId="ADAL" clId="{CD008F7E-6E31-4D40-9C30-EFB9EE91FBBA}" dt="2022-07-04T08:16:42.801" v="3410" actId="478"/>
          <ac:cxnSpMkLst>
            <pc:docMk/>
            <pc:sldMk cId="37659805" sldId="1231"/>
            <ac:cxnSpMk id="32" creationId="{8CB7BE95-08C1-3798-EF8C-1A113857F83E}"/>
          </ac:cxnSpMkLst>
        </pc:cxnChg>
        <pc:cxnChg chg="del">
          <ac:chgData name="塩谷 晃弘 / Akihiro Shiotani" userId="50aef054-9327-40af-9729-b525352b79f1" providerId="ADAL" clId="{CD008F7E-6E31-4D40-9C30-EFB9EE91FBBA}" dt="2022-07-04T08:13:07.409" v="3329" actId="478"/>
          <ac:cxnSpMkLst>
            <pc:docMk/>
            <pc:sldMk cId="37659805" sldId="1231"/>
            <ac:cxnSpMk id="33" creationId="{AB374FEE-F897-61DB-60A9-D8311CD710A3}"/>
          </ac:cxnSpMkLst>
        </pc:cxnChg>
        <pc:cxnChg chg="add del mod">
          <ac:chgData name="塩谷 晃弘 / Akihiro Shiotani" userId="50aef054-9327-40af-9729-b525352b79f1" providerId="ADAL" clId="{CD008F7E-6E31-4D40-9C30-EFB9EE91FBBA}" dt="2022-07-04T08:16:41.984" v="3409" actId="478"/>
          <ac:cxnSpMkLst>
            <pc:docMk/>
            <pc:sldMk cId="37659805" sldId="1231"/>
            <ac:cxnSpMk id="37" creationId="{78D7B4EA-69F5-50F7-12F1-41C173170A03}"/>
          </ac:cxnSpMkLst>
        </pc:cxnChg>
        <pc:cxnChg chg="add mod">
          <ac:chgData name="塩谷 晃弘 / Akihiro Shiotani" userId="50aef054-9327-40af-9729-b525352b79f1" providerId="ADAL" clId="{CD008F7E-6E31-4D40-9C30-EFB9EE91FBBA}" dt="2022-07-04T08:17:41.187" v="3436" actId="14100"/>
          <ac:cxnSpMkLst>
            <pc:docMk/>
            <pc:sldMk cId="37659805" sldId="1231"/>
            <ac:cxnSpMk id="41" creationId="{EEC273F4-EC80-7FA2-8222-25B3596A2BD6}"/>
          </ac:cxnSpMkLst>
        </pc:cxnChg>
        <pc:cxnChg chg="add del mod">
          <ac:chgData name="塩谷 晃弘 / Akihiro Shiotani" userId="50aef054-9327-40af-9729-b525352b79f1" providerId="ADAL" clId="{CD008F7E-6E31-4D40-9C30-EFB9EE91FBBA}" dt="2022-07-04T08:16:43.783" v="3411" actId="478"/>
          <ac:cxnSpMkLst>
            <pc:docMk/>
            <pc:sldMk cId="37659805" sldId="1231"/>
            <ac:cxnSpMk id="43" creationId="{04BDD811-D039-81EB-2D2C-9FD4EAFE0A1D}"/>
          </ac:cxnSpMkLst>
        </pc:cxnChg>
        <pc:cxnChg chg="add del mod">
          <ac:chgData name="塩谷 晃弘 / Akihiro Shiotani" userId="50aef054-9327-40af-9729-b525352b79f1" providerId="ADAL" clId="{CD008F7E-6E31-4D40-9C30-EFB9EE91FBBA}" dt="2022-07-04T08:16:40.565" v="3407" actId="478"/>
          <ac:cxnSpMkLst>
            <pc:docMk/>
            <pc:sldMk cId="37659805" sldId="1231"/>
            <ac:cxnSpMk id="45" creationId="{027F9515-09F3-64C0-532D-B564E0A5D6B1}"/>
          </ac:cxnSpMkLst>
        </pc:cxnChg>
        <pc:cxnChg chg="add del mod">
          <ac:chgData name="塩谷 晃弘 / Akihiro Shiotani" userId="50aef054-9327-40af-9729-b525352b79f1" providerId="ADAL" clId="{CD008F7E-6E31-4D40-9C30-EFB9EE91FBBA}" dt="2022-07-04T08:16:41.062" v="3408" actId="478"/>
          <ac:cxnSpMkLst>
            <pc:docMk/>
            <pc:sldMk cId="37659805" sldId="1231"/>
            <ac:cxnSpMk id="47" creationId="{9AF812AA-63DD-306E-978F-6737B53FD352}"/>
          </ac:cxnSpMkLst>
        </pc:cxnChg>
        <pc:cxnChg chg="add del mod">
          <ac:chgData name="塩谷 晃弘 / Akihiro Shiotani" userId="50aef054-9327-40af-9729-b525352b79f1" providerId="ADAL" clId="{CD008F7E-6E31-4D40-9C30-EFB9EE91FBBA}" dt="2022-07-04T08:16:36.598" v="3405" actId="478"/>
          <ac:cxnSpMkLst>
            <pc:docMk/>
            <pc:sldMk cId="37659805" sldId="1231"/>
            <ac:cxnSpMk id="49" creationId="{DB9225E6-FDC8-81BB-7947-0F95A211DC9E}"/>
          </ac:cxnSpMkLst>
        </pc:cxnChg>
        <pc:cxnChg chg="add mod">
          <ac:chgData name="塩谷 晃弘 / Akihiro Shiotani" userId="50aef054-9327-40af-9729-b525352b79f1" providerId="ADAL" clId="{CD008F7E-6E31-4D40-9C30-EFB9EE91FBBA}" dt="2022-07-04T08:16:53.909" v="3415" actId="14100"/>
          <ac:cxnSpMkLst>
            <pc:docMk/>
            <pc:sldMk cId="37659805" sldId="1231"/>
            <ac:cxnSpMk id="51" creationId="{FF34B8F5-BEF7-7E1F-CE62-414044935EC2}"/>
          </ac:cxnSpMkLst>
        </pc:cxnChg>
        <pc:cxnChg chg="add mod">
          <ac:chgData name="塩谷 晃弘 / Akihiro Shiotani" userId="50aef054-9327-40af-9729-b525352b79f1" providerId="ADAL" clId="{CD008F7E-6E31-4D40-9C30-EFB9EE91FBBA}" dt="2022-07-04T08:17:17.880" v="3433" actId="14100"/>
          <ac:cxnSpMkLst>
            <pc:docMk/>
            <pc:sldMk cId="37659805" sldId="1231"/>
            <ac:cxnSpMk id="53" creationId="{841AF1B2-B992-BB4D-255A-2AA8E432DFE6}"/>
          </ac:cxnSpMkLst>
        </pc:cxnChg>
        <pc:cxnChg chg="add mod">
          <ac:chgData name="塩谷 晃弘 / Akihiro Shiotani" userId="50aef054-9327-40af-9729-b525352b79f1" providerId="ADAL" clId="{CD008F7E-6E31-4D40-9C30-EFB9EE91FBBA}" dt="2022-07-04T08:18:22.895" v="3543" actId="1076"/>
          <ac:cxnSpMkLst>
            <pc:docMk/>
            <pc:sldMk cId="37659805" sldId="1231"/>
            <ac:cxnSpMk id="54" creationId="{BE64E18B-5715-F243-65B0-3FE6C6E6E3E5}"/>
          </ac:cxnSpMkLst>
        </pc:cxnChg>
        <pc:cxnChg chg="add del mod">
          <ac:chgData name="塩谷 晃弘 / Akihiro Shiotani" userId="50aef054-9327-40af-9729-b525352b79f1" providerId="ADAL" clId="{CD008F7E-6E31-4D40-9C30-EFB9EE91FBBA}" dt="2022-07-04T08:18:42.879" v="3549" actId="478"/>
          <ac:cxnSpMkLst>
            <pc:docMk/>
            <pc:sldMk cId="37659805" sldId="1231"/>
            <ac:cxnSpMk id="56" creationId="{AB1610F5-02EF-2F2A-A86D-7B251BEB7150}"/>
          </ac:cxnSpMkLst>
        </pc:cxnChg>
      </pc:sldChg>
      <pc:sldChg chg="add del">
        <pc:chgData name="塩谷 晃弘 / Akihiro Shiotani" userId="50aef054-9327-40af-9729-b525352b79f1" providerId="ADAL" clId="{CD008F7E-6E31-4D40-9C30-EFB9EE91FBBA}" dt="2022-07-04T02:09:43.824" v="530" actId="47"/>
        <pc:sldMkLst>
          <pc:docMk/>
          <pc:sldMk cId="613725312" sldId="1232"/>
        </pc:sldMkLst>
      </pc:sldChg>
      <pc:sldChg chg="addSp modSp add del mod">
        <pc:chgData name="塩谷 晃弘 / Akihiro Shiotani" userId="50aef054-9327-40af-9729-b525352b79f1" providerId="ADAL" clId="{CD008F7E-6E31-4D40-9C30-EFB9EE91FBBA}" dt="2022-07-04T04:23:45.248" v="818" actId="47"/>
        <pc:sldMkLst>
          <pc:docMk/>
          <pc:sldMk cId="885829491" sldId="1232"/>
        </pc:sldMkLst>
        <pc:graphicFrameChg chg="add mod">
          <ac:chgData name="塩谷 晃弘 / Akihiro Shiotani" userId="50aef054-9327-40af-9729-b525352b79f1" providerId="ADAL" clId="{CD008F7E-6E31-4D40-9C30-EFB9EE91FBBA}" dt="2022-07-04T04:11:09.356" v="634"/>
          <ac:graphicFrameMkLst>
            <pc:docMk/>
            <pc:sldMk cId="885829491" sldId="1232"/>
            <ac:graphicFrameMk id="12" creationId="{EF60BE53-7A19-41C7-83B8-2D6E21215238}"/>
          </ac:graphicFrameMkLst>
        </pc:graphicFrameChg>
        <pc:graphicFrameChg chg="add mod">
          <ac:chgData name="塩谷 晃弘 / Akihiro Shiotani" userId="50aef054-9327-40af-9729-b525352b79f1" providerId="ADAL" clId="{CD008F7E-6E31-4D40-9C30-EFB9EE91FBBA}" dt="2022-07-04T04:12:56.770" v="686" actId="1076"/>
          <ac:graphicFrameMkLst>
            <pc:docMk/>
            <pc:sldMk cId="885829491" sldId="1232"/>
            <ac:graphicFrameMk id="13" creationId="{EF60BE53-7A19-41C7-83B8-2D6E21215238}"/>
          </ac:graphicFrameMkLst>
        </pc:graphicFrameChg>
        <pc:graphicFrameChg chg="add mod">
          <ac:chgData name="塩谷 晃弘 / Akihiro Shiotani" userId="50aef054-9327-40af-9729-b525352b79f1" providerId="ADAL" clId="{CD008F7E-6E31-4D40-9C30-EFB9EE91FBBA}" dt="2022-07-04T04:11:27.837" v="643"/>
          <ac:graphicFrameMkLst>
            <pc:docMk/>
            <pc:sldMk cId="885829491" sldId="1232"/>
            <ac:graphicFrameMk id="14" creationId="{D67FEBFB-7CB2-4656-8B6F-5DABE5C045AC}"/>
          </ac:graphicFrameMkLst>
        </pc:graphicFrameChg>
        <pc:graphicFrameChg chg="add mod">
          <ac:chgData name="塩谷 晃弘 / Akihiro Shiotani" userId="50aef054-9327-40af-9729-b525352b79f1" providerId="ADAL" clId="{CD008F7E-6E31-4D40-9C30-EFB9EE91FBBA}" dt="2022-07-04T04:12:23.109" v="683" actId="14100"/>
          <ac:graphicFrameMkLst>
            <pc:docMk/>
            <pc:sldMk cId="885829491" sldId="1232"/>
            <ac:graphicFrameMk id="17" creationId="{D67FEBFB-7CB2-4656-8B6F-5DABE5C045AC}"/>
          </ac:graphicFrameMkLst>
        </pc:graphicFrameChg>
      </pc:sldChg>
      <pc:sldChg chg="add del">
        <pc:chgData name="塩谷 晃弘 / Akihiro Shiotani" userId="50aef054-9327-40af-9729-b525352b79f1" providerId="ADAL" clId="{CD008F7E-6E31-4D40-9C30-EFB9EE91FBBA}" dt="2022-07-04T04:14:59.519" v="720" actId="47"/>
        <pc:sldMkLst>
          <pc:docMk/>
          <pc:sldMk cId="4133326582" sldId="1233"/>
        </pc:sldMkLst>
      </pc:sldChg>
      <pc:sldChg chg="addSp modSp add mod">
        <pc:chgData name="塩谷 晃弘 / Akihiro Shiotani" userId="50aef054-9327-40af-9729-b525352b79f1" providerId="ADAL" clId="{CD008F7E-6E31-4D40-9C30-EFB9EE91FBBA}" dt="2022-07-04T08:09:01.249" v="3282" actId="20577"/>
        <pc:sldMkLst>
          <pc:docMk/>
          <pc:sldMk cId="727646770" sldId="1234"/>
        </pc:sldMkLst>
        <pc:spChg chg="add mod ord">
          <ac:chgData name="塩谷 晃弘 / Akihiro Shiotani" userId="50aef054-9327-40af-9729-b525352b79f1" providerId="ADAL" clId="{CD008F7E-6E31-4D40-9C30-EFB9EE91FBBA}" dt="2022-07-04T04:22:38.200" v="805" actId="14100"/>
          <ac:spMkLst>
            <pc:docMk/>
            <pc:sldMk cId="727646770" sldId="1234"/>
            <ac:spMk id="2" creationId="{890244AA-95D3-DF86-9ED9-16626112FD45}"/>
          </ac:spMkLst>
        </pc:spChg>
        <pc:spChg chg="mod">
          <ac:chgData name="塩谷 晃弘 / Akihiro Shiotani" userId="50aef054-9327-40af-9729-b525352b79f1" providerId="ADAL" clId="{CD008F7E-6E31-4D40-9C30-EFB9EE91FBBA}" dt="2022-07-04T08:09:01.249" v="3282" actId="20577"/>
          <ac:spMkLst>
            <pc:docMk/>
            <pc:sldMk cId="727646770" sldId="1234"/>
            <ac:spMk id="16" creationId="{FD32C012-2891-8156-67A5-36A0BBC98255}"/>
          </ac:spMkLst>
        </pc:spChg>
        <pc:spChg chg="add mod">
          <ac:chgData name="塩谷 晃弘 / Akihiro Shiotani" userId="50aef054-9327-40af-9729-b525352b79f1" providerId="ADAL" clId="{CD008F7E-6E31-4D40-9C30-EFB9EE91FBBA}" dt="2022-07-04T04:15:40.637" v="729" actId="1076"/>
          <ac:spMkLst>
            <pc:docMk/>
            <pc:sldMk cId="727646770" sldId="1234"/>
            <ac:spMk id="17" creationId="{929CBB9C-2B92-C38E-832F-A0056F5EB2EF}"/>
          </ac:spMkLst>
        </pc:spChg>
        <pc:spChg chg="add mod">
          <ac:chgData name="塩谷 晃弘 / Akihiro Shiotani" userId="50aef054-9327-40af-9729-b525352b79f1" providerId="ADAL" clId="{CD008F7E-6E31-4D40-9C30-EFB9EE91FBBA}" dt="2022-07-04T04:16:00.184" v="734" actId="1076"/>
          <ac:spMkLst>
            <pc:docMk/>
            <pc:sldMk cId="727646770" sldId="1234"/>
            <ac:spMk id="18" creationId="{C239D631-4DF4-5B28-6A92-6A39E8799FBE}"/>
          </ac:spMkLst>
        </pc:spChg>
        <pc:spChg chg="add mod ord">
          <ac:chgData name="塩谷 晃弘 / Akihiro Shiotani" userId="50aef054-9327-40af-9729-b525352b79f1" providerId="ADAL" clId="{CD008F7E-6E31-4D40-9C30-EFB9EE91FBBA}" dt="2022-07-04T04:23:24.538" v="813" actId="208"/>
          <ac:spMkLst>
            <pc:docMk/>
            <pc:sldMk cId="727646770" sldId="1234"/>
            <ac:spMk id="22" creationId="{ACD0E61A-570C-E504-8AA3-20231EFA1589}"/>
          </ac:spMkLst>
        </pc:spChg>
        <pc:spChg chg="mod">
          <ac:chgData name="塩谷 晃弘 / Akihiro Shiotani" userId="50aef054-9327-40af-9729-b525352b79f1" providerId="ADAL" clId="{CD008F7E-6E31-4D40-9C30-EFB9EE91FBBA}" dt="2022-07-04T05:12:20.034" v="1477"/>
          <ac:spMkLst>
            <pc:docMk/>
            <pc:sldMk cId="727646770" sldId="1234"/>
            <ac:spMk id="40" creationId="{9DFDF6C0-7B0A-E0E9-3E78-3CC2E23DDD94}"/>
          </ac:spMkLst>
        </pc:spChg>
        <pc:graphicFrameChg chg="add mod">
          <ac:chgData name="塩谷 晃弘 / Akihiro Shiotani" userId="50aef054-9327-40af-9729-b525352b79f1" providerId="ADAL" clId="{CD008F7E-6E31-4D40-9C30-EFB9EE91FBBA}" dt="2022-07-04T04:22:01.275" v="798" actId="1076"/>
          <ac:graphicFrameMkLst>
            <pc:docMk/>
            <pc:sldMk cId="727646770" sldId="1234"/>
            <ac:graphicFrameMk id="13" creationId="{3C910DF8-0684-3AC3-FEBA-622B26E55004}"/>
          </ac:graphicFrameMkLst>
        </pc:graphicFrameChg>
        <pc:graphicFrameChg chg="add mod">
          <ac:chgData name="塩谷 晃弘 / Akihiro Shiotani" userId="50aef054-9327-40af-9729-b525352b79f1" providerId="ADAL" clId="{CD008F7E-6E31-4D40-9C30-EFB9EE91FBBA}" dt="2022-07-04T04:22:47.056" v="807" actId="14100"/>
          <ac:graphicFrameMkLst>
            <pc:docMk/>
            <pc:sldMk cId="727646770" sldId="1234"/>
            <ac:graphicFrameMk id="14" creationId="{8A3AEF90-6FA6-647D-2110-E74850978162}"/>
          </ac:graphicFrameMkLst>
        </pc:graphicFrameChg>
        <pc:graphicFrameChg chg="mod ord">
          <ac:chgData name="塩谷 晃弘 / Akihiro Shiotani" userId="50aef054-9327-40af-9729-b525352b79f1" providerId="ADAL" clId="{CD008F7E-6E31-4D40-9C30-EFB9EE91FBBA}" dt="2022-07-04T04:18:51.611" v="770" actId="167"/>
          <ac:graphicFrameMkLst>
            <pc:docMk/>
            <pc:sldMk cId="727646770" sldId="1234"/>
            <ac:graphicFrameMk id="15" creationId="{1C98520A-56A9-0AA9-1F6C-67D7A1D2EDF8}"/>
          </ac:graphicFrameMkLst>
        </pc:graphicFrameChg>
        <pc:graphicFrameChg chg="ord">
          <ac:chgData name="塩谷 晃弘 / Akihiro Shiotani" userId="50aef054-9327-40af-9729-b525352b79f1" providerId="ADAL" clId="{CD008F7E-6E31-4D40-9C30-EFB9EE91FBBA}" dt="2022-07-04T04:21:45.250" v="795" actId="167"/>
          <ac:graphicFrameMkLst>
            <pc:docMk/>
            <pc:sldMk cId="727646770" sldId="1234"/>
            <ac:graphicFrameMk id="19" creationId="{8ED1162E-46C4-4F67-BD85-7F7416473B7C}"/>
          </ac:graphicFrameMkLst>
        </pc:graphicFrameChg>
        <pc:picChg chg="add mod">
          <ac:chgData name="塩谷 晃弘 / Akihiro Shiotani" userId="50aef054-9327-40af-9729-b525352b79f1" providerId="ADAL" clId="{CD008F7E-6E31-4D40-9C30-EFB9EE91FBBA}" dt="2022-07-04T04:24:24.364" v="820" actId="1076"/>
          <ac:picMkLst>
            <pc:docMk/>
            <pc:sldMk cId="727646770" sldId="1234"/>
            <ac:picMk id="21" creationId="{AD47E4C0-BDB0-73D5-92C5-831AFA9E144D}"/>
          </ac:picMkLst>
        </pc:picChg>
        <pc:picChg chg="add mod">
          <ac:chgData name="塩谷 晃弘 / Akihiro Shiotani" userId="50aef054-9327-40af-9729-b525352b79f1" providerId="ADAL" clId="{CD008F7E-6E31-4D40-9C30-EFB9EE91FBBA}" dt="2022-07-04T04:24:22.924" v="819" actId="1076"/>
          <ac:picMkLst>
            <pc:docMk/>
            <pc:sldMk cId="727646770" sldId="1234"/>
            <ac:picMk id="23" creationId="{385EB47A-9626-A4C3-E4C6-307CB4322D59}"/>
          </ac:picMkLst>
        </pc:picChg>
      </pc:sldChg>
      <pc:sldChg chg="addSp delSp modSp add mod">
        <pc:chgData name="塩谷 晃弘 / Akihiro Shiotani" userId="50aef054-9327-40af-9729-b525352b79f1" providerId="ADAL" clId="{CD008F7E-6E31-4D40-9C30-EFB9EE91FBBA}" dt="2022-07-04T23:48:51.370" v="3658" actId="20577"/>
        <pc:sldMkLst>
          <pc:docMk/>
          <pc:sldMk cId="4260252442" sldId="1235"/>
        </pc:sldMkLst>
        <pc:spChg chg="add mod">
          <ac:chgData name="塩谷 晃弘 / Akihiro Shiotani" userId="50aef054-9327-40af-9729-b525352b79f1" providerId="ADAL" clId="{CD008F7E-6E31-4D40-9C30-EFB9EE91FBBA}" dt="2022-07-04T23:46:55.345" v="3598" actId="1076"/>
          <ac:spMkLst>
            <pc:docMk/>
            <pc:sldMk cId="4260252442" sldId="1235"/>
            <ac:spMk id="2" creationId="{2F16218F-A466-DF4C-2ACA-4769DCF9F145}"/>
          </ac:spMkLst>
        </pc:spChg>
        <pc:spChg chg="del">
          <ac:chgData name="塩谷 晃弘 / Akihiro Shiotani" userId="50aef054-9327-40af-9729-b525352b79f1" providerId="ADAL" clId="{CD008F7E-6E31-4D40-9C30-EFB9EE91FBBA}" dt="2022-07-04T04:25:35.177" v="834" actId="478"/>
          <ac:spMkLst>
            <pc:docMk/>
            <pc:sldMk cId="4260252442" sldId="1235"/>
            <ac:spMk id="2" creationId="{890244AA-95D3-DF86-9ED9-16626112FD45}"/>
          </ac:spMkLst>
        </pc:spChg>
        <pc:spChg chg="add mod">
          <ac:chgData name="塩谷 晃弘 / Akihiro Shiotani" userId="50aef054-9327-40af-9729-b525352b79f1" providerId="ADAL" clId="{CD008F7E-6E31-4D40-9C30-EFB9EE91FBBA}" dt="2022-07-04T04:51:03.512" v="1024" actId="692"/>
          <ac:spMkLst>
            <pc:docMk/>
            <pc:sldMk cId="4260252442" sldId="1235"/>
            <ac:spMk id="3" creationId="{37A72F98-0AA2-D811-F89E-32110ACAF225}"/>
          </ac:spMkLst>
        </pc:spChg>
        <pc:spChg chg="add mod">
          <ac:chgData name="塩谷 晃弘 / Akihiro Shiotani" userId="50aef054-9327-40af-9729-b525352b79f1" providerId="ADAL" clId="{CD008F7E-6E31-4D40-9C30-EFB9EE91FBBA}" dt="2022-07-04T05:13:16.750" v="1553" actId="20577"/>
          <ac:spMkLst>
            <pc:docMk/>
            <pc:sldMk cId="4260252442" sldId="1235"/>
            <ac:spMk id="4" creationId="{35F643EA-B34A-0F71-E656-73CF5D952281}"/>
          </ac:spMkLst>
        </pc:spChg>
        <pc:spChg chg="add mod">
          <ac:chgData name="塩谷 晃弘 / Akihiro Shiotani" userId="50aef054-9327-40af-9729-b525352b79f1" providerId="ADAL" clId="{CD008F7E-6E31-4D40-9C30-EFB9EE91FBBA}" dt="2022-07-04T04:55:46.132" v="1080" actId="207"/>
          <ac:spMkLst>
            <pc:docMk/>
            <pc:sldMk cId="4260252442" sldId="1235"/>
            <ac:spMk id="5" creationId="{703DF367-9474-DF52-98E8-10F81325E58E}"/>
          </ac:spMkLst>
        </pc:spChg>
        <pc:spChg chg="mod">
          <ac:chgData name="塩谷 晃弘 / Akihiro Shiotani" userId="50aef054-9327-40af-9729-b525352b79f1" providerId="ADAL" clId="{CD008F7E-6E31-4D40-9C30-EFB9EE91FBBA}" dt="2022-07-04T08:08:55.016" v="3280" actId="20577"/>
          <ac:spMkLst>
            <pc:docMk/>
            <pc:sldMk cId="4260252442" sldId="1235"/>
            <ac:spMk id="16" creationId="{FD32C012-2891-8156-67A5-36A0BBC98255}"/>
          </ac:spMkLst>
        </pc:spChg>
        <pc:spChg chg="del">
          <ac:chgData name="塩谷 晃弘 / Akihiro Shiotani" userId="50aef054-9327-40af-9729-b525352b79f1" providerId="ADAL" clId="{CD008F7E-6E31-4D40-9C30-EFB9EE91FBBA}" dt="2022-07-04T04:25:35.177" v="834" actId="478"/>
          <ac:spMkLst>
            <pc:docMk/>
            <pc:sldMk cId="4260252442" sldId="1235"/>
            <ac:spMk id="17" creationId="{929CBB9C-2B92-C38E-832F-A0056F5EB2EF}"/>
          </ac:spMkLst>
        </pc:spChg>
        <pc:spChg chg="add mod">
          <ac:chgData name="塩谷 晃弘 / Akihiro Shiotani" userId="50aef054-9327-40af-9729-b525352b79f1" providerId="ADAL" clId="{CD008F7E-6E31-4D40-9C30-EFB9EE91FBBA}" dt="2022-07-04T23:47:32.405" v="3651" actId="1076"/>
          <ac:spMkLst>
            <pc:docMk/>
            <pc:sldMk cId="4260252442" sldId="1235"/>
            <ac:spMk id="17" creationId="{C4C9BB7A-CD0A-C636-9D90-7AE00A6EBC41}"/>
          </ac:spMkLst>
        </pc:spChg>
        <pc:spChg chg="del">
          <ac:chgData name="塩谷 晃弘 / Akihiro Shiotani" userId="50aef054-9327-40af-9729-b525352b79f1" providerId="ADAL" clId="{CD008F7E-6E31-4D40-9C30-EFB9EE91FBBA}" dt="2022-07-04T04:25:35.177" v="834" actId="478"/>
          <ac:spMkLst>
            <pc:docMk/>
            <pc:sldMk cId="4260252442" sldId="1235"/>
            <ac:spMk id="18" creationId="{C239D631-4DF4-5B28-6A92-6A39E8799FBE}"/>
          </ac:spMkLst>
        </pc:spChg>
        <pc:spChg chg="del">
          <ac:chgData name="塩谷 晃弘 / Akihiro Shiotani" userId="50aef054-9327-40af-9729-b525352b79f1" providerId="ADAL" clId="{CD008F7E-6E31-4D40-9C30-EFB9EE91FBBA}" dt="2022-07-04T04:25:35.177" v="834" actId="478"/>
          <ac:spMkLst>
            <pc:docMk/>
            <pc:sldMk cId="4260252442" sldId="1235"/>
            <ac:spMk id="20" creationId="{F48EA75A-4283-C8E9-C25A-E325BEC218A8}"/>
          </ac:spMkLst>
        </pc:spChg>
        <pc:spChg chg="del">
          <ac:chgData name="塩谷 晃弘 / Akihiro Shiotani" userId="50aef054-9327-40af-9729-b525352b79f1" providerId="ADAL" clId="{CD008F7E-6E31-4D40-9C30-EFB9EE91FBBA}" dt="2022-07-04T04:25:35.177" v="834" actId="478"/>
          <ac:spMkLst>
            <pc:docMk/>
            <pc:sldMk cId="4260252442" sldId="1235"/>
            <ac:spMk id="22" creationId="{ACD0E61A-570C-E504-8AA3-20231EFA1589}"/>
          </ac:spMkLst>
        </pc:spChg>
        <pc:spChg chg="add del mod">
          <ac:chgData name="塩谷 晃弘 / Akihiro Shiotani" userId="50aef054-9327-40af-9729-b525352b79f1" providerId="ADAL" clId="{CD008F7E-6E31-4D40-9C30-EFB9EE91FBBA}" dt="2022-07-04T04:25:57.007" v="838" actId="478"/>
          <ac:spMkLst>
            <pc:docMk/>
            <pc:sldMk cId="4260252442" sldId="1235"/>
            <ac:spMk id="24" creationId="{D9885897-4C2D-3C97-1B58-993292A2F8CC}"/>
          </ac:spMkLst>
        </pc:spChg>
        <pc:spChg chg="add del mod">
          <ac:chgData name="塩谷 晃弘 / Akihiro Shiotani" userId="50aef054-9327-40af-9729-b525352b79f1" providerId="ADAL" clId="{CD008F7E-6E31-4D40-9C30-EFB9EE91FBBA}" dt="2022-07-04T04:25:55.929" v="837" actId="478"/>
          <ac:spMkLst>
            <pc:docMk/>
            <pc:sldMk cId="4260252442" sldId="1235"/>
            <ac:spMk id="25" creationId="{1CC69F66-95D5-4CE0-BE6E-2DA9ECA004F5}"/>
          </ac:spMkLst>
        </pc:spChg>
        <pc:spChg chg="add del mod">
          <ac:chgData name="塩谷 晃弘 / Akihiro Shiotani" userId="50aef054-9327-40af-9729-b525352b79f1" providerId="ADAL" clId="{CD008F7E-6E31-4D40-9C30-EFB9EE91FBBA}" dt="2022-07-04T04:25:58.528" v="839" actId="478"/>
          <ac:spMkLst>
            <pc:docMk/>
            <pc:sldMk cId="4260252442" sldId="1235"/>
            <ac:spMk id="26" creationId="{603BADF0-F0B2-1873-3B61-EEAD1CE14865}"/>
          </ac:spMkLst>
        </pc:spChg>
        <pc:spChg chg="add mod">
          <ac:chgData name="塩谷 晃弘 / Akihiro Shiotani" userId="50aef054-9327-40af-9729-b525352b79f1" providerId="ADAL" clId="{CD008F7E-6E31-4D40-9C30-EFB9EE91FBBA}" dt="2022-07-04T04:25:53.632" v="836" actId="1076"/>
          <ac:spMkLst>
            <pc:docMk/>
            <pc:sldMk cId="4260252442" sldId="1235"/>
            <ac:spMk id="27" creationId="{1EA60290-E139-9E73-4A9A-A024A1C2DD29}"/>
          </ac:spMkLst>
        </pc:spChg>
        <pc:spChg chg="add mod">
          <ac:chgData name="塩谷 晃弘 / Akihiro Shiotani" userId="50aef054-9327-40af-9729-b525352b79f1" providerId="ADAL" clId="{CD008F7E-6E31-4D40-9C30-EFB9EE91FBBA}" dt="2022-07-04T04:25:53.632" v="836" actId="1076"/>
          <ac:spMkLst>
            <pc:docMk/>
            <pc:sldMk cId="4260252442" sldId="1235"/>
            <ac:spMk id="28" creationId="{38A37922-97B5-012F-8C82-8296B5E48DD4}"/>
          </ac:spMkLst>
        </pc:spChg>
        <pc:spChg chg="mod">
          <ac:chgData name="塩谷 晃弘 / Akihiro Shiotani" userId="50aef054-9327-40af-9729-b525352b79f1" providerId="ADAL" clId="{CD008F7E-6E31-4D40-9C30-EFB9EE91FBBA}" dt="2022-07-04T04:25:25.482" v="828"/>
          <ac:spMkLst>
            <pc:docMk/>
            <pc:sldMk cId="4260252442" sldId="1235"/>
            <ac:spMk id="31" creationId="{532BF387-2FD1-4FC5-593D-CE81892C6241}"/>
          </ac:spMkLst>
        </pc:spChg>
        <pc:spChg chg="mod">
          <ac:chgData name="塩谷 晃弘 / Akihiro Shiotani" userId="50aef054-9327-40af-9729-b525352b79f1" providerId="ADAL" clId="{CD008F7E-6E31-4D40-9C30-EFB9EE91FBBA}" dt="2022-07-04T04:25:28.233" v="833" actId="20577"/>
          <ac:spMkLst>
            <pc:docMk/>
            <pc:sldMk cId="4260252442" sldId="1235"/>
            <ac:spMk id="32" creationId="{FF4D6D6B-F266-E58B-C6C2-274EB3C6EFC2}"/>
          </ac:spMkLst>
        </pc:spChg>
        <pc:spChg chg="mod">
          <ac:chgData name="塩谷 晃弘 / Akihiro Shiotani" userId="50aef054-9327-40af-9729-b525352b79f1" providerId="ADAL" clId="{CD008F7E-6E31-4D40-9C30-EFB9EE91FBBA}" dt="2022-07-04T23:48:51.370" v="3658" actId="20577"/>
          <ac:spMkLst>
            <pc:docMk/>
            <pc:sldMk cId="4260252442" sldId="1235"/>
            <ac:spMk id="40" creationId="{9DFDF6C0-7B0A-E0E9-3E78-3CC2E23DDD94}"/>
          </ac:spMkLst>
        </pc:spChg>
        <pc:graphicFrameChg chg="del">
          <ac:chgData name="塩谷 晃弘 / Akihiro Shiotani" userId="50aef054-9327-40af-9729-b525352b79f1" providerId="ADAL" clId="{CD008F7E-6E31-4D40-9C30-EFB9EE91FBBA}" dt="2022-07-04T04:25:35.177" v="834" actId="478"/>
          <ac:graphicFrameMkLst>
            <pc:docMk/>
            <pc:sldMk cId="4260252442" sldId="1235"/>
            <ac:graphicFrameMk id="13" creationId="{3C910DF8-0684-3AC3-FEBA-622B26E55004}"/>
          </ac:graphicFrameMkLst>
        </pc:graphicFrameChg>
        <pc:graphicFrameChg chg="del">
          <ac:chgData name="塩谷 晃弘 / Akihiro Shiotani" userId="50aef054-9327-40af-9729-b525352b79f1" providerId="ADAL" clId="{CD008F7E-6E31-4D40-9C30-EFB9EE91FBBA}" dt="2022-07-04T04:25:35.177" v="834" actId="478"/>
          <ac:graphicFrameMkLst>
            <pc:docMk/>
            <pc:sldMk cId="4260252442" sldId="1235"/>
            <ac:graphicFrameMk id="14" creationId="{8A3AEF90-6FA6-647D-2110-E74850978162}"/>
          </ac:graphicFrameMkLst>
        </pc:graphicFrameChg>
        <pc:graphicFrameChg chg="del">
          <ac:chgData name="塩谷 晃弘 / Akihiro Shiotani" userId="50aef054-9327-40af-9729-b525352b79f1" providerId="ADAL" clId="{CD008F7E-6E31-4D40-9C30-EFB9EE91FBBA}" dt="2022-07-04T04:25:35.177" v="834" actId="478"/>
          <ac:graphicFrameMkLst>
            <pc:docMk/>
            <pc:sldMk cId="4260252442" sldId="1235"/>
            <ac:graphicFrameMk id="15" creationId="{1C98520A-56A9-0AA9-1F6C-67D7A1D2EDF8}"/>
          </ac:graphicFrameMkLst>
        </pc:graphicFrameChg>
        <pc:graphicFrameChg chg="del">
          <ac:chgData name="塩谷 晃弘 / Akihiro Shiotani" userId="50aef054-9327-40af-9729-b525352b79f1" providerId="ADAL" clId="{CD008F7E-6E31-4D40-9C30-EFB9EE91FBBA}" dt="2022-07-04T04:25:35.177" v="834" actId="478"/>
          <ac:graphicFrameMkLst>
            <pc:docMk/>
            <pc:sldMk cId="4260252442" sldId="1235"/>
            <ac:graphicFrameMk id="19" creationId="{8ED1162E-46C4-4F67-BD85-7F7416473B7C}"/>
          </ac:graphicFrameMkLst>
        </pc:graphicFrameChg>
        <pc:graphicFrameChg chg="add mod">
          <ac:chgData name="塩谷 晃弘 / Akihiro Shiotani" userId="50aef054-9327-40af-9729-b525352b79f1" providerId="ADAL" clId="{CD008F7E-6E31-4D40-9C30-EFB9EE91FBBA}" dt="2022-07-04T04:31:47.160" v="842"/>
          <ac:graphicFrameMkLst>
            <pc:docMk/>
            <pc:sldMk cId="4260252442" sldId="1235"/>
            <ac:graphicFrameMk id="29" creationId="{D7C672E2-B258-4D37-B228-EE30145E3E51}"/>
          </ac:graphicFrameMkLst>
        </pc:graphicFrameChg>
        <pc:graphicFrameChg chg="add del mod">
          <ac:chgData name="塩谷 晃弘 / Akihiro Shiotani" userId="50aef054-9327-40af-9729-b525352b79f1" providerId="ADAL" clId="{CD008F7E-6E31-4D40-9C30-EFB9EE91FBBA}" dt="2022-07-04T04:40:08.834" v="865" actId="478"/>
          <ac:graphicFrameMkLst>
            <pc:docMk/>
            <pc:sldMk cId="4260252442" sldId="1235"/>
            <ac:graphicFrameMk id="30" creationId="{D7C672E2-B258-4D37-B228-EE30145E3E51}"/>
          </ac:graphicFrameMkLst>
        </pc:graphicFrameChg>
        <pc:graphicFrameChg chg="add mod">
          <ac:chgData name="塩谷 晃弘 / Akihiro Shiotani" userId="50aef054-9327-40af-9729-b525352b79f1" providerId="ADAL" clId="{CD008F7E-6E31-4D40-9C30-EFB9EE91FBBA}" dt="2022-07-04T04:32:01.759" v="850"/>
          <ac:graphicFrameMkLst>
            <pc:docMk/>
            <pc:sldMk cId="4260252442" sldId="1235"/>
            <ac:graphicFrameMk id="33" creationId="{7C89B6F6-78DB-4D2F-B85B-F32C5837F0B1}"/>
          </ac:graphicFrameMkLst>
        </pc:graphicFrameChg>
        <pc:graphicFrameChg chg="add del mod">
          <ac:chgData name="塩谷 晃弘 / Akihiro Shiotani" userId="50aef054-9327-40af-9729-b525352b79f1" providerId="ADAL" clId="{CD008F7E-6E31-4D40-9C30-EFB9EE91FBBA}" dt="2022-07-04T04:40:06.744" v="864" actId="478"/>
          <ac:graphicFrameMkLst>
            <pc:docMk/>
            <pc:sldMk cId="4260252442" sldId="1235"/>
            <ac:graphicFrameMk id="34" creationId="{7C89B6F6-78DB-4D2F-B85B-F32C5837F0B1}"/>
          </ac:graphicFrameMkLst>
        </pc:graphicFrameChg>
        <pc:graphicFrameChg chg="add del mod">
          <ac:chgData name="塩谷 晃弘 / Akihiro Shiotani" userId="50aef054-9327-40af-9729-b525352b79f1" providerId="ADAL" clId="{CD008F7E-6E31-4D40-9C30-EFB9EE91FBBA}" dt="2022-07-04T04:47:24.701" v="972"/>
          <ac:graphicFrameMkLst>
            <pc:docMk/>
            <pc:sldMk cId="4260252442" sldId="1235"/>
            <ac:graphicFrameMk id="35" creationId="{239F535C-DD6B-6E9B-FF42-3928145DB667}"/>
          </ac:graphicFrameMkLst>
        </pc:graphicFrameChg>
        <pc:graphicFrameChg chg="add mod">
          <ac:chgData name="塩谷 晃弘 / Akihiro Shiotani" userId="50aef054-9327-40af-9729-b525352b79f1" providerId="ADAL" clId="{CD008F7E-6E31-4D40-9C30-EFB9EE91FBBA}" dt="2022-07-04T04:58:40.781" v="1181"/>
          <ac:graphicFrameMkLst>
            <pc:docMk/>
            <pc:sldMk cId="4260252442" sldId="1235"/>
            <ac:graphicFrameMk id="36" creationId="{F0D408D7-9F89-F046-6D62-5BB37F459596}"/>
          </ac:graphicFrameMkLst>
        </pc:graphicFrameChg>
        <pc:picChg chg="del">
          <ac:chgData name="塩谷 晃弘 / Akihiro Shiotani" userId="50aef054-9327-40af-9729-b525352b79f1" providerId="ADAL" clId="{CD008F7E-6E31-4D40-9C30-EFB9EE91FBBA}" dt="2022-07-04T04:25:35.177" v="834" actId="478"/>
          <ac:picMkLst>
            <pc:docMk/>
            <pc:sldMk cId="4260252442" sldId="1235"/>
            <ac:picMk id="21" creationId="{AD47E4C0-BDB0-73D5-92C5-831AFA9E144D}"/>
          </ac:picMkLst>
        </pc:picChg>
        <pc:picChg chg="del">
          <ac:chgData name="塩谷 晃弘 / Akihiro Shiotani" userId="50aef054-9327-40af-9729-b525352b79f1" providerId="ADAL" clId="{CD008F7E-6E31-4D40-9C30-EFB9EE91FBBA}" dt="2022-07-04T04:25:35.177" v="834" actId="478"/>
          <ac:picMkLst>
            <pc:docMk/>
            <pc:sldMk cId="4260252442" sldId="1235"/>
            <ac:picMk id="23" creationId="{385EB47A-9626-A4C3-E4C6-307CB4322D59}"/>
          </ac:picMkLst>
        </pc:picChg>
      </pc:sldChg>
      <pc:sldChg chg="add del">
        <pc:chgData name="塩谷 晃弘 / Akihiro Shiotani" userId="50aef054-9327-40af-9729-b525352b79f1" providerId="ADAL" clId="{CD008F7E-6E31-4D40-9C30-EFB9EE91FBBA}" dt="2022-07-04T04:25:18.532" v="825"/>
        <pc:sldMkLst>
          <pc:docMk/>
          <pc:sldMk cId="1447760268" sldId="1236"/>
        </pc:sldMkLst>
      </pc:sldChg>
      <pc:sldChg chg="addSp modSp add mod">
        <pc:chgData name="塩谷 晃弘 / Akihiro Shiotani" userId="50aef054-9327-40af-9729-b525352b79f1" providerId="ADAL" clId="{CD008F7E-6E31-4D40-9C30-EFB9EE91FBBA}" dt="2022-07-04T23:49:21.618" v="3708" actId="20577"/>
        <pc:sldMkLst>
          <pc:docMk/>
          <pc:sldMk cId="3882254298" sldId="1236"/>
        </pc:sldMkLst>
        <pc:spChg chg="add mod">
          <ac:chgData name="塩谷 晃弘 / Akihiro Shiotani" userId="50aef054-9327-40af-9729-b525352b79f1" providerId="ADAL" clId="{CD008F7E-6E31-4D40-9C30-EFB9EE91FBBA}" dt="2022-07-04T05:00:59.786" v="1418" actId="1076"/>
          <ac:spMkLst>
            <pc:docMk/>
            <pc:sldMk cId="3882254298" sldId="1236"/>
            <ac:spMk id="14" creationId="{FC37B9F5-923E-8A51-B983-FDF4F7996239}"/>
          </ac:spMkLst>
        </pc:spChg>
        <pc:spChg chg="mod">
          <ac:chgData name="塩谷 晃弘 / Akihiro Shiotani" userId="50aef054-9327-40af-9729-b525352b79f1" providerId="ADAL" clId="{CD008F7E-6E31-4D40-9C30-EFB9EE91FBBA}" dt="2022-07-04T08:08:51.162" v="3278" actId="20577"/>
          <ac:spMkLst>
            <pc:docMk/>
            <pc:sldMk cId="3882254298" sldId="1236"/>
            <ac:spMk id="16" creationId="{FD32C012-2891-8156-67A5-36A0BBC98255}"/>
          </ac:spMkLst>
        </pc:spChg>
        <pc:spChg chg="mod">
          <ac:chgData name="塩谷 晃弘 / Akihiro Shiotani" userId="50aef054-9327-40af-9729-b525352b79f1" providerId="ADAL" clId="{CD008F7E-6E31-4D40-9C30-EFB9EE91FBBA}" dt="2022-07-04T23:49:21.618" v="3708" actId="20577"/>
          <ac:spMkLst>
            <pc:docMk/>
            <pc:sldMk cId="3882254298" sldId="1236"/>
            <ac:spMk id="40" creationId="{9DFDF6C0-7B0A-E0E9-3E78-3CC2E23DDD94}"/>
          </ac:spMkLst>
        </pc:spChg>
        <pc:graphicFrameChg chg="mod">
          <ac:chgData name="塩谷 晃弘 / Akihiro Shiotani" userId="50aef054-9327-40af-9729-b525352b79f1" providerId="ADAL" clId="{CD008F7E-6E31-4D40-9C30-EFB9EE91FBBA}" dt="2022-07-04T05:10:06.358" v="1419"/>
          <ac:graphicFrameMkLst>
            <pc:docMk/>
            <pc:sldMk cId="3882254298" sldId="1236"/>
            <ac:graphicFrameMk id="30" creationId="{D7C672E2-B258-4D37-B228-EE30145E3E51}"/>
          </ac:graphicFrameMkLst>
        </pc:graphicFrameChg>
        <pc:graphicFrameChg chg="mod">
          <ac:chgData name="塩谷 晃弘 / Akihiro Shiotani" userId="50aef054-9327-40af-9729-b525352b79f1" providerId="ADAL" clId="{CD008F7E-6E31-4D40-9C30-EFB9EE91FBBA}" dt="2022-07-04T04:57:14.183" v="1085" actId="14100"/>
          <ac:graphicFrameMkLst>
            <pc:docMk/>
            <pc:sldMk cId="3882254298" sldId="1236"/>
            <ac:graphicFrameMk id="34" creationId="{7C89B6F6-78DB-4D2F-B85B-F32C5837F0B1}"/>
          </ac:graphicFrameMkLst>
        </pc:graphicFrameChg>
      </pc:sldChg>
      <pc:sldChg chg="new del">
        <pc:chgData name="塩谷 晃弘 / Akihiro Shiotani" userId="50aef054-9327-40af-9729-b525352b79f1" providerId="ADAL" clId="{CD008F7E-6E31-4D40-9C30-EFB9EE91FBBA}" dt="2022-07-04T04:41:41.342" v="899" actId="680"/>
        <pc:sldMkLst>
          <pc:docMk/>
          <pc:sldMk cId="162560311" sldId="1237"/>
        </pc:sldMkLst>
      </pc:sldChg>
      <pc:sldChg chg="modSp add mod ord">
        <pc:chgData name="塩谷 晃弘 / Akihiro Shiotani" userId="50aef054-9327-40af-9729-b525352b79f1" providerId="ADAL" clId="{CD008F7E-6E31-4D40-9C30-EFB9EE91FBBA}" dt="2022-07-04T08:06:08.713" v="3178" actId="14100"/>
        <pc:sldMkLst>
          <pc:docMk/>
          <pc:sldMk cId="2349704918" sldId="1237"/>
        </pc:sldMkLst>
        <pc:spChg chg="mod">
          <ac:chgData name="塩谷 晃弘 / Akihiro Shiotani" userId="50aef054-9327-40af-9729-b525352b79f1" providerId="ADAL" clId="{CD008F7E-6E31-4D40-9C30-EFB9EE91FBBA}" dt="2022-07-04T08:06:08.713" v="3178" actId="14100"/>
          <ac:spMkLst>
            <pc:docMk/>
            <pc:sldMk cId="2349704918" sldId="1237"/>
            <ac:spMk id="4" creationId="{4734FC7C-1A0B-E457-2F62-2B3C9DB329C7}"/>
          </ac:spMkLst>
        </pc:spChg>
      </pc:sldChg>
      <pc:sldChg chg="modSp add mod ord">
        <pc:chgData name="塩谷 晃弘 / Akihiro Shiotani" userId="50aef054-9327-40af-9729-b525352b79f1" providerId="ADAL" clId="{CD008F7E-6E31-4D40-9C30-EFB9EE91FBBA}" dt="2022-07-04T08:05:57.656" v="3159" actId="14100"/>
        <pc:sldMkLst>
          <pc:docMk/>
          <pc:sldMk cId="3066842340" sldId="1238"/>
        </pc:sldMkLst>
        <pc:spChg chg="mod">
          <ac:chgData name="塩谷 晃弘 / Akihiro Shiotani" userId="50aef054-9327-40af-9729-b525352b79f1" providerId="ADAL" clId="{CD008F7E-6E31-4D40-9C30-EFB9EE91FBBA}" dt="2022-07-04T08:05:57.656" v="3159" actId="14100"/>
          <ac:spMkLst>
            <pc:docMk/>
            <pc:sldMk cId="3066842340" sldId="1238"/>
            <ac:spMk id="4" creationId="{4734FC7C-1A0B-E457-2F62-2B3C9DB329C7}"/>
          </ac:spMkLst>
        </pc:spChg>
      </pc:sldChg>
      <pc:sldChg chg="modSp add mod">
        <pc:chgData name="塩谷 晃弘 / Akihiro Shiotani" userId="50aef054-9327-40af-9729-b525352b79f1" providerId="ADAL" clId="{CD008F7E-6E31-4D40-9C30-EFB9EE91FBBA}" dt="2022-07-04T08:05:33.494" v="3121" actId="14100"/>
        <pc:sldMkLst>
          <pc:docMk/>
          <pc:sldMk cId="3746227135" sldId="1239"/>
        </pc:sldMkLst>
        <pc:spChg chg="mod">
          <ac:chgData name="塩谷 晃弘 / Akihiro Shiotani" userId="50aef054-9327-40af-9729-b525352b79f1" providerId="ADAL" clId="{CD008F7E-6E31-4D40-9C30-EFB9EE91FBBA}" dt="2022-07-04T08:05:33.494" v="3121" actId="14100"/>
          <ac:spMkLst>
            <pc:docMk/>
            <pc:sldMk cId="3746227135" sldId="1239"/>
            <ac:spMk id="4" creationId="{4734FC7C-1A0B-E457-2F62-2B3C9DB329C7}"/>
          </ac:spMkLst>
        </pc:spChg>
      </pc:sldChg>
      <pc:sldChg chg="modSp add mod ord">
        <pc:chgData name="塩谷 晃弘 / Akihiro Shiotani" userId="50aef054-9327-40af-9729-b525352b79f1" providerId="ADAL" clId="{CD008F7E-6E31-4D40-9C30-EFB9EE91FBBA}" dt="2022-07-04T08:14:30.199" v="3385" actId="207"/>
        <pc:sldMkLst>
          <pc:docMk/>
          <pc:sldMk cId="2577382852" sldId="1240"/>
        </pc:sldMkLst>
        <pc:spChg chg="mod">
          <ac:chgData name="塩谷 晃弘 / Akihiro Shiotani" userId="50aef054-9327-40af-9729-b525352b79f1" providerId="ADAL" clId="{CD008F7E-6E31-4D40-9C30-EFB9EE91FBBA}" dt="2022-07-04T08:14:30.199" v="3385" actId="207"/>
          <ac:spMkLst>
            <pc:docMk/>
            <pc:sldMk cId="2577382852" sldId="1240"/>
            <ac:spMk id="4" creationId="{4734FC7C-1A0B-E457-2F62-2B3C9DB329C7}"/>
          </ac:spMkLst>
        </pc:spChg>
      </pc:sldChg>
      <pc:sldChg chg="addSp delSp modSp add mod">
        <pc:chgData name="塩谷 晃弘 / Akihiro Shiotani" userId="50aef054-9327-40af-9729-b525352b79f1" providerId="ADAL" clId="{CD008F7E-6E31-4D40-9C30-EFB9EE91FBBA}" dt="2022-07-04T08:08:34.550" v="3275" actId="20577"/>
        <pc:sldMkLst>
          <pc:docMk/>
          <pc:sldMk cId="221935234" sldId="1241"/>
        </pc:sldMkLst>
        <pc:spChg chg="del mod">
          <ac:chgData name="塩谷 晃弘 / Akihiro Shiotani" userId="50aef054-9327-40af-9729-b525352b79f1" providerId="ADAL" clId="{CD008F7E-6E31-4D40-9C30-EFB9EE91FBBA}" dt="2022-07-04T08:08:27.068" v="3269" actId="478"/>
          <ac:spMkLst>
            <pc:docMk/>
            <pc:sldMk cId="221935234" sldId="1241"/>
            <ac:spMk id="2" creationId="{00000000-0000-0000-0000-000000000000}"/>
          </ac:spMkLst>
        </pc:spChg>
        <pc:spChg chg="add del mod">
          <ac:chgData name="塩谷 晃弘 / Akihiro Shiotani" userId="50aef054-9327-40af-9729-b525352b79f1" providerId="ADAL" clId="{CD008F7E-6E31-4D40-9C30-EFB9EE91FBBA}" dt="2022-07-04T08:08:30.257" v="3272" actId="478"/>
          <ac:spMkLst>
            <pc:docMk/>
            <pc:sldMk cId="221935234" sldId="1241"/>
            <ac:spMk id="3" creationId="{E560CAA0-F8FD-1BBB-DCA2-42DB741A53F4}"/>
          </ac:spMkLst>
        </pc:spChg>
        <pc:spChg chg="del">
          <ac:chgData name="塩谷 晃弘 / Akihiro Shiotani" userId="50aef054-9327-40af-9729-b525352b79f1" providerId="ADAL" clId="{CD008F7E-6E31-4D40-9C30-EFB9EE91FBBA}" dt="2022-07-04T05:16:15.210" v="1609" actId="478"/>
          <ac:spMkLst>
            <pc:docMk/>
            <pc:sldMk cId="221935234" sldId="1241"/>
            <ac:spMk id="5" creationId="{3B73F989-CFE1-9B11-5D3B-617205177A6F}"/>
          </ac:spMkLst>
        </pc:spChg>
        <pc:spChg chg="add del mod">
          <ac:chgData name="塩谷 晃弘 / Akihiro Shiotani" userId="50aef054-9327-40af-9729-b525352b79f1" providerId="ADAL" clId="{CD008F7E-6E31-4D40-9C30-EFB9EE91FBBA}" dt="2022-07-04T05:16:29.186" v="1613"/>
          <ac:spMkLst>
            <pc:docMk/>
            <pc:sldMk cId="221935234" sldId="1241"/>
            <ac:spMk id="14" creationId="{BC80A103-8B2D-69D1-4976-0825126611E4}"/>
          </ac:spMkLst>
        </pc:spChg>
        <pc:spChg chg="add del mod">
          <ac:chgData name="塩谷 晃弘 / Akihiro Shiotani" userId="50aef054-9327-40af-9729-b525352b79f1" providerId="ADAL" clId="{CD008F7E-6E31-4D40-9C30-EFB9EE91FBBA}" dt="2022-07-04T05:16:29.186" v="1613"/>
          <ac:spMkLst>
            <pc:docMk/>
            <pc:sldMk cId="221935234" sldId="1241"/>
            <ac:spMk id="16" creationId="{1901AF00-F4FE-4AA7-C6F4-C80CA19E65E8}"/>
          </ac:spMkLst>
        </pc:spChg>
        <pc:spChg chg="add del mod">
          <ac:chgData name="塩谷 晃弘 / Akihiro Shiotani" userId="50aef054-9327-40af-9729-b525352b79f1" providerId="ADAL" clId="{CD008F7E-6E31-4D40-9C30-EFB9EE91FBBA}" dt="2022-07-04T05:16:29.186" v="1613"/>
          <ac:spMkLst>
            <pc:docMk/>
            <pc:sldMk cId="221935234" sldId="1241"/>
            <ac:spMk id="17" creationId="{9B45F6C5-88AD-46FC-AD4B-4D938DF206E3}"/>
          </ac:spMkLst>
        </pc:spChg>
        <pc:spChg chg="add del mod">
          <ac:chgData name="塩谷 晃弘 / Akihiro Shiotani" userId="50aef054-9327-40af-9729-b525352b79f1" providerId="ADAL" clId="{CD008F7E-6E31-4D40-9C30-EFB9EE91FBBA}" dt="2022-07-04T05:16:29.186" v="1613"/>
          <ac:spMkLst>
            <pc:docMk/>
            <pc:sldMk cId="221935234" sldId="1241"/>
            <ac:spMk id="18" creationId="{CB255243-64AB-4AA9-896B-469E51FBDD79}"/>
          </ac:spMkLst>
        </pc:spChg>
        <pc:spChg chg="add del mod">
          <ac:chgData name="塩谷 晃弘 / Akihiro Shiotani" userId="50aef054-9327-40af-9729-b525352b79f1" providerId="ADAL" clId="{CD008F7E-6E31-4D40-9C30-EFB9EE91FBBA}" dt="2022-07-04T05:16:29.186" v="1613"/>
          <ac:spMkLst>
            <pc:docMk/>
            <pc:sldMk cId="221935234" sldId="1241"/>
            <ac:spMk id="19" creationId="{88B0EA85-5557-4358-BD92-E98CED02A34D}"/>
          </ac:spMkLst>
        </pc:spChg>
        <pc:spChg chg="add del mod">
          <ac:chgData name="塩谷 晃弘 / Akihiro Shiotani" userId="50aef054-9327-40af-9729-b525352b79f1" providerId="ADAL" clId="{CD008F7E-6E31-4D40-9C30-EFB9EE91FBBA}" dt="2022-07-04T05:16:29.186" v="1613"/>
          <ac:spMkLst>
            <pc:docMk/>
            <pc:sldMk cId="221935234" sldId="1241"/>
            <ac:spMk id="20" creationId="{691BFE56-9BDC-45E5-90EB-0F46113B4A32}"/>
          </ac:spMkLst>
        </pc:spChg>
        <pc:spChg chg="add del mod">
          <ac:chgData name="塩谷 晃弘 / Akihiro Shiotani" userId="50aef054-9327-40af-9729-b525352b79f1" providerId="ADAL" clId="{CD008F7E-6E31-4D40-9C30-EFB9EE91FBBA}" dt="2022-07-04T05:16:29.186" v="1613"/>
          <ac:spMkLst>
            <pc:docMk/>
            <pc:sldMk cId="221935234" sldId="1241"/>
            <ac:spMk id="22" creationId="{C556E5FC-78E3-4CAB-BA04-079FFA0AD0D9}"/>
          </ac:spMkLst>
        </pc:spChg>
        <pc:spChg chg="add del mod">
          <ac:chgData name="塩谷 晃弘 / Akihiro Shiotani" userId="50aef054-9327-40af-9729-b525352b79f1" providerId="ADAL" clId="{CD008F7E-6E31-4D40-9C30-EFB9EE91FBBA}" dt="2022-07-04T05:16:29.186" v="1613"/>
          <ac:spMkLst>
            <pc:docMk/>
            <pc:sldMk cId="221935234" sldId="1241"/>
            <ac:spMk id="23" creationId="{FEB5A950-C778-4157-A9FA-954ED3817179}"/>
          </ac:spMkLst>
        </pc:spChg>
        <pc:spChg chg="add del mod">
          <ac:chgData name="塩谷 晃弘 / Akihiro Shiotani" userId="50aef054-9327-40af-9729-b525352b79f1" providerId="ADAL" clId="{CD008F7E-6E31-4D40-9C30-EFB9EE91FBBA}" dt="2022-07-04T05:16:29.186" v="1613"/>
          <ac:spMkLst>
            <pc:docMk/>
            <pc:sldMk cId="221935234" sldId="1241"/>
            <ac:spMk id="24" creationId="{7E54CF69-50FA-4D83-9682-1D5DF62AD900}"/>
          </ac:spMkLst>
        </pc:spChg>
        <pc:spChg chg="add del mod">
          <ac:chgData name="塩谷 晃弘 / Akihiro Shiotani" userId="50aef054-9327-40af-9729-b525352b79f1" providerId="ADAL" clId="{CD008F7E-6E31-4D40-9C30-EFB9EE91FBBA}" dt="2022-07-04T08:08:28.786" v="3271"/>
          <ac:spMkLst>
            <pc:docMk/>
            <pc:sldMk cId="221935234" sldId="1241"/>
            <ac:spMk id="25" creationId="{05CAA7A1-EBD7-7FF5-071B-B9917A2060F6}"/>
          </ac:spMkLst>
        </pc:spChg>
        <pc:spChg chg="add del mod">
          <ac:chgData name="塩谷 晃弘 / Akihiro Shiotani" userId="50aef054-9327-40af-9729-b525352b79f1" providerId="ADAL" clId="{CD008F7E-6E31-4D40-9C30-EFB9EE91FBBA}" dt="2022-07-04T05:16:29.186" v="1613"/>
          <ac:spMkLst>
            <pc:docMk/>
            <pc:sldMk cId="221935234" sldId="1241"/>
            <ac:spMk id="25" creationId="{A812CA19-146C-48A2-9C5E-66D0BE60922C}"/>
          </ac:spMkLst>
        </pc:spChg>
        <pc:spChg chg="add del mod">
          <ac:chgData name="塩谷 晃弘 / Akihiro Shiotani" userId="50aef054-9327-40af-9729-b525352b79f1" providerId="ADAL" clId="{CD008F7E-6E31-4D40-9C30-EFB9EE91FBBA}" dt="2022-07-04T05:16:29.186" v="1613"/>
          <ac:spMkLst>
            <pc:docMk/>
            <pc:sldMk cId="221935234" sldId="1241"/>
            <ac:spMk id="26" creationId="{AE46C0D5-C729-79FB-8A21-5FFBC2A7E908}"/>
          </ac:spMkLst>
        </pc:spChg>
        <pc:spChg chg="add mod">
          <ac:chgData name="塩谷 晃弘 / Akihiro Shiotani" userId="50aef054-9327-40af-9729-b525352b79f1" providerId="ADAL" clId="{CD008F7E-6E31-4D40-9C30-EFB9EE91FBBA}" dt="2022-07-04T08:08:34.550" v="3275" actId="20577"/>
          <ac:spMkLst>
            <pc:docMk/>
            <pc:sldMk cId="221935234" sldId="1241"/>
            <ac:spMk id="26" creationId="{C44BDBA5-5AA3-4F12-CF65-527A48FBDCA9}"/>
          </ac:spMkLst>
        </pc:spChg>
        <pc:spChg chg="del">
          <ac:chgData name="塩谷 晃弘 / Akihiro Shiotani" userId="50aef054-9327-40af-9729-b525352b79f1" providerId="ADAL" clId="{CD008F7E-6E31-4D40-9C30-EFB9EE91FBBA}" dt="2022-07-04T05:16:15.210" v="1609" actId="478"/>
          <ac:spMkLst>
            <pc:docMk/>
            <pc:sldMk cId="221935234" sldId="1241"/>
            <ac:spMk id="27" creationId="{CB0B413A-FA8E-53FB-B5B0-AC33276FDD13}"/>
          </ac:spMkLst>
        </pc:spChg>
        <pc:spChg chg="add del mod">
          <ac:chgData name="塩谷 晃弘 / Akihiro Shiotani" userId="50aef054-9327-40af-9729-b525352b79f1" providerId="ADAL" clId="{CD008F7E-6E31-4D40-9C30-EFB9EE91FBBA}" dt="2022-07-04T05:16:29.186" v="1613"/>
          <ac:spMkLst>
            <pc:docMk/>
            <pc:sldMk cId="221935234" sldId="1241"/>
            <ac:spMk id="28" creationId="{7C185CFA-0807-4219-8CB4-68B50B07E992}"/>
          </ac:spMkLst>
        </pc:spChg>
        <pc:spChg chg="add del mod">
          <ac:chgData name="塩谷 晃弘 / Akihiro Shiotani" userId="50aef054-9327-40af-9729-b525352b79f1" providerId="ADAL" clId="{CD008F7E-6E31-4D40-9C30-EFB9EE91FBBA}" dt="2022-07-04T05:16:29.186" v="1613"/>
          <ac:spMkLst>
            <pc:docMk/>
            <pc:sldMk cId="221935234" sldId="1241"/>
            <ac:spMk id="29" creationId="{ECB429E4-25F9-449C-858F-749723738D18}"/>
          </ac:spMkLst>
        </pc:spChg>
        <pc:spChg chg="add del mod">
          <ac:chgData name="塩谷 晃弘 / Akihiro Shiotani" userId="50aef054-9327-40af-9729-b525352b79f1" providerId="ADAL" clId="{CD008F7E-6E31-4D40-9C30-EFB9EE91FBBA}" dt="2022-07-04T05:16:29.186" v="1613"/>
          <ac:spMkLst>
            <pc:docMk/>
            <pc:sldMk cId="221935234" sldId="1241"/>
            <ac:spMk id="30" creationId="{D9CE2170-A0E0-4FB1-8E21-C4314DA8D703}"/>
          </ac:spMkLst>
        </pc:spChg>
        <pc:spChg chg="add del mod">
          <ac:chgData name="塩谷 晃弘 / Akihiro Shiotani" userId="50aef054-9327-40af-9729-b525352b79f1" providerId="ADAL" clId="{CD008F7E-6E31-4D40-9C30-EFB9EE91FBBA}" dt="2022-07-04T05:16:29.186" v="1613"/>
          <ac:spMkLst>
            <pc:docMk/>
            <pc:sldMk cId="221935234" sldId="1241"/>
            <ac:spMk id="31" creationId="{63659CC6-D99A-42FA-8ABA-3F61A5605074}"/>
          </ac:spMkLst>
        </pc:spChg>
        <pc:spChg chg="add del mod">
          <ac:chgData name="塩谷 晃弘 / Akihiro Shiotani" userId="50aef054-9327-40af-9729-b525352b79f1" providerId="ADAL" clId="{CD008F7E-6E31-4D40-9C30-EFB9EE91FBBA}" dt="2022-07-04T05:16:29.186" v="1613"/>
          <ac:spMkLst>
            <pc:docMk/>
            <pc:sldMk cId="221935234" sldId="1241"/>
            <ac:spMk id="32" creationId="{69B6FEB0-F98C-4FE6-AD9F-470F327B646B}"/>
          </ac:spMkLst>
        </pc:spChg>
        <pc:spChg chg="add del mod">
          <ac:chgData name="塩谷 晃弘 / Akihiro Shiotani" userId="50aef054-9327-40af-9729-b525352b79f1" providerId="ADAL" clId="{CD008F7E-6E31-4D40-9C30-EFB9EE91FBBA}" dt="2022-07-04T05:16:29.186" v="1613"/>
          <ac:spMkLst>
            <pc:docMk/>
            <pc:sldMk cId="221935234" sldId="1241"/>
            <ac:spMk id="33" creationId="{F934F378-B876-46EE-8269-97010AAAB2CA}"/>
          </ac:spMkLst>
        </pc:spChg>
        <pc:spChg chg="add del mod">
          <ac:chgData name="塩谷 晃弘 / Akihiro Shiotani" userId="50aef054-9327-40af-9729-b525352b79f1" providerId="ADAL" clId="{CD008F7E-6E31-4D40-9C30-EFB9EE91FBBA}" dt="2022-07-04T05:16:29.186" v="1613"/>
          <ac:spMkLst>
            <pc:docMk/>
            <pc:sldMk cId="221935234" sldId="1241"/>
            <ac:spMk id="34" creationId="{64BEAC0C-314E-4401-BBC8-570BA0C4D96E}"/>
          </ac:spMkLst>
        </pc:spChg>
        <pc:spChg chg="add del mod">
          <ac:chgData name="塩谷 晃弘 / Akihiro Shiotani" userId="50aef054-9327-40af-9729-b525352b79f1" providerId="ADAL" clId="{CD008F7E-6E31-4D40-9C30-EFB9EE91FBBA}" dt="2022-07-04T05:16:29.186" v="1613"/>
          <ac:spMkLst>
            <pc:docMk/>
            <pc:sldMk cId="221935234" sldId="1241"/>
            <ac:spMk id="37" creationId="{F4757BF5-C93D-4A96-AE10-A9989FA78FDB}"/>
          </ac:spMkLst>
        </pc:spChg>
        <pc:spChg chg="mod">
          <ac:chgData name="塩谷 晃弘 / Akihiro Shiotani" userId="50aef054-9327-40af-9729-b525352b79f1" providerId="ADAL" clId="{CD008F7E-6E31-4D40-9C30-EFB9EE91FBBA}" dt="2022-07-04T05:47:57.966" v="1970"/>
          <ac:spMkLst>
            <pc:docMk/>
            <pc:sldMk cId="221935234" sldId="1241"/>
            <ac:spMk id="41" creationId="{A3F9C698-D986-63DD-0E20-3724B64E0417}"/>
          </ac:spMkLst>
        </pc:spChg>
        <pc:spChg chg="add del mod">
          <ac:chgData name="塩谷 晃弘 / Akihiro Shiotani" userId="50aef054-9327-40af-9729-b525352b79f1" providerId="ADAL" clId="{CD008F7E-6E31-4D40-9C30-EFB9EE91FBBA}" dt="2022-07-04T05:16:29.186" v="1613"/>
          <ac:spMkLst>
            <pc:docMk/>
            <pc:sldMk cId="221935234" sldId="1241"/>
            <ac:spMk id="42" creationId="{13E51667-5B2E-4A80-A14C-20D48D6847DE}"/>
          </ac:spMkLst>
        </pc:spChg>
        <pc:spChg chg="add del mod">
          <ac:chgData name="塩谷 晃弘 / Akihiro Shiotani" userId="50aef054-9327-40af-9729-b525352b79f1" providerId="ADAL" clId="{CD008F7E-6E31-4D40-9C30-EFB9EE91FBBA}" dt="2022-07-04T05:16:29.186" v="1613"/>
          <ac:spMkLst>
            <pc:docMk/>
            <pc:sldMk cId="221935234" sldId="1241"/>
            <ac:spMk id="43" creationId="{401FA397-0FCA-4435-A4BC-A157E1A9E210}"/>
          </ac:spMkLst>
        </pc:spChg>
        <pc:spChg chg="add del mod">
          <ac:chgData name="塩谷 晃弘 / Akihiro Shiotani" userId="50aef054-9327-40af-9729-b525352b79f1" providerId="ADAL" clId="{CD008F7E-6E31-4D40-9C30-EFB9EE91FBBA}" dt="2022-07-04T05:16:29.186" v="1613"/>
          <ac:spMkLst>
            <pc:docMk/>
            <pc:sldMk cId="221935234" sldId="1241"/>
            <ac:spMk id="44" creationId="{581B2363-B75B-4AF9-94A1-1E9EE2FD7AD9}"/>
          </ac:spMkLst>
        </pc:spChg>
        <pc:spChg chg="add del mod">
          <ac:chgData name="塩谷 晃弘 / Akihiro Shiotani" userId="50aef054-9327-40af-9729-b525352b79f1" providerId="ADAL" clId="{CD008F7E-6E31-4D40-9C30-EFB9EE91FBBA}" dt="2022-07-04T05:17:07.676" v="1623"/>
          <ac:spMkLst>
            <pc:docMk/>
            <pc:sldMk cId="221935234" sldId="1241"/>
            <ac:spMk id="45" creationId="{BC80A103-8B2D-69D1-4976-0825126611E4}"/>
          </ac:spMkLst>
        </pc:spChg>
        <pc:spChg chg="del">
          <ac:chgData name="塩谷 晃弘 / Akihiro Shiotani" userId="50aef054-9327-40af-9729-b525352b79f1" providerId="ADAL" clId="{CD008F7E-6E31-4D40-9C30-EFB9EE91FBBA}" dt="2022-07-04T05:16:15.210" v="1609" actId="478"/>
          <ac:spMkLst>
            <pc:docMk/>
            <pc:sldMk cId="221935234" sldId="1241"/>
            <ac:spMk id="46" creationId="{CD78CE05-C8DF-1385-53EA-7C45E6350ABD}"/>
          </ac:spMkLst>
        </pc:spChg>
        <pc:spChg chg="add del mod">
          <ac:chgData name="塩谷 晃弘 / Akihiro Shiotani" userId="50aef054-9327-40af-9729-b525352b79f1" providerId="ADAL" clId="{CD008F7E-6E31-4D40-9C30-EFB9EE91FBBA}" dt="2022-07-04T05:17:07.676" v="1623"/>
          <ac:spMkLst>
            <pc:docMk/>
            <pc:sldMk cId="221935234" sldId="1241"/>
            <ac:spMk id="48" creationId="{1901AF00-F4FE-4AA7-C6F4-C80CA19E65E8}"/>
          </ac:spMkLst>
        </pc:spChg>
        <pc:spChg chg="add del mod">
          <ac:chgData name="塩谷 晃弘 / Akihiro Shiotani" userId="50aef054-9327-40af-9729-b525352b79f1" providerId="ADAL" clId="{CD008F7E-6E31-4D40-9C30-EFB9EE91FBBA}" dt="2022-07-04T05:17:07.676" v="1623"/>
          <ac:spMkLst>
            <pc:docMk/>
            <pc:sldMk cId="221935234" sldId="1241"/>
            <ac:spMk id="49" creationId="{9B45F6C5-88AD-46FC-AD4B-4D938DF206E3}"/>
          </ac:spMkLst>
        </pc:spChg>
        <pc:spChg chg="add del mod">
          <ac:chgData name="塩谷 晃弘 / Akihiro Shiotani" userId="50aef054-9327-40af-9729-b525352b79f1" providerId="ADAL" clId="{CD008F7E-6E31-4D40-9C30-EFB9EE91FBBA}" dt="2022-07-04T05:17:07.676" v="1623"/>
          <ac:spMkLst>
            <pc:docMk/>
            <pc:sldMk cId="221935234" sldId="1241"/>
            <ac:spMk id="50" creationId="{CB255243-64AB-4AA9-896B-469E51FBDD79}"/>
          </ac:spMkLst>
        </pc:spChg>
        <pc:spChg chg="add del mod">
          <ac:chgData name="塩谷 晃弘 / Akihiro Shiotani" userId="50aef054-9327-40af-9729-b525352b79f1" providerId="ADAL" clId="{CD008F7E-6E31-4D40-9C30-EFB9EE91FBBA}" dt="2022-07-04T05:17:07.676" v="1623"/>
          <ac:spMkLst>
            <pc:docMk/>
            <pc:sldMk cId="221935234" sldId="1241"/>
            <ac:spMk id="51" creationId="{88B0EA85-5557-4358-BD92-E98CED02A34D}"/>
          </ac:spMkLst>
        </pc:spChg>
        <pc:spChg chg="add del mod">
          <ac:chgData name="塩谷 晃弘 / Akihiro Shiotani" userId="50aef054-9327-40af-9729-b525352b79f1" providerId="ADAL" clId="{CD008F7E-6E31-4D40-9C30-EFB9EE91FBBA}" dt="2022-07-04T05:17:07.676" v="1623"/>
          <ac:spMkLst>
            <pc:docMk/>
            <pc:sldMk cId="221935234" sldId="1241"/>
            <ac:spMk id="52" creationId="{691BFE56-9BDC-45E5-90EB-0F46113B4A32}"/>
          </ac:spMkLst>
        </pc:spChg>
        <pc:spChg chg="add del mod">
          <ac:chgData name="塩谷 晃弘 / Akihiro Shiotani" userId="50aef054-9327-40af-9729-b525352b79f1" providerId="ADAL" clId="{CD008F7E-6E31-4D40-9C30-EFB9EE91FBBA}" dt="2022-07-04T05:17:07.676" v="1623"/>
          <ac:spMkLst>
            <pc:docMk/>
            <pc:sldMk cId="221935234" sldId="1241"/>
            <ac:spMk id="53" creationId="{C556E5FC-78E3-4CAB-BA04-079FFA0AD0D9}"/>
          </ac:spMkLst>
        </pc:spChg>
        <pc:spChg chg="add del mod">
          <ac:chgData name="塩谷 晃弘 / Akihiro Shiotani" userId="50aef054-9327-40af-9729-b525352b79f1" providerId="ADAL" clId="{CD008F7E-6E31-4D40-9C30-EFB9EE91FBBA}" dt="2022-07-04T05:17:07.676" v="1623"/>
          <ac:spMkLst>
            <pc:docMk/>
            <pc:sldMk cId="221935234" sldId="1241"/>
            <ac:spMk id="54" creationId="{FEB5A950-C778-4157-A9FA-954ED3817179}"/>
          </ac:spMkLst>
        </pc:spChg>
        <pc:spChg chg="add del mod">
          <ac:chgData name="塩谷 晃弘 / Akihiro Shiotani" userId="50aef054-9327-40af-9729-b525352b79f1" providerId="ADAL" clId="{CD008F7E-6E31-4D40-9C30-EFB9EE91FBBA}" dt="2022-07-04T05:17:07.676" v="1623"/>
          <ac:spMkLst>
            <pc:docMk/>
            <pc:sldMk cId="221935234" sldId="1241"/>
            <ac:spMk id="55" creationId="{7E54CF69-50FA-4D83-9682-1D5DF62AD900}"/>
          </ac:spMkLst>
        </pc:spChg>
        <pc:spChg chg="add del mod">
          <ac:chgData name="塩谷 晃弘 / Akihiro Shiotani" userId="50aef054-9327-40af-9729-b525352b79f1" providerId="ADAL" clId="{CD008F7E-6E31-4D40-9C30-EFB9EE91FBBA}" dt="2022-07-04T05:17:07.676" v="1623"/>
          <ac:spMkLst>
            <pc:docMk/>
            <pc:sldMk cId="221935234" sldId="1241"/>
            <ac:spMk id="56" creationId="{A812CA19-146C-48A2-9C5E-66D0BE60922C}"/>
          </ac:spMkLst>
        </pc:spChg>
        <pc:spChg chg="add del mod">
          <ac:chgData name="塩谷 晃弘 / Akihiro Shiotani" userId="50aef054-9327-40af-9729-b525352b79f1" providerId="ADAL" clId="{CD008F7E-6E31-4D40-9C30-EFB9EE91FBBA}" dt="2022-07-04T05:17:07.676" v="1623"/>
          <ac:spMkLst>
            <pc:docMk/>
            <pc:sldMk cId="221935234" sldId="1241"/>
            <ac:spMk id="57" creationId="{AE46C0D5-C729-79FB-8A21-5FFBC2A7E908}"/>
          </ac:spMkLst>
        </pc:spChg>
        <pc:spChg chg="add del mod">
          <ac:chgData name="塩谷 晃弘 / Akihiro Shiotani" userId="50aef054-9327-40af-9729-b525352b79f1" providerId="ADAL" clId="{CD008F7E-6E31-4D40-9C30-EFB9EE91FBBA}" dt="2022-07-04T05:17:07.676" v="1623"/>
          <ac:spMkLst>
            <pc:docMk/>
            <pc:sldMk cId="221935234" sldId="1241"/>
            <ac:spMk id="58" creationId="{7C185CFA-0807-4219-8CB4-68B50B07E992}"/>
          </ac:spMkLst>
        </pc:spChg>
        <pc:spChg chg="add del mod">
          <ac:chgData name="塩谷 晃弘 / Akihiro Shiotani" userId="50aef054-9327-40af-9729-b525352b79f1" providerId="ADAL" clId="{CD008F7E-6E31-4D40-9C30-EFB9EE91FBBA}" dt="2022-07-04T05:17:07.676" v="1623"/>
          <ac:spMkLst>
            <pc:docMk/>
            <pc:sldMk cId="221935234" sldId="1241"/>
            <ac:spMk id="59" creationId="{ECB429E4-25F9-449C-858F-749723738D18}"/>
          </ac:spMkLst>
        </pc:spChg>
        <pc:spChg chg="add del mod">
          <ac:chgData name="塩谷 晃弘 / Akihiro Shiotani" userId="50aef054-9327-40af-9729-b525352b79f1" providerId="ADAL" clId="{CD008F7E-6E31-4D40-9C30-EFB9EE91FBBA}" dt="2022-07-04T05:17:07.676" v="1623"/>
          <ac:spMkLst>
            <pc:docMk/>
            <pc:sldMk cId="221935234" sldId="1241"/>
            <ac:spMk id="60" creationId="{D9CE2170-A0E0-4FB1-8E21-C4314DA8D703}"/>
          </ac:spMkLst>
        </pc:spChg>
        <pc:spChg chg="add del mod">
          <ac:chgData name="塩谷 晃弘 / Akihiro Shiotani" userId="50aef054-9327-40af-9729-b525352b79f1" providerId="ADAL" clId="{CD008F7E-6E31-4D40-9C30-EFB9EE91FBBA}" dt="2022-07-04T05:17:07.676" v="1623"/>
          <ac:spMkLst>
            <pc:docMk/>
            <pc:sldMk cId="221935234" sldId="1241"/>
            <ac:spMk id="61" creationId="{63659CC6-D99A-42FA-8ABA-3F61A5605074}"/>
          </ac:spMkLst>
        </pc:spChg>
        <pc:spChg chg="add del mod">
          <ac:chgData name="塩谷 晃弘 / Akihiro Shiotani" userId="50aef054-9327-40af-9729-b525352b79f1" providerId="ADAL" clId="{CD008F7E-6E31-4D40-9C30-EFB9EE91FBBA}" dt="2022-07-04T05:17:07.676" v="1623"/>
          <ac:spMkLst>
            <pc:docMk/>
            <pc:sldMk cId="221935234" sldId="1241"/>
            <ac:spMk id="63" creationId="{69B6FEB0-F98C-4FE6-AD9F-470F327B646B}"/>
          </ac:spMkLst>
        </pc:spChg>
        <pc:spChg chg="del">
          <ac:chgData name="塩谷 晃弘 / Akihiro Shiotani" userId="50aef054-9327-40af-9729-b525352b79f1" providerId="ADAL" clId="{CD008F7E-6E31-4D40-9C30-EFB9EE91FBBA}" dt="2022-07-04T05:16:15.210" v="1609" actId="478"/>
          <ac:spMkLst>
            <pc:docMk/>
            <pc:sldMk cId="221935234" sldId="1241"/>
            <ac:spMk id="64" creationId="{045F7C3A-FC62-2E61-5E6B-106F0E26D981}"/>
          </ac:spMkLst>
        </pc:spChg>
        <pc:spChg chg="add del mod">
          <ac:chgData name="塩谷 晃弘 / Akihiro Shiotani" userId="50aef054-9327-40af-9729-b525352b79f1" providerId="ADAL" clId="{CD008F7E-6E31-4D40-9C30-EFB9EE91FBBA}" dt="2022-07-04T05:17:07.676" v="1623"/>
          <ac:spMkLst>
            <pc:docMk/>
            <pc:sldMk cId="221935234" sldId="1241"/>
            <ac:spMk id="65" creationId="{F934F378-B876-46EE-8269-97010AAAB2CA}"/>
          </ac:spMkLst>
        </pc:spChg>
        <pc:spChg chg="add del mod">
          <ac:chgData name="塩谷 晃弘 / Akihiro Shiotani" userId="50aef054-9327-40af-9729-b525352b79f1" providerId="ADAL" clId="{CD008F7E-6E31-4D40-9C30-EFB9EE91FBBA}" dt="2022-07-04T05:17:07.676" v="1623"/>
          <ac:spMkLst>
            <pc:docMk/>
            <pc:sldMk cId="221935234" sldId="1241"/>
            <ac:spMk id="66" creationId="{64BEAC0C-314E-4401-BBC8-570BA0C4D96E}"/>
          </ac:spMkLst>
        </pc:spChg>
        <pc:spChg chg="add del mod">
          <ac:chgData name="塩谷 晃弘 / Akihiro Shiotani" userId="50aef054-9327-40af-9729-b525352b79f1" providerId="ADAL" clId="{CD008F7E-6E31-4D40-9C30-EFB9EE91FBBA}" dt="2022-07-04T05:17:07.676" v="1623"/>
          <ac:spMkLst>
            <pc:docMk/>
            <pc:sldMk cId="221935234" sldId="1241"/>
            <ac:spMk id="69" creationId="{F4757BF5-C93D-4A96-AE10-A9989FA78FDB}"/>
          </ac:spMkLst>
        </pc:spChg>
        <pc:spChg chg="add del mod">
          <ac:chgData name="塩谷 晃弘 / Akihiro Shiotani" userId="50aef054-9327-40af-9729-b525352b79f1" providerId="ADAL" clId="{CD008F7E-6E31-4D40-9C30-EFB9EE91FBBA}" dt="2022-07-04T05:17:07.676" v="1623"/>
          <ac:spMkLst>
            <pc:docMk/>
            <pc:sldMk cId="221935234" sldId="1241"/>
            <ac:spMk id="70" creationId="{13E51667-5B2E-4A80-A14C-20D48D6847DE}"/>
          </ac:spMkLst>
        </pc:spChg>
        <pc:spChg chg="add del mod">
          <ac:chgData name="塩谷 晃弘 / Akihiro Shiotani" userId="50aef054-9327-40af-9729-b525352b79f1" providerId="ADAL" clId="{CD008F7E-6E31-4D40-9C30-EFB9EE91FBBA}" dt="2022-07-04T05:17:07.676" v="1623"/>
          <ac:spMkLst>
            <pc:docMk/>
            <pc:sldMk cId="221935234" sldId="1241"/>
            <ac:spMk id="71" creationId="{401FA397-0FCA-4435-A4BC-A157E1A9E210}"/>
          </ac:spMkLst>
        </pc:spChg>
        <pc:spChg chg="add del mod">
          <ac:chgData name="塩谷 晃弘 / Akihiro Shiotani" userId="50aef054-9327-40af-9729-b525352b79f1" providerId="ADAL" clId="{CD008F7E-6E31-4D40-9C30-EFB9EE91FBBA}" dt="2022-07-04T05:17:07.676" v="1623"/>
          <ac:spMkLst>
            <pc:docMk/>
            <pc:sldMk cId="221935234" sldId="1241"/>
            <ac:spMk id="72" creationId="{581B2363-B75B-4AF9-94A1-1E9EE2FD7AD9}"/>
          </ac:spMkLst>
        </pc:spChg>
        <pc:spChg chg="add del mod">
          <ac:chgData name="塩谷 晃弘 / Akihiro Shiotani" userId="50aef054-9327-40af-9729-b525352b79f1" providerId="ADAL" clId="{CD008F7E-6E31-4D40-9C30-EFB9EE91FBBA}" dt="2022-07-04T05:17:15.911" v="1627"/>
          <ac:spMkLst>
            <pc:docMk/>
            <pc:sldMk cId="221935234" sldId="1241"/>
            <ac:spMk id="73" creationId="{BC80A103-8B2D-69D1-4976-0825126611E4}"/>
          </ac:spMkLst>
        </pc:spChg>
        <pc:spChg chg="add del mod">
          <ac:chgData name="塩谷 晃弘 / Akihiro Shiotani" userId="50aef054-9327-40af-9729-b525352b79f1" providerId="ADAL" clId="{CD008F7E-6E31-4D40-9C30-EFB9EE91FBBA}" dt="2022-07-04T05:17:15.911" v="1627"/>
          <ac:spMkLst>
            <pc:docMk/>
            <pc:sldMk cId="221935234" sldId="1241"/>
            <ac:spMk id="75" creationId="{1901AF00-F4FE-4AA7-C6F4-C80CA19E65E8}"/>
          </ac:spMkLst>
        </pc:spChg>
        <pc:spChg chg="add del mod">
          <ac:chgData name="塩谷 晃弘 / Akihiro Shiotani" userId="50aef054-9327-40af-9729-b525352b79f1" providerId="ADAL" clId="{CD008F7E-6E31-4D40-9C30-EFB9EE91FBBA}" dt="2022-07-04T05:17:15.911" v="1627"/>
          <ac:spMkLst>
            <pc:docMk/>
            <pc:sldMk cId="221935234" sldId="1241"/>
            <ac:spMk id="76" creationId="{9B45F6C5-88AD-46FC-AD4B-4D938DF206E3}"/>
          </ac:spMkLst>
        </pc:spChg>
        <pc:spChg chg="add del mod">
          <ac:chgData name="塩谷 晃弘 / Akihiro Shiotani" userId="50aef054-9327-40af-9729-b525352b79f1" providerId="ADAL" clId="{CD008F7E-6E31-4D40-9C30-EFB9EE91FBBA}" dt="2022-07-04T05:17:15.911" v="1627"/>
          <ac:spMkLst>
            <pc:docMk/>
            <pc:sldMk cId="221935234" sldId="1241"/>
            <ac:spMk id="77" creationId="{CB255243-64AB-4AA9-896B-469E51FBDD79}"/>
          </ac:spMkLst>
        </pc:spChg>
        <pc:spChg chg="add del mod">
          <ac:chgData name="塩谷 晃弘 / Akihiro Shiotani" userId="50aef054-9327-40af-9729-b525352b79f1" providerId="ADAL" clId="{CD008F7E-6E31-4D40-9C30-EFB9EE91FBBA}" dt="2022-07-04T05:17:15.911" v="1627"/>
          <ac:spMkLst>
            <pc:docMk/>
            <pc:sldMk cId="221935234" sldId="1241"/>
            <ac:spMk id="78" creationId="{88B0EA85-5557-4358-BD92-E98CED02A34D}"/>
          </ac:spMkLst>
        </pc:spChg>
        <pc:spChg chg="add del mod">
          <ac:chgData name="塩谷 晃弘 / Akihiro Shiotani" userId="50aef054-9327-40af-9729-b525352b79f1" providerId="ADAL" clId="{CD008F7E-6E31-4D40-9C30-EFB9EE91FBBA}" dt="2022-07-04T05:17:15.911" v="1627"/>
          <ac:spMkLst>
            <pc:docMk/>
            <pc:sldMk cId="221935234" sldId="1241"/>
            <ac:spMk id="79" creationId="{691BFE56-9BDC-45E5-90EB-0F46113B4A32}"/>
          </ac:spMkLst>
        </pc:spChg>
        <pc:spChg chg="add del mod">
          <ac:chgData name="塩谷 晃弘 / Akihiro Shiotani" userId="50aef054-9327-40af-9729-b525352b79f1" providerId="ADAL" clId="{CD008F7E-6E31-4D40-9C30-EFB9EE91FBBA}" dt="2022-07-04T05:17:15.911" v="1627"/>
          <ac:spMkLst>
            <pc:docMk/>
            <pc:sldMk cId="221935234" sldId="1241"/>
            <ac:spMk id="80" creationId="{C556E5FC-78E3-4CAB-BA04-079FFA0AD0D9}"/>
          </ac:spMkLst>
        </pc:spChg>
        <pc:spChg chg="add del mod">
          <ac:chgData name="塩谷 晃弘 / Akihiro Shiotani" userId="50aef054-9327-40af-9729-b525352b79f1" providerId="ADAL" clId="{CD008F7E-6E31-4D40-9C30-EFB9EE91FBBA}" dt="2022-07-04T05:17:15.911" v="1627"/>
          <ac:spMkLst>
            <pc:docMk/>
            <pc:sldMk cId="221935234" sldId="1241"/>
            <ac:spMk id="81" creationId="{FEB5A950-C778-4157-A9FA-954ED3817179}"/>
          </ac:spMkLst>
        </pc:spChg>
        <pc:spChg chg="add del mod">
          <ac:chgData name="塩谷 晃弘 / Akihiro Shiotani" userId="50aef054-9327-40af-9729-b525352b79f1" providerId="ADAL" clId="{CD008F7E-6E31-4D40-9C30-EFB9EE91FBBA}" dt="2022-07-04T05:17:15.911" v="1627"/>
          <ac:spMkLst>
            <pc:docMk/>
            <pc:sldMk cId="221935234" sldId="1241"/>
            <ac:spMk id="82" creationId="{7E54CF69-50FA-4D83-9682-1D5DF62AD900}"/>
          </ac:spMkLst>
        </pc:spChg>
        <pc:spChg chg="add del mod">
          <ac:chgData name="塩谷 晃弘 / Akihiro Shiotani" userId="50aef054-9327-40af-9729-b525352b79f1" providerId="ADAL" clId="{CD008F7E-6E31-4D40-9C30-EFB9EE91FBBA}" dt="2022-07-04T05:17:15.911" v="1627"/>
          <ac:spMkLst>
            <pc:docMk/>
            <pc:sldMk cId="221935234" sldId="1241"/>
            <ac:spMk id="83" creationId="{A812CA19-146C-48A2-9C5E-66D0BE60922C}"/>
          </ac:spMkLst>
        </pc:spChg>
        <pc:spChg chg="add del mod">
          <ac:chgData name="塩谷 晃弘 / Akihiro Shiotani" userId="50aef054-9327-40af-9729-b525352b79f1" providerId="ADAL" clId="{CD008F7E-6E31-4D40-9C30-EFB9EE91FBBA}" dt="2022-07-04T05:17:15.911" v="1627"/>
          <ac:spMkLst>
            <pc:docMk/>
            <pc:sldMk cId="221935234" sldId="1241"/>
            <ac:spMk id="84" creationId="{AE46C0D5-C729-79FB-8A21-5FFBC2A7E908}"/>
          </ac:spMkLst>
        </pc:spChg>
        <pc:spChg chg="add del mod">
          <ac:chgData name="塩谷 晃弘 / Akihiro Shiotani" userId="50aef054-9327-40af-9729-b525352b79f1" providerId="ADAL" clId="{CD008F7E-6E31-4D40-9C30-EFB9EE91FBBA}" dt="2022-07-04T05:17:15.911" v="1627"/>
          <ac:spMkLst>
            <pc:docMk/>
            <pc:sldMk cId="221935234" sldId="1241"/>
            <ac:spMk id="85" creationId="{7C185CFA-0807-4219-8CB4-68B50B07E992}"/>
          </ac:spMkLst>
        </pc:spChg>
        <pc:spChg chg="add del mod">
          <ac:chgData name="塩谷 晃弘 / Akihiro Shiotani" userId="50aef054-9327-40af-9729-b525352b79f1" providerId="ADAL" clId="{CD008F7E-6E31-4D40-9C30-EFB9EE91FBBA}" dt="2022-07-04T05:17:15.911" v="1627"/>
          <ac:spMkLst>
            <pc:docMk/>
            <pc:sldMk cId="221935234" sldId="1241"/>
            <ac:spMk id="86" creationId="{ECB429E4-25F9-449C-858F-749723738D18}"/>
          </ac:spMkLst>
        </pc:spChg>
        <pc:spChg chg="add del mod">
          <ac:chgData name="塩谷 晃弘 / Akihiro Shiotani" userId="50aef054-9327-40af-9729-b525352b79f1" providerId="ADAL" clId="{CD008F7E-6E31-4D40-9C30-EFB9EE91FBBA}" dt="2022-07-04T05:17:15.911" v="1627"/>
          <ac:spMkLst>
            <pc:docMk/>
            <pc:sldMk cId="221935234" sldId="1241"/>
            <ac:spMk id="87" creationId="{D9CE2170-A0E0-4FB1-8E21-C4314DA8D703}"/>
          </ac:spMkLst>
        </pc:spChg>
        <pc:spChg chg="add del mod">
          <ac:chgData name="塩谷 晃弘 / Akihiro Shiotani" userId="50aef054-9327-40af-9729-b525352b79f1" providerId="ADAL" clId="{CD008F7E-6E31-4D40-9C30-EFB9EE91FBBA}" dt="2022-07-04T05:17:15.911" v="1627"/>
          <ac:spMkLst>
            <pc:docMk/>
            <pc:sldMk cId="221935234" sldId="1241"/>
            <ac:spMk id="88" creationId="{63659CC6-D99A-42FA-8ABA-3F61A5605074}"/>
          </ac:spMkLst>
        </pc:spChg>
        <pc:spChg chg="add del mod">
          <ac:chgData name="塩谷 晃弘 / Akihiro Shiotani" userId="50aef054-9327-40af-9729-b525352b79f1" providerId="ADAL" clId="{CD008F7E-6E31-4D40-9C30-EFB9EE91FBBA}" dt="2022-07-04T05:17:15.911" v="1627"/>
          <ac:spMkLst>
            <pc:docMk/>
            <pc:sldMk cId="221935234" sldId="1241"/>
            <ac:spMk id="89" creationId="{69B6FEB0-F98C-4FE6-AD9F-470F327B646B}"/>
          </ac:spMkLst>
        </pc:spChg>
        <pc:spChg chg="add del mod">
          <ac:chgData name="塩谷 晃弘 / Akihiro Shiotani" userId="50aef054-9327-40af-9729-b525352b79f1" providerId="ADAL" clId="{CD008F7E-6E31-4D40-9C30-EFB9EE91FBBA}" dt="2022-07-04T05:17:15.911" v="1627"/>
          <ac:spMkLst>
            <pc:docMk/>
            <pc:sldMk cId="221935234" sldId="1241"/>
            <ac:spMk id="90" creationId="{F934F378-B876-46EE-8269-97010AAAB2CA}"/>
          </ac:spMkLst>
        </pc:spChg>
        <pc:spChg chg="add del mod">
          <ac:chgData name="塩谷 晃弘 / Akihiro Shiotani" userId="50aef054-9327-40af-9729-b525352b79f1" providerId="ADAL" clId="{CD008F7E-6E31-4D40-9C30-EFB9EE91FBBA}" dt="2022-07-04T05:17:15.911" v="1627"/>
          <ac:spMkLst>
            <pc:docMk/>
            <pc:sldMk cId="221935234" sldId="1241"/>
            <ac:spMk id="91" creationId="{64BEAC0C-314E-4401-BBC8-570BA0C4D96E}"/>
          </ac:spMkLst>
        </pc:spChg>
        <pc:spChg chg="add del mod">
          <ac:chgData name="塩谷 晃弘 / Akihiro Shiotani" userId="50aef054-9327-40af-9729-b525352b79f1" providerId="ADAL" clId="{CD008F7E-6E31-4D40-9C30-EFB9EE91FBBA}" dt="2022-07-04T05:17:15.911" v="1627"/>
          <ac:spMkLst>
            <pc:docMk/>
            <pc:sldMk cId="221935234" sldId="1241"/>
            <ac:spMk id="94" creationId="{F4757BF5-C93D-4A96-AE10-A9989FA78FDB}"/>
          </ac:spMkLst>
        </pc:spChg>
        <pc:spChg chg="add del mod">
          <ac:chgData name="塩谷 晃弘 / Akihiro Shiotani" userId="50aef054-9327-40af-9729-b525352b79f1" providerId="ADAL" clId="{CD008F7E-6E31-4D40-9C30-EFB9EE91FBBA}" dt="2022-07-04T05:17:15.911" v="1627"/>
          <ac:spMkLst>
            <pc:docMk/>
            <pc:sldMk cId="221935234" sldId="1241"/>
            <ac:spMk id="95" creationId="{13E51667-5B2E-4A80-A14C-20D48D6847DE}"/>
          </ac:spMkLst>
        </pc:spChg>
        <pc:spChg chg="add del mod">
          <ac:chgData name="塩谷 晃弘 / Akihiro Shiotani" userId="50aef054-9327-40af-9729-b525352b79f1" providerId="ADAL" clId="{CD008F7E-6E31-4D40-9C30-EFB9EE91FBBA}" dt="2022-07-04T05:17:15.911" v="1627"/>
          <ac:spMkLst>
            <pc:docMk/>
            <pc:sldMk cId="221935234" sldId="1241"/>
            <ac:spMk id="96" creationId="{401FA397-0FCA-4435-A4BC-A157E1A9E210}"/>
          </ac:spMkLst>
        </pc:spChg>
        <pc:spChg chg="add del mod">
          <ac:chgData name="塩谷 晃弘 / Akihiro Shiotani" userId="50aef054-9327-40af-9729-b525352b79f1" providerId="ADAL" clId="{CD008F7E-6E31-4D40-9C30-EFB9EE91FBBA}" dt="2022-07-04T05:17:15.911" v="1627"/>
          <ac:spMkLst>
            <pc:docMk/>
            <pc:sldMk cId="221935234" sldId="1241"/>
            <ac:spMk id="97" creationId="{581B2363-B75B-4AF9-94A1-1E9EE2FD7AD9}"/>
          </ac:spMkLst>
        </pc:spChg>
        <pc:spChg chg="add del mod">
          <ac:chgData name="塩谷 晃弘 / Akihiro Shiotani" userId="50aef054-9327-40af-9729-b525352b79f1" providerId="ADAL" clId="{CD008F7E-6E31-4D40-9C30-EFB9EE91FBBA}" dt="2022-07-04T05:20:51.176" v="1656" actId="478"/>
          <ac:spMkLst>
            <pc:docMk/>
            <pc:sldMk cId="221935234" sldId="1241"/>
            <ac:spMk id="98" creationId="{BC80A103-8B2D-69D1-4976-0825126611E4}"/>
          </ac:spMkLst>
        </pc:spChg>
        <pc:spChg chg="add del mod">
          <ac:chgData name="塩谷 晃弘 / Akihiro Shiotani" userId="50aef054-9327-40af-9729-b525352b79f1" providerId="ADAL" clId="{CD008F7E-6E31-4D40-9C30-EFB9EE91FBBA}" dt="2022-07-04T05:20:51.176" v="1656" actId="478"/>
          <ac:spMkLst>
            <pc:docMk/>
            <pc:sldMk cId="221935234" sldId="1241"/>
            <ac:spMk id="100" creationId="{1901AF00-F4FE-4AA7-C6F4-C80CA19E65E8}"/>
          </ac:spMkLst>
        </pc:spChg>
        <pc:spChg chg="add del mod">
          <ac:chgData name="塩谷 晃弘 / Akihiro Shiotani" userId="50aef054-9327-40af-9729-b525352b79f1" providerId="ADAL" clId="{CD008F7E-6E31-4D40-9C30-EFB9EE91FBBA}" dt="2022-07-04T05:20:51.176" v="1656" actId="478"/>
          <ac:spMkLst>
            <pc:docMk/>
            <pc:sldMk cId="221935234" sldId="1241"/>
            <ac:spMk id="101" creationId="{9B45F6C5-88AD-46FC-AD4B-4D938DF206E3}"/>
          </ac:spMkLst>
        </pc:spChg>
        <pc:spChg chg="add del mod">
          <ac:chgData name="塩谷 晃弘 / Akihiro Shiotani" userId="50aef054-9327-40af-9729-b525352b79f1" providerId="ADAL" clId="{CD008F7E-6E31-4D40-9C30-EFB9EE91FBBA}" dt="2022-07-04T05:20:51.176" v="1656" actId="478"/>
          <ac:spMkLst>
            <pc:docMk/>
            <pc:sldMk cId="221935234" sldId="1241"/>
            <ac:spMk id="102" creationId="{CB255243-64AB-4AA9-896B-469E51FBDD79}"/>
          </ac:spMkLst>
        </pc:spChg>
        <pc:spChg chg="add del mod">
          <ac:chgData name="塩谷 晃弘 / Akihiro Shiotani" userId="50aef054-9327-40af-9729-b525352b79f1" providerId="ADAL" clId="{CD008F7E-6E31-4D40-9C30-EFB9EE91FBBA}" dt="2022-07-04T05:20:51.176" v="1656" actId="478"/>
          <ac:spMkLst>
            <pc:docMk/>
            <pc:sldMk cId="221935234" sldId="1241"/>
            <ac:spMk id="103" creationId="{88B0EA85-5557-4358-BD92-E98CED02A34D}"/>
          </ac:spMkLst>
        </pc:spChg>
        <pc:spChg chg="add del mod">
          <ac:chgData name="塩谷 晃弘 / Akihiro Shiotani" userId="50aef054-9327-40af-9729-b525352b79f1" providerId="ADAL" clId="{CD008F7E-6E31-4D40-9C30-EFB9EE91FBBA}" dt="2022-07-04T05:20:51.176" v="1656" actId="478"/>
          <ac:spMkLst>
            <pc:docMk/>
            <pc:sldMk cId="221935234" sldId="1241"/>
            <ac:spMk id="104" creationId="{691BFE56-9BDC-45E5-90EB-0F46113B4A32}"/>
          </ac:spMkLst>
        </pc:spChg>
        <pc:spChg chg="add del mod">
          <ac:chgData name="塩谷 晃弘 / Akihiro Shiotani" userId="50aef054-9327-40af-9729-b525352b79f1" providerId="ADAL" clId="{CD008F7E-6E31-4D40-9C30-EFB9EE91FBBA}" dt="2022-07-04T05:20:51.176" v="1656" actId="478"/>
          <ac:spMkLst>
            <pc:docMk/>
            <pc:sldMk cId="221935234" sldId="1241"/>
            <ac:spMk id="105" creationId="{C556E5FC-78E3-4CAB-BA04-079FFA0AD0D9}"/>
          </ac:spMkLst>
        </pc:spChg>
        <pc:spChg chg="add del mod">
          <ac:chgData name="塩谷 晃弘 / Akihiro Shiotani" userId="50aef054-9327-40af-9729-b525352b79f1" providerId="ADAL" clId="{CD008F7E-6E31-4D40-9C30-EFB9EE91FBBA}" dt="2022-07-04T05:20:51.176" v="1656" actId="478"/>
          <ac:spMkLst>
            <pc:docMk/>
            <pc:sldMk cId="221935234" sldId="1241"/>
            <ac:spMk id="106" creationId="{FEB5A950-C778-4157-A9FA-954ED3817179}"/>
          </ac:spMkLst>
        </pc:spChg>
        <pc:spChg chg="add del mod">
          <ac:chgData name="塩谷 晃弘 / Akihiro Shiotani" userId="50aef054-9327-40af-9729-b525352b79f1" providerId="ADAL" clId="{CD008F7E-6E31-4D40-9C30-EFB9EE91FBBA}" dt="2022-07-04T05:20:51.176" v="1656" actId="478"/>
          <ac:spMkLst>
            <pc:docMk/>
            <pc:sldMk cId="221935234" sldId="1241"/>
            <ac:spMk id="107" creationId="{7E54CF69-50FA-4D83-9682-1D5DF62AD900}"/>
          </ac:spMkLst>
        </pc:spChg>
        <pc:spChg chg="add del mod">
          <ac:chgData name="塩谷 晃弘 / Akihiro Shiotani" userId="50aef054-9327-40af-9729-b525352b79f1" providerId="ADAL" clId="{CD008F7E-6E31-4D40-9C30-EFB9EE91FBBA}" dt="2022-07-04T05:20:51.176" v="1656" actId="478"/>
          <ac:spMkLst>
            <pc:docMk/>
            <pc:sldMk cId="221935234" sldId="1241"/>
            <ac:spMk id="108" creationId="{A812CA19-146C-48A2-9C5E-66D0BE60922C}"/>
          </ac:spMkLst>
        </pc:spChg>
        <pc:spChg chg="add del mod">
          <ac:chgData name="塩谷 晃弘 / Akihiro Shiotani" userId="50aef054-9327-40af-9729-b525352b79f1" providerId="ADAL" clId="{CD008F7E-6E31-4D40-9C30-EFB9EE91FBBA}" dt="2022-07-04T05:20:51.176" v="1656" actId="478"/>
          <ac:spMkLst>
            <pc:docMk/>
            <pc:sldMk cId="221935234" sldId="1241"/>
            <ac:spMk id="109" creationId="{AE46C0D5-C729-79FB-8A21-5FFBC2A7E908}"/>
          </ac:spMkLst>
        </pc:spChg>
        <pc:spChg chg="add del mod">
          <ac:chgData name="塩谷 晃弘 / Akihiro Shiotani" userId="50aef054-9327-40af-9729-b525352b79f1" providerId="ADAL" clId="{CD008F7E-6E31-4D40-9C30-EFB9EE91FBBA}" dt="2022-07-04T05:20:51.176" v="1656" actId="478"/>
          <ac:spMkLst>
            <pc:docMk/>
            <pc:sldMk cId="221935234" sldId="1241"/>
            <ac:spMk id="110" creationId="{7C185CFA-0807-4219-8CB4-68B50B07E992}"/>
          </ac:spMkLst>
        </pc:spChg>
        <pc:spChg chg="add del mod">
          <ac:chgData name="塩谷 晃弘 / Akihiro Shiotani" userId="50aef054-9327-40af-9729-b525352b79f1" providerId="ADAL" clId="{CD008F7E-6E31-4D40-9C30-EFB9EE91FBBA}" dt="2022-07-04T05:20:51.176" v="1656" actId="478"/>
          <ac:spMkLst>
            <pc:docMk/>
            <pc:sldMk cId="221935234" sldId="1241"/>
            <ac:spMk id="111" creationId="{ECB429E4-25F9-449C-858F-749723738D18}"/>
          </ac:spMkLst>
        </pc:spChg>
        <pc:spChg chg="add del mod">
          <ac:chgData name="塩谷 晃弘 / Akihiro Shiotani" userId="50aef054-9327-40af-9729-b525352b79f1" providerId="ADAL" clId="{CD008F7E-6E31-4D40-9C30-EFB9EE91FBBA}" dt="2022-07-04T05:20:51.176" v="1656" actId="478"/>
          <ac:spMkLst>
            <pc:docMk/>
            <pc:sldMk cId="221935234" sldId="1241"/>
            <ac:spMk id="112" creationId="{D9CE2170-A0E0-4FB1-8E21-C4314DA8D703}"/>
          </ac:spMkLst>
        </pc:spChg>
        <pc:spChg chg="add del mod">
          <ac:chgData name="塩谷 晃弘 / Akihiro Shiotani" userId="50aef054-9327-40af-9729-b525352b79f1" providerId="ADAL" clId="{CD008F7E-6E31-4D40-9C30-EFB9EE91FBBA}" dt="2022-07-04T05:20:51.176" v="1656" actId="478"/>
          <ac:spMkLst>
            <pc:docMk/>
            <pc:sldMk cId="221935234" sldId="1241"/>
            <ac:spMk id="113" creationId="{63659CC6-D99A-42FA-8ABA-3F61A5605074}"/>
          </ac:spMkLst>
        </pc:spChg>
        <pc:spChg chg="add del mod">
          <ac:chgData name="塩谷 晃弘 / Akihiro Shiotani" userId="50aef054-9327-40af-9729-b525352b79f1" providerId="ADAL" clId="{CD008F7E-6E31-4D40-9C30-EFB9EE91FBBA}" dt="2022-07-04T05:20:51.176" v="1656" actId="478"/>
          <ac:spMkLst>
            <pc:docMk/>
            <pc:sldMk cId="221935234" sldId="1241"/>
            <ac:spMk id="114" creationId="{69B6FEB0-F98C-4FE6-AD9F-470F327B646B}"/>
          </ac:spMkLst>
        </pc:spChg>
        <pc:spChg chg="add del mod">
          <ac:chgData name="塩谷 晃弘 / Akihiro Shiotani" userId="50aef054-9327-40af-9729-b525352b79f1" providerId="ADAL" clId="{CD008F7E-6E31-4D40-9C30-EFB9EE91FBBA}" dt="2022-07-04T05:20:51.176" v="1656" actId="478"/>
          <ac:spMkLst>
            <pc:docMk/>
            <pc:sldMk cId="221935234" sldId="1241"/>
            <ac:spMk id="115" creationId="{F934F378-B876-46EE-8269-97010AAAB2CA}"/>
          </ac:spMkLst>
        </pc:spChg>
        <pc:spChg chg="add del mod">
          <ac:chgData name="塩谷 晃弘 / Akihiro Shiotani" userId="50aef054-9327-40af-9729-b525352b79f1" providerId="ADAL" clId="{CD008F7E-6E31-4D40-9C30-EFB9EE91FBBA}" dt="2022-07-04T05:20:51.176" v="1656" actId="478"/>
          <ac:spMkLst>
            <pc:docMk/>
            <pc:sldMk cId="221935234" sldId="1241"/>
            <ac:spMk id="116" creationId="{64BEAC0C-314E-4401-BBC8-570BA0C4D96E}"/>
          </ac:spMkLst>
        </pc:spChg>
        <pc:spChg chg="add del mod">
          <ac:chgData name="塩谷 晃弘 / Akihiro Shiotani" userId="50aef054-9327-40af-9729-b525352b79f1" providerId="ADAL" clId="{CD008F7E-6E31-4D40-9C30-EFB9EE91FBBA}" dt="2022-07-04T05:20:54.525" v="1658" actId="478"/>
          <ac:spMkLst>
            <pc:docMk/>
            <pc:sldMk cId="221935234" sldId="1241"/>
            <ac:spMk id="119" creationId="{F4757BF5-C93D-4A96-AE10-A9989FA78FDB}"/>
          </ac:spMkLst>
        </pc:spChg>
        <pc:spChg chg="add del mod">
          <ac:chgData name="塩谷 晃弘 / Akihiro Shiotani" userId="50aef054-9327-40af-9729-b525352b79f1" providerId="ADAL" clId="{CD008F7E-6E31-4D40-9C30-EFB9EE91FBBA}" dt="2022-07-04T05:20:51.176" v="1656" actId="478"/>
          <ac:spMkLst>
            <pc:docMk/>
            <pc:sldMk cId="221935234" sldId="1241"/>
            <ac:spMk id="120" creationId="{13E51667-5B2E-4A80-A14C-20D48D6847DE}"/>
          </ac:spMkLst>
        </pc:spChg>
        <pc:spChg chg="add del mod">
          <ac:chgData name="塩谷 晃弘 / Akihiro Shiotani" userId="50aef054-9327-40af-9729-b525352b79f1" providerId="ADAL" clId="{CD008F7E-6E31-4D40-9C30-EFB9EE91FBBA}" dt="2022-07-04T05:20:51.176" v="1656" actId="478"/>
          <ac:spMkLst>
            <pc:docMk/>
            <pc:sldMk cId="221935234" sldId="1241"/>
            <ac:spMk id="121" creationId="{401FA397-0FCA-4435-A4BC-A157E1A9E210}"/>
          </ac:spMkLst>
        </pc:spChg>
        <pc:spChg chg="add del mod">
          <ac:chgData name="塩谷 晃弘 / Akihiro Shiotani" userId="50aef054-9327-40af-9729-b525352b79f1" providerId="ADAL" clId="{CD008F7E-6E31-4D40-9C30-EFB9EE91FBBA}" dt="2022-07-04T05:20:51.176" v="1656" actId="478"/>
          <ac:spMkLst>
            <pc:docMk/>
            <pc:sldMk cId="221935234" sldId="1241"/>
            <ac:spMk id="122" creationId="{581B2363-B75B-4AF9-94A1-1E9EE2FD7AD9}"/>
          </ac:spMkLst>
        </pc:spChg>
        <pc:spChg chg="add del mod">
          <ac:chgData name="塩谷 晃弘 / Akihiro Shiotani" userId="50aef054-9327-40af-9729-b525352b79f1" providerId="ADAL" clId="{CD008F7E-6E31-4D40-9C30-EFB9EE91FBBA}" dt="2022-07-04T05:22:39.161" v="1682" actId="478"/>
          <ac:spMkLst>
            <pc:docMk/>
            <pc:sldMk cId="221935234" sldId="1241"/>
            <ac:spMk id="123" creationId="{B915E932-5838-DD1F-2830-02DCA321040A}"/>
          </ac:spMkLst>
        </pc:spChg>
        <pc:spChg chg="add del mod">
          <ac:chgData name="塩谷 晃弘 / Akihiro Shiotani" userId="50aef054-9327-40af-9729-b525352b79f1" providerId="ADAL" clId="{CD008F7E-6E31-4D40-9C30-EFB9EE91FBBA}" dt="2022-07-04T05:22:38.229" v="1681" actId="478"/>
          <ac:spMkLst>
            <pc:docMk/>
            <pc:sldMk cId="221935234" sldId="1241"/>
            <ac:spMk id="124" creationId="{5CB09850-B1AA-EA54-E703-15C237D054C9}"/>
          </ac:spMkLst>
        </pc:spChg>
        <pc:spChg chg="add del mod">
          <ac:chgData name="塩谷 晃弘 / Akihiro Shiotani" userId="50aef054-9327-40af-9729-b525352b79f1" providerId="ADAL" clId="{CD008F7E-6E31-4D40-9C30-EFB9EE91FBBA}" dt="2022-07-04T05:21:53.542" v="1678" actId="478"/>
          <ac:spMkLst>
            <pc:docMk/>
            <pc:sldMk cId="221935234" sldId="1241"/>
            <ac:spMk id="125" creationId="{27BA2C54-AA3C-07DD-D48C-4B2BB725D994}"/>
          </ac:spMkLst>
        </pc:spChg>
        <pc:spChg chg="add del mod">
          <ac:chgData name="塩谷 晃弘 / Akihiro Shiotani" userId="50aef054-9327-40af-9729-b525352b79f1" providerId="ADAL" clId="{CD008F7E-6E31-4D40-9C30-EFB9EE91FBBA}" dt="2022-07-04T05:22:38.229" v="1681" actId="478"/>
          <ac:spMkLst>
            <pc:docMk/>
            <pc:sldMk cId="221935234" sldId="1241"/>
            <ac:spMk id="126" creationId="{4DDA9104-B440-2478-7A59-FA437B30A87D}"/>
          </ac:spMkLst>
        </pc:spChg>
        <pc:spChg chg="add del mod">
          <ac:chgData name="塩谷 晃弘 / Akihiro Shiotani" userId="50aef054-9327-40af-9729-b525352b79f1" providerId="ADAL" clId="{CD008F7E-6E31-4D40-9C30-EFB9EE91FBBA}" dt="2022-07-04T05:22:38.229" v="1681" actId="478"/>
          <ac:spMkLst>
            <pc:docMk/>
            <pc:sldMk cId="221935234" sldId="1241"/>
            <ac:spMk id="127" creationId="{EAB1CA59-040D-8C69-AC64-95E072BB71A4}"/>
          </ac:spMkLst>
        </pc:spChg>
        <pc:spChg chg="add del mod">
          <ac:chgData name="塩谷 晃弘 / Akihiro Shiotani" userId="50aef054-9327-40af-9729-b525352b79f1" providerId="ADAL" clId="{CD008F7E-6E31-4D40-9C30-EFB9EE91FBBA}" dt="2022-07-04T05:22:38.229" v="1681" actId="478"/>
          <ac:spMkLst>
            <pc:docMk/>
            <pc:sldMk cId="221935234" sldId="1241"/>
            <ac:spMk id="128" creationId="{973E371F-F707-3D2C-B7D5-F3FFA131309C}"/>
          </ac:spMkLst>
        </pc:spChg>
        <pc:spChg chg="add del mod">
          <ac:chgData name="塩谷 晃弘 / Akihiro Shiotani" userId="50aef054-9327-40af-9729-b525352b79f1" providerId="ADAL" clId="{CD008F7E-6E31-4D40-9C30-EFB9EE91FBBA}" dt="2022-07-04T05:21:31.104" v="1668" actId="478"/>
          <ac:spMkLst>
            <pc:docMk/>
            <pc:sldMk cId="221935234" sldId="1241"/>
            <ac:spMk id="129" creationId="{34B87BA1-CAA8-EB4C-F3C1-2FDA8573EA1E}"/>
          </ac:spMkLst>
        </pc:spChg>
        <pc:spChg chg="add del mod">
          <ac:chgData name="塩谷 晃弘 / Akihiro Shiotani" userId="50aef054-9327-40af-9729-b525352b79f1" providerId="ADAL" clId="{CD008F7E-6E31-4D40-9C30-EFB9EE91FBBA}" dt="2022-07-04T05:22:38.229" v="1681" actId="478"/>
          <ac:spMkLst>
            <pc:docMk/>
            <pc:sldMk cId="221935234" sldId="1241"/>
            <ac:spMk id="130" creationId="{B99EAC7E-C5F1-A097-3225-9113D87A6D6B}"/>
          </ac:spMkLst>
        </pc:spChg>
        <pc:spChg chg="add del mod">
          <ac:chgData name="塩谷 晃弘 / Akihiro Shiotani" userId="50aef054-9327-40af-9729-b525352b79f1" providerId="ADAL" clId="{CD008F7E-6E31-4D40-9C30-EFB9EE91FBBA}" dt="2022-07-04T05:22:40.132" v="1683" actId="478"/>
          <ac:spMkLst>
            <pc:docMk/>
            <pc:sldMk cId="221935234" sldId="1241"/>
            <ac:spMk id="131" creationId="{4468382F-2C2A-B747-2257-B49A18D6D493}"/>
          </ac:spMkLst>
        </pc:spChg>
        <pc:spChg chg="add del mod">
          <ac:chgData name="塩谷 晃弘 / Akihiro Shiotani" userId="50aef054-9327-40af-9729-b525352b79f1" providerId="ADAL" clId="{CD008F7E-6E31-4D40-9C30-EFB9EE91FBBA}" dt="2022-07-04T05:21:54.829" v="1679" actId="478"/>
          <ac:spMkLst>
            <pc:docMk/>
            <pc:sldMk cId="221935234" sldId="1241"/>
            <ac:spMk id="132" creationId="{92CDEBD6-7689-590F-5E0A-58A23503A551}"/>
          </ac:spMkLst>
        </pc:spChg>
        <pc:spChg chg="add del mod">
          <ac:chgData name="塩谷 晃弘 / Akihiro Shiotani" userId="50aef054-9327-40af-9729-b525352b79f1" providerId="ADAL" clId="{CD008F7E-6E31-4D40-9C30-EFB9EE91FBBA}" dt="2022-07-04T05:22:38.229" v="1681" actId="478"/>
          <ac:spMkLst>
            <pc:docMk/>
            <pc:sldMk cId="221935234" sldId="1241"/>
            <ac:spMk id="133" creationId="{BBF07CC3-7F48-57F5-F624-9E666CC70EA5}"/>
          </ac:spMkLst>
        </pc:spChg>
        <pc:spChg chg="add del mod">
          <ac:chgData name="塩谷 晃弘 / Akihiro Shiotani" userId="50aef054-9327-40af-9729-b525352b79f1" providerId="ADAL" clId="{CD008F7E-6E31-4D40-9C30-EFB9EE91FBBA}" dt="2022-07-04T05:22:38.229" v="1681" actId="478"/>
          <ac:spMkLst>
            <pc:docMk/>
            <pc:sldMk cId="221935234" sldId="1241"/>
            <ac:spMk id="134" creationId="{70BDD7EA-794D-8445-3B64-78C247BB7103}"/>
          </ac:spMkLst>
        </pc:spChg>
        <pc:spChg chg="add del mod">
          <ac:chgData name="塩谷 晃弘 / Akihiro Shiotani" userId="50aef054-9327-40af-9729-b525352b79f1" providerId="ADAL" clId="{CD008F7E-6E31-4D40-9C30-EFB9EE91FBBA}" dt="2022-07-04T05:22:38.229" v="1681" actId="478"/>
          <ac:spMkLst>
            <pc:docMk/>
            <pc:sldMk cId="221935234" sldId="1241"/>
            <ac:spMk id="135" creationId="{A46A93F1-7453-75BC-3A63-3D73A67D3A21}"/>
          </ac:spMkLst>
        </pc:spChg>
        <pc:spChg chg="add del mod">
          <ac:chgData name="塩谷 晃弘 / Akihiro Shiotani" userId="50aef054-9327-40af-9729-b525352b79f1" providerId="ADAL" clId="{CD008F7E-6E31-4D40-9C30-EFB9EE91FBBA}" dt="2022-07-04T05:22:38.229" v="1681" actId="478"/>
          <ac:spMkLst>
            <pc:docMk/>
            <pc:sldMk cId="221935234" sldId="1241"/>
            <ac:spMk id="136" creationId="{15207C7E-5A61-1059-8196-BEC5E59C72B5}"/>
          </ac:spMkLst>
        </pc:spChg>
        <pc:spChg chg="add del mod">
          <ac:chgData name="塩谷 晃弘 / Akihiro Shiotani" userId="50aef054-9327-40af-9729-b525352b79f1" providerId="ADAL" clId="{CD008F7E-6E31-4D40-9C30-EFB9EE91FBBA}" dt="2022-07-04T05:22:38.229" v="1681" actId="478"/>
          <ac:spMkLst>
            <pc:docMk/>
            <pc:sldMk cId="221935234" sldId="1241"/>
            <ac:spMk id="137" creationId="{1FC16C8E-0F95-4918-FEFA-BFCD86F4E3C1}"/>
          </ac:spMkLst>
        </pc:spChg>
        <pc:spChg chg="add del mod">
          <ac:chgData name="塩谷 晃弘 / Akihiro Shiotani" userId="50aef054-9327-40af-9729-b525352b79f1" providerId="ADAL" clId="{CD008F7E-6E31-4D40-9C30-EFB9EE91FBBA}" dt="2022-07-04T05:22:38.229" v="1681" actId="478"/>
          <ac:spMkLst>
            <pc:docMk/>
            <pc:sldMk cId="221935234" sldId="1241"/>
            <ac:spMk id="138" creationId="{4B55668E-23D8-9E99-A9F5-7C50F1242E3F}"/>
          </ac:spMkLst>
        </pc:spChg>
        <pc:spChg chg="add mod">
          <ac:chgData name="塩谷 晃弘 / Akihiro Shiotani" userId="50aef054-9327-40af-9729-b525352b79f1" providerId="ADAL" clId="{CD008F7E-6E31-4D40-9C30-EFB9EE91FBBA}" dt="2022-07-04T05:21:23.636" v="1664"/>
          <ac:spMkLst>
            <pc:docMk/>
            <pc:sldMk cId="221935234" sldId="1241"/>
            <ac:spMk id="139" creationId="{C556E5FC-78E3-4CAB-BA04-079FFA0AD0D9}"/>
          </ac:spMkLst>
        </pc:spChg>
        <pc:spChg chg="add del mod">
          <ac:chgData name="塩谷 晃弘 / Akihiro Shiotani" userId="50aef054-9327-40af-9729-b525352b79f1" providerId="ADAL" clId="{CD008F7E-6E31-4D40-9C30-EFB9EE91FBBA}" dt="2022-07-04T05:22:38.229" v="1681" actId="478"/>
          <ac:spMkLst>
            <pc:docMk/>
            <pc:sldMk cId="221935234" sldId="1241"/>
            <ac:spMk id="140" creationId="{C556E5FC-78E3-4CAB-BA04-079FFA0AD0D9}"/>
          </ac:spMkLst>
        </pc:spChg>
        <pc:spChg chg="add mod">
          <ac:chgData name="塩谷 晃弘 / Akihiro Shiotani" userId="50aef054-9327-40af-9729-b525352b79f1" providerId="ADAL" clId="{CD008F7E-6E31-4D40-9C30-EFB9EE91FBBA}" dt="2022-07-04T05:21:38.735" v="1670"/>
          <ac:spMkLst>
            <pc:docMk/>
            <pc:sldMk cId="221935234" sldId="1241"/>
            <ac:spMk id="141" creationId="{9B45F6C5-88AD-46FC-AD4B-4D938DF206E3}"/>
          </ac:spMkLst>
        </pc:spChg>
        <pc:spChg chg="add del mod">
          <ac:chgData name="塩谷 晃弘 / Akihiro Shiotani" userId="50aef054-9327-40af-9729-b525352b79f1" providerId="ADAL" clId="{CD008F7E-6E31-4D40-9C30-EFB9EE91FBBA}" dt="2022-07-04T05:22:38.229" v="1681" actId="478"/>
          <ac:spMkLst>
            <pc:docMk/>
            <pc:sldMk cId="221935234" sldId="1241"/>
            <ac:spMk id="142" creationId="{9B45F6C5-88AD-46FC-AD4B-4D938DF206E3}"/>
          </ac:spMkLst>
        </pc:spChg>
        <pc:spChg chg="add mod">
          <ac:chgData name="塩谷 晃弘 / Akihiro Shiotani" userId="50aef054-9327-40af-9729-b525352b79f1" providerId="ADAL" clId="{CD008F7E-6E31-4D40-9C30-EFB9EE91FBBA}" dt="2022-07-04T05:21:49.063" v="1675"/>
          <ac:spMkLst>
            <pc:docMk/>
            <pc:sldMk cId="221935234" sldId="1241"/>
            <ac:spMk id="143" creationId="{7C185CFA-0807-4219-8CB4-68B50B07E992}"/>
          </ac:spMkLst>
        </pc:spChg>
        <pc:spChg chg="add del mod">
          <ac:chgData name="塩谷 晃弘 / Akihiro Shiotani" userId="50aef054-9327-40af-9729-b525352b79f1" providerId="ADAL" clId="{CD008F7E-6E31-4D40-9C30-EFB9EE91FBBA}" dt="2022-07-04T05:22:38.229" v="1681" actId="478"/>
          <ac:spMkLst>
            <pc:docMk/>
            <pc:sldMk cId="221935234" sldId="1241"/>
            <ac:spMk id="144" creationId="{7C185CFA-0807-4219-8CB4-68B50B07E992}"/>
          </ac:spMkLst>
        </pc:spChg>
        <pc:spChg chg="add mod">
          <ac:chgData name="塩谷 晃弘 / Akihiro Shiotani" userId="50aef054-9327-40af-9729-b525352b79f1" providerId="ADAL" clId="{CD008F7E-6E31-4D40-9C30-EFB9EE91FBBA}" dt="2022-07-04T05:22:43.846" v="1685"/>
          <ac:spMkLst>
            <pc:docMk/>
            <pc:sldMk cId="221935234" sldId="1241"/>
            <ac:spMk id="145" creationId="{BC80A103-8B2D-69D1-4976-0825126611E4}"/>
          </ac:spMkLst>
        </pc:spChg>
        <pc:spChg chg="add mod">
          <ac:chgData name="塩谷 晃弘 / Akihiro Shiotani" userId="50aef054-9327-40af-9729-b525352b79f1" providerId="ADAL" clId="{CD008F7E-6E31-4D40-9C30-EFB9EE91FBBA}" dt="2022-07-04T05:22:43.846" v="1685"/>
          <ac:spMkLst>
            <pc:docMk/>
            <pc:sldMk cId="221935234" sldId="1241"/>
            <ac:spMk id="147" creationId="{1901AF00-F4FE-4AA7-C6F4-C80CA19E65E8}"/>
          </ac:spMkLst>
        </pc:spChg>
        <pc:spChg chg="add mod">
          <ac:chgData name="塩谷 晃弘 / Akihiro Shiotani" userId="50aef054-9327-40af-9729-b525352b79f1" providerId="ADAL" clId="{CD008F7E-6E31-4D40-9C30-EFB9EE91FBBA}" dt="2022-07-04T05:22:43.846" v="1685"/>
          <ac:spMkLst>
            <pc:docMk/>
            <pc:sldMk cId="221935234" sldId="1241"/>
            <ac:spMk id="148" creationId="{9B45F6C5-88AD-46FC-AD4B-4D938DF206E3}"/>
          </ac:spMkLst>
        </pc:spChg>
        <pc:spChg chg="add mod">
          <ac:chgData name="塩谷 晃弘 / Akihiro Shiotani" userId="50aef054-9327-40af-9729-b525352b79f1" providerId="ADAL" clId="{CD008F7E-6E31-4D40-9C30-EFB9EE91FBBA}" dt="2022-07-04T05:22:43.846" v="1685"/>
          <ac:spMkLst>
            <pc:docMk/>
            <pc:sldMk cId="221935234" sldId="1241"/>
            <ac:spMk id="149" creationId="{CB255243-64AB-4AA9-896B-469E51FBDD79}"/>
          </ac:spMkLst>
        </pc:spChg>
        <pc:spChg chg="add mod">
          <ac:chgData name="塩谷 晃弘 / Akihiro Shiotani" userId="50aef054-9327-40af-9729-b525352b79f1" providerId="ADAL" clId="{CD008F7E-6E31-4D40-9C30-EFB9EE91FBBA}" dt="2022-07-04T05:22:43.846" v="1685"/>
          <ac:spMkLst>
            <pc:docMk/>
            <pc:sldMk cId="221935234" sldId="1241"/>
            <ac:spMk id="150" creationId="{88B0EA85-5557-4358-BD92-E98CED02A34D}"/>
          </ac:spMkLst>
        </pc:spChg>
        <pc:spChg chg="add mod">
          <ac:chgData name="塩谷 晃弘 / Akihiro Shiotani" userId="50aef054-9327-40af-9729-b525352b79f1" providerId="ADAL" clId="{CD008F7E-6E31-4D40-9C30-EFB9EE91FBBA}" dt="2022-07-04T05:22:43.846" v="1685"/>
          <ac:spMkLst>
            <pc:docMk/>
            <pc:sldMk cId="221935234" sldId="1241"/>
            <ac:spMk id="151" creationId="{691BFE56-9BDC-45E5-90EB-0F46113B4A32}"/>
          </ac:spMkLst>
        </pc:spChg>
        <pc:spChg chg="add mod">
          <ac:chgData name="塩谷 晃弘 / Akihiro Shiotani" userId="50aef054-9327-40af-9729-b525352b79f1" providerId="ADAL" clId="{CD008F7E-6E31-4D40-9C30-EFB9EE91FBBA}" dt="2022-07-04T05:22:43.846" v="1685"/>
          <ac:spMkLst>
            <pc:docMk/>
            <pc:sldMk cId="221935234" sldId="1241"/>
            <ac:spMk id="152" creationId="{C556E5FC-78E3-4CAB-BA04-079FFA0AD0D9}"/>
          </ac:spMkLst>
        </pc:spChg>
        <pc:spChg chg="add mod">
          <ac:chgData name="塩谷 晃弘 / Akihiro Shiotani" userId="50aef054-9327-40af-9729-b525352b79f1" providerId="ADAL" clId="{CD008F7E-6E31-4D40-9C30-EFB9EE91FBBA}" dt="2022-07-04T05:22:43.846" v="1685"/>
          <ac:spMkLst>
            <pc:docMk/>
            <pc:sldMk cId="221935234" sldId="1241"/>
            <ac:spMk id="153" creationId="{FEB5A950-C778-4157-A9FA-954ED3817179}"/>
          </ac:spMkLst>
        </pc:spChg>
        <pc:spChg chg="add mod">
          <ac:chgData name="塩谷 晃弘 / Akihiro Shiotani" userId="50aef054-9327-40af-9729-b525352b79f1" providerId="ADAL" clId="{CD008F7E-6E31-4D40-9C30-EFB9EE91FBBA}" dt="2022-07-04T05:22:43.846" v="1685"/>
          <ac:spMkLst>
            <pc:docMk/>
            <pc:sldMk cId="221935234" sldId="1241"/>
            <ac:spMk id="154" creationId="{7E54CF69-50FA-4D83-9682-1D5DF62AD900}"/>
          </ac:spMkLst>
        </pc:spChg>
        <pc:spChg chg="add mod">
          <ac:chgData name="塩谷 晃弘 / Akihiro Shiotani" userId="50aef054-9327-40af-9729-b525352b79f1" providerId="ADAL" clId="{CD008F7E-6E31-4D40-9C30-EFB9EE91FBBA}" dt="2022-07-04T05:22:43.846" v="1685"/>
          <ac:spMkLst>
            <pc:docMk/>
            <pc:sldMk cId="221935234" sldId="1241"/>
            <ac:spMk id="155" creationId="{A812CA19-146C-48A2-9C5E-66D0BE60922C}"/>
          </ac:spMkLst>
        </pc:spChg>
        <pc:spChg chg="add mod">
          <ac:chgData name="塩谷 晃弘 / Akihiro Shiotani" userId="50aef054-9327-40af-9729-b525352b79f1" providerId="ADAL" clId="{CD008F7E-6E31-4D40-9C30-EFB9EE91FBBA}" dt="2022-07-04T05:22:43.846" v="1685"/>
          <ac:spMkLst>
            <pc:docMk/>
            <pc:sldMk cId="221935234" sldId="1241"/>
            <ac:spMk id="156" creationId="{AE46C0D5-C729-79FB-8A21-5FFBC2A7E908}"/>
          </ac:spMkLst>
        </pc:spChg>
        <pc:spChg chg="add mod">
          <ac:chgData name="塩谷 晃弘 / Akihiro Shiotani" userId="50aef054-9327-40af-9729-b525352b79f1" providerId="ADAL" clId="{CD008F7E-6E31-4D40-9C30-EFB9EE91FBBA}" dt="2022-07-04T05:22:43.846" v="1685"/>
          <ac:spMkLst>
            <pc:docMk/>
            <pc:sldMk cId="221935234" sldId="1241"/>
            <ac:spMk id="157" creationId="{7C185CFA-0807-4219-8CB4-68B50B07E992}"/>
          </ac:spMkLst>
        </pc:spChg>
        <pc:spChg chg="add mod">
          <ac:chgData name="塩谷 晃弘 / Akihiro Shiotani" userId="50aef054-9327-40af-9729-b525352b79f1" providerId="ADAL" clId="{CD008F7E-6E31-4D40-9C30-EFB9EE91FBBA}" dt="2022-07-04T05:22:43.846" v="1685"/>
          <ac:spMkLst>
            <pc:docMk/>
            <pc:sldMk cId="221935234" sldId="1241"/>
            <ac:spMk id="158" creationId="{ECB429E4-25F9-449C-858F-749723738D18}"/>
          </ac:spMkLst>
        </pc:spChg>
        <pc:spChg chg="add mod">
          <ac:chgData name="塩谷 晃弘 / Akihiro Shiotani" userId="50aef054-9327-40af-9729-b525352b79f1" providerId="ADAL" clId="{CD008F7E-6E31-4D40-9C30-EFB9EE91FBBA}" dt="2022-07-04T05:22:43.846" v="1685"/>
          <ac:spMkLst>
            <pc:docMk/>
            <pc:sldMk cId="221935234" sldId="1241"/>
            <ac:spMk id="159" creationId="{D9CE2170-A0E0-4FB1-8E21-C4314DA8D703}"/>
          </ac:spMkLst>
        </pc:spChg>
        <pc:spChg chg="add mod">
          <ac:chgData name="塩谷 晃弘 / Akihiro Shiotani" userId="50aef054-9327-40af-9729-b525352b79f1" providerId="ADAL" clId="{CD008F7E-6E31-4D40-9C30-EFB9EE91FBBA}" dt="2022-07-04T05:22:43.846" v="1685"/>
          <ac:spMkLst>
            <pc:docMk/>
            <pc:sldMk cId="221935234" sldId="1241"/>
            <ac:spMk id="160" creationId="{63659CC6-D99A-42FA-8ABA-3F61A5605074}"/>
          </ac:spMkLst>
        </pc:spChg>
        <pc:spChg chg="add mod">
          <ac:chgData name="塩谷 晃弘 / Akihiro Shiotani" userId="50aef054-9327-40af-9729-b525352b79f1" providerId="ADAL" clId="{CD008F7E-6E31-4D40-9C30-EFB9EE91FBBA}" dt="2022-07-04T05:22:43.846" v="1685"/>
          <ac:spMkLst>
            <pc:docMk/>
            <pc:sldMk cId="221935234" sldId="1241"/>
            <ac:spMk id="161" creationId="{69B6FEB0-F98C-4FE6-AD9F-470F327B646B}"/>
          </ac:spMkLst>
        </pc:spChg>
        <pc:spChg chg="add mod">
          <ac:chgData name="塩谷 晃弘 / Akihiro Shiotani" userId="50aef054-9327-40af-9729-b525352b79f1" providerId="ADAL" clId="{CD008F7E-6E31-4D40-9C30-EFB9EE91FBBA}" dt="2022-07-04T05:22:43.846" v="1685"/>
          <ac:spMkLst>
            <pc:docMk/>
            <pc:sldMk cId="221935234" sldId="1241"/>
            <ac:spMk id="162" creationId="{F934F378-B876-46EE-8269-97010AAAB2CA}"/>
          </ac:spMkLst>
        </pc:spChg>
        <pc:spChg chg="add mod">
          <ac:chgData name="塩谷 晃弘 / Akihiro Shiotani" userId="50aef054-9327-40af-9729-b525352b79f1" providerId="ADAL" clId="{CD008F7E-6E31-4D40-9C30-EFB9EE91FBBA}" dt="2022-07-04T05:22:43.846" v="1685"/>
          <ac:spMkLst>
            <pc:docMk/>
            <pc:sldMk cId="221935234" sldId="1241"/>
            <ac:spMk id="165" creationId="{13E51667-5B2E-4A80-A14C-20D48D6847DE}"/>
          </ac:spMkLst>
        </pc:spChg>
        <pc:spChg chg="add mod">
          <ac:chgData name="塩谷 晃弘 / Akihiro Shiotani" userId="50aef054-9327-40af-9729-b525352b79f1" providerId="ADAL" clId="{CD008F7E-6E31-4D40-9C30-EFB9EE91FBBA}" dt="2022-07-04T05:22:43.846" v="1685"/>
          <ac:spMkLst>
            <pc:docMk/>
            <pc:sldMk cId="221935234" sldId="1241"/>
            <ac:spMk id="166" creationId="{401FA397-0FCA-4435-A4BC-A157E1A9E210}"/>
          </ac:spMkLst>
        </pc:spChg>
        <pc:spChg chg="add mod">
          <ac:chgData name="塩谷 晃弘 / Akihiro Shiotani" userId="50aef054-9327-40af-9729-b525352b79f1" providerId="ADAL" clId="{CD008F7E-6E31-4D40-9C30-EFB9EE91FBBA}" dt="2022-07-04T05:22:43.846" v="1685"/>
          <ac:spMkLst>
            <pc:docMk/>
            <pc:sldMk cId="221935234" sldId="1241"/>
            <ac:spMk id="167" creationId="{581B2363-B75B-4AF9-94A1-1E9EE2FD7AD9}"/>
          </ac:spMkLst>
        </pc:spChg>
        <pc:spChg chg="add mod">
          <ac:chgData name="塩谷 晃弘 / Akihiro Shiotani" userId="50aef054-9327-40af-9729-b525352b79f1" providerId="ADAL" clId="{CD008F7E-6E31-4D40-9C30-EFB9EE91FBBA}" dt="2022-07-04T05:39:49.291" v="1856" actId="1076"/>
          <ac:spMkLst>
            <pc:docMk/>
            <pc:sldMk cId="221935234" sldId="1241"/>
            <ac:spMk id="168" creationId="{BC80A103-8B2D-69D1-4976-0825126611E4}"/>
          </ac:spMkLst>
        </pc:spChg>
        <pc:spChg chg="add mod">
          <ac:chgData name="塩谷 晃弘 / Akihiro Shiotani" userId="50aef054-9327-40af-9729-b525352b79f1" providerId="ADAL" clId="{CD008F7E-6E31-4D40-9C30-EFB9EE91FBBA}" dt="2022-07-04T05:40:24.669" v="1865" actId="1076"/>
          <ac:spMkLst>
            <pc:docMk/>
            <pc:sldMk cId="221935234" sldId="1241"/>
            <ac:spMk id="170" creationId="{1901AF00-F4FE-4AA7-C6F4-C80CA19E65E8}"/>
          </ac:spMkLst>
        </pc:spChg>
        <pc:spChg chg="add del mod">
          <ac:chgData name="塩谷 晃弘 / Akihiro Shiotani" userId="50aef054-9327-40af-9729-b525352b79f1" providerId="ADAL" clId="{CD008F7E-6E31-4D40-9C30-EFB9EE91FBBA}" dt="2022-07-04T05:30:04.732" v="1767" actId="478"/>
          <ac:spMkLst>
            <pc:docMk/>
            <pc:sldMk cId="221935234" sldId="1241"/>
            <ac:spMk id="171" creationId="{9B45F6C5-88AD-46FC-AD4B-4D938DF206E3}"/>
          </ac:spMkLst>
        </pc:spChg>
        <pc:spChg chg="add mod">
          <ac:chgData name="塩谷 晃弘 / Akihiro Shiotani" userId="50aef054-9327-40af-9729-b525352b79f1" providerId="ADAL" clId="{CD008F7E-6E31-4D40-9C30-EFB9EE91FBBA}" dt="2022-07-04T05:39:49.291" v="1856" actId="1076"/>
          <ac:spMkLst>
            <pc:docMk/>
            <pc:sldMk cId="221935234" sldId="1241"/>
            <ac:spMk id="172" creationId="{CB255243-64AB-4AA9-896B-469E51FBDD79}"/>
          </ac:spMkLst>
        </pc:spChg>
        <pc:spChg chg="add mod">
          <ac:chgData name="塩谷 晃弘 / Akihiro Shiotani" userId="50aef054-9327-40af-9729-b525352b79f1" providerId="ADAL" clId="{CD008F7E-6E31-4D40-9C30-EFB9EE91FBBA}" dt="2022-07-04T05:39:49.291" v="1856" actId="1076"/>
          <ac:spMkLst>
            <pc:docMk/>
            <pc:sldMk cId="221935234" sldId="1241"/>
            <ac:spMk id="173" creationId="{88B0EA85-5557-4358-BD92-E98CED02A34D}"/>
          </ac:spMkLst>
        </pc:spChg>
        <pc:spChg chg="add mod">
          <ac:chgData name="塩谷 晃弘 / Akihiro Shiotani" userId="50aef054-9327-40af-9729-b525352b79f1" providerId="ADAL" clId="{CD008F7E-6E31-4D40-9C30-EFB9EE91FBBA}" dt="2022-07-04T05:39:49.291" v="1856" actId="1076"/>
          <ac:spMkLst>
            <pc:docMk/>
            <pc:sldMk cId="221935234" sldId="1241"/>
            <ac:spMk id="174" creationId="{691BFE56-9BDC-45E5-90EB-0F46113B4A32}"/>
          </ac:spMkLst>
        </pc:spChg>
        <pc:spChg chg="add mod">
          <ac:chgData name="塩谷 晃弘 / Akihiro Shiotani" userId="50aef054-9327-40af-9729-b525352b79f1" providerId="ADAL" clId="{CD008F7E-6E31-4D40-9C30-EFB9EE91FBBA}" dt="2022-07-04T05:39:49.291" v="1856" actId="1076"/>
          <ac:spMkLst>
            <pc:docMk/>
            <pc:sldMk cId="221935234" sldId="1241"/>
            <ac:spMk id="175" creationId="{C556E5FC-78E3-4CAB-BA04-079FFA0AD0D9}"/>
          </ac:spMkLst>
        </pc:spChg>
        <pc:spChg chg="add mod">
          <ac:chgData name="塩谷 晃弘 / Akihiro Shiotani" userId="50aef054-9327-40af-9729-b525352b79f1" providerId="ADAL" clId="{CD008F7E-6E31-4D40-9C30-EFB9EE91FBBA}" dt="2022-07-04T05:39:49.291" v="1856" actId="1076"/>
          <ac:spMkLst>
            <pc:docMk/>
            <pc:sldMk cId="221935234" sldId="1241"/>
            <ac:spMk id="176" creationId="{FEB5A950-C778-4157-A9FA-954ED3817179}"/>
          </ac:spMkLst>
        </pc:spChg>
        <pc:spChg chg="add del mod">
          <ac:chgData name="塩谷 晃弘 / Akihiro Shiotani" userId="50aef054-9327-40af-9729-b525352b79f1" providerId="ADAL" clId="{CD008F7E-6E31-4D40-9C30-EFB9EE91FBBA}" dt="2022-07-04T05:33:27.448" v="1844" actId="478"/>
          <ac:spMkLst>
            <pc:docMk/>
            <pc:sldMk cId="221935234" sldId="1241"/>
            <ac:spMk id="177" creationId="{7E54CF69-50FA-4D83-9682-1D5DF62AD900}"/>
          </ac:spMkLst>
        </pc:spChg>
        <pc:spChg chg="add mod">
          <ac:chgData name="塩谷 晃弘 / Akihiro Shiotani" userId="50aef054-9327-40af-9729-b525352b79f1" providerId="ADAL" clId="{CD008F7E-6E31-4D40-9C30-EFB9EE91FBBA}" dt="2022-07-04T05:39:49.291" v="1856" actId="1076"/>
          <ac:spMkLst>
            <pc:docMk/>
            <pc:sldMk cId="221935234" sldId="1241"/>
            <ac:spMk id="178" creationId="{A812CA19-146C-48A2-9C5E-66D0BE60922C}"/>
          </ac:spMkLst>
        </pc:spChg>
        <pc:spChg chg="add del mod">
          <ac:chgData name="塩谷 晃弘 / Akihiro Shiotani" userId="50aef054-9327-40af-9729-b525352b79f1" providerId="ADAL" clId="{CD008F7E-6E31-4D40-9C30-EFB9EE91FBBA}" dt="2022-07-04T05:40:05.914" v="1859" actId="478"/>
          <ac:spMkLst>
            <pc:docMk/>
            <pc:sldMk cId="221935234" sldId="1241"/>
            <ac:spMk id="179" creationId="{AE46C0D5-C729-79FB-8A21-5FFBC2A7E908}"/>
          </ac:spMkLst>
        </pc:spChg>
        <pc:spChg chg="add del mod">
          <ac:chgData name="塩谷 晃弘 / Akihiro Shiotani" userId="50aef054-9327-40af-9729-b525352b79f1" providerId="ADAL" clId="{CD008F7E-6E31-4D40-9C30-EFB9EE91FBBA}" dt="2022-07-04T05:30:16.060" v="1781" actId="478"/>
          <ac:spMkLst>
            <pc:docMk/>
            <pc:sldMk cId="221935234" sldId="1241"/>
            <ac:spMk id="180" creationId="{7C185CFA-0807-4219-8CB4-68B50B07E992}"/>
          </ac:spMkLst>
        </pc:spChg>
        <pc:spChg chg="add mod">
          <ac:chgData name="塩谷 晃弘 / Akihiro Shiotani" userId="50aef054-9327-40af-9729-b525352b79f1" providerId="ADAL" clId="{CD008F7E-6E31-4D40-9C30-EFB9EE91FBBA}" dt="2022-07-04T05:40:21.541" v="1864" actId="14100"/>
          <ac:spMkLst>
            <pc:docMk/>
            <pc:sldMk cId="221935234" sldId="1241"/>
            <ac:spMk id="181" creationId="{ECB429E4-25F9-449C-858F-749723738D18}"/>
          </ac:spMkLst>
        </pc:spChg>
        <pc:spChg chg="add del mod">
          <ac:chgData name="塩谷 晃弘 / Akihiro Shiotani" userId="50aef054-9327-40af-9729-b525352b79f1" providerId="ADAL" clId="{CD008F7E-6E31-4D40-9C30-EFB9EE91FBBA}" dt="2022-07-04T05:31:51.099" v="1825" actId="478"/>
          <ac:spMkLst>
            <pc:docMk/>
            <pc:sldMk cId="221935234" sldId="1241"/>
            <ac:spMk id="182" creationId="{D9CE2170-A0E0-4FB1-8E21-C4314DA8D703}"/>
          </ac:spMkLst>
        </pc:spChg>
        <pc:spChg chg="add del mod">
          <ac:chgData name="塩谷 晃弘 / Akihiro Shiotani" userId="50aef054-9327-40af-9729-b525352b79f1" providerId="ADAL" clId="{CD008F7E-6E31-4D40-9C30-EFB9EE91FBBA}" dt="2022-07-04T05:40:07" v="1860" actId="478"/>
          <ac:spMkLst>
            <pc:docMk/>
            <pc:sldMk cId="221935234" sldId="1241"/>
            <ac:spMk id="183" creationId="{63659CC6-D99A-42FA-8ABA-3F61A5605074}"/>
          </ac:spMkLst>
        </pc:spChg>
        <pc:spChg chg="add del mod">
          <ac:chgData name="塩谷 晃弘 / Akihiro Shiotani" userId="50aef054-9327-40af-9729-b525352b79f1" providerId="ADAL" clId="{CD008F7E-6E31-4D40-9C30-EFB9EE91FBBA}" dt="2022-07-04T05:40:10.848" v="1862" actId="478"/>
          <ac:spMkLst>
            <pc:docMk/>
            <pc:sldMk cId="221935234" sldId="1241"/>
            <ac:spMk id="184" creationId="{69B6FEB0-F98C-4FE6-AD9F-470F327B646B}"/>
          </ac:spMkLst>
        </pc:spChg>
        <pc:spChg chg="add mod">
          <ac:chgData name="塩谷 晃弘 / Akihiro Shiotani" userId="50aef054-9327-40af-9729-b525352b79f1" providerId="ADAL" clId="{CD008F7E-6E31-4D40-9C30-EFB9EE91FBBA}" dt="2022-07-04T05:39:49.291" v="1856" actId="1076"/>
          <ac:spMkLst>
            <pc:docMk/>
            <pc:sldMk cId="221935234" sldId="1241"/>
            <ac:spMk id="185" creationId="{F934F378-B876-46EE-8269-97010AAAB2CA}"/>
          </ac:spMkLst>
        </pc:spChg>
        <pc:spChg chg="add del mod">
          <ac:chgData name="塩谷 晃弘 / Akihiro Shiotani" userId="50aef054-9327-40af-9729-b525352b79f1" providerId="ADAL" clId="{CD008F7E-6E31-4D40-9C30-EFB9EE91FBBA}" dt="2022-07-04T05:27:49.165" v="1733" actId="478"/>
          <ac:spMkLst>
            <pc:docMk/>
            <pc:sldMk cId="221935234" sldId="1241"/>
            <ac:spMk id="188" creationId="{13E51667-5B2E-4A80-A14C-20D48D6847DE}"/>
          </ac:spMkLst>
        </pc:spChg>
        <pc:spChg chg="add mod">
          <ac:chgData name="塩谷 晃弘 / Akihiro Shiotani" userId="50aef054-9327-40af-9729-b525352b79f1" providerId="ADAL" clId="{CD008F7E-6E31-4D40-9C30-EFB9EE91FBBA}" dt="2022-07-04T05:40:41.471" v="1866" actId="1076"/>
          <ac:spMkLst>
            <pc:docMk/>
            <pc:sldMk cId="221935234" sldId="1241"/>
            <ac:spMk id="189" creationId="{401FA397-0FCA-4435-A4BC-A157E1A9E210}"/>
          </ac:spMkLst>
        </pc:spChg>
        <pc:spChg chg="add del mod">
          <ac:chgData name="塩谷 晃弘 / Akihiro Shiotani" userId="50aef054-9327-40af-9729-b525352b79f1" providerId="ADAL" clId="{CD008F7E-6E31-4D40-9C30-EFB9EE91FBBA}" dt="2022-07-04T05:40:09.271" v="1861" actId="478"/>
          <ac:spMkLst>
            <pc:docMk/>
            <pc:sldMk cId="221935234" sldId="1241"/>
            <ac:spMk id="190" creationId="{581B2363-B75B-4AF9-94A1-1E9EE2FD7AD9}"/>
          </ac:spMkLst>
        </pc:spChg>
        <pc:spChg chg="add mod">
          <ac:chgData name="塩谷 晃弘 / Akihiro Shiotani" userId="50aef054-9327-40af-9729-b525352b79f1" providerId="ADAL" clId="{CD008F7E-6E31-4D40-9C30-EFB9EE91FBBA}" dt="2022-07-04T05:40:01.866" v="1858" actId="1035"/>
          <ac:spMkLst>
            <pc:docMk/>
            <pc:sldMk cId="221935234" sldId="1241"/>
            <ac:spMk id="191" creationId="{14E2585D-66CF-11EF-9C05-E7320DFCC00A}"/>
          </ac:spMkLst>
        </pc:spChg>
        <pc:spChg chg="add mod">
          <ac:chgData name="塩谷 晃弘 / Akihiro Shiotani" userId="50aef054-9327-40af-9729-b525352b79f1" providerId="ADAL" clId="{CD008F7E-6E31-4D40-9C30-EFB9EE91FBBA}" dt="2022-07-04T05:39:49.291" v="1856" actId="1076"/>
          <ac:spMkLst>
            <pc:docMk/>
            <pc:sldMk cId="221935234" sldId="1241"/>
            <ac:spMk id="192" creationId="{193E9260-5C14-6F96-D4AB-721134BEC0C9}"/>
          </ac:spMkLst>
        </pc:spChg>
        <pc:spChg chg="add mod">
          <ac:chgData name="塩谷 晃弘 / Akihiro Shiotani" userId="50aef054-9327-40af-9729-b525352b79f1" providerId="ADAL" clId="{CD008F7E-6E31-4D40-9C30-EFB9EE91FBBA}" dt="2022-07-04T05:39:49.291" v="1856" actId="1076"/>
          <ac:spMkLst>
            <pc:docMk/>
            <pc:sldMk cId="221935234" sldId="1241"/>
            <ac:spMk id="193" creationId="{4C58996B-508E-3072-1B9C-DEBB22BFCE1F}"/>
          </ac:spMkLst>
        </pc:spChg>
        <pc:spChg chg="add del mod">
          <ac:chgData name="塩谷 晃弘 / Akihiro Shiotani" userId="50aef054-9327-40af-9729-b525352b79f1" providerId="ADAL" clId="{CD008F7E-6E31-4D40-9C30-EFB9EE91FBBA}" dt="2022-07-04T07:56:28.461" v="2002" actId="478"/>
          <ac:spMkLst>
            <pc:docMk/>
            <pc:sldMk cId="221935234" sldId="1241"/>
            <ac:spMk id="194" creationId="{3D39C4F4-D84C-19A4-7176-7A4AA9DCAA81}"/>
          </ac:spMkLst>
        </pc:spChg>
        <pc:spChg chg="add mod">
          <ac:chgData name="塩谷 晃弘 / Akihiro Shiotani" userId="50aef054-9327-40af-9729-b525352b79f1" providerId="ADAL" clId="{CD008F7E-6E31-4D40-9C30-EFB9EE91FBBA}" dt="2022-07-04T05:39:49.291" v="1856" actId="1076"/>
          <ac:spMkLst>
            <pc:docMk/>
            <pc:sldMk cId="221935234" sldId="1241"/>
            <ac:spMk id="195" creationId="{9C6E4388-32F3-52B2-5D3A-BAA434D5D151}"/>
          </ac:spMkLst>
        </pc:spChg>
        <pc:graphicFrameChg chg="add del mod">
          <ac:chgData name="塩谷 晃弘 / Akihiro Shiotani" userId="50aef054-9327-40af-9729-b525352b79f1" providerId="ADAL" clId="{CD008F7E-6E31-4D40-9C30-EFB9EE91FBBA}" dt="2022-07-04T05:16:29.186" v="1613"/>
          <ac:graphicFrameMkLst>
            <pc:docMk/>
            <pc:sldMk cId="221935234" sldId="1241"/>
            <ac:graphicFrameMk id="3" creationId="{D0B087B0-BAED-53D4-BB24-209868714093}"/>
          </ac:graphicFrameMkLst>
        </pc:graphicFrameChg>
        <pc:graphicFrameChg chg="add del mod">
          <ac:chgData name="塩谷 晃弘 / Akihiro Shiotani" userId="50aef054-9327-40af-9729-b525352b79f1" providerId="ADAL" clId="{CD008F7E-6E31-4D40-9C30-EFB9EE91FBBA}" dt="2022-07-04T05:17:07.676" v="1623"/>
          <ac:graphicFrameMkLst>
            <pc:docMk/>
            <pc:sldMk cId="221935234" sldId="1241"/>
            <ac:graphicFrameMk id="4" creationId="{C93EB488-BDA4-4612-2EF1-372763D7AFD1}"/>
          </ac:graphicFrameMkLst>
        </pc:graphicFrameChg>
        <pc:graphicFrameChg chg="add del mod">
          <ac:chgData name="塩谷 晃弘 / Akihiro Shiotani" userId="50aef054-9327-40af-9729-b525352b79f1" providerId="ADAL" clId="{CD008F7E-6E31-4D40-9C30-EFB9EE91FBBA}" dt="2022-07-04T05:17:15.911" v="1627"/>
          <ac:graphicFrameMkLst>
            <pc:docMk/>
            <pc:sldMk cId="221935234" sldId="1241"/>
            <ac:graphicFrameMk id="6" creationId="{A8CC51CC-9011-AB79-AB8C-FB44EAB7BB9D}"/>
          </ac:graphicFrameMkLst>
        </pc:graphicFrameChg>
        <pc:graphicFrameChg chg="add del mod">
          <ac:chgData name="塩谷 晃弘 / Akihiro Shiotani" userId="50aef054-9327-40af-9729-b525352b79f1" providerId="ADAL" clId="{CD008F7E-6E31-4D40-9C30-EFB9EE91FBBA}" dt="2022-07-04T05:20:51.176" v="1656" actId="478"/>
          <ac:graphicFrameMkLst>
            <pc:docMk/>
            <pc:sldMk cId="221935234" sldId="1241"/>
            <ac:graphicFrameMk id="7" creationId="{F8A19158-9D89-912D-AA1E-2FBFD9B31141}"/>
          </ac:graphicFrameMkLst>
        </pc:graphicFrameChg>
        <pc:picChg chg="add del mod">
          <ac:chgData name="塩谷 晃弘 / Akihiro Shiotani" userId="50aef054-9327-40af-9729-b525352b79f1" providerId="ADAL" clId="{CD008F7E-6E31-4D40-9C30-EFB9EE91FBBA}" dt="2022-07-04T05:16:29.186" v="1613"/>
          <ac:picMkLst>
            <pc:docMk/>
            <pc:sldMk cId="221935234" sldId="1241"/>
            <ac:picMk id="15" creationId="{334925E8-75B3-28D3-BD6B-FD3A5CC678D9}"/>
          </ac:picMkLst>
        </pc:picChg>
        <pc:picChg chg="add del mod">
          <ac:chgData name="塩谷 晃弘 / Akihiro Shiotani" userId="50aef054-9327-40af-9729-b525352b79f1" providerId="ADAL" clId="{CD008F7E-6E31-4D40-9C30-EFB9EE91FBBA}" dt="2022-07-04T05:16:29.186" v="1613"/>
          <ac:picMkLst>
            <pc:docMk/>
            <pc:sldMk cId="221935234" sldId="1241"/>
            <ac:picMk id="35" creationId="{C1A9F94F-1C94-13FA-99C6-9438EE6BB3CE}"/>
          </ac:picMkLst>
        </pc:picChg>
        <pc:picChg chg="add del mod">
          <ac:chgData name="塩谷 晃弘 / Akihiro Shiotani" userId="50aef054-9327-40af-9729-b525352b79f1" providerId="ADAL" clId="{CD008F7E-6E31-4D40-9C30-EFB9EE91FBBA}" dt="2022-07-04T05:16:29.186" v="1613"/>
          <ac:picMkLst>
            <pc:docMk/>
            <pc:sldMk cId="221935234" sldId="1241"/>
            <ac:picMk id="36" creationId="{96674ED7-2DCB-4296-A0FD-62539F8E0EE0}"/>
          </ac:picMkLst>
        </pc:picChg>
        <pc:picChg chg="add del mod">
          <ac:chgData name="塩谷 晃弘 / Akihiro Shiotani" userId="50aef054-9327-40af-9729-b525352b79f1" providerId="ADAL" clId="{CD008F7E-6E31-4D40-9C30-EFB9EE91FBBA}" dt="2022-07-04T05:17:07.676" v="1623"/>
          <ac:picMkLst>
            <pc:docMk/>
            <pc:sldMk cId="221935234" sldId="1241"/>
            <ac:picMk id="47" creationId="{334925E8-75B3-28D3-BD6B-FD3A5CC678D9}"/>
          </ac:picMkLst>
        </pc:picChg>
        <pc:picChg chg="add del mod">
          <ac:chgData name="塩谷 晃弘 / Akihiro Shiotani" userId="50aef054-9327-40af-9729-b525352b79f1" providerId="ADAL" clId="{CD008F7E-6E31-4D40-9C30-EFB9EE91FBBA}" dt="2022-07-04T05:17:07.676" v="1623"/>
          <ac:picMkLst>
            <pc:docMk/>
            <pc:sldMk cId="221935234" sldId="1241"/>
            <ac:picMk id="67" creationId="{C1A9F94F-1C94-13FA-99C6-9438EE6BB3CE}"/>
          </ac:picMkLst>
        </pc:picChg>
        <pc:picChg chg="add del mod">
          <ac:chgData name="塩谷 晃弘 / Akihiro Shiotani" userId="50aef054-9327-40af-9729-b525352b79f1" providerId="ADAL" clId="{CD008F7E-6E31-4D40-9C30-EFB9EE91FBBA}" dt="2022-07-04T05:17:07.676" v="1623"/>
          <ac:picMkLst>
            <pc:docMk/>
            <pc:sldMk cId="221935234" sldId="1241"/>
            <ac:picMk id="68" creationId="{96674ED7-2DCB-4296-A0FD-62539F8E0EE0}"/>
          </ac:picMkLst>
        </pc:picChg>
        <pc:picChg chg="add del mod">
          <ac:chgData name="塩谷 晃弘 / Akihiro Shiotani" userId="50aef054-9327-40af-9729-b525352b79f1" providerId="ADAL" clId="{CD008F7E-6E31-4D40-9C30-EFB9EE91FBBA}" dt="2022-07-04T05:17:15.911" v="1627"/>
          <ac:picMkLst>
            <pc:docMk/>
            <pc:sldMk cId="221935234" sldId="1241"/>
            <ac:picMk id="74" creationId="{334925E8-75B3-28D3-BD6B-FD3A5CC678D9}"/>
          </ac:picMkLst>
        </pc:picChg>
        <pc:picChg chg="add del mod">
          <ac:chgData name="塩谷 晃弘 / Akihiro Shiotani" userId="50aef054-9327-40af-9729-b525352b79f1" providerId="ADAL" clId="{CD008F7E-6E31-4D40-9C30-EFB9EE91FBBA}" dt="2022-07-04T05:17:15.911" v="1627"/>
          <ac:picMkLst>
            <pc:docMk/>
            <pc:sldMk cId="221935234" sldId="1241"/>
            <ac:picMk id="92" creationId="{C1A9F94F-1C94-13FA-99C6-9438EE6BB3CE}"/>
          </ac:picMkLst>
        </pc:picChg>
        <pc:picChg chg="add del mod">
          <ac:chgData name="塩谷 晃弘 / Akihiro Shiotani" userId="50aef054-9327-40af-9729-b525352b79f1" providerId="ADAL" clId="{CD008F7E-6E31-4D40-9C30-EFB9EE91FBBA}" dt="2022-07-04T05:17:15.911" v="1627"/>
          <ac:picMkLst>
            <pc:docMk/>
            <pc:sldMk cId="221935234" sldId="1241"/>
            <ac:picMk id="93" creationId="{96674ED7-2DCB-4296-A0FD-62539F8E0EE0}"/>
          </ac:picMkLst>
        </pc:picChg>
        <pc:picChg chg="add del mod">
          <ac:chgData name="塩谷 晃弘 / Akihiro Shiotani" userId="50aef054-9327-40af-9729-b525352b79f1" providerId="ADAL" clId="{CD008F7E-6E31-4D40-9C30-EFB9EE91FBBA}" dt="2022-07-04T05:20:51.176" v="1656" actId="478"/>
          <ac:picMkLst>
            <pc:docMk/>
            <pc:sldMk cId="221935234" sldId="1241"/>
            <ac:picMk id="99" creationId="{334925E8-75B3-28D3-BD6B-FD3A5CC678D9}"/>
          </ac:picMkLst>
        </pc:picChg>
        <pc:picChg chg="add del mod">
          <ac:chgData name="塩谷 晃弘 / Akihiro Shiotani" userId="50aef054-9327-40af-9729-b525352b79f1" providerId="ADAL" clId="{CD008F7E-6E31-4D40-9C30-EFB9EE91FBBA}" dt="2022-07-04T05:20:51.176" v="1656" actId="478"/>
          <ac:picMkLst>
            <pc:docMk/>
            <pc:sldMk cId="221935234" sldId="1241"/>
            <ac:picMk id="117" creationId="{C1A9F94F-1C94-13FA-99C6-9438EE6BB3CE}"/>
          </ac:picMkLst>
        </pc:picChg>
        <pc:picChg chg="add del mod">
          <ac:chgData name="塩谷 晃弘 / Akihiro Shiotani" userId="50aef054-9327-40af-9729-b525352b79f1" providerId="ADAL" clId="{CD008F7E-6E31-4D40-9C30-EFB9EE91FBBA}" dt="2022-07-04T05:20:52.680" v="1657" actId="478"/>
          <ac:picMkLst>
            <pc:docMk/>
            <pc:sldMk cId="221935234" sldId="1241"/>
            <ac:picMk id="118" creationId="{96674ED7-2DCB-4296-A0FD-62539F8E0EE0}"/>
          </ac:picMkLst>
        </pc:picChg>
        <pc:picChg chg="add mod">
          <ac:chgData name="塩谷 晃弘 / Akihiro Shiotani" userId="50aef054-9327-40af-9729-b525352b79f1" providerId="ADAL" clId="{CD008F7E-6E31-4D40-9C30-EFB9EE91FBBA}" dt="2022-07-04T05:22:43.846" v="1685"/>
          <ac:picMkLst>
            <pc:docMk/>
            <pc:sldMk cId="221935234" sldId="1241"/>
            <ac:picMk id="146" creationId="{334925E8-75B3-28D3-BD6B-FD3A5CC678D9}"/>
          </ac:picMkLst>
        </pc:picChg>
        <pc:picChg chg="add mod">
          <ac:chgData name="塩谷 晃弘 / Akihiro Shiotani" userId="50aef054-9327-40af-9729-b525352b79f1" providerId="ADAL" clId="{CD008F7E-6E31-4D40-9C30-EFB9EE91FBBA}" dt="2022-07-04T05:22:43.846" v="1685"/>
          <ac:picMkLst>
            <pc:docMk/>
            <pc:sldMk cId="221935234" sldId="1241"/>
            <ac:picMk id="163" creationId="{C1A9F94F-1C94-13FA-99C6-9438EE6BB3CE}"/>
          </ac:picMkLst>
        </pc:picChg>
        <pc:picChg chg="add mod">
          <ac:chgData name="塩谷 晃弘 / Akihiro Shiotani" userId="50aef054-9327-40af-9729-b525352b79f1" providerId="ADAL" clId="{CD008F7E-6E31-4D40-9C30-EFB9EE91FBBA}" dt="2022-07-04T05:22:43.846" v="1685"/>
          <ac:picMkLst>
            <pc:docMk/>
            <pc:sldMk cId="221935234" sldId="1241"/>
            <ac:picMk id="164" creationId="{96674ED7-2DCB-4296-A0FD-62539F8E0EE0}"/>
          </ac:picMkLst>
        </pc:picChg>
        <pc:picChg chg="add mod">
          <ac:chgData name="塩谷 晃弘 / Akihiro Shiotani" userId="50aef054-9327-40af-9729-b525352b79f1" providerId="ADAL" clId="{CD008F7E-6E31-4D40-9C30-EFB9EE91FBBA}" dt="2022-07-04T05:39:49.291" v="1856" actId="1076"/>
          <ac:picMkLst>
            <pc:docMk/>
            <pc:sldMk cId="221935234" sldId="1241"/>
            <ac:picMk id="169" creationId="{334925E8-75B3-28D3-BD6B-FD3A5CC678D9}"/>
          </ac:picMkLst>
        </pc:picChg>
        <pc:picChg chg="add del mod">
          <ac:chgData name="塩谷 晃弘 / Akihiro Shiotani" userId="50aef054-9327-40af-9729-b525352b79f1" providerId="ADAL" clId="{CD008F7E-6E31-4D40-9C30-EFB9EE91FBBA}" dt="2022-07-04T05:27:45.739" v="1732" actId="478"/>
          <ac:picMkLst>
            <pc:docMk/>
            <pc:sldMk cId="221935234" sldId="1241"/>
            <ac:picMk id="186" creationId="{C1A9F94F-1C94-13FA-99C6-9438EE6BB3CE}"/>
          </ac:picMkLst>
        </pc:picChg>
        <pc:picChg chg="add del mod">
          <ac:chgData name="塩谷 晃弘 / Akihiro Shiotani" userId="50aef054-9327-40af-9729-b525352b79f1" providerId="ADAL" clId="{CD008F7E-6E31-4D40-9C30-EFB9EE91FBBA}" dt="2022-07-04T05:23:11.017" v="1694" actId="478"/>
          <ac:picMkLst>
            <pc:docMk/>
            <pc:sldMk cId="221935234" sldId="1241"/>
            <ac:picMk id="187" creationId="{96674ED7-2DCB-4296-A0FD-62539F8E0EE0}"/>
          </ac:picMkLst>
        </pc:picChg>
        <pc:cxnChg chg="del mod">
          <ac:chgData name="塩谷 晃弘 / Akihiro Shiotani" userId="50aef054-9327-40af-9729-b525352b79f1" providerId="ADAL" clId="{CD008F7E-6E31-4D40-9C30-EFB9EE91FBBA}" dt="2022-07-04T05:16:15.210" v="1609" actId="478"/>
          <ac:cxnSpMkLst>
            <pc:docMk/>
            <pc:sldMk cId="221935234" sldId="1241"/>
            <ac:cxnSpMk id="21" creationId="{13967C6F-2D12-6503-A0E8-0E356FC78F3A}"/>
          </ac:cxnSpMkLst>
        </pc:cxnChg>
      </pc:sldChg>
      <pc:sldChg chg="addSp delSp modSp add del mod ord modShow">
        <pc:chgData name="塩谷 晃弘 / Akihiro Shiotani" userId="50aef054-9327-40af-9729-b525352b79f1" providerId="ADAL" clId="{CD008F7E-6E31-4D40-9C30-EFB9EE91FBBA}" dt="2022-07-04T05:48:27.585" v="1974" actId="1076"/>
        <pc:sldMkLst>
          <pc:docMk/>
          <pc:sldMk cId="2620908024" sldId="1242"/>
        </pc:sldMkLst>
        <pc:spChg chg="del">
          <ac:chgData name="塩谷 晃弘 / Akihiro Shiotani" userId="50aef054-9327-40af-9729-b525352b79f1" providerId="ADAL" clId="{CD008F7E-6E31-4D40-9C30-EFB9EE91FBBA}" dt="2022-07-04T05:17:38.847" v="1633" actId="478"/>
          <ac:spMkLst>
            <pc:docMk/>
            <pc:sldMk cId="2620908024" sldId="1242"/>
            <ac:spMk id="2" creationId="{00000000-0000-0000-0000-000000000000}"/>
          </ac:spMkLst>
        </pc:spChg>
        <pc:spChg chg="add del mod">
          <ac:chgData name="塩谷 晃弘 / Akihiro Shiotani" userId="50aef054-9327-40af-9729-b525352b79f1" providerId="ADAL" clId="{CD008F7E-6E31-4D40-9C30-EFB9EE91FBBA}" dt="2022-07-04T05:45:48.196" v="1931" actId="478"/>
          <ac:spMkLst>
            <pc:docMk/>
            <pc:sldMk cId="2620908024" sldId="1242"/>
            <ac:spMk id="3" creationId="{CE60B893-CA62-B185-DC91-F96CA73E2379}"/>
          </ac:spMkLst>
        </pc:spChg>
        <pc:spChg chg="add del mod">
          <ac:chgData name="塩谷 晃弘 / Akihiro Shiotani" userId="50aef054-9327-40af-9729-b525352b79f1" providerId="ADAL" clId="{CD008F7E-6E31-4D40-9C30-EFB9EE91FBBA}" dt="2022-07-04T05:19:47.601" v="1642"/>
          <ac:spMkLst>
            <pc:docMk/>
            <pc:sldMk cId="2620908024" sldId="1242"/>
            <ac:spMk id="36" creationId="{BC80A103-8B2D-69D1-4976-0825126611E4}"/>
          </ac:spMkLst>
        </pc:spChg>
        <pc:spChg chg="add del mod">
          <ac:chgData name="塩谷 晃弘 / Akihiro Shiotani" userId="50aef054-9327-40af-9729-b525352b79f1" providerId="ADAL" clId="{CD008F7E-6E31-4D40-9C30-EFB9EE91FBBA}" dt="2022-07-04T05:19:47.601" v="1642"/>
          <ac:spMkLst>
            <pc:docMk/>
            <pc:sldMk cId="2620908024" sldId="1242"/>
            <ac:spMk id="42" creationId="{1901AF00-F4FE-4AA7-C6F4-C80CA19E65E8}"/>
          </ac:spMkLst>
        </pc:spChg>
        <pc:spChg chg="add del mod">
          <ac:chgData name="塩谷 晃弘 / Akihiro Shiotani" userId="50aef054-9327-40af-9729-b525352b79f1" providerId="ADAL" clId="{CD008F7E-6E31-4D40-9C30-EFB9EE91FBBA}" dt="2022-07-04T05:19:47.601" v="1642"/>
          <ac:spMkLst>
            <pc:docMk/>
            <pc:sldMk cId="2620908024" sldId="1242"/>
            <ac:spMk id="43" creationId="{9B45F6C5-88AD-46FC-AD4B-4D938DF206E3}"/>
          </ac:spMkLst>
        </pc:spChg>
        <pc:spChg chg="add del mod">
          <ac:chgData name="塩谷 晃弘 / Akihiro Shiotani" userId="50aef054-9327-40af-9729-b525352b79f1" providerId="ADAL" clId="{CD008F7E-6E31-4D40-9C30-EFB9EE91FBBA}" dt="2022-07-04T05:19:47.601" v="1642"/>
          <ac:spMkLst>
            <pc:docMk/>
            <pc:sldMk cId="2620908024" sldId="1242"/>
            <ac:spMk id="44" creationId="{CB255243-64AB-4AA9-896B-469E51FBDD79}"/>
          </ac:spMkLst>
        </pc:spChg>
        <pc:spChg chg="add del mod">
          <ac:chgData name="塩谷 晃弘 / Akihiro Shiotani" userId="50aef054-9327-40af-9729-b525352b79f1" providerId="ADAL" clId="{CD008F7E-6E31-4D40-9C30-EFB9EE91FBBA}" dt="2022-07-04T05:19:47.601" v="1642"/>
          <ac:spMkLst>
            <pc:docMk/>
            <pc:sldMk cId="2620908024" sldId="1242"/>
            <ac:spMk id="45" creationId="{88B0EA85-5557-4358-BD92-E98CED02A34D}"/>
          </ac:spMkLst>
        </pc:spChg>
        <pc:spChg chg="add del mod">
          <ac:chgData name="塩谷 晃弘 / Akihiro Shiotani" userId="50aef054-9327-40af-9729-b525352b79f1" providerId="ADAL" clId="{CD008F7E-6E31-4D40-9C30-EFB9EE91FBBA}" dt="2022-07-04T05:19:47.601" v="1642"/>
          <ac:spMkLst>
            <pc:docMk/>
            <pc:sldMk cId="2620908024" sldId="1242"/>
            <ac:spMk id="46" creationId="{691BFE56-9BDC-45E5-90EB-0F46113B4A32}"/>
          </ac:spMkLst>
        </pc:spChg>
        <pc:spChg chg="add del mod">
          <ac:chgData name="塩谷 晃弘 / Akihiro Shiotani" userId="50aef054-9327-40af-9729-b525352b79f1" providerId="ADAL" clId="{CD008F7E-6E31-4D40-9C30-EFB9EE91FBBA}" dt="2022-07-04T05:19:47.601" v="1642"/>
          <ac:spMkLst>
            <pc:docMk/>
            <pc:sldMk cId="2620908024" sldId="1242"/>
            <ac:spMk id="47" creationId="{C556E5FC-78E3-4CAB-BA04-079FFA0AD0D9}"/>
          </ac:spMkLst>
        </pc:spChg>
        <pc:spChg chg="add del mod">
          <ac:chgData name="塩谷 晃弘 / Akihiro Shiotani" userId="50aef054-9327-40af-9729-b525352b79f1" providerId="ADAL" clId="{CD008F7E-6E31-4D40-9C30-EFB9EE91FBBA}" dt="2022-07-04T05:19:47.601" v="1642"/>
          <ac:spMkLst>
            <pc:docMk/>
            <pc:sldMk cId="2620908024" sldId="1242"/>
            <ac:spMk id="48" creationId="{FEB5A950-C778-4157-A9FA-954ED3817179}"/>
          </ac:spMkLst>
        </pc:spChg>
        <pc:spChg chg="add del mod">
          <ac:chgData name="塩谷 晃弘 / Akihiro Shiotani" userId="50aef054-9327-40af-9729-b525352b79f1" providerId="ADAL" clId="{CD008F7E-6E31-4D40-9C30-EFB9EE91FBBA}" dt="2022-07-04T05:19:47.601" v="1642"/>
          <ac:spMkLst>
            <pc:docMk/>
            <pc:sldMk cId="2620908024" sldId="1242"/>
            <ac:spMk id="49" creationId="{7E54CF69-50FA-4D83-9682-1D5DF62AD900}"/>
          </ac:spMkLst>
        </pc:spChg>
        <pc:spChg chg="add del mod">
          <ac:chgData name="塩谷 晃弘 / Akihiro Shiotani" userId="50aef054-9327-40af-9729-b525352b79f1" providerId="ADAL" clId="{CD008F7E-6E31-4D40-9C30-EFB9EE91FBBA}" dt="2022-07-04T05:19:47.601" v="1642"/>
          <ac:spMkLst>
            <pc:docMk/>
            <pc:sldMk cId="2620908024" sldId="1242"/>
            <ac:spMk id="50" creationId="{A812CA19-146C-48A2-9C5E-66D0BE60922C}"/>
          </ac:spMkLst>
        </pc:spChg>
        <pc:spChg chg="add del mod">
          <ac:chgData name="塩谷 晃弘 / Akihiro Shiotani" userId="50aef054-9327-40af-9729-b525352b79f1" providerId="ADAL" clId="{CD008F7E-6E31-4D40-9C30-EFB9EE91FBBA}" dt="2022-07-04T05:19:47.601" v="1642"/>
          <ac:spMkLst>
            <pc:docMk/>
            <pc:sldMk cId="2620908024" sldId="1242"/>
            <ac:spMk id="51" creationId="{AE46C0D5-C729-79FB-8A21-5FFBC2A7E908}"/>
          </ac:spMkLst>
        </pc:spChg>
        <pc:spChg chg="add del mod">
          <ac:chgData name="塩谷 晃弘 / Akihiro Shiotani" userId="50aef054-9327-40af-9729-b525352b79f1" providerId="ADAL" clId="{CD008F7E-6E31-4D40-9C30-EFB9EE91FBBA}" dt="2022-07-04T05:19:47.601" v="1642"/>
          <ac:spMkLst>
            <pc:docMk/>
            <pc:sldMk cId="2620908024" sldId="1242"/>
            <ac:spMk id="52" creationId="{7C185CFA-0807-4219-8CB4-68B50B07E992}"/>
          </ac:spMkLst>
        </pc:spChg>
        <pc:spChg chg="add del mod">
          <ac:chgData name="塩谷 晃弘 / Akihiro Shiotani" userId="50aef054-9327-40af-9729-b525352b79f1" providerId="ADAL" clId="{CD008F7E-6E31-4D40-9C30-EFB9EE91FBBA}" dt="2022-07-04T05:19:47.601" v="1642"/>
          <ac:spMkLst>
            <pc:docMk/>
            <pc:sldMk cId="2620908024" sldId="1242"/>
            <ac:spMk id="53" creationId="{ECB429E4-25F9-449C-858F-749723738D18}"/>
          </ac:spMkLst>
        </pc:spChg>
        <pc:spChg chg="add del mod">
          <ac:chgData name="塩谷 晃弘 / Akihiro Shiotani" userId="50aef054-9327-40af-9729-b525352b79f1" providerId="ADAL" clId="{CD008F7E-6E31-4D40-9C30-EFB9EE91FBBA}" dt="2022-07-04T05:19:47.601" v="1642"/>
          <ac:spMkLst>
            <pc:docMk/>
            <pc:sldMk cId="2620908024" sldId="1242"/>
            <ac:spMk id="54" creationId="{D9CE2170-A0E0-4FB1-8E21-C4314DA8D703}"/>
          </ac:spMkLst>
        </pc:spChg>
        <pc:spChg chg="add del mod">
          <ac:chgData name="塩谷 晃弘 / Akihiro Shiotani" userId="50aef054-9327-40af-9729-b525352b79f1" providerId="ADAL" clId="{CD008F7E-6E31-4D40-9C30-EFB9EE91FBBA}" dt="2022-07-04T05:19:47.601" v="1642"/>
          <ac:spMkLst>
            <pc:docMk/>
            <pc:sldMk cId="2620908024" sldId="1242"/>
            <ac:spMk id="55" creationId="{63659CC6-D99A-42FA-8ABA-3F61A5605074}"/>
          </ac:spMkLst>
        </pc:spChg>
        <pc:spChg chg="add del mod">
          <ac:chgData name="塩谷 晃弘 / Akihiro Shiotani" userId="50aef054-9327-40af-9729-b525352b79f1" providerId="ADAL" clId="{CD008F7E-6E31-4D40-9C30-EFB9EE91FBBA}" dt="2022-07-04T05:19:47.601" v="1642"/>
          <ac:spMkLst>
            <pc:docMk/>
            <pc:sldMk cId="2620908024" sldId="1242"/>
            <ac:spMk id="56" creationId="{69B6FEB0-F98C-4FE6-AD9F-470F327B646B}"/>
          </ac:spMkLst>
        </pc:spChg>
        <pc:spChg chg="add del mod">
          <ac:chgData name="塩谷 晃弘 / Akihiro Shiotani" userId="50aef054-9327-40af-9729-b525352b79f1" providerId="ADAL" clId="{CD008F7E-6E31-4D40-9C30-EFB9EE91FBBA}" dt="2022-07-04T05:19:47.601" v="1642"/>
          <ac:spMkLst>
            <pc:docMk/>
            <pc:sldMk cId="2620908024" sldId="1242"/>
            <ac:spMk id="57" creationId="{F934F378-B876-46EE-8269-97010AAAB2CA}"/>
          </ac:spMkLst>
        </pc:spChg>
        <pc:spChg chg="add del mod">
          <ac:chgData name="塩谷 晃弘 / Akihiro Shiotani" userId="50aef054-9327-40af-9729-b525352b79f1" providerId="ADAL" clId="{CD008F7E-6E31-4D40-9C30-EFB9EE91FBBA}" dt="2022-07-04T05:19:47.601" v="1642"/>
          <ac:spMkLst>
            <pc:docMk/>
            <pc:sldMk cId="2620908024" sldId="1242"/>
            <ac:spMk id="58" creationId="{64BEAC0C-314E-4401-BBC8-570BA0C4D96E}"/>
          </ac:spMkLst>
        </pc:spChg>
        <pc:spChg chg="add del mod">
          <ac:chgData name="塩谷 晃弘 / Akihiro Shiotani" userId="50aef054-9327-40af-9729-b525352b79f1" providerId="ADAL" clId="{CD008F7E-6E31-4D40-9C30-EFB9EE91FBBA}" dt="2022-07-04T05:19:47.601" v="1642"/>
          <ac:spMkLst>
            <pc:docMk/>
            <pc:sldMk cId="2620908024" sldId="1242"/>
            <ac:spMk id="61" creationId="{F4757BF5-C93D-4A96-AE10-A9989FA78FDB}"/>
          </ac:spMkLst>
        </pc:spChg>
        <pc:spChg chg="add del mod">
          <ac:chgData name="塩谷 晃弘 / Akihiro Shiotani" userId="50aef054-9327-40af-9729-b525352b79f1" providerId="ADAL" clId="{CD008F7E-6E31-4D40-9C30-EFB9EE91FBBA}" dt="2022-07-04T05:19:47.601" v="1642"/>
          <ac:spMkLst>
            <pc:docMk/>
            <pc:sldMk cId="2620908024" sldId="1242"/>
            <ac:spMk id="63" creationId="{13E51667-5B2E-4A80-A14C-20D48D6847DE}"/>
          </ac:spMkLst>
        </pc:spChg>
        <pc:spChg chg="add del mod">
          <ac:chgData name="塩谷 晃弘 / Akihiro Shiotani" userId="50aef054-9327-40af-9729-b525352b79f1" providerId="ADAL" clId="{CD008F7E-6E31-4D40-9C30-EFB9EE91FBBA}" dt="2022-07-04T05:19:47.601" v="1642"/>
          <ac:spMkLst>
            <pc:docMk/>
            <pc:sldMk cId="2620908024" sldId="1242"/>
            <ac:spMk id="64" creationId="{401FA397-0FCA-4435-A4BC-A157E1A9E210}"/>
          </ac:spMkLst>
        </pc:spChg>
        <pc:spChg chg="add del mod">
          <ac:chgData name="塩谷 晃弘 / Akihiro Shiotani" userId="50aef054-9327-40af-9729-b525352b79f1" providerId="ADAL" clId="{CD008F7E-6E31-4D40-9C30-EFB9EE91FBBA}" dt="2022-07-04T05:19:47.601" v="1642"/>
          <ac:spMkLst>
            <pc:docMk/>
            <pc:sldMk cId="2620908024" sldId="1242"/>
            <ac:spMk id="65" creationId="{581B2363-B75B-4AF9-94A1-1E9EE2FD7AD9}"/>
          </ac:spMkLst>
        </pc:spChg>
        <pc:spChg chg="add del mod">
          <ac:chgData name="塩谷 晃弘 / Akihiro Shiotani" userId="50aef054-9327-40af-9729-b525352b79f1" providerId="ADAL" clId="{CD008F7E-6E31-4D40-9C30-EFB9EE91FBBA}" dt="2022-07-04T05:20:09.283" v="1650"/>
          <ac:spMkLst>
            <pc:docMk/>
            <pc:sldMk cId="2620908024" sldId="1242"/>
            <ac:spMk id="66" creationId="{BC80A103-8B2D-69D1-4976-0825126611E4}"/>
          </ac:spMkLst>
        </pc:spChg>
        <pc:spChg chg="add del mod">
          <ac:chgData name="塩谷 晃弘 / Akihiro Shiotani" userId="50aef054-9327-40af-9729-b525352b79f1" providerId="ADAL" clId="{CD008F7E-6E31-4D40-9C30-EFB9EE91FBBA}" dt="2022-07-04T05:20:09.283" v="1650"/>
          <ac:spMkLst>
            <pc:docMk/>
            <pc:sldMk cId="2620908024" sldId="1242"/>
            <ac:spMk id="68" creationId="{1901AF00-F4FE-4AA7-C6F4-C80CA19E65E8}"/>
          </ac:spMkLst>
        </pc:spChg>
        <pc:spChg chg="add del mod">
          <ac:chgData name="塩谷 晃弘 / Akihiro Shiotani" userId="50aef054-9327-40af-9729-b525352b79f1" providerId="ADAL" clId="{CD008F7E-6E31-4D40-9C30-EFB9EE91FBBA}" dt="2022-07-04T05:20:09.283" v="1650"/>
          <ac:spMkLst>
            <pc:docMk/>
            <pc:sldMk cId="2620908024" sldId="1242"/>
            <ac:spMk id="69" creationId="{9B45F6C5-88AD-46FC-AD4B-4D938DF206E3}"/>
          </ac:spMkLst>
        </pc:spChg>
        <pc:spChg chg="add del mod">
          <ac:chgData name="塩谷 晃弘 / Akihiro Shiotani" userId="50aef054-9327-40af-9729-b525352b79f1" providerId="ADAL" clId="{CD008F7E-6E31-4D40-9C30-EFB9EE91FBBA}" dt="2022-07-04T05:20:09.283" v="1650"/>
          <ac:spMkLst>
            <pc:docMk/>
            <pc:sldMk cId="2620908024" sldId="1242"/>
            <ac:spMk id="70" creationId="{CB255243-64AB-4AA9-896B-469E51FBDD79}"/>
          </ac:spMkLst>
        </pc:spChg>
        <pc:spChg chg="add del mod">
          <ac:chgData name="塩谷 晃弘 / Akihiro Shiotani" userId="50aef054-9327-40af-9729-b525352b79f1" providerId="ADAL" clId="{CD008F7E-6E31-4D40-9C30-EFB9EE91FBBA}" dt="2022-07-04T05:20:09.283" v="1650"/>
          <ac:spMkLst>
            <pc:docMk/>
            <pc:sldMk cId="2620908024" sldId="1242"/>
            <ac:spMk id="71" creationId="{88B0EA85-5557-4358-BD92-E98CED02A34D}"/>
          </ac:spMkLst>
        </pc:spChg>
        <pc:spChg chg="add del mod">
          <ac:chgData name="塩谷 晃弘 / Akihiro Shiotani" userId="50aef054-9327-40af-9729-b525352b79f1" providerId="ADAL" clId="{CD008F7E-6E31-4D40-9C30-EFB9EE91FBBA}" dt="2022-07-04T05:20:09.283" v="1650"/>
          <ac:spMkLst>
            <pc:docMk/>
            <pc:sldMk cId="2620908024" sldId="1242"/>
            <ac:spMk id="72" creationId="{691BFE56-9BDC-45E5-90EB-0F46113B4A32}"/>
          </ac:spMkLst>
        </pc:spChg>
        <pc:spChg chg="add del mod">
          <ac:chgData name="塩谷 晃弘 / Akihiro Shiotani" userId="50aef054-9327-40af-9729-b525352b79f1" providerId="ADAL" clId="{CD008F7E-6E31-4D40-9C30-EFB9EE91FBBA}" dt="2022-07-04T05:20:09.283" v="1650"/>
          <ac:spMkLst>
            <pc:docMk/>
            <pc:sldMk cId="2620908024" sldId="1242"/>
            <ac:spMk id="73" creationId="{C556E5FC-78E3-4CAB-BA04-079FFA0AD0D9}"/>
          </ac:spMkLst>
        </pc:spChg>
        <pc:spChg chg="add del mod">
          <ac:chgData name="塩谷 晃弘 / Akihiro Shiotani" userId="50aef054-9327-40af-9729-b525352b79f1" providerId="ADAL" clId="{CD008F7E-6E31-4D40-9C30-EFB9EE91FBBA}" dt="2022-07-04T05:20:09.283" v="1650"/>
          <ac:spMkLst>
            <pc:docMk/>
            <pc:sldMk cId="2620908024" sldId="1242"/>
            <ac:spMk id="74" creationId="{FEB5A950-C778-4157-A9FA-954ED3817179}"/>
          </ac:spMkLst>
        </pc:spChg>
        <pc:spChg chg="add del mod">
          <ac:chgData name="塩谷 晃弘 / Akihiro Shiotani" userId="50aef054-9327-40af-9729-b525352b79f1" providerId="ADAL" clId="{CD008F7E-6E31-4D40-9C30-EFB9EE91FBBA}" dt="2022-07-04T05:20:09.283" v="1650"/>
          <ac:spMkLst>
            <pc:docMk/>
            <pc:sldMk cId="2620908024" sldId="1242"/>
            <ac:spMk id="75" creationId="{7E54CF69-50FA-4D83-9682-1D5DF62AD900}"/>
          </ac:spMkLst>
        </pc:spChg>
        <pc:spChg chg="add del mod">
          <ac:chgData name="塩谷 晃弘 / Akihiro Shiotani" userId="50aef054-9327-40af-9729-b525352b79f1" providerId="ADAL" clId="{CD008F7E-6E31-4D40-9C30-EFB9EE91FBBA}" dt="2022-07-04T05:20:09.283" v="1650"/>
          <ac:spMkLst>
            <pc:docMk/>
            <pc:sldMk cId="2620908024" sldId="1242"/>
            <ac:spMk id="76" creationId="{A812CA19-146C-48A2-9C5E-66D0BE60922C}"/>
          </ac:spMkLst>
        </pc:spChg>
        <pc:spChg chg="add del mod">
          <ac:chgData name="塩谷 晃弘 / Akihiro Shiotani" userId="50aef054-9327-40af-9729-b525352b79f1" providerId="ADAL" clId="{CD008F7E-6E31-4D40-9C30-EFB9EE91FBBA}" dt="2022-07-04T05:20:09.283" v="1650"/>
          <ac:spMkLst>
            <pc:docMk/>
            <pc:sldMk cId="2620908024" sldId="1242"/>
            <ac:spMk id="77" creationId="{AE46C0D5-C729-79FB-8A21-5FFBC2A7E908}"/>
          </ac:spMkLst>
        </pc:spChg>
        <pc:spChg chg="add del mod">
          <ac:chgData name="塩谷 晃弘 / Akihiro Shiotani" userId="50aef054-9327-40af-9729-b525352b79f1" providerId="ADAL" clId="{CD008F7E-6E31-4D40-9C30-EFB9EE91FBBA}" dt="2022-07-04T05:20:09.283" v="1650"/>
          <ac:spMkLst>
            <pc:docMk/>
            <pc:sldMk cId="2620908024" sldId="1242"/>
            <ac:spMk id="78" creationId="{7C185CFA-0807-4219-8CB4-68B50B07E992}"/>
          </ac:spMkLst>
        </pc:spChg>
        <pc:spChg chg="add del mod">
          <ac:chgData name="塩谷 晃弘 / Akihiro Shiotani" userId="50aef054-9327-40af-9729-b525352b79f1" providerId="ADAL" clId="{CD008F7E-6E31-4D40-9C30-EFB9EE91FBBA}" dt="2022-07-04T05:20:09.283" v="1650"/>
          <ac:spMkLst>
            <pc:docMk/>
            <pc:sldMk cId="2620908024" sldId="1242"/>
            <ac:spMk id="79" creationId="{ECB429E4-25F9-449C-858F-749723738D18}"/>
          </ac:spMkLst>
        </pc:spChg>
        <pc:spChg chg="add del mod">
          <ac:chgData name="塩谷 晃弘 / Akihiro Shiotani" userId="50aef054-9327-40af-9729-b525352b79f1" providerId="ADAL" clId="{CD008F7E-6E31-4D40-9C30-EFB9EE91FBBA}" dt="2022-07-04T05:20:09.283" v="1650"/>
          <ac:spMkLst>
            <pc:docMk/>
            <pc:sldMk cId="2620908024" sldId="1242"/>
            <ac:spMk id="80" creationId="{D9CE2170-A0E0-4FB1-8E21-C4314DA8D703}"/>
          </ac:spMkLst>
        </pc:spChg>
        <pc:spChg chg="add del mod">
          <ac:chgData name="塩谷 晃弘 / Akihiro Shiotani" userId="50aef054-9327-40af-9729-b525352b79f1" providerId="ADAL" clId="{CD008F7E-6E31-4D40-9C30-EFB9EE91FBBA}" dt="2022-07-04T05:20:09.283" v="1650"/>
          <ac:spMkLst>
            <pc:docMk/>
            <pc:sldMk cId="2620908024" sldId="1242"/>
            <ac:spMk id="81" creationId="{63659CC6-D99A-42FA-8ABA-3F61A5605074}"/>
          </ac:spMkLst>
        </pc:spChg>
        <pc:spChg chg="add del mod">
          <ac:chgData name="塩谷 晃弘 / Akihiro Shiotani" userId="50aef054-9327-40af-9729-b525352b79f1" providerId="ADAL" clId="{CD008F7E-6E31-4D40-9C30-EFB9EE91FBBA}" dt="2022-07-04T05:20:09.283" v="1650"/>
          <ac:spMkLst>
            <pc:docMk/>
            <pc:sldMk cId="2620908024" sldId="1242"/>
            <ac:spMk id="82" creationId="{69B6FEB0-F98C-4FE6-AD9F-470F327B646B}"/>
          </ac:spMkLst>
        </pc:spChg>
        <pc:spChg chg="add del mod">
          <ac:chgData name="塩谷 晃弘 / Akihiro Shiotani" userId="50aef054-9327-40af-9729-b525352b79f1" providerId="ADAL" clId="{CD008F7E-6E31-4D40-9C30-EFB9EE91FBBA}" dt="2022-07-04T05:20:09.283" v="1650"/>
          <ac:spMkLst>
            <pc:docMk/>
            <pc:sldMk cId="2620908024" sldId="1242"/>
            <ac:spMk id="83" creationId="{F934F378-B876-46EE-8269-97010AAAB2CA}"/>
          </ac:spMkLst>
        </pc:spChg>
        <pc:spChg chg="add del mod">
          <ac:chgData name="塩谷 晃弘 / Akihiro Shiotani" userId="50aef054-9327-40af-9729-b525352b79f1" providerId="ADAL" clId="{CD008F7E-6E31-4D40-9C30-EFB9EE91FBBA}" dt="2022-07-04T05:20:09.283" v="1650"/>
          <ac:spMkLst>
            <pc:docMk/>
            <pc:sldMk cId="2620908024" sldId="1242"/>
            <ac:spMk id="84" creationId="{64BEAC0C-314E-4401-BBC8-570BA0C4D96E}"/>
          </ac:spMkLst>
        </pc:spChg>
        <pc:spChg chg="add del mod">
          <ac:chgData name="塩谷 晃弘 / Akihiro Shiotani" userId="50aef054-9327-40af-9729-b525352b79f1" providerId="ADAL" clId="{CD008F7E-6E31-4D40-9C30-EFB9EE91FBBA}" dt="2022-07-04T05:20:09.283" v="1650"/>
          <ac:spMkLst>
            <pc:docMk/>
            <pc:sldMk cId="2620908024" sldId="1242"/>
            <ac:spMk id="87" creationId="{F4757BF5-C93D-4A96-AE10-A9989FA78FDB}"/>
          </ac:spMkLst>
        </pc:spChg>
        <pc:spChg chg="add del mod">
          <ac:chgData name="塩谷 晃弘 / Akihiro Shiotani" userId="50aef054-9327-40af-9729-b525352b79f1" providerId="ADAL" clId="{CD008F7E-6E31-4D40-9C30-EFB9EE91FBBA}" dt="2022-07-04T05:20:09.283" v="1650"/>
          <ac:spMkLst>
            <pc:docMk/>
            <pc:sldMk cId="2620908024" sldId="1242"/>
            <ac:spMk id="88" creationId="{13E51667-5B2E-4A80-A14C-20D48D6847DE}"/>
          </ac:spMkLst>
        </pc:spChg>
        <pc:spChg chg="add del mod">
          <ac:chgData name="塩谷 晃弘 / Akihiro Shiotani" userId="50aef054-9327-40af-9729-b525352b79f1" providerId="ADAL" clId="{CD008F7E-6E31-4D40-9C30-EFB9EE91FBBA}" dt="2022-07-04T05:20:09.283" v="1650"/>
          <ac:spMkLst>
            <pc:docMk/>
            <pc:sldMk cId="2620908024" sldId="1242"/>
            <ac:spMk id="89" creationId="{401FA397-0FCA-4435-A4BC-A157E1A9E210}"/>
          </ac:spMkLst>
        </pc:spChg>
        <pc:spChg chg="add del mod">
          <ac:chgData name="塩谷 晃弘 / Akihiro Shiotani" userId="50aef054-9327-40af-9729-b525352b79f1" providerId="ADAL" clId="{CD008F7E-6E31-4D40-9C30-EFB9EE91FBBA}" dt="2022-07-04T05:20:09.283" v="1650"/>
          <ac:spMkLst>
            <pc:docMk/>
            <pc:sldMk cId="2620908024" sldId="1242"/>
            <ac:spMk id="90" creationId="{581B2363-B75B-4AF9-94A1-1E9EE2FD7AD9}"/>
          </ac:spMkLst>
        </pc:spChg>
        <pc:spChg chg="add del mod">
          <ac:chgData name="塩谷 晃弘 / Akihiro Shiotani" userId="50aef054-9327-40af-9729-b525352b79f1" providerId="ADAL" clId="{CD008F7E-6E31-4D40-9C30-EFB9EE91FBBA}" dt="2022-07-04T05:45:52.454" v="1933"/>
          <ac:spMkLst>
            <pc:docMk/>
            <pc:sldMk cId="2620908024" sldId="1242"/>
            <ac:spMk id="94" creationId="{08819CA2-6D51-D348-E4AD-E7251814376D}"/>
          </ac:spMkLst>
        </pc:spChg>
        <pc:spChg chg="add del mod">
          <ac:chgData name="塩谷 晃弘 / Akihiro Shiotani" userId="50aef054-9327-40af-9729-b525352b79f1" providerId="ADAL" clId="{CD008F7E-6E31-4D40-9C30-EFB9EE91FBBA}" dt="2022-07-04T05:45:52.454" v="1933"/>
          <ac:spMkLst>
            <pc:docMk/>
            <pc:sldMk cId="2620908024" sldId="1242"/>
            <ac:spMk id="96" creationId="{1CC1C1D2-0D2E-1F7F-1518-723539A7EDD9}"/>
          </ac:spMkLst>
        </pc:spChg>
        <pc:spChg chg="del mod">
          <ac:chgData name="塩谷 晃弘 / Akihiro Shiotani" userId="50aef054-9327-40af-9729-b525352b79f1" providerId="ADAL" clId="{CD008F7E-6E31-4D40-9C30-EFB9EE91FBBA}" dt="2022-07-04T05:45:48.196" v="1931" actId="478"/>
          <ac:spMkLst>
            <pc:docMk/>
            <pc:sldMk cId="2620908024" sldId="1242"/>
            <ac:spMk id="98" creationId="{BC80A103-8B2D-69D1-4976-0825126611E4}"/>
          </ac:spMkLst>
        </pc:spChg>
        <pc:spChg chg="del mod">
          <ac:chgData name="塩谷 晃弘 / Akihiro Shiotani" userId="50aef054-9327-40af-9729-b525352b79f1" providerId="ADAL" clId="{CD008F7E-6E31-4D40-9C30-EFB9EE91FBBA}" dt="2022-07-04T05:45:48.196" v="1931" actId="478"/>
          <ac:spMkLst>
            <pc:docMk/>
            <pc:sldMk cId="2620908024" sldId="1242"/>
            <ac:spMk id="100" creationId="{1901AF00-F4FE-4AA7-C6F4-C80CA19E65E8}"/>
          </ac:spMkLst>
        </pc:spChg>
        <pc:spChg chg="del mod">
          <ac:chgData name="塩谷 晃弘 / Akihiro Shiotani" userId="50aef054-9327-40af-9729-b525352b79f1" providerId="ADAL" clId="{CD008F7E-6E31-4D40-9C30-EFB9EE91FBBA}" dt="2022-07-04T05:45:48.196" v="1931" actId="478"/>
          <ac:spMkLst>
            <pc:docMk/>
            <pc:sldMk cId="2620908024" sldId="1242"/>
            <ac:spMk id="101" creationId="{9B45F6C5-88AD-46FC-AD4B-4D938DF206E3}"/>
          </ac:spMkLst>
        </pc:spChg>
        <pc:spChg chg="del mod">
          <ac:chgData name="塩谷 晃弘 / Akihiro Shiotani" userId="50aef054-9327-40af-9729-b525352b79f1" providerId="ADAL" clId="{CD008F7E-6E31-4D40-9C30-EFB9EE91FBBA}" dt="2022-07-04T05:45:48.196" v="1931" actId="478"/>
          <ac:spMkLst>
            <pc:docMk/>
            <pc:sldMk cId="2620908024" sldId="1242"/>
            <ac:spMk id="102" creationId="{CB255243-64AB-4AA9-896B-469E51FBDD79}"/>
          </ac:spMkLst>
        </pc:spChg>
        <pc:spChg chg="del mod">
          <ac:chgData name="塩谷 晃弘 / Akihiro Shiotani" userId="50aef054-9327-40af-9729-b525352b79f1" providerId="ADAL" clId="{CD008F7E-6E31-4D40-9C30-EFB9EE91FBBA}" dt="2022-07-04T05:45:48.196" v="1931" actId="478"/>
          <ac:spMkLst>
            <pc:docMk/>
            <pc:sldMk cId="2620908024" sldId="1242"/>
            <ac:spMk id="103" creationId="{88B0EA85-5557-4358-BD92-E98CED02A34D}"/>
          </ac:spMkLst>
        </pc:spChg>
        <pc:spChg chg="del mod">
          <ac:chgData name="塩谷 晃弘 / Akihiro Shiotani" userId="50aef054-9327-40af-9729-b525352b79f1" providerId="ADAL" clId="{CD008F7E-6E31-4D40-9C30-EFB9EE91FBBA}" dt="2022-07-04T05:45:48.196" v="1931" actId="478"/>
          <ac:spMkLst>
            <pc:docMk/>
            <pc:sldMk cId="2620908024" sldId="1242"/>
            <ac:spMk id="104" creationId="{691BFE56-9BDC-45E5-90EB-0F46113B4A32}"/>
          </ac:spMkLst>
        </pc:spChg>
        <pc:spChg chg="del mod">
          <ac:chgData name="塩谷 晃弘 / Akihiro Shiotani" userId="50aef054-9327-40af-9729-b525352b79f1" providerId="ADAL" clId="{CD008F7E-6E31-4D40-9C30-EFB9EE91FBBA}" dt="2022-07-04T05:45:48.196" v="1931" actId="478"/>
          <ac:spMkLst>
            <pc:docMk/>
            <pc:sldMk cId="2620908024" sldId="1242"/>
            <ac:spMk id="105" creationId="{C556E5FC-78E3-4CAB-BA04-079FFA0AD0D9}"/>
          </ac:spMkLst>
        </pc:spChg>
        <pc:spChg chg="del mod">
          <ac:chgData name="塩谷 晃弘 / Akihiro Shiotani" userId="50aef054-9327-40af-9729-b525352b79f1" providerId="ADAL" clId="{CD008F7E-6E31-4D40-9C30-EFB9EE91FBBA}" dt="2022-07-04T05:45:48.196" v="1931" actId="478"/>
          <ac:spMkLst>
            <pc:docMk/>
            <pc:sldMk cId="2620908024" sldId="1242"/>
            <ac:spMk id="106" creationId="{FEB5A950-C778-4157-A9FA-954ED3817179}"/>
          </ac:spMkLst>
        </pc:spChg>
        <pc:spChg chg="del mod">
          <ac:chgData name="塩谷 晃弘 / Akihiro Shiotani" userId="50aef054-9327-40af-9729-b525352b79f1" providerId="ADAL" clId="{CD008F7E-6E31-4D40-9C30-EFB9EE91FBBA}" dt="2022-07-04T05:45:48.196" v="1931" actId="478"/>
          <ac:spMkLst>
            <pc:docMk/>
            <pc:sldMk cId="2620908024" sldId="1242"/>
            <ac:spMk id="107" creationId="{7E54CF69-50FA-4D83-9682-1D5DF62AD900}"/>
          </ac:spMkLst>
        </pc:spChg>
        <pc:spChg chg="del mod">
          <ac:chgData name="塩谷 晃弘 / Akihiro Shiotani" userId="50aef054-9327-40af-9729-b525352b79f1" providerId="ADAL" clId="{CD008F7E-6E31-4D40-9C30-EFB9EE91FBBA}" dt="2022-07-04T05:45:48.196" v="1931" actId="478"/>
          <ac:spMkLst>
            <pc:docMk/>
            <pc:sldMk cId="2620908024" sldId="1242"/>
            <ac:spMk id="108" creationId="{A812CA19-146C-48A2-9C5E-66D0BE60922C}"/>
          </ac:spMkLst>
        </pc:spChg>
        <pc:spChg chg="del mod">
          <ac:chgData name="塩谷 晃弘 / Akihiro Shiotani" userId="50aef054-9327-40af-9729-b525352b79f1" providerId="ADAL" clId="{CD008F7E-6E31-4D40-9C30-EFB9EE91FBBA}" dt="2022-07-04T05:45:48.196" v="1931" actId="478"/>
          <ac:spMkLst>
            <pc:docMk/>
            <pc:sldMk cId="2620908024" sldId="1242"/>
            <ac:spMk id="109" creationId="{AE46C0D5-C729-79FB-8A21-5FFBC2A7E908}"/>
          </ac:spMkLst>
        </pc:spChg>
        <pc:spChg chg="del mod">
          <ac:chgData name="塩谷 晃弘 / Akihiro Shiotani" userId="50aef054-9327-40af-9729-b525352b79f1" providerId="ADAL" clId="{CD008F7E-6E31-4D40-9C30-EFB9EE91FBBA}" dt="2022-07-04T05:45:48.196" v="1931" actId="478"/>
          <ac:spMkLst>
            <pc:docMk/>
            <pc:sldMk cId="2620908024" sldId="1242"/>
            <ac:spMk id="110" creationId="{7C185CFA-0807-4219-8CB4-68B50B07E992}"/>
          </ac:spMkLst>
        </pc:spChg>
        <pc:spChg chg="del mod">
          <ac:chgData name="塩谷 晃弘 / Akihiro Shiotani" userId="50aef054-9327-40af-9729-b525352b79f1" providerId="ADAL" clId="{CD008F7E-6E31-4D40-9C30-EFB9EE91FBBA}" dt="2022-07-04T05:45:48.196" v="1931" actId="478"/>
          <ac:spMkLst>
            <pc:docMk/>
            <pc:sldMk cId="2620908024" sldId="1242"/>
            <ac:spMk id="111" creationId="{ECB429E4-25F9-449C-858F-749723738D18}"/>
          </ac:spMkLst>
        </pc:spChg>
        <pc:spChg chg="del mod">
          <ac:chgData name="塩谷 晃弘 / Akihiro Shiotani" userId="50aef054-9327-40af-9729-b525352b79f1" providerId="ADAL" clId="{CD008F7E-6E31-4D40-9C30-EFB9EE91FBBA}" dt="2022-07-04T05:45:48.196" v="1931" actId="478"/>
          <ac:spMkLst>
            <pc:docMk/>
            <pc:sldMk cId="2620908024" sldId="1242"/>
            <ac:spMk id="112" creationId="{D9CE2170-A0E0-4FB1-8E21-C4314DA8D703}"/>
          </ac:spMkLst>
        </pc:spChg>
        <pc:spChg chg="del mod">
          <ac:chgData name="塩谷 晃弘 / Akihiro Shiotani" userId="50aef054-9327-40af-9729-b525352b79f1" providerId="ADAL" clId="{CD008F7E-6E31-4D40-9C30-EFB9EE91FBBA}" dt="2022-07-04T05:45:48.196" v="1931" actId="478"/>
          <ac:spMkLst>
            <pc:docMk/>
            <pc:sldMk cId="2620908024" sldId="1242"/>
            <ac:spMk id="113" creationId="{63659CC6-D99A-42FA-8ABA-3F61A5605074}"/>
          </ac:spMkLst>
        </pc:spChg>
        <pc:spChg chg="del mod">
          <ac:chgData name="塩谷 晃弘 / Akihiro Shiotani" userId="50aef054-9327-40af-9729-b525352b79f1" providerId="ADAL" clId="{CD008F7E-6E31-4D40-9C30-EFB9EE91FBBA}" dt="2022-07-04T05:45:48.196" v="1931" actId="478"/>
          <ac:spMkLst>
            <pc:docMk/>
            <pc:sldMk cId="2620908024" sldId="1242"/>
            <ac:spMk id="114" creationId="{69B6FEB0-F98C-4FE6-AD9F-470F327B646B}"/>
          </ac:spMkLst>
        </pc:spChg>
        <pc:spChg chg="del mod">
          <ac:chgData name="塩谷 晃弘 / Akihiro Shiotani" userId="50aef054-9327-40af-9729-b525352b79f1" providerId="ADAL" clId="{CD008F7E-6E31-4D40-9C30-EFB9EE91FBBA}" dt="2022-07-04T05:45:48.196" v="1931" actId="478"/>
          <ac:spMkLst>
            <pc:docMk/>
            <pc:sldMk cId="2620908024" sldId="1242"/>
            <ac:spMk id="115" creationId="{F934F378-B876-46EE-8269-97010AAAB2CA}"/>
          </ac:spMkLst>
        </pc:spChg>
        <pc:spChg chg="del mod">
          <ac:chgData name="塩谷 晃弘 / Akihiro Shiotani" userId="50aef054-9327-40af-9729-b525352b79f1" providerId="ADAL" clId="{CD008F7E-6E31-4D40-9C30-EFB9EE91FBBA}" dt="2022-07-04T05:45:48.196" v="1931" actId="478"/>
          <ac:spMkLst>
            <pc:docMk/>
            <pc:sldMk cId="2620908024" sldId="1242"/>
            <ac:spMk id="116" creationId="{64BEAC0C-314E-4401-BBC8-570BA0C4D96E}"/>
          </ac:spMkLst>
        </pc:spChg>
        <pc:spChg chg="del mod">
          <ac:chgData name="塩谷 晃弘 / Akihiro Shiotani" userId="50aef054-9327-40af-9729-b525352b79f1" providerId="ADAL" clId="{CD008F7E-6E31-4D40-9C30-EFB9EE91FBBA}" dt="2022-07-04T05:45:48.196" v="1931" actId="478"/>
          <ac:spMkLst>
            <pc:docMk/>
            <pc:sldMk cId="2620908024" sldId="1242"/>
            <ac:spMk id="119" creationId="{F4757BF5-C93D-4A96-AE10-A9989FA78FDB}"/>
          </ac:spMkLst>
        </pc:spChg>
        <pc:spChg chg="del mod">
          <ac:chgData name="塩谷 晃弘 / Akihiro Shiotani" userId="50aef054-9327-40af-9729-b525352b79f1" providerId="ADAL" clId="{CD008F7E-6E31-4D40-9C30-EFB9EE91FBBA}" dt="2022-07-04T05:45:48.196" v="1931" actId="478"/>
          <ac:spMkLst>
            <pc:docMk/>
            <pc:sldMk cId="2620908024" sldId="1242"/>
            <ac:spMk id="120" creationId="{13E51667-5B2E-4A80-A14C-20D48D6847DE}"/>
          </ac:spMkLst>
        </pc:spChg>
        <pc:spChg chg="del mod">
          <ac:chgData name="塩谷 晃弘 / Akihiro Shiotani" userId="50aef054-9327-40af-9729-b525352b79f1" providerId="ADAL" clId="{CD008F7E-6E31-4D40-9C30-EFB9EE91FBBA}" dt="2022-07-04T05:45:48.196" v="1931" actId="478"/>
          <ac:spMkLst>
            <pc:docMk/>
            <pc:sldMk cId="2620908024" sldId="1242"/>
            <ac:spMk id="121" creationId="{401FA397-0FCA-4435-A4BC-A157E1A9E210}"/>
          </ac:spMkLst>
        </pc:spChg>
        <pc:spChg chg="del mod">
          <ac:chgData name="塩谷 晃弘 / Akihiro Shiotani" userId="50aef054-9327-40af-9729-b525352b79f1" providerId="ADAL" clId="{CD008F7E-6E31-4D40-9C30-EFB9EE91FBBA}" dt="2022-07-04T05:45:48.196" v="1931" actId="478"/>
          <ac:spMkLst>
            <pc:docMk/>
            <pc:sldMk cId="2620908024" sldId="1242"/>
            <ac:spMk id="122" creationId="{581B2363-B75B-4AF9-94A1-1E9EE2FD7AD9}"/>
          </ac:spMkLst>
        </pc:spChg>
        <pc:spChg chg="add del mod">
          <ac:chgData name="塩谷 晃弘 / Akihiro Shiotani" userId="50aef054-9327-40af-9729-b525352b79f1" providerId="ADAL" clId="{CD008F7E-6E31-4D40-9C30-EFB9EE91FBBA}" dt="2022-07-04T05:45:52.454" v="1933"/>
          <ac:spMkLst>
            <pc:docMk/>
            <pc:sldMk cId="2620908024" sldId="1242"/>
            <ac:spMk id="123" creationId="{227209EA-6C32-C04E-918B-25E3E833D0EC}"/>
          </ac:spMkLst>
        </pc:spChg>
        <pc:spChg chg="add del mod">
          <ac:chgData name="塩谷 晃弘 / Akihiro Shiotani" userId="50aef054-9327-40af-9729-b525352b79f1" providerId="ADAL" clId="{CD008F7E-6E31-4D40-9C30-EFB9EE91FBBA}" dt="2022-07-04T05:45:52.454" v="1933"/>
          <ac:spMkLst>
            <pc:docMk/>
            <pc:sldMk cId="2620908024" sldId="1242"/>
            <ac:spMk id="126" creationId="{6E2E1D40-5635-59BD-5391-A57754B7F99A}"/>
          </ac:spMkLst>
        </pc:spChg>
        <pc:spChg chg="add del mod">
          <ac:chgData name="塩谷 晃弘 / Akihiro Shiotani" userId="50aef054-9327-40af-9729-b525352b79f1" providerId="ADAL" clId="{CD008F7E-6E31-4D40-9C30-EFB9EE91FBBA}" dt="2022-07-04T05:45:52.454" v="1933"/>
          <ac:spMkLst>
            <pc:docMk/>
            <pc:sldMk cId="2620908024" sldId="1242"/>
            <ac:spMk id="127" creationId="{FC82BD38-4436-E339-738D-81C652AEA5EB}"/>
          </ac:spMkLst>
        </pc:spChg>
        <pc:spChg chg="add del mod">
          <ac:chgData name="塩谷 晃弘 / Akihiro Shiotani" userId="50aef054-9327-40af-9729-b525352b79f1" providerId="ADAL" clId="{CD008F7E-6E31-4D40-9C30-EFB9EE91FBBA}" dt="2022-07-04T05:45:52.454" v="1933"/>
          <ac:spMkLst>
            <pc:docMk/>
            <pc:sldMk cId="2620908024" sldId="1242"/>
            <ac:spMk id="129" creationId="{0D663CBD-F1EF-09F4-5641-82F663B48ACB}"/>
          </ac:spMkLst>
        </pc:spChg>
        <pc:spChg chg="add del mod">
          <ac:chgData name="塩谷 晃弘 / Akihiro Shiotani" userId="50aef054-9327-40af-9729-b525352b79f1" providerId="ADAL" clId="{CD008F7E-6E31-4D40-9C30-EFB9EE91FBBA}" dt="2022-07-04T05:45:52.454" v="1933"/>
          <ac:spMkLst>
            <pc:docMk/>
            <pc:sldMk cId="2620908024" sldId="1242"/>
            <ac:spMk id="130" creationId="{765FA1AD-88C5-D93A-C19A-BA0BC2338C63}"/>
          </ac:spMkLst>
        </pc:spChg>
        <pc:spChg chg="add del mod">
          <ac:chgData name="塩谷 晃弘 / Akihiro Shiotani" userId="50aef054-9327-40af-9729-b525352b79f1" providerId="ADAL" clId="{CD008F7E-6E31-4D40-9C30-EFB9EE91FBBA}" dt="2022-07-04T05:45:52.454" v="1933"/>
          <ac:spMkLst>
            <pc:docMk/>
            <pc:sldMk cId="2620908024" sldId="1242"/>
            <ac:spMk id="133" creationId="{06E04042-7B0F-371D-AD1D-A39BA9DE3A9F}"/>
          </ac:spMkLst>
        </pc:spChg>
        <pc:spChg chg="add del mod">
          <ac:chgData name="塩谷 晃弘 / Akihiro Shiotani" userId="50aef054-9327-40af-9729-b525352b79f1" providerId="ADAL" clId="{CD008F7E-6E31-4D40-9C30-EFB9EE91FBBA}" dt="2022-07-04T05:45:52.454" v="1933"/>
          <ac:spMkLst>
            <pc:docMk/>
            <pc:sldMk cId="2620908024" sldId="1242"/>
            <ac:spMk id="135" creationId="{C9BF23D7-FDEB-1451-D217-D27A799ECCC4}"/>
          </ac:spMkLst>
        </pc:spChg>
        <pc:spChg chg="add del mod">
          <ac:chgData name="塩谷 晃弘 / Akihiro Shiotani" userId="50aef054-9327-40af-9729-b525352b79f1" providerId="ADAL" clId="{CD008F7E-6E31-4D40-9C30-EFB9EE91FBBA}" dt="2022-07-04T05:45:52.454" v="1933"/>
          <ac:spMkLst>
            <pc:docMk/>
            <pc:sldMk cId="2620908024" sldId="1242"/>
            <ac:spMk id="136" creationId="{6FD6FF34-BD4E-352E-8CD4-DC04092D7835}"/>
          </ac:spMkLst>
        </pc:spChg>
        <pc:spChg chg="add del mod">
          <ac:chgData name="塩谷 晃弘 / Akihiro Shiotani" userId="50aef054-9327-40af-9729-b525352b79f1" providerId="ADAL" clId="{CD008F7E-6E31-4D40-9C30-EFB9EE91FBBA}" dt="2022-07-04T05:45:52.454" v="1933"/>
          <ac:spMkLst>
            <pc:docMk/>
            <pc:sldMk cId="2620908024" sldId="1242"/>
            <ac:spMk id="138" creationId="{8EAE741B-9A5A-F2BD-ECF2-3DC68DAD4569}"/>
          </ac:spMkLst>
        </pc:spChg>
        <pc:spChg chg="add del mod">
          <ac:chgData name="塩谷 晃弘 / Akihiro Shiotani" userId="50aef054-9327-40af-9729-b525352b79f1" providerId="ADAL" clId="{CD008F7E-6E31-4D40-9C30-EFB9EE91FBBA}" dt="2022-07-04T05:45:52.454" v="1933"/>
          <ac:spMkLst>
            <pc:docMk/>
            <pc:sldMk cId="2620908024" sldId="1242"/>
            <ac:spMk id="139" creationId="{7D8DE137-B851-0B63-8E56-590EF8F5F6B6}"/>
          </ac:spMkLst>
        </pc:spChg>
        <pc:spChg chg="add del mod">
          <ac:chgData name="塩谷 晃弘 / Akihiro Shiotani" userId="50aef054-9327-40af-9729-b525352b79f1" providerId="ADAL" clId="{CD008F7E-6E31-4D40-9C30-EFB9EE91FBBA}" dt="2022-07-04T05:45:52.454" v="1933"/>
          <ac:spMkLst>
            <pc:docMk/>
            <pc:sldMk cId="2620908024" sldId="1242"/>
            <ac:spMk id="140" creationId="{73287CD4-EE2D-4202-4423-FE614F1209DF}"/>
          </ac:spMkLst>
        </pc:spChg>
        <pc:spChg chg="add del mod">
          <ac:chgData name="塩谷 晃弘 / Akihiro Shiotani" userId="50aef054-9327-40af-9729-b525352b79f1" providerId="ADAL" clId="{CD008F7E-6E31-4D40-9C30-EFB9EE91FBBA}" dt="2022-07-04T05:45:52.454" v="1933"/>
          <ac:spMkLst>
            <pc:docMk/>
            <pc:sldMk cId="2620908024" sldId="1242"/>
            <ac:spMk id="141" creationId="{475DFBC7-F706-1384-BCCC-A9B7ABDD61C7}"/>
          </ac:spMkLst>
        </pc:spChg>
        <pc:spChg chg="add del mod">
          <ac:chgData name="塩谷 晃弘 / Akihiro Shiotani" userId="50aef054-9327-40af-9729-b525352b79f1" providerId="ADAL" clId="{CD008F7E-6E31-4D40-9C30-EFB9EE91FBBA}" dt="2022-07-04T05:45:52.454" v="1933"/>
          <ac:spMkLst>
            <pc:docMk/>
            <pc:sldMk cId="2620908024" sldId="1242"/>
            <ac:spMk id="142" creationId="{1EAAD227-F9A8-35E4-0325-3338981A3009}"/>
          </ac:spMkLst>
        </pc:spChg>
        <pc:spChg chg="add del mod">
          <ac:chgData name="塩谷 晃弘 / Akihiro Shiotani" userId="50aef054-9327-40af-9729-b525352b79f1" providerId="ADAL" clId="{CD008F7E-6E31-4D40-9C30-EFB9EE91FBBA}" dt="2022-07-04T05:45:52.454" v="1933"/>
          <ac:spMkLst>
            <pc:docMk/>
            <pc:sldMk cId="2620908024" sldId="1242"/>
            <ac:spMk id="146" creationId="{A547959D-8A88-69EF-8026-9E4CFCECFD95}"/>
          </ac:spMkLst>
        </pc:spChg>
        <pc:spChg chg="add del mod">
          <ac:chgData name="塩谷 晃弘 / Akihiro Shiotani" userId="50aef054-9327-40af-9729-b525352b79f1" providerId="ADAL" clId="{CD008F7E-6E31-4D40-9C30-EFB9EE91FBBA}" dt="2022-07-04T05:45:52.454" v="1933"/>
          <ac:spMkLst>
            <pc:docMk/>
            <pc:sldMk cId="2620908024" sldId="1242"/>
            <ac:spMk id="147" creationId="{DAFD236A-0DAC-6AC1-6EF9-0C92BDD0C0D0}"/>
          </ac:spMkLst>
        </pc:spChg>
        <pc:spChg chg="add mod">
          <ac:chgData name="塩谷 晃弘 / Akihiro Shiotani" userId="50aef054-9327-40af-9729-b525352b79f1" providerId="ADAL" clId="{CD008F7E-6E31-4D40-9C30-EFB9EE91FBBA}" dt="2022-07-04T05:46:01.840" v="1935" actId="1076"/>
          <ac:spMkLst>
            <pc:docMk/>
            <pc:sldMk cId="2620908024" sldId="1242"/>
            <ac:spMk id="151" creationId="{06CD9089-B525-F6D5-E94E-9AFCFB232E42}"/>
          </ac:spMkLst>
        </pc:spChg>
        <pc:spChg chg="add mod">
          <ac:chgData name="塩谷 晃弘 / Akihiro Shiotani" userId="50aef054-9327-40af-9729-b525352b79f1" providerId="ADAL" clId="{CD008F7E-6E31-4D40-9C30-EFB9EE91FBBA}" dt="2022-07-04T05:46:01.840" v="1935" actId="1076"/>
          <ac:spMkLst>
            <pc:docMk/>
            <pc:sldMk cId="2620908024" sldId="1242"/>
            <ac:spMk id="153" creationId="{AE920B4B-A250-9C63-5C20-85DA52DD90EB}"/>
          </ac:spMkLst>
        </pc:spChg>
        <pc:spChg chg="add mod">
          <ac:chgData name="塩谷 晃弘 / Akihiro Shiotani" userId="50aef054-9327-40af-9729-b525352b79f1" providerId="ADAL" clId="{CD008F7E-6E31-4D40-9C30-EFB9EE91FBBA}" dt="2022-07-04T05:46:01.840" v="1935" actId="1076"/>
          <ac:spMkLst>
            <pc:docMk/>
            <pc:sldMk cId="2620908024" sldId="1242"/>
            <ac:spMk id="155" creationId="{C10EC943-88B5-BE51-42E3-125C927CA44E}"/>
          </ac:spMkLst>
        </pc:spChg>
        <pc:spChg chg="add mod">
          <ac:chgData name="塩谷 晃弘 / Akihiro Shiotani" userId="50aef054-9327-40af-9729-b525352b79f1" providerId="ADAL" clId="{CD008F7E-6E31-4D40-9C30-EFB9EE91FBBA}" dt="2022-07-04T05:46:01.840" v="1935" actId="1076"/>
          <ac:spMkLst>
            <pc:docMk/>
            <pc:sldMk cId="2620908024" sldId="1242"/>
            <ac:spMk id="158" creationId="{19DDD871-9950-640F-BAB0-F863BDC70D1E}"/>
          </ac:spMkLst>
        </pc:spChg>
        <pc:spChg chg="add mod">
          <ac:chgData name="塩谷 晃弘 / Akihiro Shiotani" userId="50aef054-9327-40af-9729-b525352b79f1" providerId="ADAL" clId="{CD008F7E-6E31-4D40-9C30-EFB9EE91FBBA}" dt="2022-07-04T05:46:01.840" v="1935" actId="1076"/>
          <ac:spMkLst>
            <pc:docMk/>
            <pc:sldMk cId="2620908024" sldId="1242"/>
            <ac:spMk id="159" creationId="{8E7913D7-B946-6EEF-FBAC-048DA5E7845B}"/>
          </ac:spMkLst>
        </pc:spChg>
        <pc:spChg chg="add mod">
          <ac:chgData name="塩谷 晃弘 / Akihiro Shiotani" userId="50aef054-9327-40af-9729-b525352b79f1" providerId="ADAL" clId="{CD008F7E-6E31-4D40-9C30-EFB9EE91FBBA}" dt="2022-07-04T05:46:24.800" v="1938" actId="1076"/>
          <ac:spMkLst>
            <pc:docMk/>
            <pc:sldMk cId="2620908024" sldId="1242"/>
            <ac:spMk id="161" creationId="{07AC80D6-7631-8A29-6BA0-4B454531B402}"/>
          </ac:spMkLst>
        </pc:spChg>
        <pc:spChg chg="add mod">
          <ac:chgData name="塩谷 晃弘 / Akihiro Shiotani" userId="50aef054-9327-40af-9729-b525352b79f1" providerId="ADAL" clId="{CD008F7E-6E31-4D40-9C30-EFB9EE91FBBA}" dt="2022-07-04T05:46:01.840" v="1935" actId="1076"/>
          <ac:spMkLst>
            <pc:docMk/>
            <pc:sldMk cId="2620908024" sldId="1242"/>
            <ac:spMk id="162" creationId="{3E7403C1-F552-7FF9-79ED-498ABE9617E4}"/>
          </ac:spMkLst>
        </pc:spChg>
        <pc:spChg chg="add mod">
          <ac:chgData name="塩谷 晃弘 / Akihiro Shiotani" userId="50aef054-9327-40af-9729-b525352b79f1" providerId="ADAL" clId="{CD008F7E-6E31-4D40-9C30-EFB9EE91FBBA}" dt="2022-07-04T05:46:01.840" v="1935" actId="1076"/>
          <ac:spMkLst>
            <pc:docMk/>
            <pc:sldMk cId="2620908024" sldId="1242"/>
            <ac:spMk id="165" creationId="{6865AB95-34A2-4744-0416-B89A252CE03D}"/>
          </ac:spMkLst>
        </pc:spChg>
        <pc:spChg chg="add mod">
          <ac:chgData name="塩谷 晃弘 / Akihiro Shiotani" userId="50aef054-9327-40af-9729-b525352b79f1" providerId="ADAL" clId="{CD008F7E-6E31-4D40-9C30-EFB9EE91FBBA}" dt="2022-07-04T05:46:01.840" v="1935" actId="1076"/>
          <ac:spMkLst>
            <pc:docMk/>
            <pc:sldMk cId="2620908024" sldId="1242"/>
            <ac:spMk id="167" creationId="{A8EC4EF0-B4B8-33AF-FF1C-4C1DBF4EA1E7}"/>
          </ac:spMkLst>
        </pc:spChg>
        <pc:spChg chg="add mod">
          <ac:chgData name="塩谷 晃弘 / Akihiro Shiotani" userId="50aef054-9327-40af-9729-b525352b79f1" providerId="ADAL" clId="{CD008F7E-6E31-4D40-9C30-EFB9EE91FBBA}" dt="2022-07-04T05:46:01.840" v="1935" actId="1076"/>
          <ac:spMkLst>
            <pc:docMk/>
            <pc:sldMk cId="2620908024" sldId="1242"/>
            <ac:spMk id="168" creationId="{53C1C5DC-8C79-2A2C-9C19-8C8B00321BED}"/>
          </ac:spMkLst>
        </pc:spChg>
        <pc:spChg chg="add mod">
          <ac:chgData name="塩谷 晃弘 / Akihiro Shiotani" userId="50aef054-9327-40af-9729-b525352b79f1" providerId="ADAL" clId="{CD008F7E-6E31-4D40-9C30-EFB9EE91FBBA}" dt="2022-07-04T05:46:24.800" v="1938" actId="1076"/>
          <ac:spMkLst>
            <pc:docMk/>
            <pc:sldMk cId="2620908024" sldId="1242"/>
            <ac:spMk id="170" creationId="{552B8109-7AB1-F106-9553-C0E9109C2729}"/>
          </ac:spMkLst>
        </pc:spChg>
        <pc:spChg chg="add mod">
          <ac:chgData name="塩谷 晃弘 / Akihiro Shiotani" userId="50aef054-9327-40af-9729-b525352b79f1" providerId="ADAL" clId="{CD008F7E-6E31-4D40-9C30-EFB9EE91FBBA}" dt="2022-07-04T05:46:01.840" v="1935" actId="1076"/>
          <ac:spMkLst>
            <pc:docMk/>
            <pc:sldMk cId="2620908024" sldId="1242"/>
            <ac:spMk id="171" creationId="{CBD3911F-2CF2-2CC7-2350-418AEE7D53B3}"/>
          </ac:spMkLst>
        </pc:spChg>
        <pc:spChg chg="add mod">
          <ac:chgData name="塩谷 晃弘 / Akihiro Shiotani" userId="50aef054-9327-40af-9729-b525352b79f1" providerId="ADAL" clId="{CD008F7E-6E31-4D40-9C30-EFB9EE91FBBA}" dt="2022-07-04T05:46:01.840" v="1935" actId="1076"/>
          <ac:spMkLst>
            <pc:docMk/>
            <pc:sldMk cId="2620908024" sldId="1242"/>
            <ac:spMk id="172" creationId="{107F7820-94DE-0682-8C1A-C1F063FEF2DA}"/>
          </ac:spMkLst>
        </pc:spChg>
        <pc:spChg chg="add mod">
          <ac:chgData name="塩谷 晃弘 / Akihiro Shiotani" userId="50aef054-9327-40af-9729-b525352b79f1" providerId="ADAL" clId="{CD008F7E-6E31-4D40-9C30-EFB9EE91FBBA}" dt="2022-07-04T05:46:01.840" v="1935" actId="1076"/>
          <ac:spMkLst>
            <pc:docMk/>
            <pc:sldMk cId="2620908024" sldId="1242"/>
            <ac:spMk id="173" creationId="{732E9078-621F-5839-E80F-FF396F2BC797}"/>
          </ac:spMkLst>
        </pc:spChg>
        <pc:spChg chg="add mod">
          <ac:chgData name="塩谷 晃弘 / Akihiro Shiotani" userId="50aef054-9327-40af-9729-b525352b79f1" providerId="ADAL" clId="{CD008F7E-6E31-4D40-9C30-EFB9EE91FBBA}" dt="2022-07-04T05:46:01.840" v="1935" actId="1076"/>
          <ac:spMkLst>
            <pc:docMk/>
            <pc:sldMk cId="2620908024" sldId="1242"/>
            <ac:spMk id="174" creationId="{51E7076A-F2BE-9A4A-AE93-4213FFBA381A}"/>
          </ac:spMkLst>
        </pc:spChg>
        <pc:spChg chg="add mod">
          <ac:chgData name="塩谷 晃弘 / Akihiro Shiotani" userId="50aef054-9327-40af-9729-b525352b79f1" providerId="ADAL" clId="{CD008F7E-6E31-4D40-9C30-EFB9EE91FBBA}" dt="2022-07-04T05:46:24.800" v="1938" actId="1076"/>
          <ac:spMkLst>
            <pc:docMk/>
            <pc:sldMk cId="2620908024" sldId="1242"/>
            <ac:spMk id="178" creationId="{C377C6FD-8B01-92E6-86BE-D49D68FF02E2}"/>
          </ac:spMkLst>
        </pc:spChg>
        <pc:spChg chg="add mod">
          <ac:chgData name="塩谷 晃弘 / Akihiro Shiotani" userId="50aef054-9327-40af-9729-b525352b79f1" providerId="ADAL" clId="{CD008F7E-6E31-4D40-9C30-EFB9EE91FBBA}" dt="2022-07-04T05:46:24.800" v="1938" actId="1076"/>
          <ac:spMkLst>
            <pc:docMk/>
            <pc:sldMk cId="2620908024" sldId="1242"/>
            <ac:spMk id="179" creationId="{EC16FFE7-D1C8-0475-0E67-BC0B70986942}"/>
          </ac:spMkLst>
        </pc:spChg>
        <pc:spChg chg="add mod">
          <ac:chgData name="塩谷 晃弘 / Akihiro Shiotani" userId="50aef054-9327-40af-9729-b525352b79f1" providerId="ADAL" clId="{CD008F7E-6E31-4D40-9C30-EFB9EE91FBBA}" dt="2022-07-04T05:48:27.585" v="1974" actId="1076"/>
          <ac:spMkLst>
            <pc:docMk/>
            <pc:sldMk cId="2620908024" sldId="1242"/>
            <ac:spMk id="180" creationId="{E9A3751D-F485-3E92-2C12-33BD918DF5F4}"/>
          </ac:spMkLst>
        </pc:spChg>
        <pc:grpChg chg="del">
          <ac:chgData name="塩谷 晃弘 / Akihiro Shiotani" userId="50aef054-9327-40af-9729-b525352b79f1" providerId="ADAL" clId="{CD008F7E-6E31-4D40-9C30-EFB9EE91FBBA}" dt="2022-07-04T05:17:38.847" v="1633" actId="478"/>
          <ac:grpSpMkLst>
            <pc:docMk/>
            <pc:sldMk cId="2620908024" sldId="1242"/>
            <ac:grpSpMk id="38" creationId="{0F302E77-E879-8F05-43ED-B60FDCF55520}"/>
          </ac:grpSpMkLst>
        </pc:grpChg>
        <pc:graphicFrameChg chg="add del mod">
          <ac:chgData name="塩谷 晃弘 / Akihiro Shiotani" userId="50aef054-9327-40af-9729-b525352b79f1" providerId="ADAL" clId="{CD008F7E-6E31-4D40-9C30-EFB9EE91FBBA}" dt="2022-07-04T05:19:47.601" v="1642"/>
          <ac:graphicFrameMkLst>
            <pc:docMk/>
            <pc:sldMk cId="2620908024" sldId="1242"/>
            <ac:graphicFrameMk id="4" creationId="{9282FF77-972F-BAA2-02EE-7DC2B76C6B98}"/>
          </ac:graphicFrameMkLst>
        </pc:graphicFrameChg>
        <pc:graphicFrameChg chg="add del mod">
          <ac:chgData name="塩谷 晃弘 / Akihiro Shiotani" userId="50aef054-9327-40af-9729-b525352b79f1" providerId="ADAL" clId="{CD008F7E-6E31-4D40-9C30-EFB9EE91FBBA}" dt="2022-07-04T05:20:09.283" v="1650"/>
          <ac:graphicFrameMkLst>
            <pc:docMk/>
            <pc:sldMk cId="2620908024" sldId="1242"/>
            <ac:graphicFrameMk id="5" creationId="{5B2E9248-4CF6-B189-7135-098E94F056E4}"/>
          </ac:graphicFrameMkLst>
        </pc:graphicFrameChg>
        <pc:graphicFrameChg chg="del mod">
          <ac:chgData name="塩谷 晃弘 / Akihiro Shiotani" userId="50aef054-9327-40af-9729-b525352b79f1" providerId="ADAL" clId="{CD008F7E-6E31-4D40-9C30-EFB9EE91FBBA}" dt="2022-07-04T05:20:25.933" v="1655" actId="478"/>
          <ac:graphicFrameMkLst>
            <pc:docMk/>
            <pc:sldMk cId="2620908024" sldId="1242"/>
            <ac:graphicFrameMk id="7" creationId="{F8A19158-9D89-912D-AA1E-2FBFD9B31141}"/>
          </ac:graphicFrameMkLst>
        </pc:graphicFrameChg>
        <pc:picChg chg="add del mod">
          <ac:chgData name="塩谷 晃弘 / Akihiro Shiotani" userId="50aef054-9327-40af-9729-b525352b79f1" providerId="ADAL" clId="{CD008F7E-6E31-4D40-9C30-EFB9EE91FBBA}" dt="2022-07-04T05:20:14.720" v="1654"/>
          <ac:picMkLst>
            <pc:docMk/>
            <pc:sldMk cId="2620908024" sldId="1242"/>
            <ac:picMk id="6" creationId="{FEAEF76B-D5A1-D822-8037-0E9CF2D1F2AA}"/>
          </ac:picMkLst>
        </pc:picChg>
        <pc:picChg chg="add del mod">
          <ac:chgData name="塩谷 晃弘 / Akihiro Shiotani" userId="50aef054-9327-40af-9729-b525352b79f1" providerId="ADAL" clId="{CD008F7E-6E31-4D40-9C30-EFB9EE91FBBA}" dt="2022-07-04T05:19:47.601" v="1642"/>
          <ac:picMkLst>
            <pc:docMk/>
            <pc:sldMk cId="2620908024" sldId="1242"/>
            <ac:picMk id="37" creationId="{334925E8-75B3-28D3-BD6B-FD3A5CC678D9}"/>
          </ac:picMkLst>
        </pc:picChg>
        <pc:picChg chg="add del mod">
          <ac:chgData name="塩谷 晃弘 / Akihiro Shiotani" userId="50aef054-9327-40af-9729-b525352b79f1" providerId="ADAL" clId="{CD008F7E-6E31-4D40-9C30-EFB9EE91FBBA}" dt="2022-07-04T05:19:47.601" v="1642"/>
          <ac:picMkLst>
            <pc:docMk/>
            <pc:sldMk cId="2620908024" sldId="1242"/>
            <ac:picMk id="59" creationId="{C1A9F94F-1C94-13FA-99C6-9438EE6BB3CE}"/>
          </ac:picMkLst>
        </pc:picChg>
        <pc:picChg chg="add del mod">
          <ac:chgData name="塩谷 晃弘 / Akihiro Shiotani" userId="50aef054-9327-40af-9729-b525352b79f1" providerId="ADAL" clId="{CD008F7E-6E31-4D40-9C30-EFB9EE91FBBA}" dt="2022-07-04T05:19:47.601" v="1642"/>
          <ac:picMkLst>
            <pc:docMk/>
            <pc:sldMk cId="2620908024" sldId="1242"/>
            <ac:picMk id="60" creationId="{96674ED7-2DCB-4296-A0FD-62539F8E0EE0}"/>
          </ac:picMkLst>
        </pc:picChg>
        <pc:picChg chg="add del mod">
          <ac:chgData name="塩谷 晃弘 / Akihiro Shiotani" userId="50aef054-9327-40af-9729-b525352b79f1" providerId="ADAL" clId="{CD008F7E-6E31-4D40-9C30-EFB9EE91FBBA}" dt="2022-07-04T05:20:09.283" v="1650"/>
          <ac:picMkLst>
            <pc:docMk/>
            <pc:sldMk cId="2620908024" sldId="1242"/>
            <ac:picMk id="67" creationId="{334925E8-75B3-28D3-BD6B-FD3A5CC678D9}"/>
          </ac:picMkLst>
        </pc:picChg>
        <pc:picChg chg="add del mod">
          <ac:chgData name="塩谷 晃弘 / Akihiro Shiotani" userId="50aef054-9327-40af-9729-b525352b79f1" providerId="ADAL" clId="{CD008F7E-6E31-4D40-9C30-EFB9EE91FBBA}" dt="2022-07-04T05:20:09.283" v="1650"/>
          <ac:picMkLst>
            <pc:docMk/>
            <pc:sldMk cId="2620908024" sldId="1242"/>
            <ac:picMk id="85" creationId="{C1A9F94F-1C94-13FA-99C6-9438EE6BB3CE}"/>
          </ac:picMkLst>
        </pc:picChg>
        <pc:picChg chg="add del mod">
          <ac:chgData name="塩谷 晃弘 / Akihiro Shiotani" userId="50aef054-9327-40af-9729-b525352b79f1" providerId="ADAL" clId="{CD008F7E-6E31-4D40-9C30-EFB9EE91FBBA}" dt="2022-07-04T05:20:09.283" v="1650"/>
          <ac:picMkLst>
            <pc:docMk/>
            <pc:sldMk cId="2620908024" sldId="1242"/>
            <ac:picMk id="86" creationId="{96674ED7-2DCB-4296-A0FD-62539F8E0EE0}"/>
          </ac:picMkLst>
        </pc:picChg>
        <pc:picChg chg="add del mod">
          <ac:chgData name="塩谷 晃弘 / Akihiro Shiotani" userId="50aef054-9327-40af-9729-b525352b79f1" providerId="ADAL" clId="{CD008F7E-6E31-4D40-9C30-EFB9EE91FBBA}" dt="2022-07-04T05:45:52.454" v="1933"/>
          <ac:picMkLst>
            <pc:docMk/>
            <pc:sldMk cId="2620908024" sldId="1242"/>
            <ac:picMk id="95" creationId="{B6919D6B-CAA0-BF5D-694E-D82659CEEEE3}"/>
          </ac:picMkLst>
        </pc:picChg>
        <pc:picChg chg="add del mod">
          <ac:chgData name="塩谷 晃弘 / Akihiro Shiotani" userId="50aef054-9327-40af-9729-b525352b79f1" providerId="ADAL" clId="{CD008F7E-6E31-4D40-9C30-EFB9EE91FBBA}" dt="2022-07-04T05:45:52.454" v="1933"/>
          <ac:picMkLst>
            <pc:docMk/>
            <pc:sldMk cId="2620908024" sldId="1242"/>
            <ac:picMk id="97" creationId="{BF1E3FEB-D5FA-D4ED-1B51-4792A89CB320}"/>
          </ac:picMkLst>
        </pc:picChg>
        <pc:picChg chg="del mod">
          <ac:chgData name="塩谷 晃弘 / Akihiro Shiotani" userId="50aef054-9327-40af-9729-b525352b79f1" providerId="ADAL" clId="{CD008F7E-6E31-4D40-9C30-EFB9EE91FBBA}" dt="2022-07-04T05:45:48.196" v="1931" actId="478"/>
          <ac:picMkLst>
            <pc:docMk/>
            <pc:sldMk cId="2620908024" sldId="1242"/>
            <ac:picMk id="99" creationId="{334925E8-75B3-28D3-BD6B-FD3A5CC678D9}"/>
          </ac:picMkLst>
        </pc:picChg>
        <pc:picChg chg="del mod">
          <ac:chgData name="塩谷 晃弘 / Akihiro Shiotani" userId="50aef054-9327-40af-9729-b525352b79f1" providerId="ADAL" clId="{CD008F7E-6E31-4D40-9C30-EFB9EE91FBBA}" dt="2022-07-04T05:45:48.196" v="1931" actId="478"/>
          <ac:picMkLst>
            <pc:docMk/>
            <pc:sldMk cId="2620908024" sldId="1242"/>
            <ac:picMk id="117" creationId="{C1A9F94F-1C94-13FA-99C6-9438EE6BB3CE}"/>
          </ac:picMkLst>
        </pc:picChg>
        <pc:picChg chg="del mod">
          <ac:chgData name="塩谷 晃弘 / Akihiro Shiotani" userId="50aef054-9327-40af-9729-b525352b79f1" providerId="ADAL" clId="{CD008F7E-6E31-4D40-9C30-EFB9EE91FBBA}" dt="2022-07-04T05:45:48.196" v="1931" actId="478"/>
          <ac:picMkLst>
            <pc:docMk/>
            <pc:sldMk cId="2620908024" sldId="1242"/>
            <ac:picMk id="118" creationId="{96674ED7-2DCB-4296-A0FD-62539F8E0EE0}"/>
          </ac:picMkLst>
        </pc:picChg>
        <pc:picChg chg="add del mod">
          <ac:chgData name="塩谷 晃弘 / Akihiro Shiotani" userId="50aef054-9327-40af-9729-b525352b79f1" providerId="ADAL" clId="{CD008F7E-6E31-4D40-9C30-EFB9EE91FBBA}" dt="2022-07-04T05:45:52.454" v="1933"/>
          <ac:picMkLst>
            <pc:docMk/>
            <pc:sldMk cId="2620908024" sldId="1242"/>
            <ac:picMk id="128" creationId="{F45F3CC0-43D8-7410-931D-F231AE545578}"/>
          </ac:picMkLst>
        </pc:picChg>
        <pc:picChg chg="add del mod">
          <ac:chgData name="塩谷 晃弘 / Akihiro Shiotani" userId="50aef054-9327-40af-9729-b525352b79f1" providerId="ADAL" clId="{CD008F7E-6E31-4D40-9C30-EFB9EE91FBBA}" dt="2022-07-04T05:45:52.454" v="1933"/>
          <ac:picMkLst>
            <pc:docMk/>
            <pc:sldMk cId="2620908024" sldId="1242"/>
            <ac:picMk id="134" creationId="{784ACCE9-D6DC-F4A5-840C-9FCA2C45E9E9}"/>
          </ac:picMkLst>
        </pc:picChg>
        <pc:picChg chg="add del mod">
          <ac:chgData name="塩谷 晃弘 / Akihiro Shiotani" userId="50aef054-9327-40af-9729-b525352b79f1" providerId="ADAL" clId="{CD008F7E-6E31-4D40-9C30-EFB9EE91FBBA}" dt="2022-07-04T05:45:52.454" v="1933"/>
          <ac:picMkLst>
            <pc:docMk/>
            <pc:sldMk cId="2620908024" sldId="1242"/>
            <ac:picMk id="137" creationId="{CDA992B3-285D-690C-2DD7-F4342D6708B8}"/>
          </ac:picMkLst>
        </pc:picChg>
        <pc:picChg chg="add del mod">
          <ac:chgData name="塩谷 晃弘 / Akihiro Shiotani" userId="50aef054-9327-40af-9729-b525352b79f1" providerId="ADAL" clId="{CD008F7E-6E31-4D40-9C30-EFB9EE91FBBA}" dt="2022-07-04T05:45:52.454" v="1933"/>
          <ac:picMkLst>
            <pc:docMk/>
            <pc:sldMk cId="2620908024" sldId="1242"/>
            <ac:picMk id="144" creationId="{081A24A6-F3B9-3E1C-13F3-0A322098B3D5}"/>
          </ac:picMkLst>
        </pc:picChg>
        <pc:picChg chg="add del mod">
          <ac:chgData name="塩谷 晃弘 / Akihiro Shiotani" userId="50aef054-9327-40af-9729-b525352b79f1" providerId="ADAL" clId="{CD008F7E-6E31-4D40-9C30-EFB9EE91FBBA}" dt="2022-07-04T05:45:52.454" v="1933"/>
          <ac:picMkLst>
            <pc:docMk/>
            <pc:sldMk cId="2620908024" sldId="1242"/>
            <ac:picMk id="145" creationId="{8EFB814F-964F-0F82-CF2B-D3379B344732}"/>
          </ac:picMkLst>
        </pc:picChg>
        <pc:picChg chg="add mod">
          <ac:chgData name="塩谷 晃弘 / Akihiro Shiotani" userId="50aef054-9327-40af-9729-b525352b79f1" providerId="ADAL" clId="{CD008F7E-6E31-4D40-9C30-EFB9EE91FBBA}" dt="2022-07-04T05:46:01.840" v="1935" actId="1076"/>
          <ac:picMkLst>
            <pc:docMk/>
            <pc:sldMk cId="2620908024" sldId="1242"/>
            <ac:picMk id="152" creationId="{615EC42C-5551-BA66-0F27-1524CF5357D8}"/>
          </ac:picMkLst>
        </pc:picChg>
        <pc:picChg chg="add mod">
          <ac:chgData name="塩谷 晃弘 / Akihiro Shiotani" userId="50aef054-9327-40af-9729-b525352b79f1" providerId="ADAL" clId="{CD008F7E-6E31-4D40-9C30-EFB9EE91FBBA}" dt="2022-07-04T05:46:01.840" v="1935" actId="1076"/>
          <ac:picMkLst>
            <pc:docMk/>
            <pc:sldMk cId="2620908024" sldId="1242"/>
            <ac:picMk id="154" creationId="{86A2FB14-57BC-BF11-FC5B-C7F810D67DE2}"/>
          </ac:picMkLst>
        </pc:picChg>
        <pc:picChg chg="add mod">
          <ac:chgData name="塩谷 晃弘 / Akihiro Shiotani" userId="50aef054-9327-40af-9729-b525352b79f1" providerId="ADAL" clId="{CD008F7E-6E31-4D40-9C30-EFB9EE91FBBA}" dt="2022-07-04T05:46:24.800" v="1938" actId="1076"/>
          <ac:picMkLst>
            <pc:docMk/>
            <pc:sldMk cId="2620908024" sldId="1242"/>
            <ac:picMk id="160" creationId="{D969B099-FE5E-13CD-DED9-CDB91DA02245}"/>
          </ac:picMkLst>
        </pc:picChg>
        <pc:picChg chg="add mod">
          <ac:chgData name="塩谷 晃弘 / Akihiro Shiotani" userId="50aef054-9327-40af-9729-b525352b79f1" providerId="ADAL" clId="{CD008F7E-6E31-4D40-9C30-EFB9EE91FBBA}" dt="2022-07-04T05:46:01.840" v="1935" actId="1076"/>
          <ac:picMkLst>
            <pc:docMk/>
            <pc:sldMk cId="2620908024" sldId="1242"/>
            <ac:picMk id="166" creationId="{A779DF94-C596-FF8C-1426-C17983A69F43}"/>
          </ac:picMkLst>
        </pc:picChg>
        <pc:picChg chg="add mod">
          <ac:chgData name="塩谷 晃弘 / Akihiro Shiotani" userId="50aef054-9327-40af-9729-b525352b79f1" providerId="ADAL" clId="{CD008F7E-6E31-4D40-9C30-EFB9EE91FBBA}" dt="2022-07-04T05:46:24.800" v="1938" actId="1076"/>
          <ac:picMkLst>
            <pc:docMk/>
            <pc:sldMk cId="2620908024" sldId="1242"/>
            <ac:picMk id="169" creationId="{4990408B-8F7B-2B9D-501B-CCD9A276CB4F}"/>
          </ac:picMkLst>
        </pc:picChg>
        <pc:picChg chg="add mod">
          <ac:chgData name="塩谷 晃弘 / Akihiro Shiotani" userId="50aef054-9327-40af-9729-b525352b79f1" providerId="ADAL" clId="{CD008F7E-6E31-4D40-9C30-EFB9EE91FBBA}" dt="2022-07-04T05:46:24.800" v="1938" actId="1076"/>
          <ac:picMkLst>
            <pc:docMk/>
            <pc:sldMk cId="2620908024" sldId="1242"/>
            <ac:picMk id="176" creationId="{66B9980A-49E6-7A43-BA91-57CFCFB8386F}"/>
          </ac:picMkLst>
        </pc:picChg>
        <pc:picChg chg="add mod">
          <ac:chgData name="塩谷 晃弘 / Akihiro Shiotani" userId="50aef054-9327-40af-9729-b525352b79f1" providerId="ADAL" clId="{CD008F7E-6E31-4D40-9C30-EFB9EE91FBBA}" dt="2022-07-04T05:46:24.800" v="1938" actId="1076"/>
          <ac:picMkLst>
            <pc:docMk/>
            <pc:sldMk cId="2620908024" sldId="1242"/>
            <ac:picMk id="177" creationId="{73A820F6-B4A8-0F56-AAD1-D77B76B4FF14}"/>
          </ac:picMkLst>
        </pc:picChg>
        <pc:cxnChg chg="add del mod">
          <ac:chgData name="塩谷 晃弘 / Akihiro Shiotani" userId="50aef054-9327-40af-9729-b525352b79f1" providerId="ADAL" clId="{CD008F7E-6E31-4D40-9C30-EFB9EE91FBBA}" dt="2022-07-04T05:45:52.454" v="1933"/>
          <ac:cxnSpMkLst>
            <pc:docMk/>
            <pc:sldMk cId="2620908024" sldId="1242"/>
            <ac:cxnSpMk id="91" creationId="{80C976D6-64A8-285B-CFD1-52A9C0BB2DC8}"/>
          </ac:cxnSpMkLst>
        </pc:cxnChg>
        <pc:cxnChg chg="add del mod">
          <ac:chgData name="塩谷 晃弘 / Akihiro Shiotani" userId="50aef054-9327-40af-9729-b525352b79f1" providerId="ADAL" clId="{CD008F7E-6E31-4D40-9C30-EFB9EE91FBBA}" dt="2022-07-04T05:45:52.454" v="1933"/>
          <ac:cxnSpMkLst>
            <pc:docMk/>
            <pc:sldMk cId="2620908024" sldId="1242"/>
            <ac:cxnSpMk id="92" creationId="{3156016F-ED04-4A73-0ED8-91D5C75FF1ED}"/>
          </ac:cxnSpMkLst>
        </pc:cxnChg>
        <pc:cxnChg chg="add del mod">
          <ac:chgData name="塩谷 晃弘 / Akihiro Shiotani" userId="50aef054-9327-40af-9729-b525352b79f1" providerId="ADAL" clId="{CD008F7E-6E31-4D40-9C30-EFB9EE91FBBA}" dt="2022-07-04T05:45:52.454" v="1933"/>
          <ac:cxnSpMkLst>
            <pc:docMk/>
            <pc:sldMk cId="2620908024" sldId="1242"/>
            <ac:cxnSpMk id="93" creationId="{3CCA2EC7-39A6-93F3-67BE-4B14389DFFBB}"/>
          </ac:cxnSpMkLst>
        </pc:cxnChg>
        <pc:cxnChg chg="add del mod">
          <ac:chgData name="塩谷 晃弘 / Akihiro Shiotani" userId="50aef054-9327-40af-9729-b525352b79f1" providerId="ADAL" clId="{CD008F7E-6E31-4D40-9C30-EFB9EE91FBBA}" dt="2022-07-04T05:45:52.454" v="1933"/>
          <ac:cxnSpMkLst>
            <pc:docMk/>
            <pc:sldMk cId="2620908024" sldId="1242"/>
            <ac:cxnSpMk id="124" creationId="{8EA1033A-E6C3-009D-99EB-383BDD5C2F7F}"/>
          </ac:cxnSpMkLst>
        </pc:cxnChg>
        <pc:cxnChg chg="add del mod">
          <ac:chgData name="塩谷 晃弘 / Akihiro Shiotani" userId="50aef054-9327-40af-9729-b525352b79f1" providerId="ADAL" clId="{CD008F7E-6E31-4D40-9C30-EFB9EE91FBBA}" dt="2022-07-04T05:45:52.454" v="1933"/>
          <ac:cxnSpMkLst>
            <pc:docMk/>
            <pc:sldMk cId="2620908024" sldId="1242"/>
            <ac:cxnSpMk id="125" creationId="{5EC1E7E0-4983-5CCE-11C5-EB5BCFB97AA5}"/>
          </ac:cxnSpMkLst>
        </pc:cxnChg>
        <pc:cxnChg chg="add del mod">
          <ac:chgData name="塩谷 晃弘 / Akihiro Shiotani" userId="50aef054-9327-40af-9729-b525352b79f1" providerId="ADAL" clId="{CD008F7E-6E31-4D40-9C30-EFB9EE91FBBA}" dt="2022-07-04T05:45:52.454" v="1933"/>
          <ac:cxnSpMkLst>
            <pc:docMk/>
            <pc:sldMk cId="2620908024" sldId="1242"/>
            <ac:cxnSpMk id="131" creationId="{BEF2767B-9D38-D653-A5CA-3FF3B88A602B}"/>
          </ac:cxnSpMkLst>
        </pc:cxnChg>
        <pc:cxnChg chg="add del mod">
          <ac:chgData name="塩谷 晃弘 / Akihiro Shiotani" userId="50aef054-9327-40af-9729-b525352b79f1" providerId="ADAL" clId="{CD008F7E-6E31-4D40-9C30-EFB9EE91FBBA}" dt="2022-07-04T05:45:52.454" v="1933"/>
          <ac:cxnSpMkLst>
            <pc:docMk/>
            <pc:sldMk cId="2620908024" sldId="1242"/>
            <ac:cxnSpMk id="132" creationId="{C57DF423-4BA9-458C-DC01-DFA8F083A413}"/>
          </ac:cxnSpMkLst>
        </pc:cxnChg>
        <pc:cxnChg chg="add del mod">
          <ac:chgData name="塩谷 晃弘 / Akihiro Shiotani" userId="50aef054-9327-40af-9729-b525352b79f1" providerId="ADAL" clId="{CD008F7E-6E31-4D40-9C30-EFB9EE91FBBA}" dt="2022-07-04T05:45:52.454" v="1933"/>
          <ac:cxnSpMkLst>
            <pc:docMk/>
            <pc:sldMk cId="2620908024" sldId="1242"/>
            <ac:cxnSpMk id="143" creationId="{FC799426-6746-C0DE-4FF8-54E5C720C54D}"/>
          </ac:cxnSpMkLst>
        </pc:cxnChg>
        <pc:cxnChg chg="add mod">
          <ac:chgData name="塩谷 晃弘 / Akihiro Shiotani" userId="50aef054-9327-40af-9729-b525352b79f1" providerId="ADAL" clId="{CD008F7E-6E31-4D40-9C30-EFB9EE91FBBA}" dt="2022-07-04T05:46:01.840" v="1935" actId="1076"/>
          <ac:cxnSpMkLst>
            <pc:docMk/>
            <pc:sldMk cId="2620908024" sldId="1242"/>
            <ac:cxnSpMk id="148" creationId="{0CB7B10F-B713-6443-A766-6900D1CF9B12}"/>
          </ac:cxnSpMkLst>
        </pc:cxnChg>
        <pc:cxnChg chg="add mod">
          <ac:chgData name="塩谷 晃弘 / Akihiro Shiotani" userId="50aef054-9327-40af-9729-b525352b79f1" providerId="ADAL" clId="{CD008F7E-6E31-4D40-9C30-EFB9EE91FBBA}" dt="2022-07-04T05:46:01.840" v="1935" actId="1076"/>
          <ac:cxnSpMkLst>
            <pc:docMk/>
            <pc:sldMk cId="2620908024" sldId="1242"/>
            <ac:cxnSpMk id="149" creationId="{593237BF-052B-A548-69F8-2EA3D833DC95}"/>
          </ac:cxnSpMkLst>
        </pc:cxnChg>
        <pc:cxnChg chg="add mod">
          <ac:chgData name="塩谷 晃弘 / Akihiro Shiotani" userId="50aef054-9327-40af-9729-b525352b79f1" providerId="ADAL" clId="{CD008F7E-6E31-4D40-9C30-EFB9EE91FBBA}" dt="2022-07-04T05:46:01.840" v="1935" actId="1076"/>
          <ac:cxnSpMkLst>
            <pc:docMk/>
            <pc:sldMk cId="2620908024" sldId="1242"/>
            <ac:cxnSpMk id="150" creationId="{AAB78712-E773-E731-D8CC-EF0960DC3158}"/>
          </ac:cxnSpMkLst>
        </pc:cxnChg>
        <pc:cxnChg chg="add mod">
          <ac:chgData name="塩谷 晃弘 / Akihiro Shiotani" userId="50aef054-9327-40af-9729-b525352b79f1" providerId="ADAL" clId="{CD008F7E-6E31-4D40-9C30-EFB9EE91FBBA}" dt="2022-07-04T05:46:01.840" v="1935" actId="1076"/>
          <ac:cxnSpMkLst>
            <pc:docMk/>
            <pc:sldMk cId="2620908024" sldId="1242"/>
            <ac:cxnSpMk id="156" creationId="{EEADFAE6-738D-BB22-3CA1-5F81D7A20790}"/>
          </ac:cxnSpMkLst>
        </pc:cxnChg>
        <pc:cxnChg chg="add mod">
          <ac:chgData name="塩谷 晃弘 / Akihiro Shiotani" userId="50aef054-9327-40af-9729-b525352b79f1" providerId="ADAL" clId="{CD008F7E-6E31-4D40-9C30-EFB9EE91FBBA}" dt="2022-07-04T05:46:01.840" v="1935" actId="1076"/>
          <ac:cxnSpMkLst>
            <pc:docMk/>
            <pc:sldMk cId="2620908024" sldId="1242"/>
            <ac:cxnSpMk id="157" creationId="{BFC8576E-08DF-DC1E-ABB6-4ACFD6DE67FA}"/>
          </ac:cxnSpMkLst>
        </pc:cxnChg>
        <pc:cxnChg chg="add mod">
          <ac:chgData name="塩谷 晃弘 / Akihiro Shiotani" userId="50aef054-9327-40af-9729-b525352b79f1" providerId="ADAL" clId="{CD008F7E-6E31-4D40-9C30-EFB9EE91FBBA}" dt="2022-07-04T05:46:01.840" v="1935" actId="1076"/>
          <ac:cxnSpMkLst>
            <pc:docMk/>
            <pc:sldMk cId="2620908024" sldId="1242"/>
            <ac:cxnSpMk id="163" creationId="{00ABD5F0-396E-2D3F-B1F8-16F65895E09B}"/>
          </ac:cxnSpMkLst>
        </pc:cxnChg>
        <pc:cxnChg chg="add mod">
          <ac:chgData name="塩谷 晃弘 / Akihiro Shiotani" userId="50aef054-9327-40af-9729-b525352b79f1" providerId="ADAL" clId="{CD008F7E-6E31-4D40-9C30-EFB9EE91FBBA}" dt="2022-07-04T05:46:01.840" v="1935" actId="1076"/>
          <ac:cxnSpMkLst>
            <pc:docMk/>
            <pc:sldMk cId="2620908024" sldId="1242"/>
            <ac:cxnSpMk id="164" creationId="{88162642-0598-543D-D16D-F342409680CE}"/>
          </ac:cxnSpMkLst>
        </pc:cxnChg>
        <pc:cxnChg chg="add mod">
          <ac:chgData name="塩谷 晃弘 / Akihiro Shiotani" userId="50aef054-9327-40af-9729-b525352b79f1" providerId="ADAL" clId="{CD008F7E-6E31-4D40-9C30-EFB9EE91FBBA}" dt="2022-07-04T05:46:01.840" v="1935" actId="1076"/>
          <ac:cxnSpMkLst>
            <pc:docMk/>
            <pc:sldMk cId="2620908024" sldId="1242"/>
            <ac:cxnSpMk id="175" creationId="{B1C67E1F-13BC-CEB7-C78A-A06E7280092F}"/>
          </ac:cxnSpMkLst>
        </pc:cxnChg>
      </pc:sldChg>
      <pc:sldChg chg="addSp delSp modSp add mod ord modShow">
        <pc:chgData name="塩谷 晃弘 / Akihiro Shiotani" userId="50aef054-9327-40af-9729-b525352b79f1" providerId="ADAL" clId="{CD008F7E-6E31-4D40-9C30-EFB9EE91FBBA}" dt="2022-07-04T08:18:54.707" v="3552" actId="729"/>
        <pc:sldMkLst>
          <pc:docMk/>
          <pc:sldMk cId="3766282573" sldId="1243"/>
        </pc:sldMkLst>
        <pc:spChg chg="mod">
          <ac:chgData name="塩谷 晃弘 / Akihiro Shiotani" userId="50aef054-9327-40af-9729-b525352b79f1" providerId="ADAL" clId="{CD008F7E-6E31-4D40-9C30-EFB9EE91FBBA}" dt="2022-07-04T08:12:49.799" v="3327"/>
          <ac:spMkLst>
            <pc:docMk/>
            <pc:sldMk cId="3766282573" sldId="1243"/>
            <ac:spMk id="2" creationId="{00000000-0000-0000-0000-000000000000}"/>
          </ac:spMkLst>
        </pc:spChg>
        <pc:spChg chg="mod">
          <ac:chgData name="塩谷 晃弘 / Akihiro Shiotani" userId="50aef054-9327-40af-9729-b525352b79f1" providerId="ADAL" clId="{CD008F7E-6E31-4D40-9C30-EFB9EE91FBBA}" dt="2022-07-04T05:49:13.857" v="1999" actId="20577"/>
          <ac:spMkLst>
            <pc:docMk/>
            <pc:sldMk cId="3766282573" sldId="1243"/>
            <ac:spMk id="41" creationId="{A3F9C698-D986-63DD-0E20-3724B64E0417}"/>
          </ac:spMkLst>
        </pc:spChg>
        <pc:spChg chg="del">
          <ac:chgData name="塩谷 晃弘 / Akihiro Shiotani" userId="50aef054-9327-40af-9729-b525352b79f1" providerId="ADAL" clId="{CD008F7E-6E31-4D40-9C30-EFB9EE91FBBA}" dt="2022-07-04T05:42:22.781" v="1869" actId="478"/>
          <ac:spMkLst>
            <pc:docMk/>
            <pc:sldMk cId="3766282573" sldId="1243"/>
            <ac:spMk id="168" creationId="{BC80A103-8B2D-69D1-4976-0825126611E4}"/>
          </ac:spMkLst>
        </pc:spChg>
        <pc:spChg chg="del">
          <ac:chgData name="塩谷 晃弘 / Akihiro Shiotani" userId="50aef054-9327-40af-9729-b525352b79f1" providerId="ADAL" clId="{CD008F7E-6E31-4D40-9C30-EFB9EE91FBBA}" dt="2022-07-04T05:42:22.781" v="1869" actId="478"/>
          <ac:spMkLst>
            <pc:docMk/>
            <pc:sldMk cId="3766282573" sldId="1243"/>
            <ac:spMk id="170" creationId="{1901AF00-F4FE-4AA7-C6F4-C80CA19E65E8}"/>
          </ac:spMkLst>
        </pc:spChg>
        <pc:spChg chg="del">
          <ac:chgData name="塩谷 晃弘 / Akihiro Shiotani" userId="50aef054-9327-40af-9729-b525352b79f1" providerId="ADAL" clId="{CD008F7E-6E31-4D40-9C30-EFB9EE91FBBA}" dt="2022-07-04T05:42:22.781" v="1869" actId="478"/>
          <ac:spMkLst>
            <pc:docMk/>
            <pc:sldMk cId="3766282573" sldId="1243"/>
            <ac:spMk id="172" creationId="{CB255243-64AB-4AA9-896B-469E51FBDD79}"/>
          </ac:spMkLst>
        </pc:spChg>
        <pc:spChg chg="del">
          <ac:chgData name="塩谷 晃弘 / Akihiro Shiotani" userId="50aef054-9327-40af-9729-b525352b79f1" providerId="ADAL" clId="{CD008F7E-6E31-4D40-9C30-EFB9EE91FBBA}" dt="2022-07-04T05:42:22.781" v="1869" actId="478"/>
          <ac:spMkLst>
            <pc:docMk/>
            <pc:sldMk cId="3766282573" sldId="1243"/>
            <ac:spMk id="173" creationId="{88B0EA85-5557-4358-BD92-E98CED02A34D}"/>
          </ac:spMkLst>
        </pc:spChg>
        <pc:spChg chg="del">
          <ac:chgData name="塩谷 晃弘 / Akihiro Shiotani" userId="50aef054-9327-40af-9729-b525352b79f1" providerId="ADAL" clId="{CD008F7E-6E31-4D40-9C30-EFB9EE91FBBA}" dt="2022-07-04T05:42:22.781" v="1869" actId="478"/>
          <ac:spMkLst>
            <pc:docMk/>
            <pc:sldMk cId="3766282573" sldId="1243"/>
            <ac:spMk id="174" creationId="{691BFE56-9BDC-45E5-90EB-0F46113B4A32}"/>
          </ac:spMkLst>
        </pc:spChg>
        <pc:spChg chg="del">
          <ac:chgData name="塩谷 晃弘 / Akihiro Shiotani" userId="50aef054-9327-40af-9729-b525352b79f1" providerId="ADAL" clId="{CD008F7E-6E31-4D40-9C30-EFB9EE91FBBA}" dt="2022-07-04T05:42:22.781" v="1869" actId="478"/>
          <ac:spMkLst>
            <pc:docMk/>
            <pc:sldMk cId="3766282573" sldId="1243"/>
            <ac:spMk id="175" creationId="{C556E5FC-78E3-4CAB-BA04-079FFA0AD0D9}"/>
          </ac:spMkLst>
        </pc:spChg>
        <pc:spChg chg="del">
          <ac:chgData name="塩谷 晃弘 / Akihiro Shiotani" userId="50aef054-9327-40af-9729-b525352b79f1" providerId="ADAL" clId="{CD008F7E-6E31-4D40-9C30-EFB9EE91FBBA}" dt="2022-07-04T05:42:22.781" v="1869" actId="478"/>
          <ac:spMkLst>
            <pc:docMk/>
            <pc:sldMk cId="3766282573" sldId="1243"/>
            <ac:spMk id="176" creationId="{FEB5A950-C778-4157-A9FA-954ED3817179}"/>
          </ac:spMkLst>
        </pc:spChg>
        <pc:spChg chg="del">
          <ac:chgData name="塩谷 晃弘 / Akihiro Shiotani" userId="50aef054-9327-40af-9729-b525352b79f1" providerId="ADAL" clId="{CD008F7E-6E31-4D40-9C30-EFB9EE91FBBA}" dt="2022-07-04T05:42:22.781" v="1869" actId="478"/>
          <ac:spMkLst>
            <pc:docMk/>
            <pc:sldMk cId="3766282573" sldId="1243"/>
            <ac:spMk id="178" creationId="{A812CA19-146C-48A2-9C5E-66D0BE60922C}"/>
          </ac:spMkLst>
        </pc:spChg>
        <pc:spChg chg="del">
          <ac:chgData name="塩谷 晃弘 / Akihiro Shiotani" userId="50aef054-9327-40af-9729-b525352b79f1" providerId="ADAL" clId="{CD008F7E-6E31-4D40-9C30-EFB9EE91FBBA}" dt="2022-07-04T05:42:22.781" v="1869" actId="478"/>
          <ac:spMkLst>
            <pc:docMk/>
            <pc:sldMk cId="3766282573" sldId="1243"/>
            <ac:spMk id="181" creationId="{ECB429E4-25F9-449C-858F-749723738D18}"/>
          </ac:spMkLst>
        </pc:spChg>
        <pc:spChg chg="del">
          <ac:chgData name="塩谷 晃弘 / Akihiro Shiotani" userId="50aef054-9327-40af-9729-b525352b79f1" providerId="ADAL" clId="{CD008F7E-6E31-4D40-9C30-EFB9EE91FBBA}" dt="2022-07-04T05:42:22.781" v="1869" actId="478"/>
          <ac:spMkLst>
            <pc:docMk/>
            <pc:sldMk cId="3766282573" sldId="1243"/>
            <ac:spMk id="185" creationId="{F934F378-B876-46EE-8269-97010AAAB2CA}"/>
          </ac:spMkLst>
        </pc:spChg>
        <pc:spChg chg="del">
          <ac:chgData name="塩谷 晃弘 / Akihiro Shiotani" userId="50aef054-9327-40af-9729-b525352b79f1" providerId="ADAL" clId="{CD008F7E-6E31-4D40-9C30-EFB9EE91FBBA}" dt="2022-07-04T05:42:22.781" v="1869" actId="478"/>
          <ac:spMkLst>
            <pc:docMk/>
            <pc:sldMk cId="3766282573" sldId="1243"/>
            <ac:spMk id="189" creationId="{401FA397-0FCA-4435-A4BC-A157E1A9E210}"/>
          </ac:spMkLst>
        </pc:spChg>
        <pc:spChg chg="del">
          <ac:chgData name="塩谷 晃弘 / Akihiro Shiotani" userId="50aef054-9327-40af-9729-b525352b79f1" providerId="ADAL" clId="{CD008F7E-6E31-4D40-9C30-EFB9EE91FBBA}" dt="2022-07-04T05:42:22.781" v="1869" actId="478"/>
          <ac:spMkLst>
            <pc:docMk/>
            <pc:sldMk cId="3766282573" sldId="1243"/>
            <ac:spMk id="191" creationId="{14E2585D-66CF-11EF-9C05-E7320DFCC00A}"/>
          </ac:spMkLst>
        </pc:spChg>
        <pc:spChg chg="del">
          <ac:chgData name="塩谷 晃弘 / Akihiro Shiotani" userId="50aef054-9327-40af-9729-b525352b79f1" providerId="ADAL" clId="{CD008F7E-6E31-4D40-9C30-EFB9EE91FBBA}" dt="2022-07-04T05:42:22.781" v="1869" actId="478"/>
          <ac:spMkLst>
            <pc:docMk/>
            <pc:sldMk cId="3766282573" sldId="1243"/>
            <ac:spMk id="192" creationId="{193E9260-5C14-6F96-D4AB-721134BEC0C9}"/>
          </ac:spMkLst>
        </pc:spChg>
        <pc:spChg chg="del">
          <ac:chgData name="塩谷 晃弘 / Akihiro Shiotani" userId="50aef054-9327-40af-9729-b525352b79f1" providerId="ADAL" clId="{CD008F7E-6E31-4D40-9C30-EFB9EE91FBBA}" dt="2022-07-04T05:42:22.781" v="1869" actId="478"/>
          <ac:spMkLst>
            <pc:docMk/>
            <pc:sldMk cId="3766282573" sldId="1243"/>
            <ac:spMk id="193" creationId="{4C58996B-508E-3072-1B9C-DEBB22BFCE1F}"/>
          </ac:spMkLst>
        </pc:spChg>
        <pc:spChg chg="del">
          <ac:chgData name="塩谷 晃弘 / Akihiro Shiotani" userId="50aef054-9327-40af-9729-b525352b79f1" providerId="ADAL" clId="{CD008F7E-6E31-4D40-9C30-EFB9EE91FBBA}" dt="2022-07-04T05:42:22.781" v="1869" actId="478"/>
          <ac:spMkLst>
            <pc:docMk/>
            <pc:sldMk cId="3766282573" sldId="1243"/>
            <ac:spMk id="194" creationId="{3D39C4F4-D84C-19A4-7176-7A4AA9DCAA81}"/>
          </ac:spMkLst>
        </pc:spChg>
        <pc:spChg chg="del">
          <ac:chgData name="塩谷 晃弘 / Akihiro Shiotani" userId="50aef054-9327-40af-9729-b525352b79f1" providerId="ADAL" clId="{CD008F7E-6E31-4D40-9C30-EFB9EE91FBBA}" dt="2022-07-04T05:42:22.781" v="1869" actId="478"/>
          <ac:spMkLst>
            <pc:docMk/>
            <pc:sldMk cId="3766282573" sldId="1243"/>
            <ac:spMk id="195" creationId="{9C6E4388-32F3-52B2-5D3A-BAA434D5D151}"/>
          </ac:spMkLst>
        </pc:spChg>
        <pc:picChg chg="add del mod">
          <ac:chgData name="塩谷 晃弘 / Akihiro Shiotani" userId="50aef054-9327-40af-9729-b525352b79f1" providerId="ADAL" clId="{CD008F7E-6E31-4D40-9C30-EFB9EE91FBBA}" dt="2022-07-04T05:42:34.261" v="1882"/>
          <ac:picMkLst>
            <pc:docMk/>
            <pc:sldMk cId="3766282573" sldId="1243"/>
            <ac:picMk id="4" creationId="{2A7EF84D-BAEF-1CDC-8DA4-54FD4D1F46ED}"/>
          </ac:picMkLst>
        </pc:picChg>
        <pc:picChg chg="add del mod">
          <ac:chgData name="塩谷 晃弘 / Akihiro Shiotani" userId="50aef054-9327-40af-9729-b525352b79f1" providerId="ADAL" clId="{CD008F7E-6E31-4D40-9C30-EFB9EE91FBBA}" dt="2022-07-04T05:42:56.363" v="1889" actId="478"/>
          <ac:picMkLst>
            <pc:docMk/>
            <pc:sldMk cId="3766282573" sldId="1243"/>
            <ac:picMk id="6" creationId="{9384E403-ECEC-7B59-C264-C594C1FC84F2}"/>
          </ac:picMkLst>
        </pc:picChg>
        <pc:picChg chg="add mod">
          <ac:chgData name="塩谷 晃弘 / Akihiro Shiotani" userId="50aef054-9327-40af-9729-b525352b79f1" providerId="ADAL" clId="{CD008F7E-6E31-4D40-9C30-EFB9EE91FBBA}" dt="2022-07-04T05:49:06.739" v="1976" actId="1076"/>
          <ac:picMkLst>
            <pc:docMk/>
            <pc:sldMk cId="3766282573" sldId="1243"/>
            <ac:picMk id="8" creationId="{F8C0ECF4-9A57-ED06-03C4-1078552942FE}"/>
          </ac:picMkLst>
        </pc:picChg>
        <pc:picChg chg="add del mod">
          <ac:chgData name="塩谷 晃弘 / Akihiro Shiotani" userId="50aef054-9327-40af-9729-b525352b79f1" providerId="ADAL" clId="{CD008F7E-6E31-4D40-9C30-EFB9EE91FBBA}" dt="2022-07-04T05:43:24.219" v="1900" actId="478"/>
          <ac:picMkLst>
            <pc:docMk/>
            <pc:sldMk cId="3766282573" sldId="1243"/>
            <ac:picMk id="10" creationId="{050A4CD1-1058-5946-0EF2-70355EB5D331}"/>
          </ac:picMkLst>
        </pc:picChg>
        <pc:picChg chg="del">
          <ac:chgData name="塩谷 晃弘 / Akihiro Shiotani" userId="50aef054-9327-40af-9729-b525352b79f1" providerId="ADAL" clId="{CD008F7E-6E31-4D40-9C30-EFB9EE91FBBA}" dt="2022-07-04T05:42:22.781" v="1869" actId="478"/>
          <ac:picMkLst>
            <pc:docMk/>
            <pc:sldMk cId="3766282573" sldId="1243"/>
            <ac:picMk id="169" creationId="{334925E8-75B3-28D3-BD6B-FD3A5CC678D9}"/>
          </ac:picMkLst>
        </pc:picChg>
      </pc:sldChg>
      <pc:sldChg chg="delSp add del mod">
        <pc:chgData name="塩谷 晃弘 / Akihiro Shiotani" userId="50aef054-9327-40af-9729-b525352b79f1" providerId="ADAL" clId="{CD008F7E-6E31-4D40-9C30-EFB9EE91FBBA}" dt="2022-07-04T07:56:26.358" v="2001" actId="47"/>
        <pc:sldMkLst>
          <pc:docMk/>
          <pc:sldMk cId="281220158" sldId="1244"/>
        </pc:sldMkLst>
        <pc:spChg chg="del">
          <ac:chgData name="塩谷 晃弘 / Akihiro Shiotani" userId="50aef054-9327-40af-9729-b525352b79f1" providerId="ADAL" clId="{CD008F7E-6E31-4D40-9C30-EFB9EE91FBBA}" dt="2022-07-04T05:48:56.090" v="1975" actId="478"/>
          <ac:spMkLst>
            <pc:docMk/>
            <pc:sldMk cId="281220158" sldId="1244"/>
            <ac:spMk id="194" creationId="{3D39C4F4-D84C-19A4-7176-7A4AA9DCAA81}"/>
          </ac:spMkLst>
        </pc:spChg>
      </pc:sldChg>
      <pc:sldChg chg="addSp delSp modSp add mod">
        <pc:chgData name="塩谷 晃弘 / Akihiro Shiotani" userId="50aef054-9327-40af-9729-b525352b79f1" providerId="ADAL" clId="{CD008F7E-6E31-4D40-9C30-EFB9EE91FBBA}" dt="2022-07-04T08:14:59.959" v="3389" actId="1076"/>
        <pc:sldMkLst>
          <pc:docMk/>
          <pc:sldMk cId="2732808256" sldId="1245"/>
        </pc:sldMkLst>
        <pc:spChg chg="mod">
          <ac:chgData name="塩谷 晃弘 / Akihiro Shiotani" userId="50aef054-9327-40af-9729-b525352b79f1" providerId="ADAL" clId="{CD008F7E-6E31-4D40-9C30-EFB9EE91FBBA}" dt="2022-07-04T08:12:39.227" v="3325"/>
          <ac:spMkLst>
            <pc:docMk/>
            <pc:sldMk cId="2732808256" sldId="1245"/>
            <ac:spMk id="2" creationId="{00000000-0000-0000-0000-000000000000}"/>
          </ac:spMkLst>
        </pc:spChg>
        <pc:spChg chg="add del mod">
          <ac:chgData name="塩谷 晃弘 / Akihiro Shiotani" userId="50aef054-9327-40af-9729-b525352b79f1" providerId="ADAL" clId="{CD008F7E-6E31-4D40-9C30-EFB9EE91FBBA}" dt="2022-07-04T05:44:12.882" v="1908"/>
          <ac:spMkLst>
            <pc:docMk/>
            <pc:sldMk cId="2732808256" sldId="1245"/>
            <ac:spMk id="28" creationId="{5DF1C1BB-9B8E-AF4C-E9BC-A2A9622C1901}"/>
          </ac:spMkLst>
        </pc:spChg>
        <pc:spChg chg="add del mod">
          <ac:chgData name="塩谷 晃弘 / Akihiro Shiotani" userId="50aef054-9327-40af-9729-b525352b79f1" providerId="ADAL" clId="{CD008F7E-6E31-4D40-9C30-EFB9EE91FBBA}" dt="2022-07-04T05:44:12.882" v="1908"/>
          <ac:spMkLst>
            <pc:docMk/>
            <pc:sldMk cId="2732808256" sldId="1245"/>
            <ac:spMk id="30" creationId="{7E6C5348-A463-5C14-4C06-89A52EA363E2}"/>
          </ac:spMkLst>
        </pc:spChg>
        <pc:spChg chg="add del mod">
          <ac:chgData name="塩谷 晃弘 / Akihiro Shiotani" userId="50aef054-9327-40af-9729-b525352b79f1" providerId="ADAL" clId="{CD008F7E-6E31-4D40-9C30-EFB9EE91FBBA}" dt="2022-07-04T05:44:12.882" v="1908"/>
          <ac:spMkLst>
            <pc:docMk/>
            <pc:sldMk cId="2732808256" sldId="1245"/>
            <ac:spMk id="32" creationId="{32C1504A-CAA0-3134-7440-7EF65FB1AF53}"/>
          </ac:spMkLst>
        </pc:spChg>
        <pc:spChg chg="add del mod">
          <ac:chgData name="塩谷 晃弘 / Akihiro Shiotani" userId="50aef054-9327-40af-9729-b525352b79f1" providerId="ADAL" clId="{CD008F7E-6E31-4D40-9C30-EFB9EE91FBBA}" dt="2022-07-04T05:44:12.882" v="1908"/>
          <ac:spMkLst>
            <pc:docMk/>
            <pc:sldMk cId="2732808256" sldId="1245"/>
            <ac:spMk id="35" creationId="{AB150836-8B33-27FF-D9F4-6FFBAFE4DC52}"/>
          </ac:spMkLst>
        </pc:spChg>
        <pc:spChg chg="add del mod">
          <ac:chgData name="塩谷 晃弘 / Akihiro Shiotani" userId="50aef054-9327-40af-9729-b525352b79f1" providerId="ADAL" clId="{CD008F7E-6E31-4D40-9C30-EFB9EE91FBBA}" dt="2022-07-04T05:44:12.882" v="1908"/>
          <ac:spMkLst>
            <pc:docMk/>
            <pc:sldMk cId="2732808256" sldId="1245"/>
            <ac:spMk id="36" creationId="{20F99F6F-C526-4340-2BDB-85EDF3BB19C7}"/>
          </ac:spMkLst>
        </pc:spChg>
        <pc:spChg chg="mod">
          <ac:chgData name="塩谷 晃弘 / Akihiro Shiotani" userId="50aef054-9327-40af-9729-b525352b79f1" providerId="ADAL" clId="{CD008F7E-6E31-4D40-9C30-EFB9EE91FBBA}" dt="2022-07-04T05:47:51.311" v="1969" actId="20577"/>
          <ac:spMkLst>
            <pc:docMk/>
            <pc:sldMk cId="2732808256" sldId="1245"/>
            <ac:spMk id="41" creationId="{A3F9C698-D986-63DD-0E20-3724B64E0417}"/>
          </ac:spMkLst>
        </pc:spChg>
        <pc:spChg chg="add del mod">
          <ac:chgData name="塩谷 晃弘 / Akihiro Shiotani" userId="50aef054-9327-40af-9729-b525352b79f1" providerId="ADAL" clId="{CD008F7E-6E31-4D40-9C30-EFB9EE91FBBA}" dt="2022-07-04T05:44:12.882" v="1908"/>
          <ac:spMkLst>
            <pc:docMk/>
            <pc:sldMk cId="2732808256" sldId="1245"/>
            <ac:spMk id="42" creationId="{E82AD930-07CE-5F9F-7E6A-D18A4B6103A2}"/>
          </ac:spMkLst>
        </pc:spChg>
        <pc:spChg chg="add del mod">
          <ac:chgData name="塩谷 晃弘 / Akihiro Shiotani" userId="50aef054-9327-40af-9729-b525352b79f1" providerId="ADAL" clId="{CD008F7E-6E31-4D40-9C30-EFB9EE91FBBA}" dt="2022-07-04T05:44:12.882" v="1908"/>
          <ac:spMkLst>
            <pc:docMk/>
            <pc:sldMk cId="2732808256" sldId="1245"/>
            <ac:spMk id="43" creationId="{033A9E02-E4E3-D2CB-BD4B-A505B4D5942D}"/>
          </ac:spMkLst>
        </pc:spChg>
        <pc:spChg chg="add del mod">
          <ac:chgData name="塩谷 晃弘 / Akihiro Shiotani" userId="50aef054-9327-40af-9729-b525352b79f1" providerId="ADAL" clId="{CD008F7E-6E31-4D40-9C30-EFB9EE91FBBA}" dt="2022-07-04T05:44:12.882" v="1908"/>
          <ac:spMkLst>
            <pc:docMk/>
            <pc:sldMk cId="2732808256" sldId="1245"/>
            <ac:spMk id="46" creationId="{CB68DE1D-449F-20C1-47C4-EC7FDE6367AA}"/>
          </ac:spMkLst>
        </pc:spChg>
        <pc:spChg chg="add del mod">
          <ac:chgData name="塩谷 晃弘 / Akihiro Shiotani" userId="50aef054-9327-40af-9729-b525352b79f1" providerId="ADAL" clId="{CD008F7E-6E31-4D40-9C30-EFB9EE91FBBA}" dt="2022-07-04T05:44:12.882" v="1908"/>
          <ac:spMkLst>
            <pc:docMk/>
            <pc:sldMk cId="2732808256" sldId="1245"/>
            <ac:spMk id="48" creationId="{C7773446-CB6F-999E-2552-E61BF285FED8}"/>
          </ac:spMkLst>
        </pc:spChg>
        <pc:spChg chg="add del mod">
          <ac:chgData name="塩谷 晃弘 / Akihiro Shiotani" userId="50aef054-9327-40af-9729-b525352b79f1" providerId="ADAL" clId="{CD008F7E-6E31-4D40-9C30-EFB9EE91FBBA}" dt="2022-07-04T05:44:12.882" v="1908"/>
          <ac:spMkLst>
            <pc:docMk/>
            <pc:sldMk cId="2732808256" sldId="1245"/>
            <ac:spMk id="49" creationId="{3223E149-FEEC-6443-F0E2-B34C4EB52BAC}"/>
          </ac:spMkLst>
        </pc:spChg>
        <pc:spChg chg="add del mod">
          <ac:chgData name="塩谷 晃弘 / Akihiro Shiotani" userId="50aef054-9327-40af-9729-b525352b79f1" providerId="ADAL" clId="{CD008F7E-6E31-4D40-9C30-EFB9EE91FBBA}" dt="2022-07-04T05:44:12.882" v="1908"/>
          <ac:spMkLst>
            <pc:docMk/>
            <pc:sldMk cId="2732808256" sldId="1245"/>
            <ac:spMk id="51" creationId="{B8C0CC8B-7BB7-1643-FFD5-F7438C81157E}"/>
          </ac:spMkLst>
        </pc:spChg>
        <pc:spChg chg="add del mod">
          <ac:chgData name="塩谷 晃弘 / Akihiro Shiotani" userId="50aef054-9327-40af-9729-b525352b79f1" providerId="ADAL" clId="{CD008F7E-6E31-4D40-9C30-EFB9EE91FBBA}" dt="2022-07-04T05:44:12.882" v="1908"/>
          <ac:spMkLst>
            <pc:docMk/>
            <pc:sldMk cId="2732808256" sldId="1245"/>
            <ac:spMk id="52" creationId="{34FA4096-8758-19EB-E761-C0050E6D7E1E}"/>
          </ac:spMkLst>
        </pc:spChg>
        <pc:spChg chg="add del mod">
          <ac:chgData name="塩谷 晃弘 / Akihiro Shiotani" userId="50aef054-9327-40af-9729-b525352b79f1" providerId="ADAL" clId="{CD008F7E-6E31-4D40-9C30-EFB9EE91FBBA}" dt="2022-07-04T05:44:12.882" v="1908"/>
          <ac:spMkLst>
            <pc:docMk/>
            <pc:sldMk cId="2732808256" sldId="1245"/>
            <ac:spMk id="53" creationId="{9C3D2DB1-B064-867E-5516-94D788A3533D}"/>
          </ac:spMkLst>
        </pc:spChg>
        <pc:spChg chg="add del mod">
          <ac:chgData name="塩谷 晃弘 / Akihiro Shiotani" userId="50aef054-9327-40af-9729-b525352b79f1" providerId="ADAL" clId="{CD008F7E-6E31-4D40-9C30-EFB9EE91FBBA}" dt="2022-07-04T05:44:12.882" v="1908"/>
          <ac:spMkLst>
            <pc:docMk/>
            <pc:sldMk cId="2732808256" sldId="1245"/>
            <ac:spMk id="54" creationId="{B9B9DA6D-1DDB-B212-C481-B122A92E218A}"/>
          </ac:spMkLst>
        </pc:spChg>
        <pc:spChg chg="add del mod">
          <ac:chgData name="塩谷 晃弘 / Akihiro Shiotani" userId="50aef054-9327-40af-9729-b525352b79f1" providerId="ADAL" clId="{CD008F7E-6E31-4D40-9C30-EFB9EE91FBBA}" dt="2022-07-04T05:44:12.882" v="1908"/>
          <ac:spMkLst>
            <pc:docMk/>
            <pc:sldMk cId="2732808256" sldId="1245"/>
            <ac:spMk id="55" creationId="{12AE5B50-A3ED-F884-E0AC-D55F29BCD12B}"/>
          </ac:spMkLst>
        </pc:spChg>
        <pc:spChg chg="add del mod">
          <ac:chgData name="塩谷 晃弘 / Akihiro Shiotani" userId="50aef054-9327-40af-9729-b525352b79f1" providerId="ADAL" clId="{CD008F7E-6E31-4D40-9C30-EFB9EE91FBBA}" dt="2022-07-04T05:44:12.882" v="1908"/>
          <ac:spMkLst>
            <pc:docMk/>
            <pc:sldMk cId="2732808256" sldId="1245"/>
            <ac:spMk id="59" creationId="{C8CCD850-D0E4-FD9B-54EA-6F2D1D7D3873}"/>
          </ac:spMkLst>
        </pc:spChg>
        <pc:spChg chg="add del mod">
          <ac:chgData name="塩谷 晃弘 / Akihiro Shiotani" userId="50aef054-9327-40af-9729-b525352b79f1" providerId="ADAL" clId="{CD008F7E-6E31-4D40-9C30-EFB9EE91FBBA}" dt="2022-07-04T05:44:12.882" v="1908"/>
          <ac:spMkLst>
            <pc:docMk/>
            <pc:sldMk cId="2732808256" sldId="1245"/>
            <ac:spMk id="60" creationId="{20BEA6A8-8AF7-9B47-FAE4-6E9AB0350EF5}"/>
          </ac:spMkLst>
        </pc:spChg>
        <pc:spChg chg="add del mod">
          <ac:chgData name="塩谷 晃弘 / Akihiro Shiotani" userId="50aef054-9327-40af-9729-b525352b79f1" providerId="ADAL" clId="{CD008F7E-6E31-4D40-9C30-EFB9EE91FBBA}" dt="2022-07-04T05:44:46.289" v="1914"/>
          <ac:spMkLst>
            <pc:docMk/>
            <pc:sldMk cId="2732808256" sldId="1245"/>
            <ac:spMk id="65" creationId="{9E435370-657B-7038-8E48-E65F8366DFD0}"/>
          </ac:spMkLst>
        </pc:spChg>
        <pc:spChg chg="add del mod">
          <ac:chgData name="塩谷 晃弘 / Akihiro Shiotani" userId="50aef054-9327-40af-9729-b525352b79f1" providerId="ADAL" clId="{CD008F7E-6E31-4D40-9C30-EFB9EE91FBBA}" dt="2022-07-04T05:44:46.289" v="1914"/>
          <ac:spMkLst>
            <pc:docMk/>
            <pc:sldMk cId="2732808256" sldId="1245"/>
            <ac:spMk id="67" creationId="{030C89AD-095D-D39D-030D-F1B7BDCC9AE6}"/>
          </ac:spMkLst>
        </pc:spChg>
        <pc:spChg chg="add del mod">
          <ac:chgData name="塩谷 晃弘 / Akihiro Shiotani" userId="50aef054-9327-40af-9729-b525352b79f1" providerId="ADAL" clId="{CD008F7E-6E31-4D40-9C30-EFB9EE91FBBA}" dt="2022-07-04T05:44:46.289" v="1914"/>
          <ac:spMkLst>
            <pc:docMk/>
            <pc:sldMk cId="2732808256" sldId="1245"/>
            <ac:spMk id="69" creationId="{108D17E2-4A2F-9FE9-FCEE-07594B42A68A}"/>
          </ac:spMkLst>
        </pc:spChg>
        <pc:spChg chg="add del mod">
          <ac:chgData name="塩谷 晃弘 / Akihiro Shiotani" userId="50aef054-9327-40af-9729-b525352b79f1" providerId="ADAL" clId="{CD008F7E-6E31-4D40-9C30-EFB9EE91FBBA}" dt="2022-07-04T05:44:46.289" v="1914"/>
          <ac:spMkLst>
            <pc:docMk/>
            <pc:sldMk cId="2732808256" sldId="1245"/>
            <ac:spMk id="72" creationId="{2F8BB19D-7189-E45C-42DC-FAA173812075}"/>
          </ac:spMkLst>
        </pc:spChg>
        <pc:spChg chg="add del mod">
          <ac:chgData name="塩谷 晃弘 / Akihiro Shiotani" userId="50aef054-9327-40af-9729-b525352b79f1" providerId="ADAL" clId="{CD008F7E-6E31-4D40-9C30-EFB9EE91FBBA}" dt="2022-07-04T05:44:46.289" v="1914"/>
          <ac:spMkLst>
            <pc:docMk/>
            <pc:sldMk cId="2732808256" sldId="1245"/>
            <ac:spMk id="73" creationId="{46FB791E-4A43-5885-9F13-96252493AF37}"/>
          </ac:spMkLst>
        </pc:spChg>
        <pc:spChg chg="add del mod">
          <ac:chgData name="塩谷 晃弘 / Akihiro Shiotani" userId="50aef054-9327-40af-9729-b525352b79f1" providerId="ADAL" clId="{CD008F7E-6E31-4D40-9C30-EFB9EE91FBBA}" dt="2022-07-04T05:44:46.289" v="1914"/>
          <ac:spMkLst>
            <pc:docMk/>
            <pc:sldMk cId="2732808256" sldId="1245"/>
            <ac:spMk id="75" creationId="{EAE84B55-FD5A-1FC5-9A36-5EFC4F440A38}"/>
          </ac:spMkLst>
        </pc:spChg>
        <pc:spChg chg="add del mod">
          <ac:chgData name="塩谷 晃弘 / Akihiro Shiotani" userId="50aef054-9327-40af-9729-b525352b79f1" providerId="ADAL" clId="{CD008F7E-6E31-4D40-9C30-EFB9EE91FBBA}" dt="2022-07-04T05:44:46.289" v="1914"/>
          <ac:spMkLst>
            <pc:docMk/>
            <pc:sldMk cId="2732808256" sldId="1245"/>
            <ac:spMk id="76" creationId="{358E0201-884C-F573-7344-78DD2ECBFDEF}"/>
          </ac:spMkLst>
        </pc:spChg>
        <pc:spChg chg="add del mod">
          <ac:chgData name="塩谷 晃弘 / Akihiro Shiotani" userId="50aef054-9327-40af-9729-b525352b79f1" providerId="ADAL" clId="{CD008F7E-6E31-4D40-9C30-EFB9EE91FBBA}" dt="2022-07-04T05:44:46.289" v="1914"/>
          <ac:spMkLst>
            <pc:docMk/>
            <pc:sldMk cId="2732808256" sldId="1245"/>
            <ac:spMk id="79" creationId="{AEFB2BC0-8FAC-A78F-C828-4F519112B5D4}"/>
          </ac:spMkLst>
        </pc:spChg>
        <pc:spChg chg="add del mod">
          <ac:chgData name="塩谷 晃弘 / Akihiro Shiotani" userId="50aef054-9327-40af-9729-b525352b79f1" providerId="ADAL" clId="{CD008F7E-6E31-4D40-9C30-EFB9EE91FBBA}" dt="2022-07-04T05:44:46.289" v="1914"/>
          <ac:spMkLst>
            <pc:docMk/>
            <pc:sldMk cId="2732808256" sldId="1245"/>
            <ac:spMk id="81" creationId="{4FCA611D-6DCF-7A93-7E54-ABFC1308BD7B}"/>
          </ac:spMkLst>
        </pc:spChg>
        <pc:spChg chg="add del mod">
          <ac:chgData name="塩谷 晃弘 / Akihiro Shiotani" userId="50aef054-9327-40af-9729-b525352b79f1" providerId="ADAL" clId="{CD008F7E-6E31-4D40-9C30-EFB9EE91FBBA}" dt="2022-07-04T05:44:46.289" v="1914"/>
          <ac:spMkLst>
            <pc:docMk/>
            <pc:sldMk cId="2732808256" sldId="1245"/>
            <ac:spMk id="82" creationId="{95843BFC-A152-C929-889B-20091664811D}"/>
          </ac:spMkLst>
        </pc:spChg>
        <pc:spChg chg="add del mod">
          <ac:chgData name="塩谷 晃弘 / Akihiro Shiotani" userId="50aef054-9327-40af-9729-b525352b79f1" providerId="ADAL" clId="{CD008F7E-6E31-4D40-9C30-EFB9EE91FBBA}" dt="2022-07-04T05:44:46.289" v="1914"/>
          <ac:spMkLst>
            <pc:docMk/>
            <pc:sldMk cId="2732808256" sldId="1245"/>
            <ac:spMk id="84" creationId="{2EB9C913-1F77-0EFD-3547-18425E94FD51}"/>
          </ac:spMkLst>
        </pc:spChg>
        <pc:spChg chg="add del mod">
          <ac:chgData name="塩谷 晃弘 / Akihiro Shiotani" userId="50aef054-9327-40af-9729-b525352b79f1" providerId="ADAL" clId="{CD008F7E-6E31-4D40-9C30-EFB9EE91FBBA}" dt="2022-07-04T05:44:46.289" v="1914"/>
          <ac:spMkLst>
            <pc:docMk/>
            <pc:sldMk cId="2732808256" sldId="1245"/>
            <ac:spMk id="85" creationId="{716F2331-1EB0-D4AC-3A81-A76B554F3AEA}"/>
          </ac:spMkLst>
        </pc:spChg>
        <pc:spChg chg="add del mod">
          <ac:chgData name="塩谷 晃弘 / Akihiro Shiotani" userId="50aef054-9327-40af-9729-b525352b79f1" providerId="ADAL" clId="{CD008F7E-6E31-4D40-9C30-EFB9EE91FBBA}" dt="2022-07-04T05:44:46.289" v="1914"/>
          <ac:spMkLst>
            <pc:docMk/>
            <pc:sldMk cId="2732808256" sldId="1245"/>
            <ac:spMk id="86" creationId="{A201AD5B-CB7B-0809-B099-DE1BB8291515}"/>
          </ac:spMkLst>
        </pc:spChg>
        <pc:spChg chg="add del mod">
          <ac:chgData name="塩谷 晃弘 / Akihiro Shiotani" userId="50aef054-9327-40af-9729-b525352b79f1" providerId="ADAL" clId="{CD008F7E-6E31-4D40-9C30-EFB9EE91FBBA}" dt="2022-07-04T05:44:46.289" v="1914"/>
          <ac:spMkLst>
            <pc:docMk/>
            <pc:sldMk cId="2732808256" sldId="1245"/>
            <ac:spMk id="87" creationId="{E5C9F192-4AF8-F1CD-40B1-EA1F542A0FED}"/>
          </ac:spMkLst>
        </pc:spChg>
        <pc:spChg chg="add del mod">
          <ac:chgData name="塩谷 晃弘 / Akihiro Shiotani" userId="50aef054-9327-40af-9729-b525352b79f1" providerId="ADAL" clId="{CD008F7E-6E31-4D40-9C30-EFB9EE91FBBA}" dt="2022-07-04T05:44:46.289" v="1914"/>
          <ac:spMkLst>
            <pc:docMk/>
            <pc:sldMk cId="2732808256" sldId="1245"/>
            <ac:spMk id="88" creationId="{300A70A0-987E-3728-D422-515ED5A53DCE}"/>
          </ac:spMkLst>
        </pc:spChg>
        <pc:spChg chg="add del mod">
          <ac:chgData name="塩谷 晃弘 / Akihiro Shiotani" userId="50aef054-9327-40af-9729-b525352b79f1" providerId="ADAL" clId="{CD008F7E-6E31-4D40-9C30-EFB9EE91FBBA}" dt="2022-07-04T05:44:46.289" v="1914"/>
          <ac:spMkLst>
            <pc:docMk/>
            <pc:sldMk cId="2732808256" sldId="1245"/>
            <ac:spMk id="92" creationId="{5750BBC3-5610-7DD7-8261-149764C40883}"/>
          </ac:spMkLst>
        </pc:spChg>
        <pc:spChg chg="add del mod">
          <ac:chgData name="塩谷 晃弘 / Akihiro Shiotani" userId="50aef054-9327-40af-9729-b525352b79f1" providerId="ADAL" clId="{CD008F7E-6E31-4D40-9C30-EFB9EE91FBBA}" dt="2022-07-04T05:44:46.289" v="1914"/>
          <ac:spMkLst>
            <pc:docMk/>
            <pc:sldMk cId="2732808256" sldId="1245"/>
            <ac:spMk id="93" creationId="{3052B0E7-3E9A-24A1-82F9-C107B7389A41}"/>
          </ac:spMkLst>
        </pc:spChg>
        <pc:spChg chg="add del mod">
          <ac:chgData name="塩谷 晃弘 / Akihiro Shiotani" userId="50aef054-9327-40af-9729-b525352b79f1" providerId="ADAL" clId="{CD008F7E-6E31-4D40-9C30-EFB9EE91FBBA}" dt="2022-07-04T05:44:50.294" v="1916"/>
          <ac:spMkLst>
            <pc:docMk/>
            <pc:sldMk cId="2732808256" sldId="1245"/>
            <ac:spMk id="97" creationId="{1F98054D-CCBF-8040-6774-CDC31B449A67}"/>
          </ac:spMkLst>
        </pc:spChg>
        <pc:spChg chg="add del mod">
          <ac:chgData name="塩谷 晃弘 / Akihiro Shiotani" userId="50aef054-9327-40af-9729-b525352b79f1" providerId="ADAL" clId="{CD008F7E-6E31-4D40-9C30-EFB9EE91FBBA}" dt="2022-07-04T05:44:50.294" v="1916"/>
          <ac:spMkLst>
            <pc:docMk/>
            <pc:sldMk cId="2732808256" sldId="1245"/>
            <ac:spMk id="99" creationId="{97E8E2B6-4AAD-CE13-6F43-16B161087EB5}"/>
          </ac:spMkLst>
        </pc:spChg>
        <pc:spChg chg="add del mod">
          <ac:chgData name="塩谷 晃弘 / Akihiro Shiotani" userId="50aef054-9327-40af-9729-b525352b79f1" providerId="ADAL" clId="{CD008F7E-6E31-4D40-9C30-EFB9EE91FBBA}" dt="2022-07-04T05:44:50.294" v="1916"/>
          <ac:spMkLst>
            <pc:docMk/>
            <pc:sldMk cId="2732808256" sldId="1245"/>
            <ac:spMk id="101" creationId="{D05C00A4-684C-7029-CFBC-32C8042FACA1}"/>
          </ac:spMkLst>
        </pc:spChg>
        <pc:spChg chg="add del mod">
          <ac:chgData name="塩谷 晃弘 / Akihiro Shiotani" userId="50aef054-9327-40af-9729-b525352b79f1" providerId="ADAL" clId="{CD008F7E-6E31-4D40-9C30-EFB9EE91FBBA}" dt="2022-07-04T05:44:50.294" v="1916"/>
          <ac:spMkLst>
            <pc:docMk/>
            <pc:sldMk cId="2732808256" sldId="1245"/>
            <ac:spMk id="104" creationId="{6DF2284B-E33D-4277-C36D-83D2EF1380D3}"/>
          </ac:spMkLst>
        </pc:spChg>
        <pc:spChg chg="add del mod">
          <ac:chgData name="塩谷 晃弘 / Akihiro Shiotani" userId="50aef054-9327-40af-9729-b525352b79f1" providerId="ADAL" clId="{CD008F7E-6E31-4D40-9C30-EFB9EE91FBBA}" dt="2022-07-04T05:44:50.294" v="1916"/>
          <ac:spMkLst>
            <pc:docMk/>
            <pc:sldMk cId="2732808256" sldId="1245"/>
            <ac:spMk id="105" creationId="{F5AF8847-85CD-C854-CCF7-6C38FFDCFC7A}"/>
          </ac:spMkLst>
        </pc:spChg>
        <pc:spChg chg="add del mod">
          <ac:chgData name="塩谷 晃弘 / Akihiro Shiotani" userId="50aef054-9327-40af-9729-b525352b79f1" providerId="ADAL" clId="{CD008F7E-6E31-4D40-9C30-EFB9EE91FBBA}" dt="2022-07-04T05:44:50.294" v="1916"/>
          <ac:spMkLst>
            <pc:docMk/>
            <pc:sldMk cId="2732808256" sldId="1245"/>
            <ac:spMk id="107" creationId="{FAB34A4E-E376-7934-A39B-94198C82D043}"/>
          </ac:spMkLst>
        </pc:spChg>
        <pc:spChg chg="add del mod">
          <ac:chgData name="塩谷 晃弘 / Akihiro Shiotani" userId="50aef054-9327-40af-9729-b525352b79f1" providerId="ADAL" clId="{CD008F7E-6E31-4D40-9C30-EFB9EE91FBBA}" dt="2022-07-04T05:44:50.294" v="1916"/>
          <ac:spMkLst>
            <pc:docMk/>
            <pc:sldMk cId="2732808256" sldId="1245"/>
            <ac:spMk id="108" creationId="{A7716AD6-813B-12CE-1E12-ABA4CEBF13D5}"/>
          </ac:spMkLst>
        </pc:spChg>
        <pc:spChg chg="add del mod">
          <ac:chgData name="塩谷 晃弘 / Akihiro Shiotani" userId="50aef054-9327-40af-9729-b525352b79f1" providerId="ADAL" clId="{CD008F7E-6E31-4D40-9C30-EFB9EE91FBBA}" dt="2022-07-04T05:44:50.294" v="1916"/>
          <ac:spMkLst>
            <pc:docMk/>
            <pc:sldMk cId="2732808256" sldId="1245"/>
            <ac:spMk id="111" creationId="{31A70CDB-B774-5AD2-C39B-00D2AD647FB4}"/>
          </ac:spMkLst>
        </pc:spChg>
        <pc:spChg chg="add del mod">
          <ac:chgData name="塩谷 晃弘 / Akihiro Shiotani" userId="50aef054-9327-40af-9729-b525352b79f1" providerId="ADAL" clId="{CD008F7E-6E31-4D40-9C30-EFB9EE91FBBA}" dt="2022-07-04T05:44:50.294" v="1916"/>
          <ac:spMkLst>
            <pc:docMk/>
            <pc:sldMk cId="2732808256" sldId="1245"/>
            <ac:spMk id="113" creationId="{7D93D071-616E-26CA-1DC4-C8FDD3C01CC9}"/>
          </ac:spMkLst>
        </pc:spChg>
        <pc:spChg chg="add del mod">
          <ac:chgData name="塩谷 晃弘 / Akihiro Shiotani" userId="50aef054-9327-40af-9729-b525352b79f1" providerId="ADAL" clId="{CD008F7E-6E31-4D40-9C30-EFB9EE91FBBA}" dt="2022-07-04T05:44:50.294" v="1916"/>
          <ac:spMkLst>
            <pc:docMk/>
            <pc:sldMk cId="2732808256" sldId="1245"/>
            <ac:spMk id="114" creationId="{EDA66A7D-4F5C-3FFB-08CA-83408D5CE815}"/>
          </ac:spMkLst>
        </pc:spChg>
        <pc:spChg chg="add del mod">
          <ac:chgData name="塩谷 晃弘 / Akihiro Shiotani" userId="50aef054-9327-40af-9729-b525352b79f1" providerId="ADAL" clId="{CD008F7E-6E31-4D40-9C30-EFB9EE91FBBA}" dt="2022-07-04T05:44:50.294" v="1916"/>
          <ac:spMkLst>
            <pc:docMk/>
            <pc:sldMk cId="2732808256" sldId="1245"/>
            <ac:spMk id="116" creationId="{A9B73A1B-1945-D459-5E27-87A62454A72E}"/>
          </ac:spMkLst>
        </pc:spChg>
        <pc:spChg chg="add del mod">
          <ac:chgData name="塩谷 晃弘 / Akihiro Shiotani" userId="50aef054-9327-40af-9729-b525352b79f1" providerId="ADAL" clId="{CD008F7E-6E31-4D40-9C30-EFB9EE91FBBA}" dt="2022-07-04T05:44:50.294" v="1916"/>
          <ac:spMkLst>
            <pc:docMk/>
            <pc:sldMk cId="2732808256" sldId="1245"/>
            <ac:spMk id="117" creationId="{516A89E1-F195-15E9-DDFA-C4ADCD65E206}"/>
          </ac:spMkLst>
        </pc:spChg>
        <pc:spChg chg="add del mod">
          <ac:chgData name="塩谷 晃弘 / Akihiro Shiotani" userId="50aef054-9327-40af-9729-b525352b79f1" providerId="ADAL" clId="{CD008F7E-6E31-4D40-9C30-EFB9EE91FBBA}" dt="2022-07-04T05:44:50.294" v="1916"/>
          <ac:spMkLst>
            <pc:docMk/>
            <pc:sldMk cId="2732808256" sldId="1245"/>
            <ac:spMk id="118" creationId="{DDBDCFB0-A84F-5758-7B69-D1C36CEFFDAE}"/>
          </ac:spMkLst>
        </pc:spChg>
        <pc:spChg chg="add del mod">
          <ac:chgData name="塩谷 晃弘 / Akihiro Shiotani" userId="50aef054-9327-40af-9729-b525352b79f1" providerId="ADAL" clId="{CD008F7E-6E31-4D40-9C30-EFB9EE91FBBA}" dt="2022-07-04T05:44:50.294" v="1916"/>
          <ac:spMkLst>
            <pc:docMk/>
            <pc:sldMk cId="2732808256" sldId="1245"/>
            <ac:spMk id="119" creationId="{FFA12598-D7E0-D323-62FB-393CFCF8052A}"/>
          </ac:spMkLst>
        </pc:spChg>
        <pc:spChg chg="add del mod">
          <ac:chgData name="塩谷 晃弘 / Akihiro Shiotani" userId="50aef054-9327-40af-9729-b525352b79f1" providerId="ADAL" clId="{CD008F7E-6E31-4D40-9C30-EFB9EE91FBBA}" dt="2022-07-04T05:44:50.294" v="1916"/>
          <ac:spMkLst>
            <pc:docMk/>
            <pc:sldMk cId="2732808256" sldId="1245"/>
            <ac:spMk id="120" creationId="{83380099-D3FD-342D-1B54-E0873403365C}"/>
          </ac:spMkLst>
        </pc:spChg>
        <pc:spChg chg="add del mod">
          <ac:chgData name="塩谷 晃弘 / Akihiro Shiotani" userId="50aef054-9327-40af-9729-b525352b79f1" providerId="ADAL" clId="{CD008F7E-6E31-4D40-9C30-EFB9EE91FBBA}" dt="2022-07-04T05:44:50.294" v="1916"/>
          <ac:spMkLst>
            <pc:docMk/>
            <pc:sldMk cId="2732808256" sldId="1245"/>
            <ac:spMk id="124" creationId="{17463379-5914-AF5A-9D58-3C21F6CA5E52}"/>
          </ac:spMkLst>
        </pc:spChg>
        <pc:spChg chg="add del mod">
          <ac:chgData name="塩谷 晃弘 / Akihiro Shiotani" userId="50aef054-9327-40af-9729-b525352b79f1" providerId="ADAL" clId="{CD008F7E-6E31-4D40-9C30-EFB9EE91FBBA}" dt="2022-07-04T05:44:50.294" v="1916"/>
          <ac:spMkLst>
            <pc:docMk/>
            <pc:sldMk cId="2732808256" sldId="1245"/>
            <ac:spMk id="125" creationId="{A1D762C5-821F-A142-7AB4-D0594FB2A71E}"/>
          </ac:spMkLst>
        </pc:spChg>
        <pc:spChg chg="add del mod">
          <ac:chgData name="塩谷 晃弘 / Akihiro Shiotani" userId="50aef054-9327-40af-9729-b525352b79f1" providerId="ADAL" clId="{CD008F7E-6E31-4D40-9C30-EFB9EE91FBBA}" dt="2022-07-04T05:47:12.326" v="1940"/>
          <ac:spMkLst>
            <pc:docMk/>
            <pc:sldMk cId="2732808256" sldId="1245"/>
            <ac:spMk id="129" creationId="{CB464311-854F-F2D8-488B-25653552E7D5}"/>
          </ac:spMkLst>
        </pc:spChg>
        <pc:spChg chg="add del mod">
          <ac:chgData name="塩谷 晃弘 / Akihiro Shiotani" userId="50aef054-9327-40af-9729-b525352b79f1" providerId="ADAL" clId="{CD008F7E-6E31-4D40-9C30-EFB9EE91FBBA}" dt="2022-07-04T05:47:12.326" v="1940"/>
          <ac:spMkLst>
            <pc:docMk/>
            <pc:sldMk cId="2732808256" sldId="1245"/>
            <ac:spMk id="131" creationId="{04EF02B8-9E52-21F8-64A9-9FAA673DB0D9}"/>
          </ac:spMkLst>
        </pc:spChg>
        <pc:spChg chg="add del mod">
          <ac:chgData name="塩谷 晃弘 / Akihiro Shiotani" userId="50aef054-9327-40af-9729-b525352b79f1" providerId="ADAL" clId="{CD008F7E-6E31-4D40-9C30-EFB9EE91FBBA}" dt="2022-07-04T05:47:12.326" v="1940"/>
          <ac:spMkLst>
            <pc:docMk/>
            <pc:sldMk cId="2732808256" sldId="1245"/>
            <ac:spMk id="133" creationId="{FA2C4BC4-07FB-0302-8E5D-FA5EB0FA3456}"/>
          </ac:spMkLst>
        </pc:spChg>
        <pc:spChg chg="add del mod">
          <ac:chgData name="塩谷 晃弘 / Akihiro Shiotani" userId="50aef054-9327-40af-9729-b525352b79f1" providerId="ADAL" clId="{CD008F7E-6E31-4D40-9C30-EFB9EE91FBBA}" dt="2022-07-04T05:47:12.326" v="1940"/>
          <ac:spMkLst>
            <pc:docMk/>
            <pc:sldMk cId="2732808256" sldId="1245"/>
            <ac:spMk id="136" creationId="{6A8F7DE2-BAA5-48F9-DC5F-893475CFBDFC}"/>
          </ac:spMkLst>
        </pc:spChg>
        <pc:spChg chg="add del mod">
          <ac:chgData name="塩谷 晃弘 / Akihiro Shiotani" userId="50aef054-9327-40af-9729-b525352b79f1" providerId="ADAL" clId="{CD008F7E-6E31-4D40-9C30-EFB9EE91FBBA}" dt="2022-07-04T05:47:12.326" v="1940"/>
          <ac:spMkLst>
            <pc:docMk/>
            <pc:sldMk cId="2732808256" sldId="1245"/>
            <ac:spMk id="137" creationId="{31EAB5CC-2ED7-4E1A-931C-7AD1BE2A67F0}"/>
          </ac:spMkLst>
        </pc:spChg>
        <pc:spChg chg="add del mod">
          <ac:chgData name="塩谷 晃弘 / Akihiro Shiotani" userId="50aef054-9327-40af-9729-b525352b79f1" providerId="ADAL" clId="{CD008F7E-6E31-4D40-9C30-EFB9EE91FBBA}" dt="2022-07-04T05:47:12.326" v="1940"/>
          <ac:spMkLst>
            <pc:docMk/>
            <pc:sldMk cId="2732808256" sldId="1245"/>
            <ac:spMk id="139" creationId="{F07F8AE8-6A48-CADC-DF65-56BEED7BF613}"/>
          </ac:spMkLst>
        </pc:spChg>
        <pc:spChg chg="add del mod">
          <ac:chgData name="塩谷 晃弘 / Akihiro Shiotani" userId="50aef054-9327-40af-9729-b525352b79f1" providerId="ADAL" clId="{CD008F7E-6E31-4D40-9C30-EFB9EE91FBBA}" dt="2022-07-04T05:47:12.326" v="1940"/>
          <ac:spMkLst>
            <pc:docMk/>
            <pc:sldMk cId="2732808256" sldId="1245"/>
            <ac:spMk id="140" creationId="{4DC1A060-4F42-FC31-2319-B36B6AED15E9}"/>
          </ac:spMkLst>
        </pc:spChg>
        <pc:spChg chg="add del mod">
          <ac:chgData name="塩谷 晃弘 / Akihiro Shiotani" userId="50aef054-9327-40af-9729-b525352b79f1" providerId="ADAL" clId="{CD008F7E-6E31-4D40-9C30-EFB9EE91FBBA}" dt="2022-07-04T05:47:12.326" v="1940"/>
          <ac:spMkLst>
            <pc:docMk/>
            <pc:sldMk cId="2732808256" sldId="1245"/>
            <ac:spMk id="143" creationId="{E2FACFBE-A509-6FBA-C929-48C7EDD67584}"/>
          </ac:spMkLst>
        </pc:spChg>
        <pc:spChg chg="add del mod">
          <ac:chgData name="塩谷 晃弘 / Akihiro Shiotani" userId="50aef054-9327-40af-9729-b525352b79f1" providerId="ADAL" clId="{CD008F7E-6E31-4D40-9C30-EFB9EE91FBBA}" dt="2022-07-04T05:47:12.326" v="1940"/>
          <ac:spMkLst>
            <pc:docMk/>
            <pc:sldMk cId="2732808256" sldId="1245"/>
            <ac:spMk id="145" creationId="{EDF68531-838D-75F0-74A6-13FAD2CE615C}"/>
          </ac:spMkLst>
        </pc:spChg>
        <pc:spChg chg="add del mod">
          <ac:chgData name="塩谷 晃弘 / Akihiro Shiotani" userId="50aef054-9327-40af-9729-b525352b79f1" providerId="ADAL" clId="{CD008F7E-6E31-4D40-9C30-EFB9EE91FBBA}" dt="2022-07-04T05:47:12.326" v="1940"/>
          <ac:spMkLst>
            <pc:docMk/>
            <pc:sldMk cId="2732808256" sldId="1245"/>
            <ac:spMk id="146" creationId="{917A59FB-EEE2-FCE5-384B-510CC20022F6}"/>
          </ac:spMkLst>
        </pc:spChg>
        <pc:spChg chg="add del mod">
          <ac:chgData name="塩谷 晃弘 / Akihiro Shiotani" userId="50aef054-9327-40af-9729-b525352b79f1" providerId="ADAL" clId="{CD008F7E-6E31-4D40-9C30-EFB9EE91FBBA}" dt="2022-07-04T05:47:12.326" v="1940"/>
          <ac:spMkLst>
            <pc:docMk/>
            <pc:sldMk cId="2732808256" sldId="1245"/>
            <ac:spMk id="148" creationId="{FAA71D77-D5D4-596C-17F2-EAD6FFF2DD77}"/>
          </ac:spMkLst>
        </pc:spChg>
        <pc:spChg chg="add del mod">
          <ac:chgData name="塩谷 晃弘 / Akihiro Shiotani" userId="50aef054-9327-40af-9729-b525352b79f1" providerId="ADAL" clId="{CD008F7E-6E31-4D40-9C30-EFB9EE91FBBA}" dt="2022-07-04T05:47:12.326" v="1940"/>
          <ac:spMkLst>
            <pc:docMk/>
            <pc:sldMk cId="2732808256" sldId="1245"/>
            <ac:spMk id="149" creationId="{CC186535-56AA-83B1-9B57-F4CA98FA5BE9}"/>
          </ac:spMkLst>
        </pc:spChg>
        <pc:spChg chg="add del mod">
          <ac:chgData name="塩谷 晃弘 / Akihiro Shiotani" userId="50aef054-9327-40af-9729-b525352b79f1" providerId="ADAL" clId="{CD008F7E-6E31-4D40-9C30-EFB9EE91FBBA}" dt="2022-07-04T05:47:12.326" v="1940"/>
          <ac:spMkLst>
            <pc:docMk/>
            <pc:sldMk cId="2732808256" sldId="1245"/>
            <ac:spMk id="150" creationId="{0FC0C006-7CF3-C541-8643-86C62A9D0BBC}"/>
          </ac:spMkLst>
        </pc:spChg>
        <pc:spChg chg="add del mod">
          <ac:chgData name="塩谷 晃弘 / Akihiro Shiotani" userId="50aef054-9327-40af-9729-b525352b79f1" providerId="ADAL" clId="{CD008F7E-6E31-4D40-9C30-EFB9EE91FBBA}" dt="2022-07-04T05:47:12.326" v="1940"/>
          <ac:spMkLst>
            <pc:docMk/>
            <pc:sldMk cId="2732808256" sldId="1245"/>
            <ac:spMk id="151" creationId="{E4362A46-59F2-3821-96B5-10BB33EC50C7}"/>
          </ac:spMkLst>
        </pc:spChg>
        <pc:spChg chg="add del mod">
          <ac:chgData name="塩谷 晃弘 / Akihiro Shiotani" userId="50aef054-9327-40af-9729-b525352b79f1" providerId="ADAL" clId="{CD008F7E-6E31-4D40-9C30-EFB9EE91FBBA}" dt="2022-07-04T05:47:12.326" v="1940"/>
          <ac:spMkLst>
            <pc:docMk/>
            <pc:sldMk cId="2732808256" sldId="1245"/>
            <ac:spMk id="152" creationId="{814D1ADE-C2AD-D487-A138-AC0736400F59}"/>
          </ac:spMkLst>
        </pc:spChg>
        <pc:spChg chg="add del mod">
          <ac:chgData name="塩谷 晃弘 / Akihiro Shiotani" userId="50aef054-9327-40af-9729-b525352b79f1" providerId="ADAL" clId="{CD008F7E-6E31-4D40-9C30-EFB9EE91FBBA}" dt="2022-07-04T05:47:12.326" v="1940"/>
          <ac:spMkLst>
            <pc:docMk/>
            <pc:sldMk cId="2732808256" sldId="1245"/>
            <ac:spMk id="156" creationId="{14A53A84-AE70-87F3-EFE1-C90BFF2B7386}"/>
          </ac:spMkLst>
        </pc:spChg>
        <pc:spChg chg="add del mod">
          <ac:chgData name="塩谷 晃弘 / Akihiro Shiotani" userId="50aef054-9327-40af-9729-b525352b79f1" providerId="ADAL" clId="{CD008F7E-6E31-4D40-9C30-EFB9EE91FBBA}" dt="2022-07-04T05:47:12.326" v="1940"/>
          <ac:spMkLst>
            <pc:docMk/>
            <pc:sldMk cId="2732808256" sldId="1245"/>
            <ac:spMk id="157" creationId="{CD993D84-9543-609A-0B8E-A0A7EC841B3A}"/>
          </ac:spMkLst>
        </pc:spChg>
        <pc:spChg chg="del">
          <ac:chgData name="塩谷 晃弘 / Akihiro Shiotani" userId="50aef054-9327-40af-9729-b525352b79f1" providerId="ADAL" clId="{CD008F7E-6E31-4D40-9C30-EFB9EE91FBBA}" dt="2022-07-04T05:44:04.019" v="1905" actId="478"/>
          <ac:spMkLst>
            <pc:docMk/>
            <pc:sldMk cId="2732808256" sldId="1245"/>
            <ac:spMk id="168" creationId="{BC80A103-8B2D-69D1-4976-0825126611E4}"/>
          </ac:spMkLst>
        </pc:spChg>
        <pc:spChg chg="del">
          <ac:chgData name="塩谷 晃弘 / Akihiro Shiotani" userId="50aef054-9327-40af-9729-b525352b79f1" providerId="ADAL" clId="{CD008F7E-6E31-4D40-9C30-EFB9EE91FBBA}" dt="2022-07-04T05:44:04.019" v="1905" actId="478"/>
          <ac:spMkLst>
            <pc:docMk/>
            <pc:sldMk cId="2732808256" sldId="1245"/>
            <ac:spMk id="170" creationId="{1901AF00-F4FE-4AA7-C6F4-C80CA19E65E8}"/>
          </ac:spMkLst>
        </pc:spChg>
        <pc:spChg chg="del">
          <ac:chgData name="塩谷 晃弘 / Akihiro Shiotani" userId="50aef054-9327-40af-9729-b525352b79f1" providerId="ADAL" clId="{CD008F7E-6E31-4D40-9C30-EFB9EE91FBBA}" dt="2022-07-04T05:44:04.019" v="1905" actId="478"/>
          <ac:spMkLst>
            <pc:docMk/>
            <pc:sldMk cId="2732808256" sldId="1245"/>
            <ac:spMk id="172" creationId="{CB255243-64AB-4AA9-896B-469E51FBDD79}"/>
          </ac:spMkLst>
        </pc:spChg>
        <pc:spChg chg="del">
          <ac:chgData name="塩谷 晃弘 / Akihiro Shiotani" userId="50aef054-9327-40af-9729-b525352b79f1" providerId="ADAL" clId="{CD008F7E-6E31-4D40-9C30-EFB9EE91FBBA}" dt="2022-07-04T05:44:04.019" v="1905" actId="478"/>
          <ac:spMkLst>
            <pc:docMk/>
            <pc:sldMk cId="2732808256" sldId="1245"/>
            <ac:spMk id="173" creationId="{88B0EA85-5557-4358-BD92-E98CED02A34D}"/>
          </ac:spMkLst>
        </pc:spChg>
        <pc:spChg chg="del">
          <ac:chgData name="塩谷 晃弘 / Akihiro Shiotani" userId="50aef054-9327-40af-9729-b525352b79f1" providerId="ADAL" clId="{CD008F7E-6E31-4D40-9C30-EFB9EE91FBBA}" dt="2022-07-04T05:44:04.019" v="1905" actId="478"/>
          <ac:spMkLst>
            <pc:docMk/>
            <pc:sldMk cId="2732808256" sldId="1245"/>
            <ac:spMk id="174" creationId="{691BFE56-9BDC-45E5-90EB-0F46113B4A32}"/>
          </ac:spMkLst>
        </pc:spChg>
        <pc:spChg chg="del">
          <ac:chgData name="塩谷 晃弘 / Akihiro Shiotani" userId="50aef054-9327-40af-9729-b525352b79f1" providerId="ADAL" clId="{CD008F7E-6E31-4D40-9C30-EFB9EE91FBBA}" dt="2022-07-04T05:44:04.019" v="1905" actId="478"/>
          <ac:spMkLst>
            <pc:docMk/>
            <pc:sldMk cId="2732808256" sldId="1245"/>
            <ac:spMk id="175" creationId="{C556E5FC-78E3-4CAB-BA04-079FFA0AD0D9}"/>
          </ac:spMkLst>
        </pc:spChg>
        <pc:spChg chg="del">
          <ac:chgData name="塩谷 晃弘 / Akihiro Shiotani" userId="50aef054-9327-40af-9729-b525352b79f1" providerId="ADAL" clId="{CD008F7E-6E31-4D40-9C30-EFB9EE91FBBA}" dt="2022-07-04T05:44:04.019" v="1905" actId="478"/>
          <ac:spMkLst>
            <pc:docMk/>
            <pc:sldMk cId="2732808256" sldId="1245"/>
            <ac:spMk id="176" creationId="{FEB5A950-C778-4157-A9FA-954ED3817179}"/>
          </ac:spMkLst>
        </pc:spChg>
        <pc:spChg chg="del">
          <ac:chgData name="塩谷 晃弘 / Akihiro Shiotani" userId="50aef054-9327-40af-9729-b525352b79f1" providerId="ADAL" clId="{CD008F7E-6E31-4D40-9C30-EFB9EE91FBBA}" dt="2022-07-04T05:44:04.019" v="1905" actId="478"/>
          <ac:spMkLst>
            <pc:docMk/>
            <pc:sldMk cId="2732808256" sldId="1245"/>
            <ac:spMk id="178" creationId="{A812CA19-146C-48A2-9C5E-66D0BE60922C}"/>
          </ac:spMkLst>
        </pc:spChg>
        <pc:spChg chg="del">
          <ac:chgData name="塩谷 晃弘 / Akihiro Shiotani" userId="50aef054-9327-40af-9729-b525352b79f1" providerId="ADAL" clId="{CD008F7E-6E31-4D40-9C30-EFB9EE91FBBA}" dt="2022-07-04T05:44:04.019" v="1905" actId="478"/>
          <ac:spMkLst>
            <pc:docMk/>
            <pc:sldMk cId="2732808256" sldId="1245"/>
            <ac:spMk id="181" creationId="{ECB429E4-25F9-449C-858F-749723738D18}"/>
          </ac:spMkLst>
        </pc:spChg>
        <pc:spChg chg="del">
          <ac:chgData name="塩谷 晃弘 / Akihiro Shiotani" userId="50aef054-9327-40af-9729-b525352b79f1" providerId="ADAL" clId="{CD008F7E-6E31-4D40-9C30-EFB9EE91FBBA}" dt="2022-07-04T05:44:05.306" v="1906" actId="478"/>
          <ac:spMkLst>
            <pc:docMk/>
            <pc:sldMk cId="2732808256" sldId="1245"/>
            <ac:spMk id="185" creationId="{F934F378-B876-46EE-8269-97010AAAB2CA}"/>
          </ac:spMkLst>
        </pc:spChg>
        <pc:spChg chg="del">
          <ac:chgData name="塩谷 晃弘 / Akihiro Shiotani" userId="50aef054-9327-40af-9729-b525352b79f1" providerId="ADAL" clId="{CD008F7E-6E31-4D40-9C30-EFB9EE91FBBA}" dt="2022-07-04T05:44:04.019" v="1905" actId="478"/>
          <ac:spMkLst>
            <pc:docMk/>
            <pc:sldMk cId="2732808256" sldId="1245"/>
            <ac:spMk id="189" creationId="{401FA397-0FCA-4435-A4BC-A157E1A9E210}"/>
          </ac:spMkLst>
        </pc:spChg>
        <pc:spChg chg="del">
          <ac:chgData name="塩谷 晃弘 / Akihiro Shiotani" userId="50aef054-9327-40af-9729-b525352b79f1" providerId="ADAL" clId="{CD008F7E-6E31-4D40-9C30-EFB9EE91FBBA}" dt="2022-07-04T05:44:04.019" v="1905" actId="478"/>
          <ac:spMkLst>
            <pc:docMk/>
            <pc:sldMk cId="2732808256" sldId="1245"/>
            <ac:spMk id="191" creationId="{14E2585D-66CF-11EF-9C05-E7320DFCC00A}"/>
          </ac:spMkLst>
        </pc:spChg>
        <pc:spChg chg="del">
          <ac:chgData name="塩谷 晃弘 / Akihiro Shiotani" userId="50aef054-9327-40af-9729-b525352b79f1" providerId="ADAL" clId="{CD008F7E-6E31-4D40-9C30-EFB9EE91FBBA}" dt="2022-07-04T05:44:04.019" v="1905" actId="478"/>
          <ac:spMkLst>
            <pc:docMk/>
            <pc:sldMk cId="2732808256" sldId="1245"/>
            <ac:spMk id="192" creationId="{193E9260-5C14-6F96-D4AB-721134BEC0C9}"/>
          </ac:spMkLst>
        </pc:spChg>
        <pc:spChg chg="del">
          <ac:chgData name="塩谷 晃弘 / Akihiro Shiotani" userId="50aef054-9327-40af-9729-b525352b79f1" providerId="ADAL" clId="{CD008F7E-6E31-4D40-9C30-EFB9EE91FBBA}" dt="2022-07-04T05:44:04.019" v="1905" actId="478"/>
          <ac:spMkLst>
            <pc:docMk/>
            <pc:sldMk cId="2732808256" sldId="1245"/>
            <ac:spMk id="193" creationId="{4C58996B-508E-3072-1B9C-DEBB22BFCE1F}"/>
          </ac:spMkLst>
        </pc:spChg>
        <pc:spChg chg="del">
          <ac:chgData name="塩谷 晃弘 / Akihiro Shiotani" userId="50aef054-9327-40af-9729-b525352b79f1" providerId="ADAL" clId="{CD008F7E-6E31-4D40-9C30-EFB9EE91FBBA}" dt="2022-07-04T05:44:04.019" v="1905" actId="478"/>
          <ac:spMkLst>
            <pc:docMk/>
            <pc:sldMk cId="2732808256" sldId="1245"/>
            <ac:spMk id="194" creationId="{3D39C4F4-D84C-19A4-7176-7A4AA9DCAA81}"/>
          </ac:spMkLst>
        </pc:spChg>
        <pc:spChg chg="del">
          <ac:chgData name="塩谷 晃弘 / Akihiro Shiotani" userId="50aef054-9327-40af-9729-b525352b79f1" providerId="ADAL" clId="{CD008F7E-6E31-4D40-9C30-EFB9EE91FBBA}" dt="2022-07-04T05:44:04.019" v="1905" actId="478"/>
          <ac:spMkLst>
            <pc:docMk/>
            <pc:sldMk cId="2732808256" sldId="1245"/>
            <ac:spMk id="195" creationId="{9C6E4388-32F3-52B2-5D3A-BAA434D5D151}"/>
          </ac:spMkLst>
        </pc:spChg>
        <pc:picChg chg="add del mod">
          <ac:chgData name="塩谷 晃弘 / Akihiro Shiotani" userId="50aef054-9327-40af-9729-b525352b79f1" providerId="ADAL" clId="{CD008F7E-6E31-4D40-9C30-EFB9EE91FBBA}" dt="2022-07-04T05:45:39.084" v="1926" actId="478"/>
          <ac:picMkLst>
            <pc:docMk/>
            <pc:sldMk cId="2732808256" sldId="1245"/>
            <ac:picMk id="3" creationId="{6F0B6A93-9E5C-30CB-B416-7593E6EE5587}"/>
          </ac:picMkLst>
        </pc:picChg>
        <pc:picChg chg="add mod">
          <ac:chgData name="塩谷 晃弘 / Akihiro Shiotani" userId="50aef054-9327-40af-9729-b525352b79f1" providerId="ADAL" clId="{CD008F7E-6E31-4D40-9C30-EFB9EE91FBBA}" dt="2022-07-04T08:14:59.959" v="3389" actId="1076"/>
          <ac:picMkLst>
            <pc:docMk/>
            <pc:sldMk cId="2732808256" sldId="1245"/>
            <ac:picMk id="4" creationId="{53218A54-EAF9-F939-B86A-B42971486898}"/>
          </ac:picMkLst>
        </pc:picChg>
        <pc:picChg chg="add del mod">
          <ac:chgData name="塩谷 晃弘 / Akihiro Shiotani" userId="50aef054-9327-40af-9729-b525352b79f1" providerId="ADAL" clId="{CD008F7E-6E31-4D40-9C30-EFB9EE91FBBA}" dt="2022-07-04T05:44:12.882" v="1908"/>
          <ac:picMkLst>
            <pc:docMk/>
            <pc:sldMk cId="2732808256" sldId="1245"/>
            <ac:picMk id="29" creationId="{4E099C4C-2D01-4104-BE0C-17F834BC32BC}"/>
          </ac:picMkLst>
        </pc:picChg>
        <pc:picChg chg="add del mod">
          <ac:chgData name="塩谷 晃弘 / Akihiro Shiotani" userId="50aef054-9327-40af-9729-b525352b79f1" providerId="ADAL" clId="{CD008F7E-6E31-4D40-9C30-EFB9EE91FBBA}" dt="2022-07-04T05:44:12.882" v="1908"/>
          <ac:picMkLst>
            <pc:docMk/>
            <pc:sldMk cId="2732808256" sldId="1245"/>
            <ac:picMk id="31" creationId="{DD091BA4-78B3-01AB-A9E3-FAC7C9B99D3B}"/>
          </ac:picMkLst>
        </pc:picChg>
        <pc:picChg chg="add del mod">
          <ac:chgData name="塩谷 晃弘 / Akihiro Shiotani" userId="50aef054-9327-40af-9729-b525352b79f1" providerId="ADAL" clId="{CD008F7E-6E31-4D40-9C30-EFB9EE91FBBA}" dt="2022-07-04T05:44:12.882" v="1908"/>
          <ac:picMkLst>
            <pc:docMk/>
            <pc:sldMk cId="2732808256" sldId="1245"/>
            <ac:picMk id="37" creationId="{16167DAE-522B-C575-BE2C-8732DF58EDD9}"/>
          </ac:picMkLst>
        </pc:picChg>
        <pc:picChg chg="add del mod">
          <ac:chgData name="塩谷 晃弘 / Akihiro Shiotani" userId="50aef054-9327-40af-9729-b525352b79f1" providerId="ADAL" clId="{CD008F7E-6E31-4D40-9C30-EFB9EE91FBBA}" dt="2022-07-04T05:44:12.882" v="1908"/>
          <ac:picMkLst>
            <pc:docMk/>
            <pc:sldMk cId="2732808256" sldId="1245"/>
            <ac:picMk id="47" creationId="{A44EE99C-D3A9-74AC-4D2D-2414160B401C}"/>
          </ac:picMkLst>
        </pc:picChg>
        <pc:picChg chg="add del mod">
          <ac:chgData name="塩谷 晃弘 / Akihiro Shiotani" userId="50aef054-9327-40af-9729-b525352b79f1" providerId="ADAL" clId="{CD008F7E-6E31-4D40-9C30-EFB9EE91FBBA}" dt="2022-07-04T05:44:12.882" v="1908"/>
          <ac:picMkLst>
            <pc:docMk/>
            <pc:sldMk cId="2732808256" sldId="1245"/>
            <ac:picMk id="50" creationId="{900037F2-08AC-C925-62D2-C3007030C434}"/>
          </ac:picMkLst>
        </pc:picChg>
        <pc:picChg chg="add del mod">
          <ac:chgData name="塩谷 晃弘 / Akihiro Shiotani" userId="50aef054-9327-40af-9729-b525352b79f1" providerId="ADAL" clId="{CD008F7E-6E31-4D40-9C30-EFB9EE91FBBA}" dt="2022-07-04T05:44:12.882" v="1908"/>
          <ac:picMkLst>
            <pc:docMk/>
            <pc:sldMk cId="2732808256" sldId="1245"/>
            <ac:picMk id="57" creationId="{46607012-7968-B289-24FE-4AC68F05D911}"/>
          </ac:picMkLst>
        </pc:picChg>
        <pc:picChg chg="add del mod">
          <ac:chgData name="塩谷 晃弘 / Akihiro Shiotani" userId="50aef054-9327-40af-9729-b525352b79f1" providerId="ADAL" clId="{CD008F7E-6E31-4D40-9C30-EFB9EE91FBBA}" dt="2022-07-04T05:44:12.882" v="1908"/>
          <ac:picMkLst>
            <pc:docMk/>
            <pc:sldMk cId="2732808256" sldId="1245"/>
            <ac:picMk id="58" creationId="{68255D53-E5DB-3F27-6CBE-8877294FD6C3}"/>
          </ac:picMkLst>
        </pc:picChg>
        <pc:picChg chg="add del mod">
          <ac:chgData name="塩谷 晃弘 / Akihiro Shiotani" userId="50aef054-9327-40af-9729-b525352b79f1" providerId="ADAL" clId="{CD008F7E-6E31-4D40-9C30-EFB9EE91FBBA}" dt="2022-07-04T05:44:46.289" v="1914"/>
          <ac:picMkLst>
            <pc:docMk/>
            <pc:sldMk cId="2732808256" sldId="1245"/>
            <ac:picMk id="66" creationId="{1FE4F7FC-DBA8-6AEC-9194-51EB6FBC6EC7}"/>
          </ac:picMkLst>
        </pc:picChg>
        <pc:picChg chg="add del mod">
          <ac:chgData name="塩谷 晃弘 / Akihiro Shiotani" userId="50aef054-9327-40af-9729-b525352b79f1" providerId="ADAL" clId="{CD008F7E-6E31-4D40-9C30-EFB9EE91FBBA}" dt="2022-07-04T05:44:46.289" v="1914"/>
          <ac:picMkLst>
            <pc:docMk/>
            <pc:sldMk cId="2732808256" sldId="1245"/>
            <ac:picMk id="68" creationId="{7A9CA1E2-0F42-6A24-0DD6-EA956E9C41A2}"/>
          </ac:picMkLst>
        </pc:picChg>
        <pc:picChg chg="add del mod">
          <ac:chgData name="塩谷 晃弘 / Akihiro Shiotani" userId="50aef054-9327-40af-9729-b525352b79f1" providerId="ADAL" clId="{CD008F7E-6E31-4D40-9C30-EFB9EE91FBBA}" dt="2022-07-04T05:44:46.289" v="1914"/>
          <ac:picMkLst>
            <pc:docMk/>
            <pc:sldMk cId="2732808256" sldId="1245"/>
            <ac:picMk id="74" creationId="{5AAEABA4-8D35-84DA-8BFE-B52D614CA9B1}"/>
          </ac:picMkLst>
        </pc:picChg>
        <pc:picChg chg="add del mod">
          <ac:chgData name="塩谷 晃弘 / Akihiro Shiotani" userId="50aef054-9327-40af-9729-b525352b79f1" providerId="ADAL" clId="{CD008F7E-6E31-4D40-9C30-EFB9EE91FBBA}" dt="2022-07-04T05:44:46.289" v="1914"/>
          <ac:picMkLst>
            <pc:docMk/>
            <pc:sldMk cId="2732808256" sldId="1245"/>
            <ac:picMk id="80" creationId="{D362CDAF-5704-8AFE-4922-88033725F102}"/>
          </ac:picMkLst>
        </pc:picChg>
        <pc:picChg chg="add del mod">
          <ac:chgData name="塩谷 晃弘 / Akihiro Shiotani" userId="50aef054-9327-40af-9729-b525352b79f1" providerId="ADAL" clId="{CD008F7E-6E31-4D40-9C30-EFB9EE91FBBA}" dt="2022-07-04T05:44:46.289" v="1914"/>
          <ac:picMkLst>
            <pc:docMk/>
            <pc:sldMk cId="2732808256" sldId="1245"/>
            <ac:picMk id="83" creationId="{670DF58B-38BA-CD0D-80DE-D9D53B1A6274}"/>
          </ac:picMkLst>
        </pc:picChg>
        <pc:picChg chg="add del mod">
          <ac:chgData name="塩谷 晃弘 / Akihiro Shiotani" userId="50aef054-9327-40af-9729-b525352b79f1" providerId="ADAL" clId="{CD008F7E-6E31-4D40-9C30-EFB9EE91FBBA}" dt="2022-07-04T05:44:46.289" v="1914"/>
          <ac:picMkLst>
            <pc:docMk/>
            <pc:sldMk cId="2732808256" sldId="1245"/>
            <ac:picMk id="90" creationId="{AE5C9609-E3ED-83EB-7759-5130D7CDEF82}"/>
          </ac:picMkLst>
        </pc:picChg>
        <pc:picChg chg="add del mod">
          <ac:chgData name="塩谷 晃弘 / Akihiro Shiotani" userId="50aef054-9327-40af-9729-b525352b79f1" providerId="ADAL" clId="{CD008F7E-6E31-4D40-9C30-EFB9EE91FBBA}" dt="2022-07-04T05:44:46.289" v="1914"/>
          <ac:picMkLst>
            <pc:docMk/>
            <pc:sldMk cId="2732808256" sldId="1245"/>
            <ac:picMk id="91" creationId="{9B8C9DA2-477A-0057-1A25-627C0EDDF90B}"/>
          </ac:picMkLst>
        </pc:picChg>
        <pc:picChg chg="add del mod">
          <ac:chgData name="塩谷 晃弘 / Akihiro Shiotani" userId="50aef054-9327-40af-9729-b525352b79f1" providerId="ADAL" clId="{CD008F7E-6E31-4D40-9C30-EFB9EE91FBBA}" dt="2022-07-04T05:44:50.294" v="1916"/>
          <ac:picMkLst>
            <pc:docMk/>
            <pc:sldMk cId="2732808256" sldId="1245"/>
            <ac:picMk id="98" creationId="{A5133DEF-C8FE-783C-4E00-42981D9E7206}"/>
          </ac:picMkLst>
        </pc:picChg>
        <pc:picChg chg="add del mod">
          <ac:chgData name="塩谷 晃弘 / Akihiro Shiotani" userId="50aef054-9327-40af-9729-b525352b79f1" providerId="ADAL" clId="{CD008F7E-6E31-4D40-9C30-EFB9EE91FBBA}" dt="2022-07-04T05:44:50.294" v="1916"/>
          <ac:picMkLst>
            <pc:docMk/>
            <pc:sldMk cId="2732808256" sldId="1245"/>
            <ac:picMk id="100" creationId="{31F88FCC-2F31-6434-73D5-3F742C059AEE}"/>
          </ac:picMkLst>
        </pc:picChg>
        <pc:picChg chg="add del mod">
          <ac:chgData name="塩谷 晃弘 / Akihiro Shiotani" userId="50aef054-9327-40af-9729-b525352b79f1" providerId="ADAL" clId="{CD008F7E-6E31-4D40-9C30-EFB9EE91FBBA}" dt="2022-07-04T05:44:50.294" v="1916"/>
          <ac:picMkLst>
            <pc:docMk/>
            <pc:sldMk cId="2732808256" sldId="1245"/>
            <ac:picMk id="106" creationId="{9B0F22E6-1F57-9968-EA93-A3D653D26490}"/>
          </ac:picMkLst>
        </pc:picChg>
        <pc:picChg chg="add del mod">
          <ac:chgData name="塩谷 晃弘 / Akihiro Shiotani" userId="50aef054-9327-40af-9729-b525352b79f1" providerId="ADAL" clId="{CD008F7E-6E31-4D40-9C30-EFB9EE91FBBA}" dt="2022-07-04T05:44:50.294" v="1916"/>
          <ac:picMkLst>
            <pc:docMk/>
            <pc:sldMk cId="2732808256" sldId="1245"/>
            <ac:picMk id="112" creationId="{5D89D2EB-F038-65D3-C425-9B8C471AFCC9}"/>
          </ac:picMkLst>
        </pc:picChg>
        <pc:picChg chg="add del mod">
          <ac:chgData name="塩谷 晃弘 / Akihiro Shiotani" userId="50aef054-9327-40af-9729-b525352b79f1" providerId="ADAL" clId="{CD008F7E-6E31-4D40-9C30-EFB9EE91FBBA}" dt="2022-07-04T05:44:50.294" v="1916"/>
          <ac:picMkLst>
            <pc:docMk/>
            <pc:sldMk cId="2732808256" sldId="1245"/>
            <ac:picMk id="115" creationId="{19019C29-08E5-948E-73FD-E1C41121F74E}"/>
          </ac:picMkLst>
        </pc:picChg>
        <pc:picChg chg="add del mod">
          <ac:chgData name="塩谷 晃弘 / Akihiro Shiotani" userId="50aef054-9327-40af-9729-b525352b79f1" providerId="ADAL" clId="{CD008F7E-6E31-4D40-9C30-EFB9EE91FBBA}" dt="2022-07-04T05:44:50.294" v="1916"/>
          <ac:picMkLst>
            <pc:docMk/>
            <pc:sldMk cId="2732808256" sldId="1245"/>
            <ac:picMk id="122" creationId="{B67FEC89-7791-D2AE-4FD1-29E99005E9A7}"/>
          </ac:picMkLst>
        </pc:picChg>
        <pc:picChg chg="add del mod">
          <ac:chgData name="塩谷 晃弘 / Akihiro Shiotani" userId="50aef054-9327-40af-9729-b525352b79f1" providerId="ADAL" clId="{CD008F7E-6E31-4D40-9C30-EFB9EE91FBBA}" dt="2022-07-04T05:44:50.294" v="1916"/>
          <ac:picMkLst>
            <pc:docMk/>
            <pc:sldMk cId="2732808256" sldId="1245"/>
            <ac:picMk id="123" creationId="{D4EA3B23-99D8-CDBD-802D-AA8EC19F565C}"/>
          </ac:picMkLst>
        </pc:picChg>
        <pc:picChg chg="add del mod">
          <ac:chgData name="塩谷 晃弘 / Akihiro Shiotani" userId="50aef054-9327-40af-9729-b525352b79f1" providerId="ADAL" clId="{CD008F7E-6E31-4D40-9C30-EFB9EE91FBBA}" dt="2022-07-04T05:47:12.326" v="1940"/>
          <ac:picMkLst>
            <pc:docMk/>
            <pc:sldMk cId="2732808256" sldId="1245"/>
            <ac:picMk id="130" creationId="{60B461D4-4056-94AE-DED2-FB3F4F9313D0}"/>
          </ac:picMkLst>
        </pc:picChg>
        <pc:picChg chg="add del mod">
          <ac:chgData name="塩谷 晃弘 / Akihiro Shiotani" userId="50aef054-9327-40af-9729-b525352b79f1" providerId="ADAL" clId="{CD008F7E-6E31-4D40-9C30-EFB9EE91FBBA}" dt="2022-07-04T05:47:12.326" v="1940"/>
          <ac:picMkLst>
            <pc:docMk/>
            <pc:sldMk cId="2732808256" sldId="1245"/>
            <ac:picMk id="132" creationId="{04370418-6D62-7A2D-C586-CE0F1218E03A}"/>
          </ac:picMkLst>
        </pc:picChg>
        <pc:picChg chg="add del mod">
          <ac:chgData name="塩谷 晃弘 / Akihiro Shiotani" userId="50aef054-9327-40af-9729-b525352b79f1" providerId="ADAL" clId="{CD008F7E-6E31-4D40-9C30-EFB9EE91FBBA}" dt="2022-07-04T05:47:12.326" v="1940"/>
          <ac:picMkLst>
            <pc:docMk/>
            <pc:sldMk cId="2732808256" sldId="1245"/>
            <ac:picMk id="138" creationId="{3C3BE82E-8497-AEDF-D5CF-7ACCB68BC747}"/>
          </ac:picMkLst>
        </pc:picChg>
        <pc:picChg chg="add del mod">
          <ac:chgData name="塩谷 晃弘 / Akihiro Shiotani" userId="50aef054-9327-40af-9729-b525352b79f1" providerId="ADAL" clId="{CD008F7E-6E31-4D40-9C30-EFB9EE91FBBA}" dt="2022-07-04T05:47:12.326" v="1940"/>
          <ac:picMkLst>
            <pc:docMk/>
            <pc:sldMk cId="2732808256" sldId="1245"/>
            <ac:picMk id="144" creationId="{9F460904-77CB-5E27-7DBE-EDD0121380F8}"/>
          </ac:picMkLst>
        </pc:picChg>
        <pc:picChg chg="add del mod">
          <ac:chgData name="塩谷 晃弘 / Akihiro Shiotani" userId="50aef054-9327-40af-9729-b525352b79f1" providerId="ADAL" clId="{CD008F7E-6E31-4D40-9C30-EFB9EE91FBBA}" dt="2022-07-04T05:47:12.326" v="1940"/>
          <ac:picMkLst>
            <pc:docMk/>
            <pc:sldMk cId="2732808256" sldId="1245"/>
            <ac:picMk id="147" creationId="{E6ADE4B0-FC97-2F26-7F0F-DADEAB3029A0}"/>
          </ac:picMkLst>
        </pc:picChg>
        <pc:picChg chg="add del mod">
          <ac:chgData name="塩谷 晃弘 / Akihiro Shiotani" userId="50aef054-9327-40af-9729-b525352b79f1" providerId="ADAL" clId="{CD008F7E-6E31-4D40-9C30-EFB9EE91FBBA}" dt="2022-07-04T05:47:12.326" v="1940"/>
          <ac:picMkLst>
            <pc:docMk/>
            <pc:sldMk cId="2732808256" sldId="1245"/>
            <ac:picMk id="154" creationId="{7A164C68-A9C2-C998-CE36-2376996E3984}"/>
          </ac:picMkLst>
        </pc:picChg>
        <pc:picChg chg="add del mod">
          <ac:chgData name="塩谷 晃弘 / Akihiro Shiotani" userId="50aef054-9327-40af-9729-b525352b79f1" providerId="ADAL" clId="{CD008F7E-6E31-4D40-9C30-EFB9EE91FBBA}" dt="2022-07-04T05:47:12.326" v="1940"/>
          <ac:picMkLst>
            <pc:docMk/>
            <pc:sldMk cId="2732808256" sldId="1245"/>
            <ac:picMk id="155" creationId="{3984A1C3-1985-0E4D-59AF-D8A3AF07738F}"/>
          </ac:picMkLst>
        </pc:picChg>
        <pc:picChg chg="del">
          <ac:chgData name="塩谷 晃弘 / Akihiro Shiotani" userId="50aef054-9327-40af-9729-b525352b79f1" providerId="ADAL" clId="{CD008F7E-6E31-4D40-9C30-EFB9EE91FBBA}" dt="2022-07-04T05:44:04.019" v="1905" actId="478"/>
          <ac:picMkLst>
            <pc:docMk/>
            <pc:sldMk cId="2732808256" sldId="1245"/>
            <ac:picMk id="169" creationId="{334925E8-75B3-28D3-BD6B-FD3A5CC678D9}"/>
          </ac:picMkLst>
        </pc:picChg>
        <pc:cxnChg chg="add del mod">
          <ac:chgData name="塩谷 晃弘 / Akihiro Shiotani" userId="50aef054-9327-40af-9729-b525352b79f1" providerId="ADAL" clId="{CD008F7E-6E31-4D40-9C30-EFB9EE91FBBA}" dt="2022-07-04T05:44:12.882" v="1908"/>
          <ac:cxnSpMkLst>
            <pc:docMk/>
            <pc:sldMk cId="2732808256" sldId="1245"/>
            <ac:cxnSpMk id="25" creationId="{145B30DB-E9E6-8C27-33B5-D19A8F42E76A}"/>
          </ac:cxnSpMkLst>
        </pc:cxnChg>
        <pc:cxnChg chg="add del mod">
          <ac:chgData name="塩谷 晃弘 / Akihiro Shiotani" userId="50aef054-9327-40af-9729-b525352b79f1" providerId="ADAL" clId="{CD008F7E-6E31-4D40-9C30-EFB9EE91FBBA}" dt="2022-07-04T05:44:12.882" v="1908"/>
          <ac:cxnSpMkLst>
            <pc:docMk/>
            <pc:sldMk cId="2732808256" sldId="1245"/>
            <ac:cxnSpMk id="26" creationId="{7781B1CB-FB81-461B-D318-B8E0FBB4BE46}"/>
          </ac:cxnSpMkLst>
        </pc:cxnChg>
        <pc:cxnChg chg="add del mod">
          <ac:chgData name="塩谷 晃弘 / Akihiro Shiotani" userId="50aef054-9327-40af-9729-b525352b79f1" providerId="ADAL" clId="{CD008F7E-6E31-4D40-9C30-EFB9EE91FBBA}" dt="2022-07-04T05:44:12.882" v="1908"/>
          <ac:cxnSpMkLst>
            <pc:docMk/>
            <pc:sldMk cId="2732808256" sldId="1245"/>
            <ac:cxnSpMk id="27" creationId="{FD10ADEC-DBDE-659A-3053-A9A48ADAFDEE}"/>
          </ac:cxnSpMkLst>
        </pc:cxnChg>
        <pc:cxnChg chg="add del mod">
          <ac:chgData name="塩谷 晃弘 / Akihiro Shiotani" userId="50aef054-9327-40af-9729-b525352b79f1" providerId="ADAL" clId="{CD008F7E-6E31-4D40-9C30-EFB9EE91FBBA}" dt="2022-07-04T05:44:12.882" v="1908"/>
          <ac:cxnSpMkLst>
            <pc:docMk/>
            <pc:sldMk cId="2732808256" sldId="1245"/>
            <ac:cxnSpMk id="33" creationId="{CA09B19F-C24C-1930-0A13-AC9323A61B72}"/>
          </ac:cxnSpMkLst>
        </pc:cxnChg>
        <pc:cxnChg chg="add del mod">
          <ac:chgData name="塩谷 晃弘 / Akihiro Shiotani" userId="50aef054-9327-40af-9729-b525352b79f1" providerId="ADAL" clId="{CD008F7E-6E31-4D40-9C30-EFB9EE91FBBA}" dt="2022-07-04T05:44:12.882" v="1908"/>
          <ac:cxnSpMkLst>
            <pc:docMk/>
            <pc:sldMk cId="2732808256" sldId="1245"/>
            <ac:cxnSpMk id="34" creationId="{96BD0E9E-22C1-EC0B-D09D-1046660964E4}"/>
          </ac:cxnSpMkLst>
        </pc:cxnChg>
        <pc:cxnChg chg="add del mod">
          <ac:chgData name="塩谷 晃弘 / Akihiro Shiotani" userId="50aef054-9327-40af-9729-b525352b79f1" providerId="ADAL" clId="{CD008F7E-6E31-4D40-9C30-EFB9EE91FBBA}" dt="2022-07-04T05:44:12.882" v="1908"/>
          <ac:cxnSpMkLst>
            <pc:docMk/>
            <pc:sldMk cId="2732808256" sldId="1245"/>
            <ac:cxnSpMk id="44" creationId="{E2C4EBAD-B2C0-123D-060C-A3BBEAC2CEED}"/>
          </ac:cxnSpMkLst>
        </pc:cxnChg>
        <pc:cxnChg chg="add del mod">
          <ac:chgData name="塩谷 晃弘 / Akihiro Shiotani" userId="50aef054-9327-40af-9729-b525352b79f1" providerId="ADAL" clId="{CD008F7E-6E31-4D40-9C30-EFB9EE91FBBA}" dt="2022-07-04T05:44:12.882" v="1908"/>
          <ac:cxnSpMkLst>
            <pc:docMk/>
            <pc:sldMk cId="2732808256" sldId="1245"/>
            <ac:cxnSpMk id="45" creationId="{63925A78-BCB0-3C07-9B6B-031F2D57CC1D}"/>
          </ac:cxnSpMkLst>
        </pc:cxnChg>
        <pc:cxnChg chg="add del mod">
          <ac:chgData name="塩谷 晃弘 / Akihiro Shiotani" userId="50aef054-9327-40af-9729-b525352b79f1" providerId="ADAL" clId="{CD008F7E-6E31-4D40-9C30-EFB9EE91FBBA}" dt="2022-07-04T05:44:12.882" v="1908"/>
          <ac:cxnSpMkLst>
            <pc:docMk/>
            <pc:sldMk cId="2732808256" sldId="1245"/>
            <ac:cxnSpMk id="56" creationId="{5A6C5B9F-EE0B-BFF1-7035-219B6B357710}"/>
          </ac:cxnSpMkLst>
        </pc:cxnChg>
        <pc:cxnChg chg="add del mod">
          <ac:chgData name="塩谷 晃弘 / Akihiro Shiotani" userId="50aef054-9327-40af-9729-b525352b79f1" providerId="ADAL" clId="{CD008F7E-6E31-4D40-9C30-EFB9EE91FBBA}" dt="2022-07-04T05:44:46.289" v="1914"/>
          <ac:cxnSpMkLst>
            <pc:docMk/>
            <pc:sldMk cId="2732808256" sldId="1245"/>
            <ac:cxnSpMk id="61" creationId="{C8C31A00-5744-1CB0-9B31-84CB81411E5A}"/>
          </ac:cxnSpMkLst>
        </pc:cxnChg>
        <pc:cxnChg chg="add del mod">
          <ac:chgData name="塩谷 晃弘 / Akihiro Shiotani" userId="50aef054-9327-40af-9729-b525352b79f1" providerId="ADAL" clId="{CD008F7E-6E31-4D40-9C30-EFB9EE91FBBA}" dt="2022-07-04T05:44:46.289" v="1914"/>
          <ac:cxnSpMkLst>
            <pc:docMk/>
            <pc:sldMk cId="2732808256" sldId="1245"/>
            <ac:cxnSpMk id="63" creationId="{47BC7223-3AF9-1359-09B8-571734A5DE63}"/>
          </ac:cxnSpMkLst>
        </pc:cxnChg>
        <pc:cxnChg chg="add del mod">
          <ac:chgData name="塩谷 晃弘 / Akihiro Shiotani" userId="50aef054-9327-40af-9729-b525352b79f1" providerId="ADAL" clId="{CD008F7E-6E31-4D40-9C30-EFB9EE91FBBA}" dt="2022-07-04T05:44:46.289" v="1914"/>
          <ac:cxnSpMkLst>
            <pc:docMk/>
            <pc:sldMk cId="2732808256" sldId="1245"/>
            <ac:cxnSpMk id="64" creationId="{FB0CB286-7051-60B4-90B0-8F0AA7AE0618}"/>
          </ac:cxnSpMkLst>
        </pc:cxnChg>
        <pc:cxnChg chg="add del mod">
          <ac:chgData name="塩谷 晃弘 / Akihiro Shiotani" userId="50aef054-9327-40af-9729-b525352b79f1" providerId="ADAL" clId="{CD008F7E-6E31-4D40-9C30-EFB9EE91FBBA}" dt="2022-07-04T05:44:46.289" v="1914"/>
          <ac:cxnSpMkLst>
            <pc:docMk/>
            <pc:sldMk cId="2732808256" sldId="1245"/>
            <ac:cxnSpMk id="70" creationId="{6F1AE437-34D9-6561-C617-48230479364C}"/>
          </ac:cxnSpMkLst>
        </pc:cxnChg>
        <pc:cxnChg chg="add del mod">
          <ac:chgData name="塩谷 晃弘 / Akihiro Shiotani" userId="50aef054-9327-40af-9729-b525352b79f1" providerId="ADAL" clId="{CD008F7E-6E31-4D40-9C30-EFB9EE91FBBA}" dt="2022-07-04T05:44:46.289" v="1914"/>
          <ac:cxnSpMkLst>
            <pc:docMk/>
            <pc:sldMk cId="2732808256" sldId="1245"/>
            <ac:cxnSpMk id="71" creationId="{00501F37-94D8-2122-3A54-D0DE58407608}"/>
          </ac:cxnSpMkLst>
        </pc:cxnChg>
        <pc:cxnChg chg="add del mod">
          <ac:chgData name="塩谷 晃弘 / Akihiro Shiotani" userId="50aef054-9327-40af-9729-b525352b79f1" providerId="ADAL" clId="{CD008F7E-6E31-4D40-9C30-EFB9EE91FBBA}" dt="2022-07-04T05:44:46.289" v="1914"/>
          <ac:cxnSpMkLst>
            <pc:docMk/>
            <pc:sldMk cId="2732808256" sldId="1245"/>
            <ac:cxnSpMk id="77" creationId="{5E7AEAC4-FB8C-B00D-6573-A1DC7ED55CD8}"/>
          </ac:cxnSpMkLst>
        </pc:cxnChg>
        <pc:cxnChg chg="add del mod">
          <ac:chgData name="塩谷 晃弘 / Akihiro Shiotani" userId="50aef054-9327-40af-9729-b525352b79f1" providerId="ADAL" clId="{CD008F7E-6E31-4D40-9C30-EFB9EE91FBBA}" dt="2022-07-04T05:44:46.289" v="1914"/>
          <ac:cxnSpMkLst>
            <pc:docMk/>
            <pc:sldMk cId="2732808256" sldId="1245"/>
            <ac:cxnSpMk id="78" creationId="{E7B427F8-A28E-76B0-1C46-3660330C7EF5}"/>
          </ac:cxnSpMkLst>
        </pc:cxnChg>
        <pc:cxnChg chg="add del mod">
          <ac:chgData name="塩谷 晃弘 / Akihiro Shiotani" userId="50aef054-9327-40af-9729-b525352b79f1" providerId="ADAL" clId="{CD008F7E-6E31-4D40-9C30-EFB9EE91FBBA}" dt="2022-07-04T05:44:46.289" v="1914"/>
          <ac:cxnSpMkLst>
            <pc:docMk/>
            <pc:sldMk cId="2732808256" sldId="1245"/>
            <ac:cxnSpMk id="89" creationId="{649C8155-DA96-BBDA-33B2-2FE9C941A031}"/>
          </ac:cxnSpMkLst>
        </pc:cxnChg>
        <pc:cxnChg chg="add del mod">
          <ac:chgData name="塩谷 晃弘 / Akihiro Shiotani" userId="50aef054-9327-40af-9729-b525352b79f1" providerId="ADAL" clId="{CD008F7E-6E31-4D40-9C30-EFB9EE91FBBA}" dt="2022-07-04T05:44:50.294" v="1916"/>
          <ac:cxnSpMkLst>
            <pc:docMk/>
            <pc:sldMk cId="2732808256" sldId="1245"/>
            <ac:cxnSpMk id="94" creationId="{835D1ABF-C5BA-88FE-3F46-A5C38338BBE5}"/>
          </ac:cxnSpMkLst>
        </pc:cxnChg>
        <pc:cxnChg chg="add del mod">
          <ac:chgData name="塩谷 晃弘 / Akihiro Shiotani" userId="50aef054-9327-40af-9729-b525352b79f1" providerId="ADAL" clId="{CD008F7E-6E31-4D40-9C30-EFB9EE91FBBA}" dt="2022-07-04T05:44:50.294" v="1916"/>
          <ac:cxnSpMkLst>
            <pc:docMk/>
            <pc:sldMk cId="2732808256" sldId="1245"/>
            <ac:cxnSpMk id="95" creationId="{0F6EBA33-0B3C-BE68-6BC4-21BCEBA3AB1B}"/>
          </ac:cxnSpMkLst>
        </pc:cxnChg>
        <pc:cxnChg chg="add del mod">
          <ac:chgData name="塩谷 晃弘 / Akihiro Shiotani" userId="50aef054-9327-40af-9729-b525352b79f1" providerId="ADAL" clId="{CD008F7E-6E31-4D40-9C30-EFB9EE91FBBA}" dt="2022-07-04T05:44:50.294" v="1916"/>
          <ac:cxnSpMkLst>
            <pc:docMk/>
            <pc:sldMk cId="2732808256" sldId="1245"/>
            <ac:cxnSpMk id="96" creationId="{6E351AC9-562F-EB3C-E64F-44B7D885751C}"/>
          </ac:cxnSpMkLst>
        </pc:cxnChg>
        <pc:cxnChg chg="add del mod">
          <ac:chgData name="塩谷 晃弘 / Akihiro Shiotani" userId="50aef054-9327-40af-9729-b525352b79f1" providerId="ADAL" clId="{CD008F7E-6E31-4D40-9C30-EFB9EE91FBBA}" dt="2022-07-04T05:44:50.294" v="1916"/>
          <ac:cxnSpMkLst>
            <pc:docMk/>
            <pc:sldMk cId="2732808256" sldId="1245"/>
            <ac:cxnSpMk id="102" creationId="{DD3C00DB-D3D5-DCA3-AD61-9EEABF7AA1A5}"/>
          </ac:cxnSpMkLst>
        </pc:cxnChg>
        <pc:cxnChg chg="add del mod">
          <ac:chgData name="塩谷 晃弘 / Akihiro Shiotani" userId="50aef054-9327-40af-9729-b525352b79f1" providerId="ADAL" clId="{CD008F7E-6E31-4D40-9C30-EFB9EE91FBBA}" dt="2022-07-04T05:44:50.294" v="1916"/>
          <ac:cxnSpMkLst>
            <pc:docMk/>
            <pc:sldMk cId="2732808256" sldId="1245"/>
            <ac:cxnSpMk id="103" creationId="{12AB1A0B-D585-ED69-2AA1-27108D0940B8}"/>
          </ac:cxnSpMkLst>
        </pc:cxnChg>
        <pc:cxnChg chg="add del mod">
          <ac:chgData name="塩谷 晃弘 / Akihiro Shiotani" userId="50aef054-9327-40af-9729-b525352b79f1" providerId="ADAL" clId="{CD008F7E-6E31-4D40-9C30-EFB9EE91FBBA}" dt="2022-07-04T05:44:50.294" v="1916"/>
          <ac:cxnSpMkLst>
            <pc:docMk/>
            <pc:sldMk cId="2732808256" sldId="1245"/>
            <ac:cxnSpMk id="109" creationId="{FA76560A-2C81-3BCD-EE59-B7D04DE58C08}"/>
          </ac:cxnSpMkLst>
        </pc:cxnChg>
        <pc:cxnChg chg="add del mod">
          <ac:chgData name="塩谷 晃弘 / Akihiro Shiotani" userId="50aef054-9327-40af-9729-b525352b79f1" providerId="ADAL" clId="{CD008F7E-6E31-4D40-9C30-EFB9EE91FBBA}" dt="2022-07-04T05:44:50.294" v="1916"/>
          <ac:cxnSpMkLst>
            <pc:docMk/>
            <pc:sldMk cId="2732808256" sldId="1245"/>
            <ac:cxnSpMk id="110" creationId="{A3753F71-9C91-8432-6BBA-E1C3D04A3E8D}"/>
          </ac:cxnSpMkLst>
        </pc:cxnChg>
        <pc:cxnChg chg="add del mod">
          <ac:chgData name="塩谷 晃弘 / Akihiro Shiotani" userId="50aef054-9327-40af-9729-b525352b79f1" providerId="ADAL" clId="{CD008F7E-6E31-4D40-9C30-EFB9EE91FBBA}" dt="2022-07-04T05:44:50.294" v="1916"/>
          <ac:cxnSpMkLst>
            <pc:docMk/>
            <pc:sldMk cId="2732808256" sldId="1245"/>
            <ac:cxnSpMk id="121" creationId="{26CB559C-4630-9F88-36B6-0FA630FA5661}"/>
          </ac:cxnSpMkLst>
        </pc:cxnChg>
        <pc:cxnChg chg="add del mod">
          <ac:chgData name="塩谷 晃弘 / Akihiro Shiotani" userId="50aef054-9327-40af-9729-b525352b79f1" providerId="ADAL" clId="{CD008F7E-6E31-4D40-9C30-EFB9EE91FBBA}" dt="2022-07-04T05:47:12.326" v="1940"/>
          <ac:cxnSpMkLst>
            <pc:docMk/>
            <pc:sldMk cId="2732808256" sldId="1245"/>
            <ac:cxnSpMk id="126" creationId="{21333BAD-A1F8-3226-FBC8-59E76D4AEA89}"/>
          </ac:cxnSpMkLst>
        </pc:cxnChg>
        <pc:cxnChg chg="add del mod">
          <ac:chgData name="塩谷 晃弘 / Akihiro Shiotani" userId="50aef054-9327-40af-9729-b525352b79f1" providerId="ADAL" clId="{CD008F7E-6E31-4D40-9C30-EFB9EE91FBBA}" dt="2022-07-04T05:47:12.326" v="1940"/>
          <ac:cxnSpMkLst>
            <pc:docMk/>
            <pc:sldMk cId="2732808256" sldId="1245"/>
            <ac:cxnSpMk id="127" creationId="{95A5EA62-C5D6-64B8-5349-377A5868F2FA}"/>
          </ac:cxnSpMkLst>
        </pc:cxnChg>
        <pc:cxnChg chg="add del mod">
          <ac:chgData name="塩谷 晃弘 / Akihiro Shiotani" userId="50aef054-9327-40af-9729-b525352b79f1" providerId="ADAL" clId="{CD008F7E-6E31-4D40-9C30-EFB9EE91FBBA}" dt="2022-07-04T05:47:12.326" v="1940"/>
          <ac:cxnSpMkLst>
            <pc:docMk/>
            <pc:sldMk cId="2732808256" sldId="1245"/>
            <ac:cxnSpMk id="128" creationId="{1834338B-382D-412D-F950-3696420DBAFB}"/>
          </ac:cxnSpMkLst>
        </pc:cxnChg>
        <pc:cxnChg chg="add del mod">
          <ac:chgData name="塩谷 晃弘 / Akihiro Shiotani" userId="50aef054-9327-40af-9729-b525352b79f1" providerId="ADAL" clId="{CD008F7E-6E31-4D40-9C30-EFB9EE91FBBA}" dt="2022-07-04T05:47:12.326" v="1940"/>
          <ac:cxnSpMkLst>
            <pc:docMk/>
            <pc:sldMk cId="2732808256" sldId="1245"/>
            <ac:cxnSpMk id="134" creationId="{79932E9A-D21E-2485-E0DA-4B2A78B2B30E}"/>
          </ac:cxnSpMkLst>
        </pc:cxnChg>
        <pc:cxnChg chg="add del mod">
          <ac:chgData name="塩谷 晃弘 / Akihiro Shiotani" userId="50aef054-9327-40af-9729-b525352b79f1" providerId="ADAL" clId="{CD008F7E-6E31-4D40-9C30-EFB9EE91FBBA}" dt="2022-07-04T05:47:12.326" v="1940"/>
          <ac:cxnSpMkLst>
            <pc:docMk/>
            <pc:sldMk cId="2732808256" sldId="1245"/>
            <ac:cxnSpMk id="135" creationId="{23AB06B3-DE48-D89D-F503-4420A67508A2}"/>
          </ac:cxnSpMkLst>
        </pc:cxnChg>
        <pc:cxnChg chg="add del mod">
          <ac:chgData name="塩谷 晃弘 / Akihiro Shiotani" userId="50aef054-9327-40af-9729-b525352b79f1" providerId="ADAL" clId="{CD008F7E-6E31-4D40-9C30-EFB9EE91FBBA}" dt="2022-07-04T05:47:12.326" v="1940"/>
          <ac:cxnSpMkLst>
            <pc:docMk/>
            <pc:sldMk cId="2732808256" sldId="1245"/>
            <ac:cxnSpMk id="141" creationId="{4AE6FC17-4DB5-E241-37AC-0EEE216EBB42}"/>
          </ac:cxnSpMkLst>
        </pc:cxnChg>
        <pc:cxnChg chg="add del mod">
          <ac:chgData name="塩谷 晃弘 / Akihiro Shiotani" userId="50aef054-9327-40af-9729-b525352b79f1" providerId="ADAL" clId="{CD008F7E-6E31-4D40-9C30-EFB9EE91FBBA}" dt="2022-07-04T05:47:12.326" v="1940"/>
          <ac:cxnSpMkLst>
            <pc:docMk/>
            <pc:sldMk cId="2732808256" sldId="1245"/>
            <ac:cxnSpMk id="142" creationId="{38E961AD-1ED6-F7CD-F5C0-7181FFC5A532}"/>
          </ac:cxnSpMkLst>
        </pc:cxnChg>
        <pc:cxnChg chg="add del mod">
          <ac:chgData name="塩谷 晃弘 / Akihiro Shiotani" userId="50aef054-9327-40af-9729-b525352b79f1" providerId="ADAL" clId="{CD008F7E-6E31-4D40-9C30-EFB9EE91FBBA}" dt="2022-07-04T05:47:12.326" v="1940"/>
          <ac:cxnSpMkLst>
            <pc:docMk/>
            <pc:sldMk cId="2732808256" sldId="1245"/>
            <ac:cxnSpMk id="153" creationId="{E87FFD47-2EB6-9621-DFDC-BD7EEF994440}"/>
          </ac:cxnSpMkLst>
        </pc:cxnChg>
      </pc:sldChg>
      <pc:sldChg chg="addSp delSp modSp add mod ord">
        <pc:chgData name="塩谷 晃弘 / Akihiro Shiotani" userId="50aef054-9327-40af-9729-b525352b79f1" providerId="ADAL" clId="{CD008F7E-6E31-4D40-9C30-EFB9EE91FBBA}" dt="2022-07-04T08:11:57.555" v="3304" actId="12"/>
        <pc:sldMkLst>
          <pc:docMk/>
          <pc:sldMk cId="857970559" sldId="1246"/>
        </pc:sldMkLst>
        <pc:spChg chg="add del mod">
          <ac:chgData name="塩谷 晃弘 / Akihiro Shiotani" userId="50aef054-9327-40af-9729-b525352b79f1" providerId="ADAL" clId="{CD008F7E-6E31-4D40-9C30-EFB9EE91FBBA}" dt="2022-07-04T08:10:03.780" v="3293"/>
          <ac:spMkLst>
            <pc:docMk/>
            <pc:sldMk cId="857970559" sldId="1246"/>
            <ac:spMk id="2" creationId="{9CB5695D-422D-8175-20BB-9241DB890B86}"/>
          </ac:spMkLst>
        </pc:spChg>
        <pc:spChg chg="del">
          <ac:chgData name="塩谷 晃弘 / Akihiro Shiotani" userId="50aef054-9327-40af-9729-b525352b79f1" providerId="ADAL" clId="{CD008F7E-6E31-4D40-9C30-EFB9EE91FBBA}" dt="2022-07-04T08:10:00.984" v="3290" actId="478"/>
          <ac:spMkLst>
            <pc:docMk/>
            <pc:sldMk cId="857970559" sldId="1246"/>
            <ac:spMk id="5" creationId="{B220F639-A7D1-AD63-E857-00D559E82108}"/>
          </ac:spMkLst>
        </pc:spChg>
        <pc:spChg chg="add mod">
          <ac:chgData name="塩谷 晃弘 / Akihiro Shiotani" userId="50aef054-9327-40af-9729-b525352b79f1" providerId="ADAL" clId="{CD008F7E-6E31-4D40-9C30-EFB9EE91FBBA}" dt="2022-07-04T07:59:22.630" v="2355" actId="20577"/>
          <ac:spMkLst>
            <pc:docMk/>
            <pc:sldMk cId="857970559" sldId="1246"/>
            <ac:spMk id="15" creationId="{6E34FE95-2167-D992-4399-C23144C04AA8}"/>
          </ac:spMkLst>
        </pc:spChg>
        <pc:spChg chg="add del mod">
          <ac:chgData name="塩谷 晃弘 / Akihiro Shiotani" userId="50aef054-9327-40af-9729-b525352b79f1" providerId="ADAL" clId="{CD008F7E-6E31-4D40-9C30-EFB9EE91FBBA}" dt="2022-07-04T08:10:02.247" v="3292"/>
          <ac:spMkLst>
            <pc:docMk/>
            <pc:sldMk cId="857970559" sldId="1246"/>
            <ac:spMk id="16" creationId="{591DD570-83E1-3FEB-50F0-B7BD0AF43DE0}"/>
          </ac:spMkLst>
        </pc:spChg>
        <pc:spChg chg="add mod">
          <ac:chgData name="塩谷 晃弘 / Akihiro Shiotani" userId="50aef054-9327-40af-9729-b525352b79f1" providerId="ADAL" clId="{CD008F7E-6E31-4D40-9C30-EFB9EE91FBBA}" dt="2022-07-04T08:10:03.780" v="3293"/>
          <ac:spMkLst>
            <pc:docMk/>
            <pc:sldMk cId="857970559" sldId="1246"/>
            <ac:spMk id="17" creationId="{F9A09B0F-233A-86C1-F86A-2FF35A5CE252}"/>
          </ac:spMkLst>
        </pc:spChg>
        <pc:spChg chg="mod">
          <ac:chgData name="塩谷 晃弘 / Akihiro Shiotani" userId="50aef054-9327-40af-9729-b525352b79f1" providerId="ADAL" clId="{CD008F7E-6E31-4D40-9C30-EFB9EE91FBBA}" dt="2022-07-04T07:58:19.996" v="2229" actId="20577"/>
          <ac:spMkLst>
            <pc:docMk/>
            <pc:sldMk cId="857970559" sldId="1246"/>
            <ac:spMk id="35" creationId="{B01AF781-C3FD-7925-F645-2922F8DE24C1}"/>
          </ac:spMkLst>
        </pc:spChg>
        <pc:spChg chg="mod">
          <ac:chgData name="塩谷 晃弘 / Akihiro Shiotani" userId="50aef054-9327-40af-9729-b525352b79f1" providerId="ADAL" clId="{CD008F7E-6E31-4D40-9C30-EFB9EE91FBBA}" dt="2022-07-04T08:11:57.555" v="3304" actId="12"/>
          <ac:spMkLst>
            <pc:docMk/>
            <pc:sldMk cId="857970559" sldId="1246"/>
            <ac:spMk id="38" creationId="{33E904E5-71F9-296D-56EC-2BD9CE4FFC75}"/>
          </ac:spMkLst>
        </pc:spChg>
        <pc:spChg chg="del">
          <ac:chgData name="塩谷 晃弘 / Akihiro Shiotani" userId="50aef054-9327-40af-9729-b525352b79f1" providerId="ADAL" clId="{CD008F7E-6E31-4D40-9C30-EFB9EE91FBBA}" dt="2022-07-04T07:58:37.353" v="2233" actId="478"/>
          <ac:spMkLst>
            <pc:docMk/>
            <pc:sldMk cId="857970559" sldId="1246"/>
            <ac:spMk id="45" creationId="{1F78DAA2-5163-9B89-38FE-877CCD6848BC}"/>
          </ac:spMkLst>
        </pc:spChg>
        <pc:grpChg chg="mod">
          <ac:chgData name="塩谷 晃弘 / Akihiro Shiotani" userId="50aef054-9327-40af-9729-b525352b79f1" providerId="ADAL" clId="{CD008F7E-6E31-4D40-9C30-EFB9EE91FBBA}" dt="2022-07-04T07:59:09.595" v="2333" actId="1035"/>
          <ac:grpSpMkLst>
            <pc:docMk/>
            <pc:sldMk cId="857970559" sldId="1246"/>
            <ac:grpSpMk id="40" creationId="{A4347873-0936-0B8F-1877-21B3B98FB62B}"/>
          </ac:grpSpMkLst>
        </pc:grpChg>
      </pc:sldChg>
      <pc:sldChg chg="add del">
        <pc:chgData name="塩谷 晃弘 / Akihiro Shiotani" userId="50aef054-9327-40af-9729-b525352b79f1" providerId="ADAL" clId="{CD008F7E-6E31-4D40-9C30-EFB9EE91FBBA}" dt="2022-07-04T05:45:45.038" v="1929" actId="2890"/>
        <pc:sldMkLst>
          <pc:docMk/>
          <pc:sldMk cId="1742479556" sldId="1246"/>
        </pc:sldMkLst>
      </pc:sldChg>
      <pc:sldChg chg="modSp add mod ord">
        <pc:chgData name="塩谷 晃弘 / Akihiro Shiotani" userId="50aef054-9327-40af-9729-b525352b79f1" providerId="ADAL" clId="{CD008F7E-6E31-4D40-9C30-EFB9EE91FBBA}" dt="2022-07-04T08:10:31.211" v="3298" actId="207"/>
        <pc:sldMkLst>
          <pc:docMk/>
          <pc:sldMk cId="1968098038" sldId="1247"/>
        </pc:sldMkLst>
        <pc:spChg chg="mod">
          <ac:chgData name="塩谷 晃弘 / Akihiro Shiotani" userId="50aef054-9327-40af-9729-b525352b79f1" providerId="ADAL" clId="{CD008F7E-6E31-4D40-9C30-EFB9EE91FBBA}" dt="2022-07-04T08:10:31.211" v="3298" actId="207"/>
          <ac:spMkLst>
            <pc:docMk/>
            <pc:sldMk cId="1968098038" sldId="1247"/>
            <ac:spMk id="4" creationId="{4734FC7C-1A0B-E457-2F62-2B3C9DB329C7}"/>
          </ac:spMkLst>
        </pc:spChg>
      </pc:sldChg>
      <pc:sldChg chg="add del">
        <pc:chgData name="塩谷 晃弘 / Akihiro Shiotani" userId="50aef054-9327-40af-9729-b525352b79f1" providerId="ADAL" clId="{CD008F7E-6E31-4D40-9C30-EFB9EE91FBBA}" dt="2022-07-04T08:09:12.222" v="3286" actId="2890"/>
        <pc:sldMkLst>
          <pc:docMk/>
          <pc:sldMk cId="3555096421" sldId="1247"/>
        </pc:sldMkLst>
      </pc:sldChg>
      <pc:sldChg chg="add ord">
        <pc:chgData name="塩谷 晃弘 / Akihiro Shiotani" userId="50aef054-9327-40af-9729-b525352b79f1" providerId="ADAL" clId="{CD008F7E-6E31-4D40-9C30-EFB9EE91FBBA}" dt="2022-07-04T08:14:43.368" v="3388"/>
        <pc:sldMkLst>
          <pc:docMk/>
          <pc:sldMk cId="3789877576" sldId="1248"/>
        </pc:sldMkLst>
      </pc:sldChg>
      <pc:sldChg chg="addSp delSp modSp add mod ord">
        <pc:chgData name="塩谷 晃弘 / Akihiro Shiotani" userId="50aef054-9327-40af-9729-b525352b79f1" providerId="ADAL" clId="{CD008F7E-6E31-4D40-9C30-EFB9EE91FBBA}" dt="2022-07-04T23:59:16.082" v="4632" actId="20577"/>
        <pc:sldMkLst>
          <pc:docMk/>
          <pc:sldMk cId="788933140" sldId="1249"/>
        </pc:sldMkLst>
        <pc:spChg chg="mod">
          <ac:chgData name="塩谷 晃弘 / Akihiro Shiotani" userId="50aef054-9327-40af-9729-b525352b79f1" providerId="ADAL" clId="{CD008F7E-6E31-4D40-9C30-EFB9EE91FBBA}" dt="2022-07-04T08:19:20.812" v="3556"/>
          <ac:spMkLst>
            <pc:docMk/>
            <pc:sldMk cId="788933140" sldId="1249"/>
            <ac:spMk id="2" creationId="{00000000-0000-0000-0000-000000000000}"/>
          </ac:spMkLst>
        </pc:spChg>
        <pc:spChg chg="add mod">
          <ac:chgData name="塩谷 晃弘 / Akihiro Shiotani" userId="50aef054-9327-40af-9729-b525352b79f1" providerId="ADAL" clId="{CD008F7E-6E31-4D40-9C30-EFB9EE91FBBA}" dt="2022-07-04T23:59:16.082" v="4632" actId="20577"/>
          <ac:spMkLst>
            <pc:docMk/>
            <pc:sldMk cId="788933140" sldId="1249"/>
            <ac:spMk id="21" creationId="{13DC23FC-677F-2B37-6DD5-0E11E9DD9BBF}"/>
          </ac:spMkLst>
        </pc:spChg>
        <pc:spChg chg="del">
          <ac:chgData name="塩谷 晃弘 / Akihiro Shiotani" userId="50aef054-9327-40af-9729-b525352b79f1" providerId="ADAL" clId="{CD008F7E-6E31-4D40-9C30-EFB9EE91FBBA}" dt="2022-07-04T23:51:30.115" v="3819" actId="478"/>
          <ac:spMkLst>
            <pc:docMk/>
            <pc:sldMk cId="788933140" sldId="1249"/>
            <ac:spMk id="67" creationId="{1B749A45-512F-78F4-71C4-1D0CCDAD6E65}"/>
          </ac:spMkLst>
        </pc:spChg>
        <pc:spChg chg="mod">
          <ac:chgData name="塩谷 晃弘 / Akihiro Shiotani" userId="50aef054-9327-40af-9729-b525352b79f1" providerId="ADAL" clId="{CD008F7E-6E31-4D40-9C30-EFB9EE91FBBA}" dt="2022-07-04T23:55:19.798" v="4321" actId="20577"/>
          <ac:spMkLst>
            <pc:docMk/>
            <pc:sldMk cId="788933140" sldId="1249"/>
            <ac:spMk id="84" creationId="{73ECAFBB-1381-E2AF-A690-A152979B39DC}"/>
          </ac:spMkLst>
        </pc:spChg>
        <pc:spChg chg="mod">
          <ac:chgData name="塩谷 晃弘 / Akihiro Shiotani" userId="50aef054-9327-40af-9729-b525352b79f1" providerId="ADAL" clId="{CD008F7E-6E31-4D40-9C30-EFB9EE91FBBA}" dt="2022-07-04T23:54:56.207" v="4248" actId="20577"/>
          <ac:spMkLst>
            <pc:docMk/>
            <pc:sldMk cId="788933140" sldId="1249"/>
            <ac:spMk id="85" creationId="{4577C261-EB6D-13A0-88A2-C6A12740C911}"/>
          </ac:spMkLst>
        </pc:spChg>
      </pc:sldChg>
    </pc:docChg>
  </pc:docChgLst>
  <pc:docChgLst>
    <pc:chgData name="塩谷 晃弘 / Akihiro Shiotani" userId="50aef054-9327-40af-9729-b525352b79f1" providerId="ADAL" clId="{F264B0A3-1EB3-474E-892E-57DE594975C6}"/>
    <pc:docChg chg="custSel addSld modSld">
      <pc:chgData name="塩谷 晃弘 / Akihiro Shiotani" userId="50aef054-9327-40af-9729-b525352b79f1" providerId="ADAL" clId="{F264B0A3-1EB3-474E-892E-57DE594975C6}" dt="2022-12-12T01:35:50.506" v="4" actId="478"/>
      <pc:docMkLst>
        <pc:docMk/>
      </pc:docMkLst>
      <pc:sldChg chg="addSp delSp modSp new mod">
        <pc:chgData name="塩谷 晃弘 / Akihiro Shiotani" userId="50aef054-9327-40af-9729-b525352b79f1" providerId="ADAL" clId="{F264B0A3-1EB3-474E-892E-57DE594975C6}" dt="2022-12-12T01:35:50.506" v="4" actId="478"/>
        <pc:sldMkLst>
          <pc:docMk/>
          <pc:sldMk cId="3673046068" sldId="1312"/>
        </pc:sldMkLst>
        <pc:picChg chg="add del mod">
          <ac:chgData name="塩谷 晃弘 / Akihiro Shiotani" userId="50aef054-9327-40af-9729-b525352b79f1" providerId="ADAL" clId="{F264B0A3-1EB3-474E-892E-57DE594975C6}" dt="2022-12-12T01:35:50.506" v="4" actId="478"/>
          <ac:picMkLst>
            <pc:docMk/>
            <pc:sldMk cId="3673046068" sldId="1312"/>
            <ac:picMk id="4" creationId="{893AFCE3-188B-39EB-F557-0105D3AC7BD6}"/>
          </ac:picMkLst>
        </pc:picChg>
      </pc:sldChg>
    </pc:docChg>
  </pc:docChgLst>
  <pc:docChgLst>
    <pc:chgData name="塩谷 晃弘 / Akihiro Shiotani" userId="50aef054-9327-40af-9729-b525352b79f1" providerId="ADAL" clId="{E64B515C-9D48-49CA-9119-385737F9C223}"/>
    <pc:docChg chg="undo redo custSel addSld delSld modSld sldOrd">
      <pc:chgData name="塩谷 晃弘 / Akihiro Shiotani" userId="50aef054-9327-40af-9729-b525352b79f1" providerId="ADAL" clId="{E64B515C-9D48-49CA-9119-385737F9C223}" dt="2022-07-20T04:22:03.033" v="5023" actId="242"/>
      <pc:docMkLst>
        <pc:docMk/>
      </pc:docMkLst>
      <pc:sldChg chg="modSp mod">
        <pc:chgData name="塩谷 晃弘 / Akihiro Shiotani" userId="50aef054-9327-40af-9729-b525352b79f1" providerId="ADAL" clId="{E64B515C-9D48-49CA-9119-385737F9C223}" dt="2022-07-20T04:09:28.499" v="4497" actId="20577"/>
        <pc:sldMkLst>
          <pc:docMk/>
          <pc:sldMk cId="3136671927" sldId="668"/>
        </pc:sldMkLst>
        <pc:spChg chg="mod">
          <ac:chgData name="塩谷 晃弘 / Akihiro Shiotani" userId="50aef054-9327-40af-9729-b525352b79f1" providerId="ADAL" clId="{E64B515C-9D48-49CA-9119-385737F9C223}" dt="2022-07-20T04:09:28.499" v="4497" actId="20577"/>
          <ac:spMkLst>
            <pc:docMk/>
            <pc:sldMk cId="3136671927" sldId="668"/>
            <ac:spMk id="5" creationId="{00000000-0000-0000-0000-000000000000}"/>
          </ac:spMkLst>
        </pc:spChg>
        <pc:spChg chg="mod">
          <ac:chgData name="塩谷 晃弘 / Akihiro Shiotani" userId="50aef054-9327-40af-9729-b525352b79f1" providerId="ADAL" clId="{E64B515C-9D48-49CA-9119-385737F9C223}" dt="2022-07-20T04:09:25.742" v="4493" actId="20577"/>
          <ac:spMkLst>
            <pc:docMk/>
            <pc:sldMk cId="3136671927" sldId="668"/>
            <ac:spMk id="6" creationId="{00000000-0000-0000-0000-000000000000}"/>
          </ac:spMkLst>
        </pc:spChg>
      </pc:sldChg>
      <pc:sldChg chg="addSp delSp modSp mod">
        <pc:chgData name="塩谷 晃弘 / Akihiro Shiotani" userId="50aef054-9327-40af-9729-b525352b79f1" providerId="ADAL" clId="{E64B515C-9D48-49CA-9119-385737F9C223}" dt="2022-07-20T04:13:14.013" v="4635" actId="1038"/>
        <pc:sldMkLst>
          <pc:docMk/>
          <pc:sldMk cId="2211404028" sldId="1200"/>
        </pc:sldMkLst>
        <pc:spChg chg="mod ord">
          <ac:chgData name="塩谷 晃弘 / Akihiro Shiotani" userId="50aef054-9327-40af-9729-b525352b79f1" providerId="ADAL" clId="{E64B515C-9D48-49CA-9119-385737F9C223}" dt="2022-07-20T01:03:43.444" v="1395" actId="1036"/>
          <ac:spMkLst>
            <pc:docMk/>
            <pc:sldMk cId="2211404028" sldId="1200"/>
            <ac:spMk id="23" creationId="{ACAA2BE9-99EC-3AB4-05D9-A7AAABF4DBE5}"/>
          </ac:spMkLst>
        </pc:spChg>
        <pc:spChg chg="mod">
          <ac:chgData name="塩谷 晃弘 / Akihiro Shiotani" userId="50aef054-9327-40af-9729-b525352b79f1" providerId="ADAL" clId="{E64B515C-9D48-49CA-9119-385737F9C223}" dt="2022-07-20T01:02:48.554" v="1194" actId="1037"/>
          <ac:spMkLst>
            <pc:docMk/>
            <pc:sldMk cId="2211404028" sldId="1200"/>
            <ac:spMk id="27" creationId="{FBFC7EA8-B028-503C-673A-2A3B7456BD6A}"/>
          </ac:spMkLst>
        </pc:spChg>
        <pc:spChg chg="mod">
          <ac:chgData name="塩谷 晃弘 / Akihiro Shiotani" userId="50aef054-9327-40af-9729-b525352b79f1" providerId="ADAL" clId="{E64B515C-9D48-49CA-9119-385737F9C223}" dt="2022-07-20T01:00:56.168" v="1100" actId="1038"/>
          <ac:spMkLst>
            <pc:docMk/>
            <pc:sldMk cId="2211404028" sldId="1200"/>
            <ac:spMk id="29" creationId="{9EAB74AC-FBF3-9891-720B-094D7A57BFF1}"/>
          </ac:spMkLst>
        </pc:spChg>
        <pc:spChg chg="del">
          <ac:chgData name="塩谷 晃弘 / Akihiro Shiotani" userId="50aef054-9327-40af-9729-b525352b79f1" providerId="ADAL" clId="{E64B515C-9D48-49CA-9119-385737F9C223}" dt="2022-07-20T00:21:13.532" v="228" actId="478"/>
          <ac:spMkLst>
            <pc:docMk/>
            <pc:sldMk cId="2211404028" sldId="1200"/>
            <ac:spMk id="30" creationId="{7410A776-098E-4C68-1024-8EE5D17941B8}"/>
          </ac:spMkLst>
        </pc:spChg>
        <pc:spChg chg="del">
          <ac:chgData name="塩谷 晃弘 / Akihiro Shiotani" userId="50aef054-9327-40af-9729-b525352b79f1" providerId="ADAL" clId="{E64B515C-9D48-49CA-9119-385737F9C223}" dt="2022-07-20T00:21:10.701" v="227" actId="478"/>
          <ac:spMkLst>
            <pc:docMk/>
            <pc:sldMk cId="2211404028" sldId="1200"/>
            <ac:spMk id="34" creationId="{9AD5FFD2-85A7-298C-4C54-659054BC1918}"/>
          </ac:spMkLst>
        </pc:spChg>
        <pc:spChg chg="del">
          <ac:chgData name="塩谷 晃弘 / Akihiro Shiotani" userId="50aef054-9327-40af-9729-b525352b79f1" providerId="ADAL" clId="{E64B515C-9D48-49CA-9119-385737F9C223}" dt="2022-07-20T00:21:02.839" v="224" actId="478"/>
          <ac:spMkLst>
            <pc:docMk/>
            <pc:sldMk cId="2211404028" sldId="1200"/>
            <ac:spMk id="35" creationId="{A8978B77-CFB9-6ED9-59BD-4D87972BEB81}"/>
          </ac:spMkLst>
        </pc:spChg>
        <pc:spChg chg="del">
          <ac:chgData name="塩谷 晃弘 / Akihiro Shiotani" userId="50aef054-9327-40af-9729-b525352b79f1" providerId="ADAL" clId="{E64B515C-9D48-49CA-9119-385737F9C223}" dt="2022-07-20T00:30:44.474" v="370" actId="478"/>
          <ac:spMkLst>
            <pc:docMk/>
            <pc:sldMk cId="2211404028" sldId="1200"/>
            <ac:spMk id="36" creationId="{EA2C4527-FBBD-60F3-972F-6289E56211A4}"/>
          </ac:spMkLst>
        </pc:spChg>
        <pc:spChg chg="mod">
          <ac:chgData name="塩谷 晃弘 / Akihiro Shiotani" userId="50aef054-9327-40af-9729-b525352b79f1" providerId="ADAL" clId="{E64B515C-9D48-49CA-9119-385737F9C223}" dt="2022-07-20T01:14:10.246" v="1566" actId="1038"/>
          <ac:spMkLst>
            <pc:docMk/>
            <pc:sldMk cId="2211404028" sldId="1200"/>
            <ac:spMk id="38" creationId="{C7D3052F-DC84-A281-FAEC-D2DB25EEED3B}"/>
          </ac:spMkLst>
        </pc:spChg>
        <pc:spChg chg="add mod">
          <ac:chgData name="塩谷 晃弘 / Akihiro Shiotani" userId="50aef054-9327-40af-9729-b525352b79f1" providerId="ADAL" clId="{E64B515C-9D48-49CA-9119-385737F9C223}" dt="2022-07-20T01:03:51.926" v="1396" actId="1035"/>
          <ac:spMkLst>
            <pc:docMk/>
            <pc:sldMk cId="2211404028" sldId="1200"/>
            <ac:spMk id="41" creationId="{94DC6C71-CD03-2941-6E03-367D7E5FA87B}"/>
          </ac:spMkLst>
        </pc:spChg>
        <pc:spChg chg="add mod">
          <ac:chgData name="塩谷 晃弘 / Akihiro Shiotani" userId="50aef054-9327-40af-9729-b525352b79f1" providerId="ADAL" clId="{E64B515C-9D48-49CA-9119-385737F9C223}" dt="2022-07-20T04:07:35.907" v="4467" actId="1076"/>
          <ac:spMkLst>
            <pc:docMk/>
            <pc:sldMk cId="2211404028" sldId="1200"/>
            <ac:spMk id="42" creationId="{A858F826-C282-D462-EE97-6576C63D52C2}"/>
          </ac:spMkLst>
        </pc:spChg>
        <pc:spChg chg="add mod">
          <ac:chgData name="塩谷 晃弘 / Akihiro Shiotani" userId="50aef054-9327-40af-9729-b525352b79f1" providerId="ADAL" clId="{E64B515C-9D48-49CA-9119-385737F9C223}" dt="2022-07-20T01:13:44.350" v="1556" actId="1037"/>
          <ac:spMkLst>
            <pc:docMk/>
            <pc:sldMk cId="2211404028" sldId="1200"/>
            <ac:spMk id="44" creationId="{81B32FC9-1EDC-B911-AAEA-060EDE844685}"/>
          </ac:spMkLst>
        </pc:spChg>
        <pc:spChg chg="add mod">
          <ac:chgData name="塩谷 晃弘 / Akihiro Shiotani" userId="50aef054-9327-40af-9729-b525352b79f1" providerId="ADAL" clId="{E64B515C-9D48-49CA-9119-385737F9C223}" dt="2022-07-20T01:00:18.583" v="1023" actId="1037"/>
          <ac:spMkLst>
            <pc:docMk/>
            <pc:sldMk cId="2211404028" sldId="1200"/>
            <ac:spMk id="47" creationId="{050B8C94-E83A-BCA0-41BC-8C0CFF835DBE}"/>
          </ac:spMkLst>
        </pc:spChg>
        <pc:spChg chg="add mod">
          <ac:chgData name="塩谷 晃弘 / Akihiro Shiotani" userId="50aef054-9327-40af-9729-b525352b79f1" providerId="ADAL" clId="{E64B515C-9D48-49CA-9119-385737F9C223}" dt="2022-07-20T01:12:56.706" v="1554" actId="1076"/>
          <ac:spMkLst>
            <pc:docMk/>
            <pc:sldMk cId="2211404028" sldId="1200"/>
            <ac:spMk id="53" creationId="{1E38FD3F-2BE7-B19F-EABF-20551D1BEE1A}"/>
          </ac:spMkLst>
        </pc:spChg>
        <pc:spChg chg="add mod">
          <ac:chgData name="塩谷 晃弘 / Akihiro Shiotani" userId="50aef054-9327-40af-9729-b525352b79f1" providerId="ADAL" clId="{E64B515C-9D48-49CA-9119-385737F9C223}" dt="2022-07-20T01:12:51.346" v="1553" actId="1076"/>
          <ac:spMkLst>
            <pc:docMk/>
            <pc:sldMk cId="2211404028" sldId="1200"/>
            <ac:spMk id="55" creationId="{A13011B9-7205-BC45-EB90-1BD8B197F310}"/>
          </ac:spMkLst>
        </pc:spChg>
        <pc:spChg chg="add mod">
          <ac:chgData name="塩谷 晃弘 / Akihiro Shiotani" userId="50aef054-9327-40af-9729-b525352b79f1" providerId="ADAL" clId="{E64B515C-9D48-49CA-9119-385737F9C223}" dt="2022-07-20T01:14:52.155" v="1605" actId="1076"/>
          <ac:spMkLst>
            <pc:docMk/>
            <pc:sldMk cId="2211404028" sldId="1200"/>
            <ac:spMk id="60" creationId="{A1CFF06E-0B7B-739D-6BC3-71C72D16EE73}"/>
          </ac:spMkLst>
        </pc:spChg>
        <pc:spChg chg="add mod">
          <ac:chgData name="塩谷 晃弘 / Akihiro Shiotani" userId="50aef054-9327-40af-9729-b525352b79f1" providerId="ADAL" clId="{E64B515C-9D48-49CA-9119-385737F9C223}" dt="2022-07-20T01:18:37.342" v="1776" actId="1035"/>
          <ac:spMkLst>
            <pc:docMk/>
            <pc:sldMk cId="2211404028" sldId="1200"/>
            <ac:spMk id="62" creationId="{7743CD24-7949-1993-93CF-749740EFE335}"/>
          </ac:spMkLst>
        </pc:spChg>
        <pc:spChg chg="add mod">
          <ac:chgData name="塩谷 晃弘 / Akihiro Shiotani" userId="50aef054-9327-40af-9729-b525352b79f1" providerId="ADAL" clId="{E64B515C-9D48-49CA-9119-385737F9C223}" dt="2022-07-20T01:18:24.295" v="1769" actId="1036"/>
          <ac:spMkLst>
            <pc:docMk/>
            <pc:sldMk cId="2211404028" sldId="1200"/>
            <ac:spMk id="64" creationId="{6B9E398A-E431-EBD0-B884-2D6226ECF3E9}"/>
          </ac:spMkLst>
        </pc:spChg>
        <pc:spChg chg="add mod">
          <ac:chgData name="塩谷 晃弘 / Akihiro Shiotani" userId="50aef054-9327-40af-9729-b525352b79f1" providerId="ADAL" clId="{E64B515C-9D48-49CA-9119-385737F9C223}" dt="2022-07-20T04:13:14.013" v="4635" actId="1038"/>
          <ac:spMkLst>
            <pc:docMk/>
            <pc:sldMk cId="2211404028" sldId="1200"/>
            <ac:spMk id="68" creationId="{6A9CEDDA-DDBE-F448-699F-3576FE4189B0}"/>
          </ac:spMkLst>
        </pc:spChg>
        <pc:graphicFrameChg chg="mod modGraphic">
          <ac:chgData name="塩谷 晃弘 / Akihiro Shiotani" userId="50aef054-9327-40af-9729-b525352b79f1" providerId="ADAL" clId="{E64B515C-9D48-49CA-9119-385737F9C223}" dt="2022-07-20T01:33:12.013" v="2028" actId="2062"/>
          <ac:graphicFrameMkLst>
            <pc:docMk/>
            <pc:sldMk cId="2211404028" sldId="1200"/>
            <ac:graphicFrameMk id="9" creationId="{00000000-0000-0000-0000-000000000000}"/>
          </ac:graphicFrameMkLst>
        </pc:graphicFrameChg>
        <pc:graphicFrameChg chg="add del mod">
          <ac:chgData name="塩谷 晃弘 / Akihiro Shiotani" userId="50aef054-9327-40af-9729-b525352b79f1" providerId="ADAL" clId="{E64B515C-9D48-49CA-9119-385737F9C223}" dt="2022-07-20T00:54:23.664" v="756"/>
          <ac:graphicFrameMkLst>
            <pc:docMk/>
            <pc:sldMk cId="2211404028" sldId="1200"/>
            <ac:graphicFrameMk id="17" creationId="{E31FC088-33D9-FBAB-4D10-90E05B4440C0}"/>
          </ac:graphicFrameMkLst>
        </pc:graphicFrameChg>
        <pc:graphicFrameChg chg="add del mod">
          <ac:chgData name="塩谷 晃弘 / Akihiro Shiotani" userId="50aef054-9327-40af-9729-b525352b79f1" providerId="ADAL" clId="{E64B515C-9D48-49CA-9119-385737F9C223}" dt="2022-07-20T00:54:31.190" v="759"/>
          <ac:graphicFrameMkLst>
            <pc:docMk/>
            <pc:sldMk cId="2211404028" sldId="1200"/>
            <ac:graphicFrameMk id="18" creationId="{E1E4E221-3209-2B64-137D-84F23F0BD4B7}"/>
          </ac:graphicFrameMkLst>
        </pc:graphicFrameChg>
        <pc:cxnChg chg="mod">
          <ac:chgData name="塩谷 晃弘 / Akihiro Shiotani" userId="50aef054-9327-40af-9729-b525352b79f1" providerId="ADAL" clId="{E64B515C-9D48-49CA-9119-385737F9C223}" dt="2022-07-20T00:59:51.576" v="984" actId="1038"/>
          <ac:cxnSpMkLst>
            <pc:docMk/>
            <pc:sldMk cId="2211404028" sldId="1200"/>
            <ac:cxnSpMk id="8" creationId="{00000000-0000-0000-0000-000000000000}"/>
          </ac:cxnSpMkLst>
        </pc:cxnChg>
        <pc:cxnChg chg="mod">
          <ac:chgData name="塩谷 晃弘 / Akihiro Shiotani" userId="50aef054-9327-40af-9729-b525352b79f1" providerId="ADAL" clId="{E64B515C-9D48-49CA-9119-385737F9C223}" dt="2022-07-20T00:59:09.331" v="979" actId="1036"/>
          <ac:cxnSpMkLst>
            <pc:docMk/>
            <pc:sldMk cId="2211404028" sldId="1200"/>
            <ac:cxnSpMk id="16" creationId="{00000000-0000-0000-0000-000000000000}"/>
          </ac:cxnSpMkLst>
        </pc:cxnChg>
        <pc:cxnChg chg="mod">
          <ac:chgData name="塩谷 晃弘 / Akihiro Shiotani" userId="50aef054-9327-40af-9729-b525352b79f1" providerId="ADAL" clId="{E64B515C-9D48-49CA-9119-385737F9C223}" dt="2022-07-20T01:03:37.074" v="1392" actId="1037"/>
          <ac:cxnSpMkLst>
            <pc:docMk/>
            <pc:sldMk cId="2211404028" sldId="1200"/>
            <ac:cxnSpMk id="20" creationId="{C2497624-F9D4-D80C-1E17-B8101378CEA5}"/>
          </ac:cxnSpMkLst>
        </pc:cxnChg>
        <pc:cxnChg chg="mod">
          <ac:chgData name="塩谷 晃弘 / Akihiro Shiotani" userId="50aef054-9327-40af-9729-b525352b79f1" providerId="ADAL" clId="{E64B515C-9D48-49CA-9119-385737F9C223}" dt="2022-07-20T01:00:45.173" v="1096" actId="14100"/>
          <ac:cxnSpMkLst>
            <pc:docMk/>
            <pc:sldMk cId="2211404028" sldId="1200"/>
            <ac:cxnSpMk id="25" creationId="{48AA83D1-3325-40B7-BEF0-CFDCB1CF54EF}"/>
          </ac:cxnSpMkLst>
        </pc:cxnChg>
        <pc:cxnChg chg="mod">
          <ac:chgData name="塩谷 晃弘 / Akihiro Shiotani" userId="50aef054-9327-40af-9729-b525352b79f1" providerId="ADAL" clId="{E64B515C-9D48-49CA-9119-385737F9C223}" dt="2022-07-20T01:02:40.358" v="1140" actId="1035"/>
          <ac:cxnSpMkLst>
            <pc:docMk/>
            <pc:sldMk cId="2211404028" sldId="1200"/>
            <ac:cxnSpMk id="26" creationId="{AD589FAE-65F1-89B6-497D-DF4BFB5418B2}"/>
          </ac:cxnSpMkLst>
        </pc:cxnChg>
        <pc:cxnChg chg="del">
          <ac:chgData name="塩谷 晃弘 / Akihiro Shiotani" userId="50aef054-9327-40af-9729-b525352b79f1" providerId="ADAL" clId="{E64B515C-9D48-49CA-9119-385737F9C223}" dt="2022-07-20T00:21:05.574" v="225" actId="478"/>
          <ac:cxnSpMkLst>
            <pc:docMk/>
            <pc:sldMk cId="2211404028" sldId="1200"/>
            <ac:cxnSpMk id="28" creationId="{A487065B-B565-8EAB-7206-8A5FC5BE0C5A}"/>
          </ac:cxnSpMkLst>
        </pc:cxnChg>
        <pc:cxnChg chg="mod">
          <ac:chgData name="塩谷 晃弘 / Akihiro Shiotani" userId="50aef054-9327-40af-9729-b525352b79f1" providerId="ADAL" clId="{E64B515C-9D48-49CA-9119-385737F9C223}" dt="2022-07-20T01:03:07.831" v="1247" actId="14100"/>
          <ac:cxnSpMkLst>
            <pc:docMk/>
            <pc:sldMk cId="2211404028" sldId="1200"/>
            <ac:cxnSpMk id="31" creationId="{E3CA2758-E4D4-1CA8-2B97-509E81FA1E50}"/>
          </ac:cxnSpMkLst>
        </pc:cxnChg>
        <pc:cxnChg chg="del">
          <ac:chgData name="塩谷 晃弘 / Akihiro Shiotani" userId="50aef054-9327-40af-9729-b525352b79f1" providerId="ADAL" clId="{E64B515C-9D48-49CA-9119-385737F9C223}" dt="2022-07-20T00:21:07.188" v="226" actId="478"/>
          <ac:cxnSpMkLst>
            <pc:docMk/>
            <pc:sldMk cId="2211404028" sldId="1200"/>
            <ac:cxnSpMk id="32" creationId="{D1512335-3867-5A41-70F6-A8FF0691F42B}"/>
          </ac:cxnSpMkLst>
        </pc:cxnChg>
        <pc:cxnChg chg="del">
          <ac:chgData name="塩谷 晃弘 / Akihiro Shiotani" userId="50aef054-9327-40af-9729-b525352b79f1" providerId="ADAL" clId="{E64B515C-9D48-49CA-9119-385737F9C223}" dt="2022-07-20T00:20:58.067" v="223" actId="478"/>
          <ac:cxnSpMkLst>
            <pc:docMk/>
            <pc:sldMk cId="2211404028" sldId="1200"/>
            <ac:cxnSpMk id="33" creationId="{81FAD279-3D03-A9E6-8124-38296C5CDFF1}"/>
          </ac:cxnSpMkLst>
        </pc:cxnChg>
        <pc:cxnChg chg="mod">
          <ac:chgData name="塩谷 晃弘 / Akihiro Shiotani" userId="50aef054-9327-40af-9729-b525352b79f1" providerId="ADAL" clId="{E64B515C-9D48-49CA-9119-385737F9C223}" dt="2022-07-20T01:12:45.735" v="1552" actId="1076"/>
          <ac:cxnSpMkLst>
            <pc:docMk/>
            <pc:sldMk cId="2211404028" sldId="1200"/>
            <ac:cxnSpMk id="37" creationId="{27FB398E-FBFF-C8AE-EE81-4E9959748838}"/>
          </ac:cxnSpMkLst>
        </pc:cxnChg>
        <pc:cxnChg chg="add del mod">
          <ac:chgData name="塩谷 晃弘 / Akihiro Shiotani" userId="50aef054-9327-40af-9729-b525352b79f1" providerId="ADAL" clId="{E64B515C-9D48-49CA-9119-385737F9C223}" dt="2022-07-20T00:29:43.088" v="333" actId="478"/>
          <ac:cxnSpMkLst>
            <pc:docMk/>
            <pc:sldMk cId="2211404028" sldId="1200"/>
            <ac:cxnSpMk id="39" creationId="{076138C3-7300-0C24-F78F-3CCB94E0D60C}"/>
          </ac:cxnSpMkLst>
        </pc:cxnChg>
        <pc:cxnChg chg="add del mod">
          <ac:chgData name="塩谷 晃弘 / Akihiro Shiotani" userId="50aef054-9327-40af-9729-b525352b79f1" providerId="ADAL" clId="{E64B515C-9D48-49CA-9119-385737F9C223}" dt="2022-07-20T00:37:08.136" v="518" actId="478"/>
          <ac:cxnSpMkLst>
            <pc:docMk/>
            <pc:sldMk cId="2211404028" sldId="1200"/>
            <ac:cxnSpMk id="40" creationId="{9A86AE0E-0947-EFA9-657B-FDBF033787E2}"/>
          </ac:cxnSpMkLst>
        </pc:cxnChg>
        <pc:cxnChg chg="add mod">
          <ac:chgData name="塩谷 晃弘 / Akihiro Shiotani" userId="50aef054-9327-40af-9729-b525352b79f1" providerId="ADAL" clId="{E64B515C-9D48-49CA-9119-385737F9C223}" dt="2022-07-20T01:10:38.178" v="1495" actId="14100"/>
          <ac:cxnSpMkLst>
            <pc:docMk/>
            <pc:sldMk cId="2211404028" sldId="1200"/>
            <ac:cxnSpMk id="43" creationId="{DC547241-D4FE-3E92-9DF1-7D3268DF3DA2}"/>
          </ac:cxnSpMkLst>
        </pc:cxnChg>
        <pc:cxnChg chg="add mod">
          <ac:chgData name="塩谷 晃弘 / Akihiro Shiotani" userId="50aef054-9327-40af-9729-b525352b79f1" providerId="ADAL" clId="{E64B515C-9D48-49CA-9119-385737F9C223}" dt="2022-07-20T01:03:28.252" v="1354" actId="1038"/>
          <ac:cxnSpMkLst>
            <pc:docMk/>
            <pc:sldMk cId="2211404028" sldId="1200"/>
            <ac:cxnSpMk id="45" creationId="{2C46E900-5605-D16F-9A8F-0AE549335924}"/>
          </ac:cxnSpMkLst>
        </pc:cxnChg>
        <pc:cxnChg chg="add mod">
          <ac:chgData name="塩谷 晃弘 / Akihiro Shiotani" userId="50aef054-9327-40af-9729-b525352b79f1" providerId="ADAL" clId="{E64B515C-9D48-49CA-9119-385737F9C223}" dt="2022-07-20T01:00:11.695" v="1018" actId="1038"/>
          <ac:cxnSpMkLst>
            <pc:docMk/>
            <pc:sldMk cId="2211404028" sldId="1200"/>
            <ac:cxnSpMk id="46" creationId="{C050EE27-17B3-7B31-AE36-38B8583213CD}"/>
          </ac:cxnSpMkLst>
        </pc:cxnChg>
        <pc:cxnChg chg="add mod">
          <ac:chgData name="塩谷 晃弘 / Akihiro Shiotani" userId="50aef054-9327-40af-9729-b525352b79f1" providerId="ADAL" clId="{E64B515C-9D48-49CA-9119-385737F9C223}" dt="2022-07-20T01:09:05.384" v="1452" actId="14100"/>
          <ac:cxnSpMkLst>
            <pc:docMk/>
            <pc:sldMk cId="2211404028" sldId="1200"/>
            <ac:cxnSpMk id="51" creationId="{54178106-8EB0-0C59-3570-2A6898B06C0A}"/>
          </ac:cxnSpMkLst>
        </pc:cxnChg>
        <pc:cxnChg chg="add mod">
          <ac:chgData name="塩谷 晃弘 / Akihiro Shiotani" userId="50aef054-9327-40af-9729-b525352b79f1" providerId="ADAL" clId="{E64B515C-9D48-49CA-9119-385737F9C223}" dt="2022-07-20T01:14:06.188" v="1559" actId="14100"/>
          <ac:cxnSpMkLst>
            <pc:docMk/>
            <pc:sldMk cId="2211404028" sldId="1200"/>
            <ac:cxnSpMk id="56" creationId="{1B3A1D59-77B0-EB2F-FC9D-B272003F31F9}"/>
          </ac:cxnSpMkLst>
        </pc:cxnChg>
        <pc:cxnChg chg="add mod">
          <ac:chgData name="塩谷 晃弘 / Akihiro Shiotani" userId="50aef054-9327-40af-9729-b525352b79f1" providerId="ADAL" clId="{E64B515C-9D48-49CA-9119-385737F9C223}" dt="2022-07-20T01:14:29.041" v="1569" actId="14100"/>
          <ac:cxnSpMkLst>
            <pc:docMk/>
            <pc:sldMk cId="2211404028" sldId="1200"/>
            <ac:cxnSpMk id="58" creationId="{2EE951A1-BE25-3286-28EA-11F21B4D2B5E}"/>
          </ac:cxnSpMkLst>
        </pc:cxnChg>
        <pc:cxnChg chg="add mod">
          <ac:chgData name="塩谷 晃弘 / Akihiro Shiotani" userId="50aef054-9327-40af-9729-b525352b79f1" providerId="ADAL" clId="{E64B515C-9D48-49CA-9119-385737F9C223}" dt="2022-07-20T01:15:21.066" v="1607" actId="1076"/>
          <ac:cxnSpMkLst>
            <pc:docMk/>
            <pc:sldMk cId="2211404028" sldId="1200"/>
            <ac:cxnSpMk id="61" creationId="{45B21908-5953-FF11-D4C1-5F4954B860B2}"/>
          </ac:cxnSpMkLst>
        </pc:cxnChg>
        <pc:cxnChg chg="add mod">
          <ac:chgData name="塩谷 晃弘 / Akihiro Shiotani" userId="50aef054-9327-40af-9729-b525352b79f1" providerId="ADAL" clId="{E64B515C-9D48-49CA-9119-385737F9C223}" dt="2022-07-20T01:18:28.787" v="1770" actId="1036"/>
          <ac:cxnSpMkLst>
            <pc:docMk/>
            <pc:sldMk cId="2211404028" sldId="1200"/>
            <ac:cxnSpMk id="63" creationId="{4E76B700-278C-E89E-2F2B-B06B7BDE8B6C}"/>
          </ac:cxnSpMkLst>
        </pc:cxnChg>
        <pc:cxnChg chg="add mod">
          <ac:chgData name="塩谷 晃弘 / Akihiro Shiotani" userId="50aef054-9327-40af-9729-b525352b79f1" providerId="ADAL" clId="{E64B515C-9D48-49CA-9119-385737F9C223}" dt="2022-07-20T04:12:49.098" v="4561" actId="14100"/>
          <ac:cxnSpMkLst>
            <pc:docMk/>
            <pc:sldMk cId="2211404028" sldId="1200"/>
            <ac:cxnSpMk id="67" creationId="{0E342195-5FBF-1EEF-D821-8431DD0CFE36}"/>
          </ac:cxnSpMkLst>
        </pc:cxnChg>
      </pc:sldChg>
      <pc:sldChg chg="addSp delSp modSp mod">
        <pc:chgData name="塩谷 晃弘 / Akihiro Shiotani" userId="50aef054-9327-40af-9729-b525352b79f1" providerId="ADAL" clId="{E64B515C-9D48-49CA-9119-385737F9C223}" dt="2022-07-20T04:10:49.980" v="4532" actId="20577"/>
        <pc:sldMkLst>
          <pc:docMk/>
          <pc:sldMk cId="2840895415" sldId="1205"/>
        </pc:sldMkLst>
        <pc:spChg chg="mod">
          <ac:chgData name="塩谷 晃弘 / Akihiro Shiotani" userId="50aef054-9327-40af-9729-b525352b79f1" providerId="ADAL" clId="{E64B515C-9D48-49CA-9119-385737F9C223}" dt="2022-07-20T01:35:16.182" v="2090" actId="20577"/>
          <ac:spMkLst>
            <pc:docMk/>
            <pc:sldMk cId="2840895415" sldId="1205"/>
            <ac:spMk id="2" creationId="{00000000-0000-0000-0000-000000000000}"/>
          </ac:spMkLst>
        </pc:spChg>
        <pc:spChg chg="add mod">
          <ac:chgData name="塩谷 晃弘 / Akihiro Shiotani" userId="50aef054-9327-40af-9729-b525352b79f1" providerId="ADAL" clId="{E64B515C-9D48-49CA-9119-385737F9C223}" dt="2022-07-20T04:10:49.980" v="4532" actId="20577"/>
          <ac:spMkLst>
            <pc:docMk/>
            <pc:sldMk cId="2840895415" sldId="1205"/>
            <ac:spMk id="21" creationId="{9B10A6AC-F325-FD64-98E4-A75534B86639}"/>
          </ac:spMkLst>
        </pc:spChg>
        <pc:spChg chg="add del">
          <ac:chgData name="塩谷 晃弘 / Akihiro Shiotani" userId="50aef054-9327-40af-9729-b525352b79f1" providerId="ADAL" clId="{E64B515C-9D48-49CA-9119-385737F9C223}" dt="2022-07-20T04:02:49.045" v="4347" actId="478"/>
          <ac:spMkLst>
            <pc:docMk/>
            <pc:sldMk cId="2840895415" sldId="1205"/>
            <ac:spMk id="67" creationId="{1B749A45-512F-78F4-71C4-1D0CCDAD6E65}"/>
          </ac:spMkLst>
        </pc:spChg>
        <pc:spChg chg="mod">
          <ac:chgData name="塩谷 晃弘 / Akihiro Shiotani" userId="50aef054-9327-40af-9729-b525352b79f1" providerId="ADAL" clId="{E64B515C-9D48-49CA-9119-385737F9C223}" dt="2022-07-20T04:02:43.180" v="4320" actId="20577"/>
          <ac:spMkLst>
            <pc:docMk/>
            <pc:sldMk cId="2840895415" sldId="1205"/>
            <ac:spMk id="71" creationId="{3D52BF7E-0D7E-51AD-6431-2BCF1787C21F}"/>
          </ac:spMkLst>
        </pc:spChg>
        <pc:spChg chg="mod">
          <ac:chgData name="塩谷 晃弘 / Akihiro Shiotani" userId="50aef054-9327-40af-9729-b525352b79f1" providerId="ADAL" clId="{E64B515C-9D48-49CA-9119-385737F9C223}" dt="2022-07-20T04:05:07.918" v="4432" actId="20577"/>
          <ac:spMkLst>
            <pc:docMk/>
            <pc:sldMk cId="2840895415" sldId="1205"/>
            <ac:spMk id="76" creationId="{918D9AF7-939B-F9EA-49BE-06B4A8C38AB6}"/>
          </ac:spMkLst>
        </pc:spChg>
        <pc:spChg chg="mod">
          <ac:chgData name="塩谷 晃弘 / Akihiro Shiotani" userId="50aef054-9327-40af-9729-b525352b79f1" providerId="ADAL" clId="{E64B515C-9D48-49CA-9119-385737F9C223}" dt="2022-07-20T04:03:40.700" v="4383" actId="20577"/>
          <ac:spMkLst>
            <pc:docMk/>
            <pc:sldMk cId="2840895415" sldId="1205"/>
            <ac:spMk id="85" creationId="{4577C261-EB6D-13A0-88A2-C6A12740C911}"/>
          </ac:spMkLst>
        </pc:spChg>
        <pc:grpChg chg="add del">
          <ac:chgData name="塩谷 晃弘 / Akihiro Shiotani" userId="50aef054-9327-40af-9729-b525352b79f1" providerId="ADAL" clId="{E64B515C-9D48-49CA-9119-385737F9C223}" dt="2022-07-20T04:02:39.328" v="4308" actId="478"/>
          <ac:grpSpMkLst>
            <pc:docMk/>
            <pc:sldMk cId="2840895415" sldId="1205"/>
            <ac:grpSpMk id="68" creationId="{BA76B345-4850-8DFC-3035-D450378DDDE4}"/>
          </ac:grpSpMkLst>
        </pc:grpChg>
        <pc:grpChg chg="mod">
          <ac:chgData name="塩谷 晃弘 / Akihiro Shiotani" userId="50aef054-9327-40af-9729-b525352b79f1" providerId="ADAL" clId="{E64B515C-9D48-49CA-9119-385737F9C223}" dt="2022-07-20T04:03:58.046" v="4422" actId="1035"/>
          <ac:grpSpMkLst>
            <pc:docMk/>
            <pc:sldMk cId="2840895415" sldId="1205"/>
            <ac:grpSpMk id="73" creationId="{4D6651F3-644D-DD1C-5CA1-0DF0A5FFB1A9}"/>
          </ac:grpSpMkLst>
        </pc:grpChg>
      </pc:sldChg>
      <pc:sldChg chg="del">
        <pc:chgData name="塩谷 晃弘 / Akihiro Shiotani" userId="50aef054-9327-40af-9729-b525352b79f1" providerId="ADAL" clId="{E64B515C-9D48-49CA-9119-385737F9C223}" dt="2022-07-20T01:23:36.107" v="1916" actId="47"/>
        <pc:sldMkLst>
          <pc:docMk/>
          <pc:sldMk cId="4046526742" sldId="1208"/>
        </pc:sldMkLst>
      </pc:sldChg>
      <pc:sldChg chg="del">
        <pc:chgData name="塩谷 晃弘 / Akihiro Shiotani" userId="50aef054-9327-40af-9729-b525352b79f1" providerId="ADAL" clId="{E64B515C-9D48-49CA-9119-385737F9C223}" dt="2022-07-20T01:23:32.866" v="1915" actId="47"/>
        <pc:sldMkLst>
          <pc:docMk/>
          <pc:sldMk cId="4194922092" sldId="1209"/>
        </pc:sldMkLst>
      </pc:sldChg>
      <pc:sldChg chg="modSp del mod">
        <pc:chgData name="塩谷 晃弘 / Akihiro Shiotani" userId="50aef054-9327-40af-9729-b525352b79f1" providerId="ADAL" clId="{E64B515C-9D48-49CA-9119-385737F9C223}" dt="2022-07-20T01:23:32.108" v="1914" actId="47"/>
        <pc:sldMkLst>
          <pc:docMk/>
          <pc:sldMk cId="3469418313" sldId="1219"/>
        </pc:sldMkLst>
        <pc:spChg chg="mod">
          <ac:chgData name="塩谷 晃弘 / Akihiro Shiotani" userId="50aef054-9327-40af-9729-b525352b79f1" providerId="ADAL" clId="{E64B515C-9D48-49CA-9119-385737F9C223}" dt="2022-07-20T01:22:54.510" v="1913" actId="20577"/>
          <ac:spMkLst>
            <pc:docMk/>
            <pc:sldMk cId="3469418313" sldId="1219"/>
            <ac:spMk id="5" creationId="{B220F639-A7D1-AD63-E857-00D559E82108}"/>
          </ac:spMkLst>
        </pc:spChg>
      </pc:sldChg>
      <pc:sldChg chg="add del ord">
        <pc:chgData name="塩谷 晃弘 / Akihiro Shiotani" userId="50aef054-9327-40af-9729-b525352b79f1" providerId="ADAL" clId="{E64B515C-9D48-49CA-9119-385737F9C223}" dt="2022-07-20T04:10:06.100" v="4501"/>
        <pc:sldMkLst>
          <pc:docMk/>
          <pc:sldMk cId="309474753" sldId="1225"/>
        </pc:sldMkLst>
      </pc:sldChg>
      <pc:sldChg chg="modSp mod">
        <pc:chgData name="塩谷 晃弘 / Akihiro Shiotani" userId="50aef054-9327-40af-9729-b525352b79f1" providerId="ADAL" clId="{E64B515C-9D48-49CA-9119-385737F9C223}" dt="2022-07-20T01:22:45.388" v="1906" actId="207"/>
        <pc:sldMkLst>
          <pc:docMk/>
          <pc:sldMk cId="444489803" sldId="1227"/>
        </pc:sldMkLst>
        <pc:spChg chg="mod">
          <ac:chgData name="塩谷 晃弘 / Akihiro Shiotani" userId="50aef054-9327-40af-9729-b525352b79f1" providerId="ADAL" clId="{E64B515C-9D48-49CA-9119-385737F9C223}" dt="2022-07-20T01:22:45.388" v="1906" actId="207"/>
          <ac:spMkLst>
            <pc:docMk/>
            <pc:sldMk cId="444489803" sldId="1227"/>
            <ac:spMk id="4" creationId="{4734FC7C-1A0B-E457-2F62-2B3C9DB329C7}"/>
          </ac:spMkLst>
        </pc:spChg>
      </pc:sldChg>
      <pc:sldChg chg="del">
        <pc:chgData name="塩谷 晃弘 / Akihiro Shiotani" userId="50aef054-9327-40af-9729-b525352b79f1" providerId="ADAL" clId="{E64B515C-9D48-49CA-9119-385737F9C223}" dt="2022-07-20T01:25:33.987" v="1927" actId="47"/>
        <pc:sldMkLst>
          <pc:docMk/>
          <pc:sldMk cId="37659805" sldId="1231"/>
        </pc:sldMkLst>
      </pc:sldChg>
      <pc:sldChg chg="del">
        <pc:chgData name="塩谷 晃弘 / Akihiro Shiotani" userId="50aef054-9327-40af-9729-b525352b79f1" providerId="ADAL" clId="{E64B515C-9D48-49CA-9119-385737F9C223}" dt="2022-07-20T01:23:36.973" v="1917" actId="47"/>
        <pc:sldMkLst>
          <pc:docMk/>
          <pc:sldMk cId="727646770" sldId="1234"/>
        </pc:sldMkLst>
      </pc:sldChg>
      <pc:sldChg chg="del">
        <pc:chgData name="塩谷 晃弘 / Akihiro Shiotani" userId="50aef054-9327-40af-9729-b525352b79f1" providerId="ADAL" clId="{E64B515C-9D48-49CA-9119-385737F9C223}" dt="2022-07-20T01:23:37.577" v="1918" actId="47"/>
        <pc:sldMkLst>
          <pc:docMk/>
          <pc:sldMk cId="4260252442" sldId="1235"/>
        </pc:sldMkLst>
      </pc:sldChg>
      <pc:sldChg chg="del">
        <pc:chgData name="塩谷 晃弘 / Akihiro Shiotani" userId="50aef054-9327-40af-9729-b525352b79f1" providerId="ADAL" clId="{E64B515C-9D48-49CA-9119-385737F9C223}" dt="2022-07-20T01:23:38.390" v="1919" actId="47"/>
        <pc:sldMkLst>
          <pc:docMk/>
          <pc:sldMk cId="3882254298" sldId="1236"/>
        </pc:sldMkLst>
      </pc:sldChg>
      <pc:sldChg chg="modSp mod">
        <pc:chgData name="塩谷 晃弘 / Akihiro Shiotani" userId="50aef054-9327-40af-9729-b525352b79f1" providerId="ADAL" clId="{E64B515C-9D48-49CA-9119-385737F9C223}" dt="2022-07-20T01:21:53.246" v="1890" actId="20577"/>
        <pc:sldMkLst>
          <pc:docMk/>
          <pc:sldMk cId="2349704918" sldId="1237"/>
        </pc:sldMkLst>
        <pc:spChg chg="mod">
          <ac:chgData name="塩谷 晃弘 / Akihiro Shiotani" userId="50aef054-9327-40af-9729-b525352b79f1" providerId="ADAL" clId="{E64B515C-9D48-49CA-9119-385737F9C223}" dt="2022-07-20T01:21:53.246" v="1890" actId="20577"/>
          <ac:spMkLst>
            <pc:docMk/>
            <pc:sldMk cId="2349704918" sldId="1237"/>
            <ac:spMk id="4" creationId="{4734FC7C-1A0B-E457-2F62-2B3C9DB329C7}"/>
          </ac:spMkLst>
        </pc:spChg>
      </pc:sldChg>
      <pc:sldChg chg="modSp mod">
        <pc:chgData name="塩谷 晃弘 / Akihiro Shiotani" userId="50aef054-9327-40af-9729-b525352b79f1" providerId="ADAL" clId="{E64B515C-9D48-49CA-9119-385737F9C223}" dt="2022-07-20T01:22:17.797" v="1892" actId="207"/>
        <pc:sldMkLst>
          <pc:docMk/>
          <pc:sldMk cId="3066842340" sldId="1238"/>
        </pc:sldMkLst>
        <pc:spChg chg="mod">
          <ac:chgData name="塩谷 晃弘 / Akihiro Shiotani" userId="50aef054-9327-40af-9729-b525352b79f1" providerId="ADAL" clId="{E64B515C-9D48-49CA-9119-385737F9C223}" dt="2022-07-20T01:22:17.797" v="1892" actId="207"/>
          <ac:spMkLst>
            <pc:docMk/>
            <pc:sldMk cId="3066842340" sldId="1238"/>
            <ac:spMk id="4" creationId="{4734FC7C-1A0B-E457-2F62-2B3C9DB329C7}"/>
          </ac:spMkLst>
        </pc:spChg>
      </pc:sldChg>
      <pc:sldChg chg="modSp mod">
        <pc:chgData name="塩谷 晃弘 / Akihiro Shiotani" userId="50aef054-9327-40af-9729-b525352b79f1" providerId="ADAL" clId="{E64B515C-9D48-49CA-9119-385737F9C223}" dt="2022-07-20T01:24:44.343" v="1921" actId="207"/>
        <pc:sldMkLst>
          <pc:docMk/>
          <pc:sldMk cId="3746227135" sldId="1239"/>
        </pc:sldMkLst>
        <pc:spChg chg="mod">
          <ac:chgData name="塩谷 晃弘 / Akihiro Shiotani" userId="50aef054-9327-40af-9729-b525352b79f1" providerId="ADAL" clId="{E64B515C-9D48-49CA-9119-385737F9C223}" dt="2022-07-20T01:24:44.343" v="1921" actId="207"/>
          <ac:spMkLst>
            <pc:docMk/>
            <pc:sldMk cId="3746227135" sldId="1239"/>
            <ac:spMk id="4" creationId="{4734FC7C-1A0B-E457-2F62-2B3C9DB329C7}"/>
          </ac:spMkLst>
        </pc:spChg>
      </pc:sldChg>
      <pc:sldChg chg="modSp mod">
        <pc:chgData name="塩谷 晃弘 / Akihiro Shiotani" userId="50aef054-9327-40af-9729-b525352b79f1" providerId="ADAL" clId="{E64B515C-9D48-49CA-9119-385737F9C223}" dt="2022-07-20T01:25:08.386" v="1924"/>
        <pc:sldMkLst>
          <pc:docMk/>
          <pc:sldMk cId="2577382852" sldId="1240"/>
        </pc:sldMkLst>
        <pc:spChg chg="mod">
          <ac:chgData name="塩谷 晃弘 / Akihiro Shiotani" userId="50aef054-9327-40af-9729-b525352b79f1" providerId="ADAL" clId="{E64B515C-9D48-49CA-9119-385737F9C223}" dt="2022-07-20T01:25:08.386" v="1924"/>
          <ac:spMkLst>
            <pc:docMk/>
            <pc:sldMk cId="2577382852" sldId="1240"/>
            <ac:spMk id="4" creationId="{4734FC7C-1A0B-E457-2F62-2B3C9DB329C7}"/>
          </ac:spMkLst>
        </pc:spChg>
      </pc:sldChg>
      <pc:sldChg chg="del">
        <pc:chgData name="塩谷 晃弘 / Akihiro Shiotani" userId="50aef054-9327-40af-9729-b525352b79f1" providerId="ADAL" clId="{E64B515C-9D48-49CA-9119-385737F9C223}" dt="2022-07-20T04:02:28.010" v="4306" actId="47"/>
        <pc:sldMkLst>
          <pc:docMk/>
          <pc:sldMk cId="221935234" sldId="1241"/>
        </pc:sldMkLst>
      </pc:sldChg>
      <pc:sldChg chg="del">
        <pc:chgData name="塩谷 晃弘 / Akihiro Shiotani" userId="50aef054-9327-40af-9729-b525352b79f1" providerId="ADAL" clId="{E64B515C-9D48-49CA-9119-385737F9C223}" dt="2022-07-20T01:25:19.736" v="1926" actId="47"/>
        <pc:sldMkLst>
          <pc:docMk/>
          <pc:sldMk cId="2620908024" sldId="1242"/>
        </pc:sldMkLst>
      </pc:sldChg>
      <pc:sldChg chg="del">
        <pc:chgData name="塩谷 晃弘 / Akihiro Shiotani" userId="50aef054-9327-40af-9729-b525352b79f1" providerId="ADAL" clId="{E64B515C-9D48-49CA-9119-385737F9C223}" dt="2022-07-20T01:25:19.036" v="1925" actId="47"/>
        <pc:sldMkLst>
          <pc:docMk/>
          <pc:sldMk cId="3766282573" sldId="1243"/>
        </pc:sldMkLst>
      </pc:sldChg>
      <pc:sldChg chg="addSp delSp modSp mod">
        <pc:chgData name="塩谷 晃弘 / Akihiro Shiotani" userId="50aef054-9327-40af-9729-b525352b79f1" providerId="ADAL" clId="{E64B515C-9D48-49CA-9119-385737F9C223}" dt="2022-07-20T02:38:17.682" v="3470"/>
        <pc:sldMkLst>
          <pc:docMk/>
          <pc:sldMk cId="2732808256" sldId="1245"/>
        </pc:sldMkLst>
        <pc:spChg chg="mod">
          <ac:chgData name="塩谷 晃弘 / Akihiro Shiotani" userId="50aef054-9327-40af-9729-b525352b79f1" providerId="ADAL" clId="{E64B515C-9D48-49CA-9119-385737F9C223}" dt="2022-07-20T01:54:36.597" v="2319" actId="14100"/>
          <ac:spMkLst>
            <pc:docMk/>
            <pc:sldMk cId="2732808256" sldId="1245"/>
            <ac:spMk id="2" creationId="{00000000-0000-0000-0000-000000000000}"/>
          </ac:spMkLst>
        </pc:spChg>
        <pc:spChg chg="add del mod ord">
          <ac:chgData name="塩谷 晃弘 / Akihiro Shiotani" userId="50aef054-9327-40af-9729-b525352b79f1" providerId="ADAL" clId="{E64B515C-9D48-49CA-9119-385737F9C223}" dt="2022-07-20T02:16:05.675" v="2823" actId="208"/>
          <ac:spMkLst>
            <pc:docMk/>
            <pc:sldMk cId="2732808256" sldId="1245"/>
            <ac:spMk id="6" creationId="{1EF0941E-F473-DD05-A2A8-993D2B8D1599}"/>
          </ac:spMkLst>
        </pc:spChg>
        <pc:spChg chg="add mod">
          <ac:chgData name="塩谷 晃弘 / Akihiro Shiotani" userId="50aef054-9327-40af-9729-b525352b79f1" providerId="ADAL" clId="{E64B515C-9D48-49CA-9119-385737F9C223}" dt="2022-07-20T02:16:52.207" v="2830" actId="208"/>
          <ac:spMkLst>
            <pc:docMk/>
            <pc:sldMk cId="2732808256" sldId="1245"/>
            <ac:spMk id="7" creationId="{E232DA9E-F05E-5C02-FE6A-CF3EB6536F58}"/>
          </ac:spMkLst>
        </pc:spChg>
        <pc:spChg chg="add mod">
          <ac:chgData name="塩谷 晃弘 / Akihiro Shiotani" userId="50aef054-9327-40af-9729-b525352b79f1" providerId="ADAL" clId="{E64B515C-9D48-49CA-9119-385737F9C223}" dt="2022-07-20T02:04:52.660" v="2652" actId="1035"/>
          <ac:spMkLst>
            <pc:docMk/>
            <pc:sldMk cId="2732808256" sldId="1245"/>
            <ac:spMk id="13" creationId="{A404D89E-8941-A0E2-5996-BA8E5EB740D9}"/>
          </ac:spMkLst>
        </pc:spChg>
        <pc:spChg chg="add mod ord">
          <ac:chgData name="塩谷 晃弘 / Akihiro Shiotani" userId="50aef054-9327-40af-9729-b525352b79f1" providerId="ADAL" clId="{E64B515C-9D48-49CA-9119-385737F9C223}" dt="2022-07-20T02:02:58.062" v="2633" actId="14100"/>
          <ac:spMkLst>
            <pc:docMk/>
            <pc:sldMk cId="2732808256" sldId="1245"/>
            <ac:spMk id="15" creationId="{C03712BE-F9F9-E8A5-C88E-B51F072281DF}"/>
          </ac:spMkLst>
        </pc:spChg>
        <pc:spChg chg="add del mod">
          <ac:chgData name="塩谷 晃弘 / Akihiro Shiotani" userId="50aef054-9327-40af-9729-b525352b79f1" providerId="ADAL" clId="{E64B515C-9D48-49CA-9119-385737F9C223}" dt="2022-07-20T01:53:35.028" v="2241" actId="478"/>
          <ac:spMkLst>
            <pc:docMk/>
            <pc:sldMk cId="2732808256" sldId="1245"/>
            <ac:spMk id="16" creationId="{1DDF358B-E40A-1C04-1220-0C2B85A3DABC}"/>
          </ac:spMkLst>
        </pc:spChg>
        <pc:spChg chg="add del mod">
          <ac:chgData name="塩谷 晃弘 / Akihiro Shiotani" userId="50aef054-9327-40af-9729-b525352b79f1" providerId="ADAL" clId="{E64B515C-9D48-49CA-9119-385737F9C223}" dt="2022-07-20T01:59:43.331" v="2602"/>
          <ac:spMkLst>
            <pc:docMk/>
            <pc:sldMk cId="2732808256" sldId="1245"/>
            <ac:spMk id="17" creationId="{0BA990CC-1726-377D-AAFC-D1ED4ECADDDE}"/>
          </ac:spMkLst>
        </pc:spChg>
        <pc:spChg chg="add mod">
          <ac:chgData name="塩谷 晃弘 / Akihiro Shiotani" userId="50aef054-9327-40af-9729-b525352b79f1" providerId="ADAL" clId="{E64B515C-9D48-49CA-9119-385737F9C223}" dt="2022-07-20T02:38:04.260" v="3469"/>
          <ac:spMkLst>
            <pc:docMk/>
            <pc:sldMk cId="2732808256" sldId="1245"/>
            <ac:spMk id="18" creationId="{063EE2D8-ADEE-CE87-7752-0EA73A4DCEF1}"/>
          </ac:spMkLst>
        </pc:spChg>
        <pc:spChg chg="add mod">
          <ac:chgData name="塩谷 晃弘 / Akihiro Shiotani" userId="50aef054-9327-40af-9729-b525352b79f1" providerId="ADAL" clId="{E64B515C-9D48-49CA-9119-385737F9C223}" dt="2022-07-20T02:09:55.616" v="2696" actId="207"/>
          <ac:spMkLst>
            <pc:docMk/>
            <pc:sldMk cId="2732808256" sldId="1245"/>
            <ac:spMk id="19" creationId="{2CECC552-1A47-47EC-F711-3E9106884F8F}"/>
          </ac:spMkLst>
        </pc:spChg>
        <pc:spChg chg="add mod">
          <ac:chgData name="塩谷 晃弘 / Akihiro Shiotani" userId="50aef054-9327-40af-9729-b525352b79f1" providerId="ADAL" clId="{E64B515C-9D48-49CA-9119-385737F9C223}" dt="2022-07-20T02:16:17.759" v="2828" actId="1038"/>
          <ac:spMkLst>
            <pc:docMk/>
            <pc:sldMk cId="2732808256" sldId="1245"/>
            <ac:spMk id="21" creationId="{16CB2C63-4082-B3CB-A0AC-D82403E1F398}"/>
          </ac:spMkLst>
        </pc:spChg>
        <pc:spChg chg="add mod">
          <ac:chgData name="塩谷 晃弘 / Akihiro Shiotani" userId="50aef054-9327-40af-9729-b525352b79f1" providerId="ADAL" clId="{E64B515C-9D48-49CA-9119-385737F9C223}" dt="2022-07-20T02:14:48.363" v="2799" actId="1076"/>
          <ac:spMkLst>
            <pc:docMk/>
            <pc:sldMk cId="2732808256" sldId="1245"/>
            <ac:spMk id="22" creationId="{1BF53DD0-A5C6-F406-039C-E09A97E54EE7}"/>
          </ac:spMkLst>
        </pc:spChg>
        <pc:spChg chg="add del mod">
          <ac:chgData name="塩谷 晃弘 / Akihiro Shiotani" userId="50aef054-9327-40af-9729-b525352b79f1" providerId="ADAL" clId="{E64B515C-9D48-49CA-9119-385737F9C223}" dt="2022-07-20T02:14:53.391" v="2801"/>
          <ac:spMkLst>
            <pc:docMk/>
            <pc:sldMk cId="2732808256" sldId="1245"/>
            <ac:spMk id="23" creationId="{9928899C-31B2-10B0-D839-83F2E175DB7D}"/>
          </ac:spMkLst>
        </pc:spChg>
        <pc:spChg chg="add mod">
          <ac:chgData name="塩谷 晃弘 / Akihiro Shiotani" userId="50aef054-9327-40af-9729-b525352b79f1" providerId="ADAL" clId="{E64B515C-9D48-49CA-9119-385737F9C223}" dt="2022-07-20T02:16:32.169" v="2829" actId="207"/>
          <ac:spMkLst>
            <pc:docMk/>
            <pc:sldMk cId="2732808256" sldId="1245"/>
            <ac:spMk id="24" creationId="{32BCE906-7545-5E50-5693-10AE62C22691}"/>
          </ac:spMkLst>
        </pc:spChg>
        <pc:spChg chg="add del mod">
          <ac:chgData name="塩谷 晃弘 / Akihiro Shiotani" userId="50aef054-9327-40af-9729-b525352b79f1" providerId="ADAL" clId="{E64B515C-9D48-49CA-9119-385737F9C223}" dt="2022-07-20T02:31:48.853" v="2836" actId="478"/>
          <ac:spMkLst>
            <pc:docMk/>
            <pc:sldMk cId="2732808256" sldId="1245"/>
            <ac:spMk id="25" creationId="{FC385481-E7C6-5E0E-736D-425DD9F726A7}"/>
          </ac:spMkLst>
        </pc:spChg>
        <pc:spChg chg="mod">
          <ac:chgData name="塩谷 晃弘 / Akihiro Shiotani" userId="50aef054-9327-40af-9729-b525352b79f1" providerId="ADAL" clId="{E64B515C-9D48-49CA-9119-385737F9C223}" dt="2022-07-20T02:38:17.682" v="3470"/>
          <ac:spMkLst>
            <pc:docMk/>
            <pc:sldMk cId="2732808256" sldId="1245"/>
            <ac:spMk id="41" creationId="{A3F9C698-D986-63DD-0E20-3724B64E0417}"/>
          </ac:spMkLst>
        </pc:spChg>
        <pc:picChg chg="del">
          <ac:chgData name="塩谷 晃弘 / Akihiro Shiotani" userId="50aef054-9327-40af-9729-b525352b79f1" providerId="ADAL" clId="{E64B515C-9D48-49CA-9119-385737F9C223}" dt="2022-07-20T01:43:23.569" v="2149" actId="478"/>
          <ac:picMkLst>
            <pc:docMk/>
            <pc:sldMk cId="2732808256" sldId="1245"/>
            <ac:picMk id="4" creationId="{53218A54-EAF9-F939-B86A-B42971486898}"/>
          </ac:picMkLst>
        </pc:picChg>
        <pc:picChg chg="add mod ord">
          <ac:chgData name="塩谷 晃弘 / Akihiro Shiotani" userId="50aef054-9327-40af-9729-b525352b79f1" providerId="ADAL" clId="{E64B515C-9D48-49CA-9119-385737F9C223}" dt="2022-07-20T01:52:54.261" v="2239" actId="167"/>
          <ac:picMkLst>
            <pc:docMk/>
            <pc:sldMk cId="2732808256" sldId="1245"/>
            <ac:picMk id="5" creationId="{7F36D4C3-82A2-9EB3-5F96-8C23BA058069}"/>
          </ac:picMkLst>
        </pc:picChg>
        <pc:picChg chg="add mod">
          <ac:chgData name="塩谷 晃弘 / Akihiro Shiotani" userId="50aef054-9327-40af-9729-b525352b79f1" providerId="ADAL" clId="{E64B515C-9D48-49CA-9119-385737F9C223}" dt="2022-07-20T02:13:39.174" v="2772" actId="1076"/>
          <ac:picMkLst>
            <pc:docMk/>
            <pc:sldMk cId="2732808256" sldId="1245"/>
            <ac:picMk id="12" creationId="{6E413043-2DCD-A818-0B30-D60D1BF7D429}"/>
          </ac:picMkLst>
        </pc:picChg>
        <pc:picChg chg="add mod">
          <ac:chgData name="塩谷 晃弘 / Akihiro Shiotani" userId="50aef054-9327-40af-9729-b525352b79f1" providerId="ADAL" clId="{E64B515C-9D48-49CA-9119-385737F9C223}" dt="2022-07-20T02:01:34.626" v="2620" actId="1076"/>
          <ac:picMkLst>
            <pc:docMk/>
            <pc:sldMk cId="2732808256" sldId="1245"/>
            <ac:picMk id="14" creationId="{9044B43A-C56B-4220-129E-DBC68DC1F8D9}"/>
          </ac:picMkLst>
        </pc:picChg>
      </pc:sldChg>
      <pc:sldChg chg="modSp mod">
        <pc:chgData name="塩谷 晃弘 / Akihiro Shiotani" userId="50aef054-9327-40af-9729-b525352b79f1" providerId="ADAL" clId="{E64B515C-9D48-49CA-9119-385737F9C223}" dt="2022-07-20T01:24:57.022" v="1923" actId="207"/>
        <pc:sldMkLst>
          <pc:docMk/>
          <pc:sldMk cId="1968098038" sldId="1247"/>
        </pc:sldMkLst>
        <pc:spChg chg="mod">
          <ac:chgData name="塩谷 晃弘 / Akihiro Shiotani" userId="50aef054-9327-40af-9729-b525352b79f1" providerId="ADAL" clId="{E64B515C-9D48-49CA-9119-385737F9C223}" dt="2022-07-20T01:24:57.022" v="1923" actId="207"/>
          <ac:spMkLst>
            <pc:docMk/>
            <pc:sldMk cId="1968098038" sldId="1247"/>
            <ac:spMk id="4" creationId="{4734FC7C-1A0B-E457-2F62-2B3C9DB329C7}"/>
          </ac:spMkLst>
        </pc:spChg>
      </pc:sldChg>
      <pc:sldChg chg="addSp delSp modSp mod">
        <pc:chgData name="塩谷 晃弘 / Akihiro Shiotani" userId="50aef054-9327-40af-9729-b525352b79f1" providerId="ADAL" clId="{E64B515C-9D48-49CA-9119-385737F9C223}" dt="2022-07-20T02:54:48.433" v="4135"/>
        <pc:sldMkLst>
          <pc:docMk/>
          <pc:sldMk cId="3789877576" sldId="1248"/>
        </pc:sldMkLst>
        <pc:spChg chg="add del mod">
          <ac:chgData name="塩谷 晃弘 / Akihiro Shiotani" userId="50aef054-9327-40af-9729-b525352b79f1" providerId="ADAL" clId="{E64B515C-9D48-49CA-9119-385737F9C223}" dt="2022-07-20T02:54:48.149" v="4134" actId="478"/>
          <ac:spMkLst>
            <pc:docMk/>
            <pc:sldMk cId="3789877576" sldId="1248"/>
            <ac:spMk id="2" creationId="{EDAE7A2A-D3FE-6BB7-65F9-BE1B60B771C8}"/>
          </ac:spMkLst>
        </pc:spChg>
        <pc:spChg chg="mod">
          <ac:chgData name="塩谷 晃弘 / Akihiro Shiotani" userId="50aef054-9327-40af-9729-b525352b79f1" providerId="ADAL" clId="{E64B515C-9D48-49CA-9119-385737F9C223}" dt="2022-07-20T02:53:19.957" v="4031" actId="20577"/>
          <ac:spMkLst>
            <pc:docMk/>
            <pc:sldMk cId="3789877576" sldId="1248"/>
            <ac:spMk id="15" creationId="{6E34FE95-2167-D992-4399-C23144C04AA8}"/>
          </ac:spMkLst>
        </pc:spChg>
        <pc:spChg chg="add del mod">
          <ac:chgData name="塩谷 晃弘 / Akihiro Shiotani" userId="50aef054-9327-40af-9729-b525352b79f1" providerId="ADAL" clId="{E64B515C-9D48-49CA-9119-385737F9C223}" dt="2022-07-20T02:54:46.237" v="4133"/>
          <ac:spMkLst>
            <pc:docMk/>
            <pc:sldMk cId="3789877576" sldId="1248"/>
            <ac:spMk id="16" creationId="{C167A9B9-CD65-3AC7-A1EC-2AFEA8528634}"/>
          </ac:spMkLst>
        </pc:spChg>
        <pc:spChg chg="del">
          <ac:chgData name="塩谷 晃弘 / Akihiro Shiotani" userId="50aef054-9327-40af-9729-b525352b79f1" providerId="ADAL" clId="{E64B515C-9D48-49CA-9119-385737F9C223}" dt="2022-07-20T02:54:43.643" v="4131" actId="478"/>
          <ac:spMkLst>
            <pc:docMk/>
            <pc:sldMk cId="3789877576" sldId="1248"/>
            <ac:spMk id="17" creationId="{F9A09B0F-233A-86C1-F86A-2FF35A5CE252}"/>
          </ac:spMkLst>
        </pc:spChg>
        <pc:spChg chg="add mod">
          <ac:chgData name="塩谷 晃弘 / Akihiro Shiotani" userId="50aef054-9327-40af-9729-b525352b79f1" providerId="ADAL" clId="{E64B515C-9D48-49CA-9119-385737F9C223}" dt="2022-07-20T02:54:48.433" v="4135"/>
          <ac:spMkLst>
            <pc:docMk/>
            <pc:sldMk cId="3789877576" sldId="1248"/>
            <ac:spMk id="18" creationId="{E61E02F2-7953-9E35-34D8-A177C4DDD663}"/>
          </ac:spMkLst>
        </pc:spChg>
        <pc:spChg chg="mod">
          <ac:chgData name="塩谷 晃弘 / Akihiro Shiotani" userId="50aef054-9327-40af-9729-b525352b79f1" providerId="ADAL" clId="{E64B515C-9D48-49CA-9119-385737F9C223}" dt="2022-07-20T02:54:10.907" v="4130" actId="20577"/>
          <ac:spMkLst>
            <pc:docMk/>
            <pc:sldMk cId="3789877576" sldId="1248"/>
            <ac:spMk id="38" creationId="{33E904E5-71F9-296D-56EC-2BD9CE4FFC75}"/>
          </ac:spMkLst>
        </pc:spChg>
      </pc:sldChg>
      <pc:sldChg chg="modSp mod">
        <pc:chgData name="塩谷 晃弘 / Akihiro Shiotani" userId="50aef054-9327-40af-9729-b525352b79f1" providerId="ADAL" clId="{E64B515C-9D48-49CA-9119-385737F9C223}" dt="2022-07-20T03:59:40.910" v="4208" actId="20577"/>
        <pc:sldMkLst>
          <pc:docMk/>
          <pc:sldMk cId="788933140" sldId="1249"/>
        </pc:sldMkLst>
        <pc:spChg chg="mod">
          <ac:chgData name="塩谷 晃弘 / Akihiro Shiotani" userId="50aef054-9327-40af-9729-b525352b79f1" providerId="ADAL" clId="{E64B515C-9D48-49CA-9119-385737F9C223}" dt="2022-07-20T01:36:46.619" v="2148" actId="20577"/>
          <ac:spMkLst>
            <pc:docMk/>
            <pc:sldMk cId="788933140" sldId="1249"/>
            <ac:spMk id="2" creationId="{00000000-0000-0000-0000-000000000000}"/>
          </ac:spMkLst>
        </pc:spChg>
        <pc:spChg chg="mod">
          <ac:chgData name="塩谷 晃弘 / Akihiro Shiotani" userId="50aef054-9327-40af-9729-b525352b79f1" providerId="ADAL" clId="{E64B515C-9D48-49CA-9119-385737F9C223}" dt="2022-07-20T02:35:08.264" v="3194" actId="20577"/>
          <ac:spMkLst>
            <pc:docMk/>
            <pc:sldMk cId="788933140" sldId="1249"/>
            <ac:spMk id="21" creationId="{13DC23FC-677F-2B37-6DD5-0E11E9DD9BBF}"/>
          </ac:spMkLst>
        </pc:spChg>
        <pc:spChg chg="mod">
          <ac:chgData name="塩谷 晃弘 / Akihiro Shiotani" userId="50aef054-9327-40af-9729-b525352b79f1" providerId="ADAL" clId="{E64B515C-9D48-49CA-9119-385737F9C223}" dt="2022-07-20T03:59:40.910" v="4208" actId="20577"/>
          <ac:spMkLst>
            <pc:docMk/>
            <pc:sldMk cId="788933140" sldId="1249"/>
            <ac:spMk id="84" creationId="{73ECAFBB-1381-E2AF-A690-A152979B39DC}"/>
          </ac:spMkLst>
        </pc:spChg>
        <pc:spChg chg="mod">
          <ac:chgData name="塩谷 晃弘 / Akihiro Shiotani" userId="50aef054-9327-40af-9729-b525352b79f1" providerId="ADAL" clId="{E64B515C-9D48-49CA-9119-385737F9C223}" dt="2022-07-20T03:59:25.618" v="4179" actId="14100"/>
          <ac:spMkLst>
            <pc:docMk/>
            <pc:sldMk cId="788933140" sldId="1249"/>
            <ac:spMk id="85" creationId="{4577C261-EB6D-13A0-88A2-C6A12740C911}"/>
          </ac:spMkLst>
        </pc:spChg>
        <pc:grpChg chg="mod">
          <ac:chgData name="塩谷 晃弘 / Akihiro Shiotani" userId="50aef054-9327-40af-9729-b525352b79f1" providerId="ADAL" clId="{E64B515C-9D48-49CA-9119-385737F9C223}" dt="2022-07-20T02:35:19.514" v="3211" actId="1035"/>
          <ac:grpSpMkLst>
            <pc:docMk/>
            <pc:sldMk cId="788933140" sldId="1249"/>
            <ac:grpSpMk id="73" creationId="{4D6651F3-644D-DD1C-5CA1-0DF0A5FFB1A9}"/>
          </ac:grpSpMkLst>
        </pc:grpChg>
      </pc:sldChg>
      <pc:sldChg chg="addSp delSp modSp add mod">
        <pc:chgData name="塩谷 晃弘 / Akihiro Shiotani" userId="50aef054-9327-40af-9729-b525352b79f1" providerId="ADAL" clId="{E64B515C-9D48-49CA-9119-385737F9C223}" dt="2022-07-20T02:59:36.974" v="4149" actId="2062"/>
        <pc:sldMkLst>
          <pc:docMk/>
          <pc:sldMk cId="3676189065" sldId="1250"/>
        </pc:sldMkLst>
        <pc:spChg chg="mod">
          <ac:chgData name="塩谷 晃弘 / Akihiro Shiotani" userId="50aef054-9327-40af-9729-b525352b79f1" providerId="ADAL" clId="{E64B515C-9D48-49CA-9119-385737F9C223}" dt="2022-07-20T01:34:19.512" v="2046" actId="20577"/>
          <ac:spMkLst>
            <pc:docMk/>
            <pc:sldMk cId="3676189065" sldId="1250"/>
            <ac:spMk id="7" creationId="{00000000-0000-0000-0000-000000000000}"/>
          </ac:spMkLst>
        </pc:spChg>
        <pc:graphicFrameChg chg="add del mod">
          <ac:chgData name="塩谷 晃弘 / Akihiro Shiotani" userId="50aef054-9327-40af-9729-b525352b79f1" providerId="ADAL" clId="{E64B515C-9D48-49CA-9119-385737F9C223}" dt="2022-07-20T02:58:19.271" v="4142"/>
          <ac:graphicFrameMkLst>
            <pc:docMk/>
            <pc:sldMk cId="3676189065" sldId="1250"/>
            <ac:graphicFrameMk id="2" creationId="{03784527-C36E-B463-13AD-A1ED1BC6F521}"/>
          </ac:graphicFrameMkLst>
        </pc:graphicFrameChg>
        <pc:graphicFrameChg chg="mod modGraphic">
          <ac:chgData name="塩谷 晃弘 / Akihiro Shiotani" userId="50aef054-9327-40af-9729-b525352b79f1" providerId="ADAL" clId="{E64B515C-9D48-49CA-9119-385737F9C223}" dt="2022-07-20T02:59:36.974" v="4149" actId="2062"/>
          <ac:graphicFrameMkLst>
            <pc:docMk/>
            <pc:sldMk cId="3676189065" sldId="1250"/>
            <ac:graphicFrameMk id="9" creationId="{00000000-0000-0000-0000-000000000000}"/>
          </ac:graphicFrameMkLst>
        </pc:graphicFrameChg>
      </pc:sldChg>
      <pc:sldChg chg="modSp add ord">
        <pc:chgData name="塩谷 晃弘 / Akihiro Shiotani" userId="50aef054-9327-40af-9729-b525352b79f1" providerId="ADAL" clId="{E64B515C-9D48-49CA-9119-385737F9C223}" dt="2022-07-20T04:08:55.474" v="4487"/>
        <pc:sldMkLst>
          <pc:docMk/>
          <pc:sldMk cId="1899369478" sldId="1251"/>
        </pc:sldMkLst>
        <pc:spChg chg="mod">
          <ac:chgData name="塩谷 晃弘 / Akihiro Shiotani" userId="50aef054-9327-40af-9729-b525352b79f1" providerId="ADAL" clId="{E64B515C-9D48-49CA-9119-385737F9C223}" dt="2022-07-20T04:08:34.060" v="4484"/>
          <ac:spMkLst>
            <pc:docMk/>
            <pc:sldMk cId="1899369478" sldId="1251"/>
            <ac:spMk id="17" creationId="{F9A09B0F-233A-86C1-F86A-2FF35A5CE252}"/>
          </ac:spMkLst>
        </pc:spChg>
      </pc:sldChg>
      <pc:sldChg chg="delSp modSp add del mod">
        <pc:chgData name="塩谷 晃弘 / Akihiro Shiotani" userId="50aef054-9327-40af-9729-b525352b79f1" providerId="ADAL" clId="{E64B515C-9D48-49CA-9119-385737F9C223}" dt="2022-07-20T02:51:40.081" v="3982" actId="47"/>
        <pc:sldMkLst>
          <pc:docMk/>
          <pc:sldMk cId="2619380723" sldId="1251"/>
        </pc:sldMkLst>
        <pc:spChg chg="del">
          <ac:chgData name="塩谷 晃弘 / Akihiro Shiotani" userId="50aef054-9327-40af-9729-b525352b79f1" providerId="ADAL" clId="{E64B515C-9D48-49CA-9119-385737F9C223}" dt="2022-07-20T02:30:47.371" v="2833" actId="478"/>
          <ac:spMkLst>
            <pc:docMk/>
            <pc:sldMk cId="2619380723" sldId="1251"/>
            <ac:spMk id="6" creationId="{1EF0941E-F473-DD05-A2A8-993D2B8D1599}"/>
          </ac:spMkLst>
        </pc:spChg>
        <pc:picChg chg="del mod modCrop">
          <ac:chgData name="塩谷 晃弘 / Akihiro Shiotani" userId="50aef054-9327-40af-9729-b525352b79f1" providerId="ADAL" clId="{E64B515C-9D48-49CA-9119-385737F9C223}" dt="2022-07-20T02:30:48.518" v="2834" actId="478"/>
          <ac:picMkLst>
            <pc:docMk/>
            <pc:sldMk cId="2619380723" sldId="1251"/>
            <ac:picMk id="5" creationId="{7F36D4C3-82A2-9EB3-5F96-8C23BA058069}"/>
          </ac:picMkLst>
        </pc:picChg>
      </pc:sldChg>
      <pc:sldChg chg="addSp delSp modSp add mod ord">
        <pc:chgData name="塩谷 晃弘 / Akihiro Shiotani" userId="50aef054-9327-40af-9729-b525352b79f1" providerId="ADAL" clId="{E64B515C-9D48-49CA-9119-385737F9C223}" dt="2022-07-20T02:37:48.350" v="3466" actId="20577"/>
        <pc:sldMkLst>
          <pc:docMk/>
          <pc:sldMk cId="3749922437" sldId="1252"/>
        </pc:sldMkLst>
        <pc:spChg chg="del">
          <ac:chgData name="塩谷 晃弘 / Akihiro Shiotani" userId="50aef054-9327-40af-9729-b525352b79f1" providerId="ADAL" clId="{E64B515C-9D48-49CA-9119-385737F9C223}" dt="2022-07-20T01:57:07.426" v="2325" actId="478"/>
          <ac:spMkLst>
            <pc:docMk/>
            <pc:sldMk cId="3749922437" sldId="1252"/>
            <ac:spMk id="6" creationId="{1EF0941E-F473-DD05-A2A8-993D2B8D1599}"/>
          </ac:spMkLst>
        </pc:spChg>
        <pc:spChg chg="del">
          <ac:chgData name="塩谷 晃弘 / Akihiro Shiotani" userId="50aef054-9327-40af-9729-b525352b79f1" providerId="ADAL" clId="{E64B515C-9D48-49CA-9119-385737F9C223}" dt="2022-07-20T01:57:02.019" v="2323" actId="478"/>
          <ac:spMkLst>
            <pc:docMk/>
            <pc:sldMk cId="3749922437" sldId="1252"/>
            <ac:spMk id="13" creationId="{A404D89E-8941-A0E2-5996-BA8E5EB740D9}"/>
          </ac:spMkLst>
        </pc:spChg>
        <pc:spChg chg="del">
          <ac:chgData name="塩谷 晃弘 / Akihiro Shiotani" userId="50aef054-9327-40af-9729-b525352b79f1" providerId="ADAL" clId="{E64B515C-9D48-49CA-9119-385737F9C223}" dt="2022-07-20T01:56:53.330" v="2322" actId="478"/>
          <ac:spMkLst>
            <pc:docMk/>
            <pc:sldMk cId="3749922437" sldId="1252"/>
            <ac:spMk id="15" creationId="{C03712BE-F9F9-E8A5-C88E-B51F072281DF}"/>
          </ac:spMkLst>
        </pc:spChg>
        <pc:spChg chg="add del mod">
          <ac:chgData name="塩谷 晃弘 / Akihiro Shiotani" userId="50aef054-9327-40af-9729-b525352b79f1" providerId="ADAL" clId="{E64B515C-9D48-49CA-9119-385737F9C223}" dt="2022-07-20T01:58:39.584" v="2462" actId="478"/>
          <ac:spMkLst>
            <pc:docMk/>
            <pc:sldMk cId="3749922437" sldId="1252"/>
            <ac:spMk id="16" creationId="{E310B035-1BAD-A417-D266-D604C0F93FD5}"/>
          </ac:spMkLst>
        </pc:spChg>
        <pc:spChg chg="add mod">
          <ac:chgData name="塩谷 晃弘 / Akihiro Shiotani" userId="50aef054-9327-40af-9729-b525352b79f1" providerId="ADAL" clId="{E64B515C-9D48-49CA-9119-385737F9C223}" dt="2022-07-20T02:37:48.350" v="3466" actId="20577"/>
          <ac:spMkLst>
            <pc:docMk/>
            <pc:sldMk cId="3749922437" sldId="1252"/>
            <ac:spMk id="17" creationId="{55D54A33-FAE3-BA75-3032-07CDFAA44D6F}"/>
          </ac:spMkLst>
        </pc:spChg>
        <pc:spChg chg="mod">
          <ac:chgData name="塩谷 晃弘 / Akihiro Shiotani" userId="50aef054-9327-40af-9729-b525352b79f1" providerId="ADAL" clId="{E64B515C-9D48-49CA-9119-385737F9C223}" dt="2022-07-20T02:37:30.538" v="3443" actId="1076"/>
          <ac:spMkLst>
            <pc:docMk/>
            <pc:sldMk cId="3749922437" sldId="1252"/>
            <ac:spMk id="41" creationId="{A3F9C698-D986-63DD-0E20-3724B64E0417}"/>
          </ac:spMkLst>
        </pc:spChg>
        <pc:picChg chg="mod">
          <ac:chgData name="塩谷 晃弘 / Akihiro Shiotani" userId="50aef054-9327-40af-9729-b525352b79f1" providerId="ADAL" clId="{E64B515C-9D48-49CA-9119-385737F9C223}" dt="2022-07-20T01:58:27.820" v="2461" actId="1076"/>
          <ac:picMkLst>
            <pc:docMk/>
            <pc:sldMk cId="3749922437" sldId="1252"/>
            <ac:picMk id="5" creationId="{7F36D4C3-82A2-9EB3-5F96-8C23BA058069}"/>
          </ac:picMkLst>
        </pc:picChg>
        <pc:picChg chg="del">
          <ac:chgData name="塩谷 晃弘 / Akihiro Shiotani" userId="50aef054-9327-40af-9729-b525352b79f1" providerId="ADAL" clId="{E64B515C-9D48-49CA-9119-385737F9C223}" dt="2022-07-20T01:56:52.765" v="2321" actId="478"/>
          <ac:picMkLst>
            <pc:docMk/>
            <pc:sldMk cId="3749922437" sldId="1252"/>
            <ac:picMk id="12" creationId="{6E413043-2DCD-A818-0B30-D60D1BF7D429}"/>
          </ac:picMkLst>
        </pc:picChg>
        <pc:picChg chg="del">
          <ac:chgData name="塩谷 晃弘 / Akihiro Shiotani" userId="50aef054-9327-40af-9729-b525352b79f1" providerId="ADAL" clId="{E64B515C-9D48-49CA-9119-385737F9C223}" dt="2022-07-20T01:57:03.987" v="2324" actId="478"/>
          <ac:picMkLst>
            <pc:docMk/>
            <pc:sldMk cId="3749922437" sldId="1252"/>
            <ac:picMk id="14" creationId="{9044B43A-C56B-4220-129E-DBC68DC1F8D9}"/>
          </ac:picMkLst>
        </pc:picChg>
      </pc:sldChg>
      <pc:sldChg chg="addSp delSp modSp add mod">
        <pc:chgData name="塩谷 晃弘 / Akihiro Shiotani" userId="50aef054-9327-40af-9729-b525352b79f1" providerId="ADAL" clId="{E64B515C-9D48-49CA-9119-385737F9C223}" dt="2022-07-20T03:00:16.312" v="4169" actId="1038"/>
        <pc:sldMkLst>
          <pc:docMk/>
          <pc:sldMk cId="4171383602" sldId="1253"/>
        </pc:sldMkLst>
        <pc:spChg chg="del">
          <ac:chgData name="塩谷 晃弘 / Akihiro Shiotani" userId="50aef054-9327-40af-9729-b525352b79f1" providerId="ADAL" clId="{E64B515C-9D48-49CA-9119-385737F9C223}" dt="2022-07-20T02:39:08.178" v="3472" actId="478"/>
          <ac:spMkLst>
            <pc:docMk/>
            <pc:sldMk cId="4171383602" sldId="1253"/>
            <ac:spMk id="6" creationId="{1EF0941E-F473-DD05-A2A8-993D2B8D1599}"/>
          </ac:spMkLst>
        </pc:spChg>
        <pc:spChg chg="del">
          <ac:chgData name="塩谷 晃弘 / Akihiro Shiotani" userId="50aef054-9327-40af-9729-b525352b79f1" providerId="ADAL" clId="{E64B515C-9D48-49CA-9119-385737F9C223}" dt="2022-07-20T02:39:08.178" v="3472" actId="478"/>
          <ac:spMkLst>
            <pc:docMk/>
            <pc:sldMk cId="4171383602" sldId="1253"/>
            <ac:spMk id="7" creationId="{E232DA9E-F05E-5C02-FE6A-CF3EB6536F58}"/>
          </ac:spMkLst>
        </pc:spChg>
        <pc:spChg chg="del">
          <ac:chgData name="塩谷 晃弘 / Akihiro Shiotani" userId="50aef054-9327-40af-9729-b525352b79f1" providerId="ADAL" clId="{E64B515C-9D48-49CA-9119-385737F9C223}" dt="2022-07-20T02:39:08.178" v="3472" actId="478"/>
          <ac:spMkLst>
            <pc:docMk/>
            <pc:sldMk cId="4171383602" sldId="1253"/>
            <ac:spMk id="13" creationId="{A404D89E-8941-A0E2-5996-BA8E5EB740D9}"/>
          </ac:spMkLst>
        </pc:spChg>
        <pc:spChg chg="del">
          <ac:chgData name="塩谷 晃弘 / Akihiro Shiotani" userId="50aef054-9327-40af-9729-b525352b79f1" providerId="ADAL" clId="{E64B515C-9D48-49CA-9119-385737F9C223}" dt="2022-07-20T02:39:08.178" v="3472" actId="478"/>
          <ac:spMkLst>
            <pc:docMk/>
            <pc:sldMk cId="4171383602" sldId="1253"/>
            <ac:spMk id="15" creationId="{C03712BE-F9F9-E8A5-C88E-B51F072281DF}"/>
          </ac:spMkLst>
        </pc:spChg>
        <pc:spChg chg="del">
          <ac:chgData name="塩谷 晃弘 / Akihiro Shiotani" userId="50aef054-9327-40af-9729-b525352b79f1" providerId="ADAL" clId="{E64B515C-9D48-49CA-9119-385737F9C223}" dt="2022-07-20T02:39:08.178" v="3472" actId="478"/>
          <ac:spMkLst>
            <pc:docMk/>
            <pc:sldMk cId="4171383602" sldId="1253"/>
            <ac:spMk id="18" creationId="{063EE2D8-ADEE-CE87-7752-0EA73A4DCEF1}"/>
          </ac:spMkLst>
        </pc:spChg>
        <pc:spChg chg="del">
          <ac:chgData name="塩谷 晃弘 / Akihiro Shiotani" userId="50aef054-9327-40af-9729-b525352b79f1" providerId="ADAL" clId="{E64B515C-9D48-49CA-9119-385737F9C223}" dt="2022-07-20T02:39:08.178" v="3472" actId="478"/>
          <ac:spMkLst>
            <pc:docMk/>
            <pc:sldMk cId="4171383602" sldId="1253"/>
            <ac:spMk id="19" creationId="{2CECC552-1A47-47EC-F711-3E9106884F8F}"/>
          </ac:spMkLst>
        </pc:spChg>
        <pc:spChg chg="del">
          <ac:chgData name="塩谷 晃弘 / Akihiro Shiotani" userId="50aef054-9327-40af-9729-b525352b79f1" providerId="ADAL" clId="{E64B515C-9D48-49CA-9119-385737F9C223}" dt="2022-07-20T02:39:08.178" v="3472" actId="478"/>
          <ac:spMkLst>
            <pc:docMk/>
            <pc:sldMk cId="4171383602" sldId="1253"/>
            <ac:spMk id="21" creationId="{16CB2C63-4082-B3CB-A0AC-D82403E1F398}"/>
          </ac:spMkLst>
        </pc:spChg>
        <pc:spChg chg="del">
          <ac:chgData name="塩谷 晃弘 / Akihiro Shiotani" userId="50aef054-9327-40af-9729-b525352b79f1" providerId="ADAL" clId="{E64B515C-9D48-49CA-9119-385737F9C223}" dt="2022-07-20T02:39:08.178" v="3472" actId="478"/>
          <ac:spMkLst>
            <pc:docMk/>
            <pc:sldMk cId="4171383602" sldId="1253"/>
            <ac:spMk id="22" creationId="{1BF53DD0-A5C6-F406-039C-E09A97E54EE7}"/>
          </ac:spMkLst>
        </pc:spChg>
        <pc:spChg chg="del">
          <ac:chgData name="塩谷 晃弘 / Akihiro Shiotani" userId="50aef054-9327-40af-9729-b525352b79f1" providerId="ADAL" clId="{E64B515C-9D48-49CA-9119-385737F9C223}" dt="2022-07-20T02:39:08.178" v="3472" actId="478"/>
          <ac:spMkLst>
            <pc:docMk/>
            <pc:sldMk cId="4171383602" sldId="1253"/>
            <ac:spMk id="24" creationId="{32BCE906-7545-5E50-5693-10AE62C22691}"/>
          </ac:spMkLst>
        </pc:spChg>
        <pc:spChg chg="add mod">
          <ac:chgData name="塩谷 晃弘 / Akihiro Shiotani" userId="50aef054-9327-40af-9729-b525352b79f1" providerId="ADAL" clId="{E64B515C-9D48-49CA-9119-385737F9C223}" dt="2022-07-20T02:43:20.663" v="3495" actId="1076"/>
          <ac:spMkLst>
            <pc:docMk/>
            <pc:sldMk cId="4171383602" sldId="1253"/>
            <ac:spMk id="25" creationId="{32AC50D3-6329-0836-74B4-3C33FFEDDA42}"/>
          </ac:spMkLst>
        </pc:spChg>
        <pc:spChg chg="add del">
          <ac:chgData name="塩谷 晃弘 / Akihiro Shiotani" userId="50aef054-9327-40af-9729-b525352b79f1" providerId="ADAL" clId="{E64B515C-9D48-49CA-9119-385737F9C223}" dt="2022-07-20T02:43:44.530" v="3498" actId="22"/>
          <ac:spMkLst>
            <pc:docMk/>
            <pc:sldMk cId="4171383602" sldId="1253"/>
            <ac:spMk id="26" creationId="{0F59E134-5753-C2BB-D228-9596A85BCFD5}"/>
          </ac:spMkLst>
        </pc:spChg>
        <pc:spChg chg="add mod">
          <ac:chgData name="塩谷 晃弘 / Akihiro Shiotani" userId="50aef054-9327-40af-9729-b525352b79f1" providerId="ADAL" clId="{E64B515C-9D48-49CA-9119-385737F9C223}" dt="2022-07-20T03:00:16.312" v="4169" actId="1038"/>
          <ac:spMkLst>
            <pc:docMk/>
            <pc:sldMk cId="4171383602" sldId="1253"/>
            <ac:spMk id="27" creationId="{2CAA5A1B-2A75-DBCF-DAE3-02928388F0C8}"/>
          </ac:spMkLst>
        </pc:spChg>
        <pc:spChg chg="mod">
          <ac:chgData name="塩谷 晃弘 / Akihiro Shiotani" userId="50aef054-9327-40af-9729-b525352b79f1" providerId="ADAL" clId="{E64B515C-9D48-49CA-9119-385737F9C223}" dt="2022-07-20T02:51:27.081" v="3981" actId="20577"/>
          <ac:spMkLst>
            <pc:docMk/>
            <pc:sldMk cId="4171383602" sldId="1253"/>
            <ac:spMk id="41" creationId="{A3F9C698-D986-63DD-0E20-3724B64E0417}"/>
          </ac:spMkLst>
        </pc:spChg>
        <pc:picChg chg="add mod modCrop">
          <ac:chgData name="塩谷 晃弘 / Akihiro Shiotani" userId="50aef054-9327-40af-9729-b525352b79f1" providerId="ADAL" clId="{E64B515C-9D48-49CA-9119-385737F9C223}" dt="2022-07-20T02:42:48.131" v="3493" actId="1076"/>
          <ac:picMkLst>
            <pc:docMk/>
            <pc:sldMk cId="4171383602" sldId="1253"/>
            <ac:picMk id="4" creationId="{9CDACCEE-BC56-2587-A978-556FDDBA20AC}"/>
          </ac:picMkLst>
        </pc:picChg>
        <pc:picChg chg="del">
          <ac:chgData name="塩谷 晃弘 / Akihiro Shiotani" userId="50aef054-9327-40af-9729-b525352b79f1" providerId="ADAL" clId="{E64B515C-9D48-49CA-9119-385737F9C223}" dt="2022-07-20T02:39:08.178" v="3472" actId="478"/>
          <ac:picMkLst>
            <pc:docMk/>
            <pc:sldMk cId="4171383602" sldId="1253"/>
            <ac:picMk id="5" creationId="{7F36D4C3-82A2-9EB3-5F96-8C23BA058069}"/>
          </ac:picMkLst>
        </pc:picChg>
        <pc:picChg chg="del">
          <ac:chgData name="塩谷 晃弘 / Akihiro Shiotani" userId="50aef054-9327-40af-9729-b525352b79f1" providerId="ADAL" clId="{E64B515C-9D48-49CA-9119-385737F9C223}" dt="2022-07-20T02:39:08.178" v="3472" actId="478"/>
          <ac:picMkLst>
            <pc:docMk/>
            <pc:sldMk cId="4171383602" sldId="1253"/>
            <ac:picMk id="12" creationId="{6E413043-2DCD-A818-0B30-D60D1BF7D429}"/>
          </ac:picMkLst>
        </pc:picChg>
        <pc:picChg chg="del">
          <ac:chgData name="塩谷 晃弘 / Akihiro Shiotani" userId="50aef054-9327-40af-9729-b525352b79f1" providerId="ADAL" clId="{E64B515C-9D48-49CA-9119-385737F9C223}" dt="2022-07-20T02:39:08.178" v="3472" actId="478"/>
          <ac:picMkLst>
            <pc:docMk/>
            <pc:sldMk cId="4171383602" sldId="1253"/>
            <ac:picMk id="14" creationId="{9044B43A-C56B-4220-129E-DBC68DC1F8D9}"/>
          </ac:picMkLst>
        </pc:picChg>
        <pc:picChg chg="add mod modCrop">
          <ac:chgData name="塩谷 晃弘 / Akihiro Shiotani" userId="50aef054-9327-40af-9729-b525352b79f1" providerId="ADAL" clId="{E64B515C-9D48-49CA-9119-385737F9C223}" dt="2022-07-20T02:43:23.642" v="3496" actId="1076"/>
          <ac:picMkLst>
            <pc:docMk/>
            <pc:sldMk cId="4171383602" sldId="1253"/>
            <ac:picMk id="23" creationId="{AF2B6E6B-8047-81B7-1341-41BCA6A929DA}"/>
          </ac:picMkLst>
        </pc:picChg>
      </pc:sldChg>
      <pc:sldChg chg="addSp delSp modSp add mod">
        <pc:chgData name="塩谷 晃弘 / Akihiro Shiotani" userId="50aef054-9327-40af-9729-b525352b79f1" providerId="ADAL" clId="{E64B515C-9D48-49CA-9119-385737F9C223}" dt="2022-07-20T04:00:51.834" v="4303" actId="20577"/>
        <pc:sldMkLst>
          <pc:docMk/>
          <pc:sldMk cId="3662032983" sldId="1254"/>
        </pc:sldMkLst>
        <pc:spChg chg="add mod">
          <ac:chgData name="塩谷 晃弘 / Akihiro Shiotani" userId="50aef054-9327-40af-9729-b525352b79f1" providerId="ADAL" clId="{E64B515C-9D48-49CA-9119-385737F9C223}" dt="2022-07-20T04:00:51.834" v="4303" actId="20577"/>
          <ac:spMkLst>
            <pc:docMk/>
            <pc:sldMk cId="3662032983" sldId="1254"/>
            <ac:spMk id="12" creationId="{F947720F-05F9-810B-31E1-19BE573A85DB}"/>
          </ac:spMkLst>
        </pc:spChg>
        <pc:spChg chg="del">
          <ac:chgData name="塩谷 晃弘 / Akihiro Shiotani" userId="50aef054-9327-40af-9729-b525352b79f1" providerId="ADAL" clId="{E64B515C-9D48-49CA-9119-385737F9C223}" dt="2022-07-20T02:46:00.588" v="3605" actId="478"/>
          <ac:spMkLst>
            <pc:docMk/>
            <pc:sldMk cId="3662032983" sldId="1254"/>
            <ac:spMk id="25" creationId="{32AC50D3-6329-0836-74B4-3C33FFEDDA42}"/>
          </ac:spMkLst>
        </pc:spChg>
        <pc:spChg chg="del mod">
          <ac:chgData name="塩谷 晃弘 / Akihiro Shiotani" userId="50aef054-9327-40af-9729-b525352b79f1" providerId="ADAL" clId="{E64B515C-9D48-49CA-9119-385737F9C223}" dt="2022-07-20T02:46:40.847" v="3608" actId="478"/>
          <ac:spMkLst>
            <pc:docMk/>
            <pc:sldMk cId="3662032983" sldId="1254"/>
            <ac:spMk id="27" creationId="{2CAA5A1B-2A75-DBCF-DAE3-02928388F0C8}"/>
          </ac:spMkLst>
        </pc:spChg>
        <pc:spChg chg="mod">
          <ac:chgData name="塩谷 晃弘 / Akihiro Shiotani" userId="50aef054-9327-40af-9729-b525352b79f1" providerId="ADAL" clId="{E64B515C-9D48-49CA-9119-385737F9C223}" dt="2022-07-20T02:50:55.594" v="3930" actId="20577"/>
          <ac:spMkLst>
            <pc:docMk/>
            <pc:sldMk cId="3662032983" sldId="1254"/>
            <ac:spMk id="41" creationId="{A3F9C698-D986-63DD-0E20-3724B64E0417}"/>
          </ac:spMkLst>
        </pc:spChg>
        <pc:picChg chg="del">
          <ac:chgData name="塩谷 晃弘 / Akihiro Shiotani" userId="50aef054-9327-40af-9729-b525352b79f1" providerId="ADAL" clId="{E64B515C-9D48-49CA-9119-385737F9C223}" dt="2022-07-20T02:45:58.891" v="3604" actId="478"/>
          <ac:picMkLst>
            <pc:docMk/>
            <pc:sldMk cId="3662032983" sldId="1254"/>
            <ac:picMk id="23" creationId="{AF2B6E6B-8047-81B7-1341-41BCA6A929DA}"/>
          </ac:picMkLst>
        </pc:picChg>
      </pc:sldChg>
      <pc:sldChg chg="modSp add mod">
        <pc:chgData name="塩谷 晃弘 / Akihiro Shiotani" userId="50aef054-9327-40af-9729-b525352b79f1" providerId="ADAL" clId="{E64B515C-9D48-49CA-9119-385737F9C223}" dt="2022-07-20T04:02:21.680" v="4305"/>
        <pc:sldMkLst>
          <pc:docMk/>
          <pc:sldMk cId="2609000467" sldId="1255"/>
        </pc:sldMkLst>
        <pc:spChg chg="mod">
          <ac:chgData name="塩谷 晃弘 / Akihiro Shiotani" userId="50aef054-9327-40af-9729-b525352b79f1" providerId="ADAL" clId="{E64B515C-9D48-49CA-9119-385737F9C223}" dt="2022-07-20T04:02:21.680" v="4305"/>
          <ac:spMkLst>
            <pc:docMk/>
            <pc:sldMk cId="2609000467" sldId="1255"/>
            <ac:spMk id="2" creationId="{00000000-0000-0000-0000-000000000000}"/>
          </ac:spMkLst>
        </pc:spChg>
      </pc:sldChg>
      <pc:sldChg chg="add">
        <pc:chgData name="塩谷 晃弘 / Akihiro Shiotani" userId="50aef054-9327-40af-9729-b525352b79f1" providerId="ADAL" clId="{E64B515C-9D48-49CA-9119-385737F9C223}" dt="2022-07-20T04:05:14.640" v="4433"/>
        <pc:sldMkLst>
          <pc:docMk/>
          <pc:sldMk cId="3834951229" sldId="1256"/>
        </pc:sldMkLst>
      </pc:sldChg>
      <pc:sldChg chg="addSp delSp modSp add mod">
        <pc:chgData name="塩谷 晃弘 / Akihiro Shiotani" userId="50aef054-9327-40af-9729-b525352b79f1" providerId="ADAL" clId="{E64B515C-9D48-49CA-9119-385737F9C223}" dt="2022-07-20T04:21:52.071" v="5021" actId="242"/>
        <pc:sldMkLst>
          <pc:docMk/>
          <pc:sldMk cId="3131215151" sldId="1257"/>
        </pc:sldMkLst>
        <pc:spChg chg="mod">
          <ac:chgData name="塩谷 晃弘 / Akihiro Shiotani" userId="50aef054-9327-40af-9729-b525352b79f1" providerId="ADAL" clId="{E64B515C-9D48-49CA-9119-385737F9C223}" dt="2022-07-20T04:14:30.408" v="4668" actId="20577"/>
          <ac:spMkLst>
            <pc:docMk/>
            <pc:sldMk cId="3131215151" sldId="1257"/>
            <ac:spMk id="2" creationId="{00000000-0000-0000-0000-000000000000}"/>
          </ac:spMkLst>
        </pc:spChg>
        <pc:spChg chg="del mod">
          <ac:chgData name="塩谷 晃弘 / Akihiro Shiotani" userId="50aef054-9327-40af-9729-b525352b79f1" providerId="ADAL" clId="{E64B515C-9D48-49CA-9119-385737F9C223}" dt="2022-07-20T04:17:10.010" v="4946" actId="478"/>
          <ac:spMkLst>
            <pc:docMk/>
            <pc:sldMk cId="3131215151" sldId="1257"/>
            <ac:spMk id="21" creationId="{5C3EE6BA-8DA3-3B35-CD36-B01856365B0B}"/>
          </ac:spMkLst>
        </pc:spChg>
        <pc:spChg chg="add del mod">
          <ac:chgData name="塩谷 晃弘 / Akihiro Shiotani" userId="50aef054-9327-40af-9729-b525352b79f1" providerId="ADAL" clId="{E64B515C-9D48-49CA-9119-385737F9C223}" dt="2022-07-20T04:18:15.358" v="4953" actId="478"/>
          <ac:spMkLst>
            <pc:docMk/>
            <pc:sldMk cId="3131215151" sldId="1257"/>
            <ac:spMk id="22" creationId="{2A6D9B4F-39BA-2468-20C0-35FC2FDF03F2}"/>
          </ac:spMkLst>
        </pc:spChg>
        <pc:spChg chg="add mod">
          <ac:chgData name="塩谷 晃弘 / Akihiro Shiotani" userId="50aef054-9327-40af-9729-b525352b79f1" providerId="ADAL" clId="{E64B515C-9D48-49CA-9119-385737F9C223}" dt="2022-07-20T04:21:52.071" v="5021" actId="242"/>
          <ac:spMkLst>
            <pc:docMk/>
            <pc:sldMk cId="3131215151" sldId="1257"/>
            <ac:spMk id="23" creationId="{A6335CCC-BBD7-7624-DEDC-EE49B777FD09}"/>
          </ac:spMkLst>
        </pc:spChg>
        <pc:spChg chg="mod">
          <ac:chgData name="塩谷 晃弘 / Akihiro Shiotani" userId="50aef054-9327-40af-9729-b525352b79f1" providerId="ADAL" clId="{E64B515C-9D48-49CA-9119-385737F9C223}" dt="2022-07-20T04:18:18.683" v="4954"/>
          <ac:spMkLst>
            <pc:docMk/>
            <pc:sldMk cId="3131215151" sldId="1257"/>
            <ac:spMk id="26" creationId="{F8C3558E-A699-FBE9-AF21-A57C467BBFAC}"/>
          </ac:spMkLst>
        </pc:spChg>
        <pc:spChg chg="mod">
          <ac:chgData name="塩谷 晃弘 / Akihiro Shiotani" userId="50aef054-9327-40af-9729-b525352b79f1" providerId="ADAL" clId="{E64B515C-9D48-49CA-9119-385737F9C223}" dt="2022-07-20T04:18:31.258" v="4969" actId="20577"/>
          <ac:spMkLst>
            <pc:docMk/>
            <pc:sldMk cId="3131215151" sldId="1257"/>
            <ac:spMk id="27" creationId="{8ED10C5A-0B24-7136-5DFE-9D3547B88BEA}"/>
          </ac:spMkLst>
        </pc:spChg>
        <pc:spChg chg="add del mod">
          <ac:chgData name="塩谷 晃弘 / Akihiro Shiotani" userId="50aef054-9327-40af-9729-b525352b79f1" providerId="ADAL" clId="{E64B515C-9D48-49CA-9119-385737F9C223}" dt="2022-07-20T04:21:32.425" v="5019" actId="242"/>
          <ac:spMkLst>
            <pc:docMk/>
            <pc:sldMk cId="3131215151" sldId="1257"/>
            <ac:spMk id="67" creationId="{1B749A45-512F-78F4-71C4-1D0CCDAD6E65}"/>
          </ac:spMkLst>
        </pc:spChg>
        <pc:spChg chg="mod">
          <ac:chgData name="塩谷 晃弘 / Akihiro Shiotani" userId="50aef054-9327-40af-9729-b525352b79f1" providerId="ADAL" clId="{E64B515C-9D48-49CA-9119-385737F9C223}" dt="2022-07-20T04:14:35.467" v="4680" actId="20577"/>
          <ac:spMkLst>
            <pc:docMk/>
            <pc:sldMk cId="3131215151" sldId="1257"/>
            <ac:spMk id="71" creationId="{3D52BF7E-0D7E-51AD-6431-2BCF1787C21F}"/>
          </ac:spMkLst>
        </pc:spChg>
        <pc:spChg chg="mod">
          <ac:chgData name="塩谷 晃弘 / Akihiro Shiotani" userId="50aef054-9327-40af-9729-b525352b79f1" providerId="ADAL" clId="{E64B515C-9D48-49CA-9119-385737F9C223}" dt="2022-07-20T04:17:08.376" v="4945" actId="20577"/>
          <ac:spMkLst>
            <pc:docMk/>
            <pc:sldMk cId="3131215151" sldId="1257"/>
            <ac:spMk id="76" creationId="{918D9AF7-939B-F9EA-49BE-06B4A8C38AB6}"/>
          </ac:spMkLst>
        </pc:spChg>
        <pc:spChg chg="del">
          <ac:chgData name="塩谷 晃弘 / Akihiro Shiotani" userId="50aef054-9327-40af-9729-b525352b79f1" providerId="ADAL" clId="{E64B515C-9D48-49CA-9119-385737F9C223}" dt="2022-07-20T04:17:12.891" v="4947" actId="478"/>
          <ac:spMkLst>
            <pc:docMk/>
            <pc:sldMk cId="3131215151" sldId="1257"/>
            <ac:spMk id="84" creationId="{73ECAFBB-1381-E2AF-A690-A152979B39DC}"/>
          </ac:spMkLst>
        </pc:spChg>
        <pc:grpChg chg="add mod">
          <ac:chgData name="塩谷 晃弘 / Akihiro Shiotani" userId="50aef054-9327-40af-9729-b525352b79f1" providerId="ADAL" clId="{E64B515C-9D48-49CA-9119-385737F9C223}" dt="2022-07-20T04:18:26.219" v="4960" actId="1035"/>
          <ac:grpSpMkLst>
            <pc:docMk/>
            <pc:sldMk cId="3131215151" sldId="1257"/>
            <ac:grpSpMk id="24" creationId="{182574F8-1D2C-8F52-A814-7FDD2283EE16}"/>
          </ac:grpSpMkLst>
        </pc:grpChg>
        <pc:grpChg chg="mod">
          <ac:chgData name="塩谷 晃弘 / Akihiro Shiotani" userId="50aef054-9327-40af-9729-b525352b79f1" providerId="ADAL" clId="{E64B515C-9D48-49CA-9119-385737F9C223}" dt="2022-07-20T04:18:18.683" v="4954"/>
          <ac:grpSpMkLst>
            <pc:docMk/>
            <pc:sldMk cId="3131215151" sldId="1257"/>
            <ac:grpSpMk id="25" creationId="{1E7E5AB6-38CB-CB57-32D7-398D193694C9}"/>
          </ac:grpSpMkLst>
        </pc:grpChg>
        <pc:grpChg chg="del mod">
          <ac:chgData name="塩谷 晃弘 / Akihiro Shiotani" userId="50aef054-9327-40af-9729-b525352b79f1" providerId="ADAL" clId="{E64B515C-9D48-49CA-9119-385737F9C223}" dt="2022-07-20T04:18:15.358" v="4953" actId="478"/>
          <ac:grpSpMkLst>
            <pc:docMk/>
            <pc:sldMk cId="3131215151" sldId="1257"/>
            <ac:grpSpMk id="73" creationId="{4D6651F3-644D-DD1C-5CA1-0DF0A5FFB1A9}"/>
          </ac:grpSpMkLst>
        </pc:grpChg>
        <pc:grpChg chg="del">
          <ac:chgData name="塩谷 晃弘 / Akihiro Shiotani" userId="50aef054-9327-40af-9729-b525352b79f1" providerId="ADAL" clId="{E64B515C-9D48-49CA-9119-385737F9C223}" dt="2022-07-20T04:17:12.891" v="4947" actId="478"/>
          <ac:grpSpMkLst>
            <pc:docMk/>
            <pc:sldMk cId="3131215151" sldId="1257"/>
            <ac:grpSpMk id="79" creationId="{38369BF7-0FDC-0045-CDC8-C7B6824E2E43}"/>
          </ac:grpSpMkLst>
        </pc:grpChg>
        <pc:cxnChg chg="mod">
          <ac:chgData name="塩谷 晃弘 / Akihiro Shiotani" userId="50aef054-9327-40af-9729-b525352b79f1" providerId="ADAL" clId="{E64B515C-9D48-49CA-9119-385737F9C223}" dt="2022-07-20T04:18:18.683" v="4954"/>
          <ac:cxnSpMkLst>
            <pc:docMk/>
            <pc:sldMk cId="3131215151" sldId="1257"/>
            <ac:cxnSpMk id="28" creationId="{21288C1F-17C9-9D0B-2892-39B9168AE243}"/>
          </ac:cxnSpMkLst>
        </pc:cxnChg>
      </pc:sldChg>
      <pc:sldChg chg="modSp add mod">
        <pc:chgData name="塩谷 晃弘 / Akihiro Shiotani" userId="50aef054-9327-40af-9729-b525352b79f1" providerId="ADAL" clId="{E64B515C-9D48-49CA-9119-385737F9C223}" dt="2022-07-20T04:19:41.620" v="5016" actId="1038"/>
        <pc:sldMkLst>
          <pc:docMk/>
          <pc:sldMk cId="1775604254" sldId="1258"/>
        </pc:sldMkLst>
        <pc:spChg chg="mod">
          <ac:chgData name="塩谷 晃弘 / Akihiro Shiotani" userId="50aef054-9327-40af-9729-b525352b79f1" providerId="ADAL" clId="{E64B515C-9D48-49CA-9119-385737F9C223}" dt="2022-07-20T04:08:22.432" v="4481" actId="20577"/>
          <ac:spMkLst>
            <pc:docMk/>
            <pc:sldMk cId="1775604254" sldId="1258"/>
            <ac:spMk id="2" creationId="{5BD5A391-8FD3-2DFB-07B3-870C26638A7C}"/>
          </ac:spMkLst>
        </pc:spChg>
        <pc:graphicFrameChg chg="mod modGraphic">
          <ac:chgData name="塩谷 晃弘 / Akihiro Shiotani" userId="50aef054-9327-40af-9729-b525352b79f1" providerId="ADAL" clId="{E64B515C-9D48-49CA-9119-385737F9C223}" dt="2022-07-20T04:19:41.620" v="5016" actId="1038"/>
          <ac:graphicFrameMkLst>
            <pc:docMk/>
            <pc:sldMk cId="1775604254" sldId="1258"/>
            <ac:graphicFrameMk id="3" creationId="{7B020CFD-045E-648A-DD65-2C8FF9119E61}"/>
          </ac:graphicFrameMkLst>
        </pc:graphicFrameChg>
      </pc:sldChg>
      <pc:sldChg chg="modSp add mod">
        <pc:chgData name="塩谷 晃弘 / Akihiro Shiotani" userId="50aef054-9327-40af-9729-b525352b79f1" providerId="ADAL" clId="{E64B515C-9D48-49CA-9119-385737F9C223}" dt="2022-07-20T04:08:27.875" v="4482"/>
        <pc:sldMkLst>
          <pc:docMk/>
          <pc:sldMk cId="3023292337" sldId="1259"/>
        </pc:sldMkLst>
        <pc:spChg chg="mod">
          <ac:chgData name="塩谷 晃弘 / Akihiro Shiotani" userId="50aef054-9327-40af-9729-b525352b79f1" providerId="ADAL" clId="{E64B515C-9D48-49CA-9119-385737F9C223}" dt="2022-07-20T04:08:27.875" v="4482"/>
          <ac:spMkLst>
            <pc:docMk/>
            <pc:sldMk cId="3023292337" sldId="1259"/>
            <ac:spMk id="2" creationId="{00000000-0000-0000-0000-000000000000}"/>
          </ac:spMkLst>
        </pc:spChg>
      </pc:sldChg>
      <pc:sldChg chg="modSp add mod">
        <pc:chgData name="塩谷 晃弘 / Akihiro Shiotani" userId="50aef054-9327-40af-9729-b525352b79f1" providerId="ADAL" clId="{E64B515C-9D48-49CA-9119-385737F9C223}" dt="2022-07-20T04:08:31.282" v="4483"/>
        <pc:sldMkLst>
          <pc:docMk/>
          <pc:sldMk cId="3588740110" sldId="1260"/>
        </pc:sldMkLst>
        <pc:spChg chg="mod">
          <ac:chgData name="塩谷 晃弘 / Akihiro Shiotani" userId="50aef054-9327-40af-9729-b525352b79f1" providerId="ADAL" clId="{E64B515C-9D48-49CA-9119-385737F9C223}" dt="2022-07-20T04:08:31.282" v="4483"/>
          <ac:spMkLst>
            <pc:docMk/>
            <pc:sldMk cId="3588740110" sldId="1260"/>
            <ac:spMk id="2" creationId="{00000000-0000-0000-0000-000000000000}"/>
          </ac:spMkLst>
        </pc:spChg>
      </pc:sldChg>
      <pc:sldChg chg="modSp add mod">
        <pc:chgData name="塩谷 晃弘 / Akihiro Shiotani" userId="50aef054-9327-40af-9729-b525352b79f1" providerId="ADAL" clId="{E64B515C-9D48-49CA-9119-385737F9C223}" dt="2022-07-20T04:08:37.579" v="4485"/>
        <pc:sldMkLst>
          <pc:docMk/>
          <pc:sldMk cId="2518890862" sldId="1261"/>
        </pc:sldMkLst>
        <pc:spChg chg="mod">
          <ac:chgData name="塩谷 晃弘 / Akihiro Shiotani" userId="50aef054-9327-40af-9729-b525352b79f1" providerId="ADAL" clId="{E64B515C-9D48-49CA-9119-385737F9C223}" dt="2022-07-20T04:08:37.579" v="4485"/>
          <ac:spMkLst>
            <pc:docMk/>
            <pc:sldMk cId="2518890862" sldId="1261"/>
            <ac:spMk id="17" creationId="{F9A09B0F-233A-86C1-F86A-2FF35A5CE252}"/>
          </ac:spMkLst>
        </pc:spChg>
      </pc:sldChg>
      <pc:sldChg chg="modSp add mod">
        <pc:chgData name="塩谷 晃弘 / Akihiro Shiotani" userId="50aef054-9327-40af-9729-b525352b79f1" providerId="ADAL" clId="{E64B515C-9D48-49CA-9119-385737F9C223}" dt="2022-07-20T04:22:03.033" v="5023" actId="242"/>
        <pc:sldMkLst>
          <pc:docMk/>
          <pc:sldMk cId="3831453178" sldId="1262"/>
        </pc:sldMkLst>
        <pc:spChg chg="mod">
          <ac:chgData name="塩谷 晃弘 / Akihiro Shiotani" userId="50aef054-9327-40af-9729-b525352b79f1" providerId="ADAL" clId="{E64B515C-9D48-49CA-9119-385737F9C223}" dt="2022-07-20T04:21:58.697" v="5022" actId="242"/>
          <ac:spMkLst>
            <pc:docMk/>
            <pc:sldMk cId="3831453178" sldId="1262"/>
            <ac:spMk id="21" creationId="{5C3EE6BA-8DA3-3B35-CD36-B01856365B0B}"/>
          </ac:spMkLst>
        </pc:spChg>
        <pc:spChg chg="mod">
          <ac:chgData name="塩谷 晃弘 / Akihiro Shiotani" userId="50aef054-9327-40af-9729-b525352b79f1" providerId="ADAL" clId="{E64B515C-9D48-49CA-9119-385737F9C223}" dt="2022-07-20T04:21:40.108" v="5020" actId="242"/>
          <ac:spMkLst>
            <pc:docMk/>
            <pc:sldMk cId="3831453178" sldId="1262"/>
            <ac:spMk id="67" creationId="{1B749A45-512F-78F4-71C4-1D0CCDAD6E65}"/>
          </ac:spMkLst>
        </pc:spChg>
        <pc:spChg chg="mod">
          <ac:chgData name="塩谷 晃弘 / Akihiro Shiotani" userId="50aef054-9327-40af-9729-b525352b79f1" providerId="ADAL" clId="{E64B515C-9D48-49CA-9119-385737F9C223}" dt="2022-07-20T04:22:03.033" v="5023" actId="242"/>
          <ac:spMkLst>
            <pc:docMk/>
            <pc:sldMk cId="3831453178" sldId="1262"/>
            <ac:spMk id="84" creationId="{73ECAFBB-1381-E2AF-A690-A152979B39DC}"/>
          </ac:spMkLst>
        </pc:spChg>
      </pc:sldChg>
    </pc:docChg>
  </pc:docChgLst>
  <pc:docChgLst>
    <pc:chgData name="塩谷 晃弘 / Akihiro Shiotani" userId="50aef054-9327-40af-9729-b525352b79f1" providerId="ADAL" clId="{B4F13419-BA57-4FF0-B8F5-4BB6B74A047B}"/>
    <pc:docChg chg="undo redo custSel addSld delSld modSld sldOrd">
      <pc:chgData name="塩谷 晃弘 / Akihiro Shiotani" userId="50aef054-9327-40af-9729-b525352b79f1" providerId="ADAL" clId="{B4F13419-BA57-4FF0-B8F5-4BB6B74A047B}" dt="2022-08-05T07:51:28.887" v="6078" actId="478"/>
      <pc:docMkLst>
        <pc:docMk/>
      </pc:docMkLst>
      <pc:sldChg chg="modSp mod">
        <pc:chgData name="塩谷 晃弘 / Akihiro Shiotani" userId="50aef054-9327-40af-9729-b525352b79f1" providerId="ADAL" clId="{B4F13419-BA57-4FF0-B8F5-4BB6B74A047B}" dt="2022-08-05T06:22:10.992" v="6008" actId="1076"/>
        <pc:sldMkLst>
          <pc:docMk/>
          <pc:sldMk cId="3136671927" sldId="668"/>
        </pc:sldMkLst>
        <pc:spChg chg="mod">
          <ac:chgData name="塩谷 晃弘 / Akihiro Shiotani" userId="50aef054-9327-40af-9729-b525352b79f1" providerId="ADAL" clId="{B4F13419-BA57-4FF0-B8F5-4BB6B74A047B}" dt="2022-08-05T06:22:10.394" v="6007" actId="20577"/>
          <ac:spMkLst>
            <pc:docMk/>
            <pc:sldMk cId="3136671927" sldId="668"/>
            <ac:spMk id="5" creationId="{00000000-0000-0000-0000-000000000000}"/>
          </ac:spMkLst>
        </pc:spChg>
        <pc:spChg chg="mod">
          <ac:chgData name="塩谷 晃弘 / Akihiro Shiotani" userId="50aef054-9327-40af-9729-b525352b79f1" providerId="ADAL" clId="{B4F13419-BA57-4FF0-B8F5-4BB6B74A047B}" dt="2022-08-05T06:22:10.992" v="6008" actId="1076"/>
          <ac:spMkLst>
            <pc:docMk/>
            <pc:sldMk cId="3136671927" sldId="668"/>
            <ac:spMk id="6" creationId="{00000000-0000-0000-0000-000000000000}"/>
          </ac:spMkLst>
        </pc:spChg>
      </pc:sldChg>
      <pc:sldChg chg="delSp modSp del mod">
        <pc:chgData name="塩谷 晃弘 / Akihiro Shiotani" userId="50aef054-9327-40af-9729-b525352b79f1" providerId="ADAL" clId="{B4F13419-BA57-4FF0-B8F5-4BB6B74A047B}" dt="2022-08-02T08:06:20.247" v="31" actId="47"/>
        <pc:sldMkLst>
          <pc:docMk/>
          <pc:sldMk cId="2211404028" sldId="1200"/>
        </pc:sldMkLst>
        <pc:spChg chg="del">
          <ac:chgData name="塩谷 晃弘 / Akihiro Shiotani" userId="50aef054-9327-40af-9729-b525352b79f1" providerId="ADAL" clId="{B4F13419-BA57-4FF0-B8F5-4BB6B74A047B}" dt="2022-08-02T08:06:11.202" v="29" actId="478"/>
          <ac:spMkLst>
            <pc:docMk/>
            <pc:sldMk cId="2211404028" sldId="1200"/>
            <ac:spMk id="23" creationId="{ACAA2BE9-99EC-3AB4-05D9-A7AAABF4DBE5}"/>
          </ac:spMkLst>
        </pc:spChg>
        <pc:spChg chg="del">
          <ac:chgData name="塩谷 晃弘 / Akihiro Shiotani" userId="50aef054-9327-40af-9729-b525352b79f1" providerId="ADAL" clId="{B4F13419-BA57-4FF0-B8F5-4BB6B74A047B}" dt="2022-08-02T08:06:11.202" v="29" actId="478"/>
          <ac:spMkLst>
            <pc:docMk/>
            <pc:sldMk cId="2211404028" sldId="1200"/>
            <ac:spMk id="27" creationId="{FBFC7EA8-B028-503C-673A-2A3B7456BD6A}"/>
          </ac:spMkLst>
        </pc:spChg>
        <pc:spChg chg="del">
          <ac:chgData name="塩谷 晃弘 / Akihiro Shiotani" userId="50aef054-9327-40af-9729-b525352b79f1" providerId="ADAL" clId="{B4F13419-BA57-4FF0-B8F5-4BB6B74A047B}" dt="2022-08-02T08:06:11.202" v="29" actId="478"/>
          <ac:spMkLst>
            <pc:docMk/>
            <pc:sldMk cId="2211404028" sldId="1200"/>
            <ac:spMk id="29" creationId="{9EAB74AC-FBF3-9891-720B-094D7A57BFF1}"/>
          </ac:spMkLst>
        </pc:spChg>
        <pc:spChg chg="del">
          <ac:chgData name="塩谷 晃弘 / Akihiro Shiotani" userId="50aef054-9327-40af-9729-b525352b79f1" providerId="ADAL" clId="{B4F13419-BA57-4FF0-B8F5-4BB6B74A047B}" dt="2022-08-02T08:06:11.202" v="29" actId="478"/>
          <ac:spMkLst>
            <pc:docMk/>
            <pc:sldMk cId="2211404028" sldId="1200"/>
            <ac:spMk id="38" creationId="{C7D3052F-DC84-A281-FAEC-D2DB25EEED3B}"/>
          </ac:spMkLst>
        </pc:spChg>
        <pc:spChg chg="del">
          <ac:chgData name="塩谷 晃弘 / Akihiro Shiotani" userId="50aef054-9327-40af-9729-b525352b79f1" providerId="ADAL" clId="{B4F13419-BA57-4FF0-B8F5-4BB6B74A047B}" dt="2022-08-02T08:06:11.202" v="29" actId="478"/>
          <ac:spMkLst>
            <pc:docMk/>
            <pc:sldMk cId="2211404028" sldId="1200"/>
            <ac:spMk id="41" creationId="{94DC6C71-CD03-2941-6E03-367D7E5FA87B}"/>
          </ac:spMkLst>
        </pc:spChg>
        <pc:spChg chg="del">
          <ac:chgData name="塩谷 晃弘 / Akihiro Shiotani" userId="50aef054-9327-40af-9729-b525352b79f1" providerId="ADAL" clId="{B4F13419-BA57-4FF0-B8F5-4BB6B74A047B}" dt="2022-08-02T08:06:11.202" v="29" actId="478"/>
          <ac:spMkLst>
            <pc:docMk/>
            <pc:sldMk cId="2211404028" sldId="1200"/>
            <ac:spMk id="42" creationId="{A858F826-C282-D462-EE97-6576C63D52C2}"/>
          </ac:spMkLst>
        </pc:spChg>
        <pc:spChg chg="del">
          <ac:chgData name="塩谷 晃弘 / Akihiro Shiotani" userId="50aef054-9327-40af-9729-b525352b79f1" providerId="ADAL" clId="{B4F13419-BA57-4FF0-B8F5-4BB6B74A047B}" dt="2022-08-02T08:06:11.202" v="29" actId="478"/>
          <ac:spMkLst>
            <pc:docMk/>
            <pc:sldMk cId="2211404028" sldId="1200"/>
            <ac:spMk id="44" creationId="{81B32FC9-1EDC-B911-AAEA-060EDE844685}"/>
          </ac:spMkLst>
        </pc:spChg>
        <pc:spChg chg="del">
          <ac:chgData name="塩谷 晃弘 / Akihiro Shiotani" userId="50aef054-9327-40af-9729-b525352b79f1" providerId="ADAL" clId="{B4F13419-BA57-4FF0-B8F5-4BB6B74A047B}" dt="2022-08-02T08:06:11.202" v="29" actId="478"/>
          <ac:spMkLst>
            <pc:docMk/>
            <pc:sldMk cId="2211404028" sldId="1200"/>
            <ac:spMk id="47" creationId="{050B8C94-E83A-BCA0-41BC-8C0CFF835DBE}"/>
          </ac:spMkLst>
        </pc:spChg>
        <pc:spChg chg="del">
          <ac:chgData name="塩谷 晃弘 / Akihiro Shiotani" userId="50aef054-9327-40af-9729-b525352b79f1" providerId="ADAL" clId="{B4F13419-BA57-4FF0-B8F5-4BB6B74A047B}" dt="2022-08-02T08:06:11.202" v="29" actId="478"/>
          <ac:spMkLst>
            <pc:docMk/>
            <pc:sldMk cId="2211404028" sldId="1200"/>
            <ac:spMk id="53" creationId="{1E38FD3F-2BE7-B19F-EABF-20551D1BEE1A}"/>
          </ac:spMkLst>
        </pc:spChg>
        <pc:spChg chg="del">
          <ac:chgData name="塩谷 晃弘 / Akihiro Shiotani" userId="50aef054-9327-40af-9729-b525352b79f1" providerId="ADAL" clId="{B4F13419-BA57-4FF0-B8F5-4BB6B74A047B}" dt="2022-08-02T08:06:11.202" v="29" actId="478"/>
          <ac:spMkLst>
            <pc:docMk/>
            <pc:sldMk cId="2211404028" sldId="1200"/>
            <ac:spMk id="55" creationId="{A13011B9-7205-BC45-EB90-1BD8B197F310}"/>
          </ac:spMkLst>
        </pc:spChg>
        <pc:spChg chg="del">
          <ac:chgData name="塩谷 晃弘 / Akihiro Shiotani" userId="50aef054-9327-40af-9729-b525352b79f1" providerId="ADAL" clId="{B4F13419-BA57-4FF0-B8F5-4BB6B74A047B}" dt="2022-08-02T08:06:11.202" v="29" actId="478"/>
          <ac:spMkLst>
            <pc:docMk/>
            <pc:sldMk cId="2211404028" sldId="1200"/>
            <ac:spMk id="60" creationId="{A1CFF06E-0B7B-739D-6BC3-71C72D16EE73}"/>
          </ac:spMkLst>
        </pc:spChg>
        <pc:spChg chg="del">
          <ac:chgData name="塩谷 晃弘 / Akihiro Shiotani" userId="50aef054-9327-40af-9729-b525352b79f1" providerId="ADAL" clId="{B4F13419-BA57-4FF0-B8F5-4BB6B74A047B}" dt="2022-08-02T08:06:11.202" v="29" actId="478"/>
          <ac:spMkLst>
            <pc:docMk/>
            <pc:sldMk cId="2211404028" sldId="1200"/>
            <ac:spMk id="62" creationId="{7743CD24-7949-1993-93CF-749740EFE335}"/>
          </ac:spMkLst>
        </pc:spChg>
        <pc:spChg chg="del">
          <ac:chgData name="塩谷 晃弘 / Akihiro Shiotani" userId="50aef054-9327-40af-9729-b525352b79f1" providerId="ADAL" clId="{B4F13419-BA57-4FF0-B8F5-4BB6B74A047B}" dt="2022-08-02T08:06:11.202" v="29" actId="478"/>
          <ac:spMkLst>
            <pc:docMk/>
            <pc:sldMk cId="2211404028" sldId="1200"/>
            <ac:spMk id="64" creationId="{6B9E398A-E431-EBD0-B884-2D6226ECF3E9}"/>
          </ac:spMkLst>
        </pc:spChg>
        <pc:spChg chg="del">
          <ac:chgData name="塩谷 晃弘 / Akihiro Shiotani" userId="50aef054-9327-40af-9729-b525352b79f1" providerId="ADAL" clId="{B4F13419-BA57-4FF0-B8F5-4BB6B74A047B}" dt="2022-08-02T08:06:11.202" v="29" actId="478"/>
          <ac:spMkLst>
            <pc:docMk/>
            <pc:sldMk cId="2211404028" sldId="1200"/>
            <ac:spMk id="68" creationId="{6A9CEDDA-DDBE-F448-699F-3576FE4189B0}"/>
          </ac:spMkLst>
        </pc:spChg>
        <pc:graphicFrameChg chg="del modGraphic">
          <ac:chgData name="塩谷 晃弘 / Akihiro Shiotani" userId="50aef054-9327-40af-9729-b525352b79f1" providerId="ADAL" clId="{B4F13419-BA57-4FF0-B8F5-4BB6B74A047B}" dt="2022-08-02T08:06:11.202" v="29" actId="478"/>
          <ac:graphicFrameMkLst>
            <pc:docMk/>
            <pc:sldMk cId="2211404028" sldId="1200"/>
            <ac:graphicFrameMk id="9" creationId="{00000000-0000-0000-0000-000000000000}"/>
          </ac:graphicFrameMkLst>
        </pc:graphicFrameChg>
        <pc:cxnChg chg="del">
          <ac:chgData name="塩谷 晃弘 / Akihiro Shiotani" userId="50aef054-9327-40af-9729-b525352b79f1" providerId="ADAL" clId="{B4F13419-BA57-4FF0-B8F5-4BB6B74A047B}" dt="2022-08-02T08:06:11.202" v="29" actId="478"/>
          <ac:cxnSpMkLst>
            <pc:docMk/>
            <pc:sldMk cId="2211404028" sldId="1200"/>
            <ac:cxnSpMk id="8" creationId="{00000000-0000-0000-0000-000000000000}"/>
          </ac:cxnSpMkLst>
        </pc:cxnChg>
        <pc:cxnChg chg="del">
          <ac:chgData name="塩谷 晃弘 / Akihiro Shiotani" userId="50aef054-9327-40af-9729-b525352b79f1" providerId="ADAL" clId="{B4F13419-BA57-4FF0-B8F5-4BB6B74A047B}" dt="2022-08-02T08:06:11.202" v="29" actId="478"/>
          <ac:cxnSpMkLst>
            <pc:docMk/>
            <pc:sldMk cId="2211404028" sldId="1200"/>
            <ac:cxnSpMk id="16" creationId="{00000000-0000-0000-0000-000000000000}"/>
          </ac:cxnSpMkLst>
        </pc:cxnChg>
        <pc:cxnChg chg="del">
          <ac:chgData name="塩谷 晃弘 / Akihiro Shiotani" userId="50aef054-9327-40af-9729-b525352b79f1" providerId="ADAL" clId="{B4F13419-BA57-4FF0-B8F5-4BB6B74A047B}" dt="2022-08-02T08:06:11.202" v="29" actId="478"/>
          <ac:cxnSpMkLst>
            <pc:docMk/>
            <pc:sldMk cId="2211404028" sldId="1200"/>
            <ac:cxnSpMk id="20" creationId="{C2497624-F9D4-D80C-1E17-B8101378CEA5}"/>
          </ac:cxnSpMkLst>
        </pc:cxnChg>
        <pc:cxnChg chg="del">
          <ac:chgData name="塩谷 晃弘 / Akihiro Shiotani" userId="50aef054-9327-40af-9729-b525352b79f1" providerId="ADAL" clId="{B4F13419-BA57-4FF0-B8F5-4BB6B74A047B}" dt="2022-08-02T08:06:11.202" v="29" actId="478"/>
          <ac:cxnSpMkLst>
            <pc:docMk/>
            <pc:sldMk cId="2211404028" sldId="1200"/>
            <ac:cxnSpMk id="25" creationId="{48AA83D1-3325-40B7-BEF0-CFDCB1CF54EF}"/>
          </ac:cxnSpMkLst>
        </pc:cxnChg>
        <pc:cxnChg chg="del">
          <ac:chgData name="塩谷 晃弘 / Akihiro Shiotani" userId="50aef054-9327-40af-9729-b525352b79f1" providerId="ADAL" clId="{B4F13419-BA57-4FF0-B8F5-4BB6B74A047B}" dt="2022-08-02T08:06:11.202" v="29" actId="478"/>
          <ac:cxnSpMkLst>
            <pc:docMk/>
            <pc:sldMk cId="2211404028" sldId="1200"/>
            <ac:cxnSpMk id="26" creationId="{AD589FAE-65F1-89B6-497D-DF4BFB5418B2}"/>
          </ac:cxnSpMkLst>
        </pc:cxnChg>
        <pc:cxnChg chg="del">
          <ac:chgData name="塩谷 晃弘 / Akihiro Shiotani" userId="50aef054-9327-40af-9729-b525352b79f1" providerId="ADAL" clId="{B4F13419-BA57-4FF0-B8F5-4BB6B74A047B}" dt="2022-08-02T08:06:11.202" v="29" actId="478"/>
          <ac:cxnSpMkLst>
            <pc:docMk/>
            <pc:sldMk cId="2211404028" sldId="1200"/>
            <ac:cxnSpMk id="31" creationId="{E3CA2758-E4D4-1CA8-2B97-509E81FA1E50}"/>
          </ac:cxnSpMkLst>
        </pc:cxnChg>
        <pc:cxnChg chg="del">
          <ac:chgData name="塩谷 晃弘 / Akihiro Shiotani" userId="50aef054-9327-40af-9729-b525352b79f1" providerId="ADAL" clId="{B4F13419-BA57-4FF0-B8F5-4BB6B74A047B}" dt="2022-08-02T08:06:11.202" v="29" actId="478"/>
          <ac:cxnSpMkLst>
            <pc:docMk/>
            <pc:sldMk cId="2211404028" sldId="1200"/>
            <ac:cxnSpMk id="37" creationId="{27FB398E-FBFF-C8AE-EE81-4E9959748838}"/>
          </ac:cxnSpMkLst>
        </pc:cxnChg>
        <pc:cxnChg chg="del">
          <ac:chgData name="塩谷 晃弘 / Akihiro Shiotani" userId="50aef054-9327-40af-9729-b525352b79f1" providerId="ADAL" clId="{B4F13419-BA57-4FF0-B8F5-4BB6B74A047B}" dt="2022-08-02T08:06:11.202" v="29" actId="478"/>
          <ac:cxnSpMkLst>
            <pc:docMk/>
            <pc:sldMk cId="2211404028" sldId="1200"/>
            <ac:cxnSpMk id="43" creationId="{DC547241-D4FE-3E92-9DF1-7D3268DF3DA2}"/>
          </ac:cxnSpMkLst>
        </pc:cxnChg>
        <pc:cxnChg chg="del">
          <ac:chgData name="塩谷 晃弘 / Akihiro Shiotani" userId="50aef054-9327-40af-9729-b525352b79f1" providerId="ADAL" clId="{B4F13419-BA57-4FF0-B8F5-4BB6B74A047B}" dt="2022-08-02T08:06:11.202" v="29" actId="478"/>
          <ac:cxnSpMkLst>
            <pc:docMk/>
            <pc:sldMk cId="2211404028" sldId="1200"/>
            <ac:cxnSpMk id="45" creationId="{2C46E900-5605-D16F-9A8F-0AE549335924}"/>
          </ac:cxnSpMkLst>
        </pc:cxnChg>
        <pc:cxnChg chg="del">
          <ac:chgData name="塩谷 晃弘 / Akihiro Shiotani" userId="50aef054-9327-40af-9729-b525352b79f1" providerId="ADAL" clId="{B4F13419-BA57-4FF0-B8F5-4BB6B74A047B}" dt="2022-08-02T08:06:11.202" v="29" actId="478"/>
          <ac:cxnSpMkLst>
            <pc:docMk/>
            <pc:sldMk cId="2211404028" sldId="1200"/>
            <ac:cxnSpMk id="46" creationId="{C050EE27-17B3-7B31-AE36-38B8583213CD}"/>
          </ac:cxnSpMkLst>
        </pc:cxnChg>
        <pc:cxnChg chg="del">
          <ac:chgData name="塩谷 晃弘 / Akihiro Shiotani" userId="50aef054-9327-40af-9729-b525352b79f1" providerId="ADAL" clId="{B4F13419-BA57-4FF0-B8F5-4BB6B74A047B}" dt="2022-08-02T08:06:11.202" v="29" actId="478"/>
          <ac:cxnSpMkLst>
            <pc:docMk/>
            <pc:sldMk cId="2211404028" sldId="1200"/>
            <ac:cxnSpMk id="51" creationId="{54178106-8EB0-0C59-3570-2A6898B06C0A}"/>
          </ac:cxnSpMkLst>
        </pc:cxnChg>
        <pc:cxnChg chg="del">
          <ac:chgData name="塩谷 晃弘 / Akihiro Shiotani" userId="50aef054-9327-40af-9729-b525352b79f1" providerId="ADAL" clId="{B4F13419-BA57-4FF0-B8F5-4BB6B74A047B}" dt="2022-08-02T08:06:11.202" v="29" actId="478"/>
          <ac:cxnSpMkLst>
            <pc:docMk/>
            <pc:sldMk cId="2211404028" sldId="1200"/>
            <ac:cxnSpMk id="56" creationId="{1B3A1D59-77B0-EB2F-FC9D-B272003F31F9}"/>
          </ac:cxnSpMkLst>
        </pc:cxnChg>
        <pc:cxnChg chg="del">
          <ac:chgData name="塩谷 晃弘 / Akihiro Shiotani" userId="50aef054-9327-40af-9729-b525352b79f1" providerId="ADAL" clId="{B4F13419-BA57-4FF0-B8F5-4BB6B74A047B}" dt="2022-08-02T08:06:11.202" v="29" actId="478"/>
          <ac:cxnSpMkLst>
            <pc:docMk/>
            <pc:sldMk cId="2211404028" sldId="1200"/>
            <ac:cxnSpMk id="58" creationId="{2EE951A1-BE25-3286-28EA-11F21B4D2B5E}"/>
          </ac:cxnSpMkLst>
        </pc:cxnChg>
        <pc:cxnChg chg="del">
          <ac:chgData name="塩谷 晃弘 / Akihiro Shiotani" userId="50aef054-9327-40af-9729-b525352b79f1" providerId="ADAL" clId="{B4F13419-BA57-4FF0-B8F5-4BB6B74A047B}" dt="2022-08-02T08:06:11.202" v="29" actId="478"/>
          <ac:cxnSpMkLst>
            <pc:docMk/>
            <pc:sldMk cId="2211404028" sldId="1200"/>
            <ac:cxnSpMk id="61" creationId="{45B21908-5953-FF11-D4C1-5F4954B860B2}"/>
          </ac:cxnSpMkLst>
        </pc:cxnChg>
        <pc:cxnChg chg="del">
          <ac:chgData name="塩谷 晃弘 / Akihiro Shiotani" userId="50aef054-9327-40af-9729-b525352b79f1" providerId="ADAL" clId="{B4F13419-BA57-4FF0-B8F5-4BB6B74A047B}" dt="2022-08-02T08:06:11.202" v="29" actId="478"/>
          <ac:cxnSpMkLst>
            <pc:docMk/>
            <pc:sldMk cId="2211404028" sldId="1200"/>
            <ac:cxnSpMk id="63" creationId="{4E76B700-278C-E89E-2F2B-B06B7BDE8B6C}"/>
          </ac:cxnSpMkLst>
        </pc:cxnChg>
        <pc:cxnChg chg="del">
          <ac:chgData name="塩谷 晃弘 / Akihiro Shiotani" userId="50aef054-9327-40af-9729-b525352b79f1" providerId="ADAL" clId="{B4F13419-BA57-4FF0-B8F5-4BB6B74A047B}" dt="2022-08-02T08:06:11.202" v="29" actId="478"/>
          <ac:cxnSpMkLst>
            <pc:docMk/>
            <pc:sldMk cId="2211404028" sldId="1200"/>
            <ac:cxnSpMk id="67" creationId="{0E342195-5FBF-1EEF-D821-8431DD0CFE36}"/>
          </ac:cxnSpMkLst>
        </pc:cxnChg>
      </pc:sldChg>
      <pc:sldChg chg="del">
        <pc:chgData name="塩谷 晃弘 / Akihiro Shiotani" userId="50aef054-9327-40af-9729-b525352b79f1" providerId="ADAL" clId="{B4F13419-BA57-4FF0-B8F5-4BB6B74A047B}" dt="2022-08-04T09:24:53.826" v="4742" actId="47"/>
        <pc:sldMkLst>
          <pc:docMk/>
          <pc:sldMk cId="2840895415" sldId="1205"/>
        </pc:sldMkLst>
      </pc:sldChg>
      <pc:sldChg chg="addSp delSp modSp add mod">
        <pc:chgData name="塩谷 晃弘 / Akihiro Shiotani" userId="50aef054-9327-40af-9729-b525352b79f1" providerId="ADAL" clId="{B4F13419-BA57-4FF0-B8F5-4BB6B74A047B}" dt="2022-08-05T00:17:06.086" v="5359" actId="20577"/>
        <pc:sldMkLst>
          <pc:docMk/>
          <pc:sldMk cId="4046526742" sldId="1208"/>
        </pc:sldMkLst>
        <pc:spChg chg="add del mod">
          <ac:chgData name="塩谷 晃弘 / Akihiro Shiotani" userId="50aef054-9327-40af-9729-b525352b79f1" providerId="ADAL" clId="{B4F13419-BA57-4FF0-B8F5-4BB6B74A047B}" dt="2022-08-04T05:00:48.094" v="1098" actId="478"/>
          <ac:spMkLst>
            <pc:docMk/>
            <pc:sldMk cId="4046526742" sldId="1208"/>
            <ac:spMk id="13" creationId="{5DEB2ED1-2791-D712-07D4-0B985A9DE37D}"/>
          </ac:spMkLst>
        </pc:spChg>
        <pc:spChg chg="add del mod">
          <ac:chgData name="塩谷 晃弘 / Akihiro Shiotani" userId="50aef054-9327-40af-9729-b525352b79f1" providerId="ADAL" clId="{B4F13419-BA57-4FF0-B8F5-4BB6B74A047B}" dt="2022-08-04T08:28:26.257" v="1812" actId="1037"/>
          <ac:spMkLst>
            <pc:docMk/>
            <pc:sldMk cId="4046526742" sldId="1208"/>
            <ac:spMk id="15" creationId="{C4BDF99A-1F9C-C904-70C9-F9018FB6F27C}"/>
          </ac:spMkLst>
        </pc:spChg>
        <pc:spChg chg="mod">
          <ac:chgData name="塩谷 晃弘 / Akihiro Shiotani" userId="50aef054-9327-40af-9729-b525352b79f1" providerId="ADAL" clId="{B4F13419-BA57-4FF0-B8F5-4BB6B74A047B}" dt="2022-08-04T09:22:05.448" v="4341" actId="20577"/>
          <ac:spMkLst>
            <pc:docMk/>
            <pc:sldMk cId="4046526742" sldId="1208"/>
            <ac:spMk id="16" creationId="{FD32C012-2891-8156-67A5-36A0BBC98255}"/>
          </ac:spMkLst>
        </pc:spChg>
        <pc:spChg chg="add mod">
          <ac:chgData name="塩谷 晃弘 / Akihiro Shiotani" userId="50aef054-9327-40af-9729-b525352b79f1" providerId="ADAL" clId="{B4F13419-BA57-4FF0-B8F5-4BB6B74A047B}" dt="2022-08-04T08:44:40.462" v="2493" actId="403"/>
          <ac:spMkLst>
            <pc:docMk/>
            <pc:sldMk cId="4046526742" sldId="1208"/>
            <ac:spMk id="17" creationId="{673D123C-6727-9346-9C51-0199EAA62299}"/>
          </ac:spMkLst>
        </pc:spChg>
        <pc:spChg chg="add del">
          <ac:chgData name="塩谷 晃弘 / Akihiro Shiotani" userId="50aef054-9327-40af-9729-b525352b79f1" providerId="ADAL" clId="{B4F13419-BA57-4FF0-B8F5-4BB6B74A047B}" dt="2022-08-03T06:50:14.519" v="696" actId="22"/>
          <ac:spMkLst>
            <pc:docMk/>
            <pc:sldMk cId="4046526742" sldId="1208"/>
            <ac:spMk id="17" creationId="{C3A161DF-7309-06F3-4C06-3D4C5BFDC754}"/>
          </ac:spMkLst>
        </pc:spChg>
        <pc:spChg chg="add mod">
          <ac:chgData name="塩谷 晃弘 / Akihiro Shiotani" userId="50aef054-9327-40af-9729-b525352b79f1" providerId="ADAL" clId="{B4F13419-BA57-4FF0-B8F5-4BB6B74A047B}" dt="2022-08-04T08:29:00.495" v="1824" actId="1076"/>
          <ac:spMkLst>
            <pc:docMk/>
            <pc:sldMk cId="4046526742" sldId="1208"/>
            <ac:spMk id="18" creationId="{0D6A05A1-C555-A292-5A50-2AAFCB00215B}"/>
          </ac:spMkLst>
        </pc:spChg>
        <pc:spChg chg="add del">
          <ac:chgData name="塩谷 晃弘 / Akihiro Shiotani" userId="50aef054-9327-40af-9729-b525352b79f1" providerId="ADAL" clId="{B4F13419-BA57-4FF0-B8F5-4BB6B74A047B}" dt="2022-08-03T06:50:19.710" v="706" actId="22"/>
          <ac:spMkLst>
            <pc:docMk/>
            <pc:sldMk cId="4046526742" sldId="1208"/>
            <ac:spMk id="18" creationId="{88F559E1-FF1B-7C6A-AAE0-7D34418B860F}"/>
          </ac:spMkLst>
        </pc:spChg>
        <pc:spChg chg="add mod">
          <ac:chgData name="塩谷 晃弘 / Akihiro Shiotani" userId="50aef054-9327-40af-9729-b525352b79f1" providerId="ADAL" clId="{B4F13419-BA57-4FF0-B8F5-4BB6B74A047B}" dt="2022-08-04T08:30:14.288" v="1849" actId="14100"/>
          <ac:spMkLst>
            <pc:docMk/>
            <pc:sldMk cId="4046526742" sldId="1208"/>
            <ac:spMk id="19" creationId="{2C6716AC-C28C-862C-BEFC-E977C3887C36}"/>
          </ac:spMkLst>
        </pc:spChg>
        <pc:spChg chg="add mod">
          <ac:chgData name="塩谷 晃弘 / Akihiro Shiotani" userId="50aef054-9327-40af-9729-b525352b79f1" providerId="ADAL" clId="{B4F13419-BA57-4FF0-B8F5-4BB6B74A047B}" dt="2022-08-05T00:17:06.086" v="5359" actId="20577"/>
          <ac:spMkLst>
            <pc:docMk/>
            <pc:sldMk cId="4046526742" sldId="1208"/>
            <ac:spMk id="20" creationId="{64CA2AE3-91BD-3E0F-DEC9-8FFFF77187F0}"/>
          </ac:spMkLst>
        </pc:spChg>
        <pc:spChg chg="del">
          <ac:chgData name="塩谷 晃弘 / Akihiro Shiotani" userId="50aef054-9327-40af-9729-b525352b79f1" providerId="ADAL" clId="{B4F13419-BA57-4FF0-B8F5-4BB6B74A047B}" dt="2022-08-03T06:45:16.051" v="625" actId="478"/>
          <ac:spMkLst>
            <pc:docMk/>
            <pc:sldMk cId="4046526742" sldId="1208"/>
            <ac:spMk id="20" creationId="{F48EA75A-4283-C8E9-C25A-E325BEC218A8}"/>
          </ac:spMkLst>
        </pc:spChg>
        <pc:spChg chg="add mod">
          <ac:chgData name="塩谷 晃弘 / Akihiro Shiotani" userId="50aef054-9327-40af-9729-b525352b79f1" providerId="ADAL" clId="{B4F13419-BA57-4FF0-B8F5-4BB6B74A047B}" dt="2022-08-04T08:24:27.247" v="1612" actId="1037"/>
          <ac:spMkLst>
            <pc:docMk/>
            <pc:sldMk cId="4046526742" sldId="1208"/>
            <ac:spMk id="21" creationId="{D3CFC425-E94D-C523-B8B4-E7B4779CDB0F}"/>
          </ac:spMkLst>
        </pc:spChg>
        <pc:spChg chg="add mod">
          <ac:chgData name="塩谷 晃弘 / Akihiro Shiotani" userId="50aef054-9327-40af-9729-b525352b79f1" providerId="ADAL" clId="{B4F13419-BA57-4FF0-B8F5-4BB6B74A047B}" dt="2022-08-04T08:30:17.619" v="1851" actId="1037"/>
          <ac:spMkLst>
            <pc:docMk/>
            <pc:sldMk cId="4046526742" sldId="1208"/>
            <ac:spMk id="22" creationId="{4456DCE0-C83A-B6F0-76DC-D3D369E5D5F2}"/>
          </ac:spMkLst>
        </pc:spChg>
        <pc:spChg chg="add del">
          <ac:chgData name="塩谷 晃弘 / Akihiro Shiotani" userId="50aef054-9327-40af-9729-b525352b79f1" providerId="ADAL" clId="{B4F13419-BA57-4FF0-B8F5-4BB6B74A047B}" dt="2022-08-04T04:59:31.487" v="1068" actId="22"/>
          <ac:spMkLst>
            <pc:docMk/>
            <pc:sldMk cId="4046526742" sldId="1208"/>
            <ac:spMk id="23" creationId="{5099B756-35DB-CE7A-4F81-2F085945DD33}"/>
          </ac:spMkLst>
        </pc:spChg>
        <pc:spChg chg="add mod">
          <ac:chgData name="塩谷 晃弘 / Akihiro Shiotani" userId="50aef054-9327-40af-9729-b525352b79f1" providerId="ADAL" clId="{B4F13419-BA57-4FF0-B8F5-4BB6B74A047B}" dt="2022-08-04T08:25:43.308" v="1655" actId="1076"/>
          <ac:spMkLst>
            <pc:docMk/>
            <pc:sldMk cId="4046526742" sldId="1208"/>
            <ac:spMk id="24" creationId="{CD71DAC8-2D26-678D-A382-0A2015748330}"/>
          </ac:spMkLst>
        </pc:spChg>
        <pc:spChg chg="add mod ord">
          <ac:chgData name="塩谷 晃弘 / Akihiro Shiotani" userId="50aef054-9327-40af-9729-b525352b79f1" providerId="ADAL" clId="{B4F13419-BA57-4FF0-B8F5-4BB6B74A047B}" dt="2022-08-04T08:24:04.956" v="1593" actId="404"/>
          <ac:spMkLst>
            <pc:docMk/>
            <pc:sldMk cId="4046526742" sldId="1208"/>
            <ac:spMk id="25" creationId="{9E8FEDB1-D2BF-8B97-B30D-E63ADDDCFD56}"/>
          </ac:spMkLst>
        </pc:spChg>
        <pc:spChg chg="add del mod">
          <ac:chgData name="塩谷 晃弘 / Akihiro Shiotani" userId="50aef054-9327-40af-9729-b525352b79f1" providerId="ADAL" clId="{B4F13419-BA57-4FF0-B8F5-4BB6B74A047B}" dt="2022-08-04T08:30:09.695" v="1846" actId="478"/>
          <ac:spMkLst>
            <pc:docMk/>
            <pc:sldMk cId="4046526742" sldId="1208"/>
            <ac:spMk id="26" creationId="{246C11A8-DA01-98FC-2FE9-17F94014C30A}"/>
          </ac:spMkLst>
        </pc:spChg>
        <pc:spChg chg="mod">
          <ac:chgData name="塩谷 晃弘 / Akihiro Shiotani" userId="50aef054-9327-40af-9729-b525352b79f1" providerId="ADAL" clId="{B4F13419-BA57-4FF0-B8F5-4BB6B74A047B}" dt="2022-08-03T06:45:02.762" v="622"/>
          <ac:spMkLst>
            <pc:docMk/>
            <pc:sldMk cId="4046526742" sldId="1208"/>
            <ac:spMk id="31" creationId="{532BF387-2FD1-4FC5-593D-CE81892C6241}"/>
          </ac:spMkLst>
        </pc:spChg>
        <pc:spChg chg="mod">
          <ac:chgData name="塩谷 晃弘 / Akihiro Shiotani" userId="50aef054-9327-40af-9729-b525352b79f1" providerId="ADAL" clId="{B4F13419-BA57-4FF0-B8F5-4BB6B74A047B}" dt="2022-08-03T06:45:05.169" v="624" actId="20577"/>
          <ac:spMkLst>
            <pc:docMk/>
            <pc:sldMk cId="4046526742" sldId="1208"/>
            <ac:spMk id="32" creationId="{FF4D6D6B-F266-E58B-C6C2-274EB3C6EFC2}"/>
          </ac:spMkLst>
        </pc:spChg>
        <pc:spChg chg="mod">
          <ac:chgData name="塩谷 晃弘 / Akihiro Shiotani" userId="50aef054-9327-40af-9729-b525352b79f1" providerId="ADAL" clId="{B4F13419-BA57-4FF0-B8F5-4BB6B74A047B}" dt="2022-08-04T09:22:42.782" v="4463" actId="20577"/>
          <ac:spMkLst>
            <pc:docMk/>
            <pc:sldMk cId="4046526742" sldId="1208"/>
            <ac:spMk id="40" creationId="{9DFDF6C0-7B0A-E0E9-3E78-3CC2E23DDD94}"/>
          </ac:spMkLst>
        </pc:spChg>
        <pc:graphicFrameChg chg="del">
          <ac:chgData name="塩谷 晃弘 / Akihiro Shiotani" userId="50aef054-9327-40af-9729-b525352b79f1" providerId="ADAL" clId="{B4F13419-BA57-4FF0-B8F5-4BB6B74A047B}" dt="2022-08-03T06:45:16.051" v="625" actId="478"/>
          <ac:graphicFrameMkLst>
            <pc:docMk/>
            <pc:sldMk cId="4046526742" sldId="1208"/>
            <ac:graphicFrameMk id="15" creationId="{1C98520A-56A9-0AA9-1F6C-67D7A1D2EDF8}"/>
          </ac:graphicFrameMkLst>
        </pc:graphicFrameChg>
        <pc:graphicFrameChg chg="del">
          <ac:chgData name="塩谷 晃弘 / Akihiro Shiotani" userId="50aef054-9327-40af-9729-b525352b79f1" providerId="ADAL" clId="{B4F13419-BA57-4FF0-B8F5-4BB6B74A047B}" dt="2022-08-03T06:45:16.051" v="625" actId="478"/>
          <ac:graphicFrameMkLst>
            <pc:docMk/>
            <pc:sldMk cId="4046526742" sldId="1208"/>
            <ac:graphicFrameMk id="19" creationId="{8ED1162E-46C4-4F67-BD85-7F7416473B7C}"/>
          </ac:graphicFrameMkLst>
        </pc:graphicFrameChg>
      </pc:sldChg>
      <pc:sldChg chg="modSp add mod modAnim">
        <pc:chgData name="塩谷 晃弘 / Akihiro Shiotani" userId="50aef054-9327-40af-9729-b525352b79f1" providerId="ADAL" clId="{B4F13419-BA57-4FF0-B8F5-4BB6B74A047B}" dt="2022-08-04T09:22:03.114" v="4336" actId="20577"/>
        <pc:sldMkLst>
          <pc:docMk/>
          <pc:sldMk cId="4194922092" sldId="1209"/>
        </pc:sldMkLst>
        <pc:spChg chg="mod">
          <ac:chgData name="塩谷 晃弘 / Akihiro Shiotani" userId="50aef054-9327-40af-9729-b525352b79f1" providerId="ADAL" clId="{B4F13419-BA57-4FF0-B8F5-4BB6B74A047B}" dt="2022-08-04T09:22:03.114" v="4336" actId="20577"/>
          <ac:spMkLst>
            <pc:docMk/>
            <pc:sldMk cId="4194922092" sldId="1209"/>
            <ac:spMk id="5" creationId="{B220F639-A7D1-AD63-E857-00D559E82108}"/>
          </ac:spMkLst>
        </pc:spChg>
      </pc:sldChg>
      <pc:sldChg chg="modSp add mod">
        <pc:chgData name="塩谷 晃弘 / Akihiro Shiotani" userId="50aef054-9327-40af-9729-b525352b79f1" providerId="ADAL" clId="{B4F13419-BA57-4FF0-B8F5-4BB6B74A047B}" dt="2022-08-04T09:22:00.681" v="4331" actId="20577"/>
        <pc:sldMkLst>
          <pc:docMk/>
          <pc:sldMk cId="3469418313" sldId="1219"/>
        </pc:sldMkLst>
        <pc:spChg chg="mod">
          <ac:chgData name="塩谷 晃弘 / Akihiro Shiotani" userId="50aef054-9327-40af-9729-b525352b79f1" providerId="ADAL" clId="{B4F13419-BA57-4FF0-B8F5-4BB6B74A047B}" dt="2022-08-04T09:22:00.681" v="4331" actId="20577"/>
          <ac:spMkLst>
            <pc:docMk/>
            <pc:sldMk cId="3469418313" sldId="1219"/>
            <ac:spMk id="5" creationId="{B220F639-A7D1-AD63-E857-00D559E82108}"/>
          </ac:spMkLst>
        </pc:spChg>
      </pc:sldChg>
      <pc:sldChg chg="del">
        <pc:chgData name="塩谷 晃弘 / Akihiro Shiotani" userId="50aef054-9327-40af-9729-b525352b79f1" providerId="ADAL" clId="{B4F13419-BA57-4FF0-B8F5-4BB6B74A047B}" dt="2022-08-04T08:22:20.973" v="1571" actId="47"/>
        <pc:sldMkLst>
          <pc:docMk/>
          <pc:sldMk cId="309474753" sldId="1225"/>
        </pc:sldMkLst>
      </pc:sldChg>
      <pc:sldChg chg="modSp mod">
        <pc:chgData name="塩谷 晃弘 / Akihiro Shiotani" userId="50aef054-9327-40af-9729-b525352b79f1" providerId="ADAL" clId="{B4F13419-BA57-4FF0-B8F5-4BB6B74A047B}" dt="2022-08-04T09:21:55.695" v="4326" actId="207"/>
        <pc:sldMkLst>
          <pc:docMk/>
          <pc:sldMk cId="444489803" sldId="1227"/>
        </pc:sldMkLst>
        <pc:spChg chg="mod">
          <ac:chgData name="塩谷 晃弘 / Akihiro Shiotani" userId="50aef054-9327-40af-9729-b525352b79f1" providerId="ADAL" clId="{B4F13419-BA57-4FF0-B8F5-4BB6B74A047B}" dt="2022-08-04T09:21:55.695" v="4326" actId="207"/>
          <ac:spMkLst>
            <pc:docMk/>
            <pc:sldMk cId="444489803" sldId="1227"/>
            <ac:spMk id="4" creationId="{4734FC7C-1A0B-E457-2F62-2B3C9DB329C7}"/>
          </ac:spMkLst>
        </pc:spChg>
      </pc:sldChg>
      <pc:sldChg chg="add del">
        <pc:chgData name="塩谷 晃弘 / Akihiro Shiotani" userId="50aef054-9327-40af-9729-b525352b79f1" providerId="ADAL" clId="{B4F13419-BA57-4FF0-B8F5-4BB6B74A047B}" dt="2022-08-04T05:16:14.980" v="1241" actId="47"/>
        <pc:sldMkLst>
          <pc:docMk/>
          <pc:sldMk cId="727646770" sldId="1234"/>
        </pc:sldMkLst>
      </pc:sldChg>
      <pc:sldChg chg="add del">
        <pc:chgData name="塩谷 晃弘 / Akihiro Shiotani" userId="50aef054-9327-40af-9729-b525352b79f1" providerId="ADAL" clId="{B4F13419-BA57-4FF0-B8F5-4BB6B74A047B}" dt="2022-08-04T08:38:21.882" v="2117" actId="47"/>
        <pc:sldMkLst>
          <pc:docMk/>
          <pc:sldMk cId="4260252442" sldId="1235"/>
        </pc:sldMkLst>
      </pc:sldChg>
      <pc:sldChg chg="add del">
        <pc:chgData name="塩谷 晃弘 / Akihiro Shiotani" userId="50aef054-9327-40af-9729-b525352b79f1" providerId="ADAL" clId="{B4F13419-BA57-4FF0-B8F5-4BB6B74A047B}" dt="2022-08-04T08:38:22.728" v="2118" actId="47"/>
        <pc:sldMkLst>
          <pc:docMk/>
          <pc:sldMk cId="3882254298" sldId="1236"/>
        </pc:sldMkLst>
      </pc:sldChg>
      <pc:sldChg chg="addSp delSp modSp mod">
        <pc:chgData name="塩谷 晃弘 / Akihiro Shiotani" userId="50aef054-9327-40af-9729-b525352b79f1" providerId="ADAL" clId="{B4F13419-BA57-4FF0-B8F5-4BB6B74A047B}" dt="2022-08-04T09:21:42.487" v="4325" actId="207"/>
        <pc:sldMkLst>
          <pc:docMk/>
          <pc:sldMk cId="2349704918" sldId="1237"/>
        </pc:sldMkLst>
        <pc:spChg chg="del">
          <ac:chgData name="塩谷 晃弘 / Akihiro Shiotani" userId="50aef054-9327-40af-9729-b525352b79f1" providerId="ADAL" clId="{B4F13419-BA57-4FF0-B8F5-4BB6B74A047B}" dt="2022-08-04T09:21:20.282" v="4319" actId="478"/>
          <ac:spMkLst>
            <pc:docMk/>
            <pc:sldMk cId="2349704918" sldId="1237"/>
            <ac:spMk id="4" creationId="{4734FC7C-1A0B-E457-2F62-2B3C9DB329C7}"/>
          </ac:spMkLst>
        </pc:spChg>
        <pc:spChg chg="add mod">
          <ac:chgData name="塩谷 晃弘 / Akihiro Shiotani" userId="50aef054-9327-40af-9729-b525352b79f1" providerId="ADAL" clId="{B4F13419-BA57-4FF0-B8F5-4BB6B74A047B}" dt="2022-08-04T09:21:42.487" v="4325" actId="207"/>
          <ac:spMkLst>
            <pc:docMk/>
            <pc:sldMk cId="2349704918" sldId="1237"/>
            <ac:spMk id="5" creationId="{6EFBBD82-F811-92F7-755B-5E5184597A95}"/>
          </ac:spMkLst>
        </pc:spChg>
      </pc:sldChg>
      <pc:sldChg chg="addSp delSp modSp mod">
        <pc:chgData name="塩谷 晃弘 / Akihiro Shiotani" userId="50aef054-9327-40af-9729-b525352b79f1" providerId="ADAL" clId="{B4F13419-BA57-4FF0-B8F5-4BB6B74A047B}" dt="2022-08-04T09:21:26.875" v="4323" actId="207"/>
        <pc:sldMkLst>
          <pc:docMk/>
          <pc:sldMk cId="3066842340" sldId="1238"/>
        </pc:sldMkLst>
        <pc:spChg chg="del">
          <ac:chgData name="塩谷 晃弘 / Akihiro Shiotani" userId="50aef054-9327-40af-9729-b525352b79f1" providerId="ADAL" clId="{B4F13419-BA57-4FF0-B8F5-4BB6B74A047B}" dt="2022-08-04T09:21:24.139" v="4321" actId="478"/>
          <ac:spMkLst>
            <pc:docMk/>
            <pc:sldMk cId="3066842340" sldId="1238"/>
            <ac:spMk id="4" creationId="{4734FC7C-1A0B-E457-2F62-2B3C9DB329C7}"/>
          </ac:spMkLst>
        </pc:spChg>
        <pc:spChg chg="add mod">
          <ac:chgData name="塩谷 晃弘 / Akihiro Shiotani" userId="50aef054-9327-40af-9729-b525352b79f1" providerId="ADAL" clId="{B4F13419-BA57-4FF0-B8F5-4BB6B74A047B}" dt="2022-08-04T09:21:26.875" v="4323" actId="207"/>
          <ac:spMkLst>
            <pc:docMk/>
            <pc:sldMk cId="3066842340" sldId="1238"/>
            <ac:spMk id="5" creationId="{ED9C55FE-0606-87CE-7404-2D336F85CD38}"/>
          </ac:spMkLst>
        </pc:spChg>
      </pc:sldChg>
      <pc:sldChg chg="addSp delSp modSp mod">
        <pc:chgData name="塩谷 晃弘 / Akihiro Shiotani" userId="50aef054-9327-40af-9729-b525352b79f1" providerId="ADAL" clId="{B4F13419-BA57-4FF0-B8F5-4BB6B74A047B}" dt="2022-08-04T09:25:13.930" v="4747" actId="207"/>
        <pc:sldMkLst>
          <pc:docMk/>
          <pc:sldMk cId="3746227135" sldId="1239"/>
        </pc:sldMkLst>
        <pc:spChg chg="del">
          <ac:chgData name="塩谷 晃弘 / Akihiro Shiotani" userId="50aef054-9327-40af-9729-b525352b79f1" providerId="ADAL" clId="{B4F13419-BA57-4FF0-B8F5-4BB6B74A047B}" dt="2022-08-04T09:25:04.324" v="4744" actId="478"/>
          <ac:spMkLst>
            <pc:docMk/>
            <pc:sldMk cId="3746227135" sldId="1239"/>
            <ac:spMk id="4" creationId="{4734FC7C-1A0B-E457-2F62-2B3C9DB329C7}"/>
          </ac:spMkLst>
        </pc:spChg>
        <pc:spChg chg="add mod">
          <ac:chgData name="塩谷 晃弘 / Akihiro Shiotani" userId="50aef054-9327-40af-9729-b525352b79f1" providerId="ADAL" clId="{B4F13419-BA57-4FF0-B8F5-4BB6B74A047B}" dt="2022-08-04T09:25:13.930" v="4747" actId="207"/>
          <ac:spMkLst>
            <pc:docMk/>
            <pc:sldMk cId="3746227135" sldId="1239"/>
            <ac:spMk id="5" creationId="{F2AB7D53-A075-5D91-A45B-C8471262A01B}"/>
          </ac:spMkLst>
        </pc:spChg>
      </pc:sldChg>
      <pc:sldChg chg="del">
        <pc:chgData name="塩谷 晃弘 / Akihiro Shiotani" userId="50aef054-9327-40af-9729-b525352b79f1" providerId="ADAL" clId="{B4F13419-BA57-4FF0-B8F5-4BB6B74A047B}" dt="2022-08-05T00:45:55.712" v="5459" actId="47"/>
        <pc:sldMkLst>
          <pc:docMk/>
          <pc:sldMk cId="2577382852" sldId="1240"/>
        </pc:sldMkLst>
      </pc:sldChg>
      <pc:sldChg chg="add del">
        <pc:chgData name="塩谷 晃弘 / Akihiro Shiotani" userId="50aef054-9327-40af-9729-b525352b79f1" providerId="ADAL" clId="{B4F13419-BA57-4FF0-B8F5-4BB6B74A047B}" dt="2022-08-03T06:22:46.895" v="605"/>
        <pc:sldMkLst>
          <pc:docMk/>
          <pc:sldMk cId="2732808256" sldId="1245"/>
        </pc:sldMkLst>
      </pc:sldChg>
      <pc:sldChg chg="del">
        <pc:chgData name="塩谷 晃弘 / Akihiro Shiotani" userId="50aef054-9327-40af-9729-b525352b79f1" providerId="ADAL" clId="{B4F13419-BA57-4FF0-B8F5-4BB6B74A047B}" dt="2022-08-04T09:24:54.117" v="4743" actId="47"/>
        <pc:sldMkLst>
          <pc:docMk/>
          <pc:sldMk cId="1968098038" sldId="1247"/>
        </pc:sldMkLst>
      </pc:sldChg>
      <pc:sldChg chg="delSp modSp mod ord">
        <pc:chgData name="塩谷 晃弘 / Akihiro Shiotani" userId="50aef054-9327-40af-9729-b525352b79f1" providerId="ADAL" clId="{B4F13419-BA57-4FF0-B8F5-4BB6B74A047B}" dt="2022-08-05T01:29:03.399" v="5636" actId="20577"/>
        <pc:sldMkLst>
          <pc:docMk/>
          <pc:sldMk cId="3789877576" sldId="1248"/>
        </pc:sldMkLst>
        <pc:spChg chg="mod">
          <ac:chgData name="塩谷 晃弘 / Akihiro Shiotani" userId="50aef054-9327-40af-9729-b525352b79f1" providerId="ADAL" clId="{B4F13419-BA57-4FF0-B8F5-4BB6B74A047B}" dt="2022-08-05T01:24:09.748" v="5526" actId="1035"/>
          <ac:spMkLst>
            <pc:docMk/>
            <pc:sldMk cId="3789877576" sldId="1248"/>
            <ac:spMk id="15" creationId="{6E34FE95-2167-D992-4399-C23144C04AA8}"/>
          </ac:spMkLst>
        </pc:spChg>
        <pc:spChg chg="del">
          <ac:chgData name="塩谷 晃弘 / Akihiro Shiotani" userId="50aef054-9327-40af-9729-b525352b79f1" providerId="ADAL" clId="{B4F13419-BA57-4FF0-B8F5-4BB6B74A047B}" dt="2022-08-05T01:24:02.644" v="5509" actId="478"/>
          <ac:spMkLst>
            <pc:docMk/>
            <pc:sldMk cId="3789877576" sldId="1248"/>
            <ac:spMk id="22" creationId="{08515630-35E8-F1BE-8B9B-6A2D29B08FA8}"/>
          </ac:spMkLst>
        </pc:spChg>
        <pc:spChg chg="mod">
          <ac:chgData name="塩谷 晃弘 / Akihiro Shiotani" userId="50aef054-9327-40af-9729-b525352b79f1" providerId="ADAL" clId="{B4F13419-BA57-4FF0-B8F5-4BB6B74A047B}" dt="2022-08-05T01:29:03.399" v="5636" actId="20577"/>
          <ac:spMkLst>
            <pc:docMk/>
            <pc:sldMk cId="3789877576" sldId="1248"/>
            <ac:spMk id="38" creationId="{33E904E5-71F9-296D-56EC-2BD9CE4FFC75}"/>
          </ac:spMkLst>
        </pc:spChg>
        <pc:grpChg chg="del">
          <ac:chgData name="塩谷 晃弘 / Akihiro Shiotani" userId="50aef054-9327-40af-9729-b525352b79f1" providerId="ADAL" clId="{B4F13419-BA57-4FF0-B8F5-4BB6B74A047B}" dt="2022-08-05T01:24:02.644" v="5509" actId="478"/>
          <ac:grpSpMkLst>
            <pc:docMk/>
            <pc:sldMk cId="3789877576" sldId="1248"/>
            <ac:grpSpMk id="16" creationId="{EE5CE67D-7270-8293-31CB-CE3E1ED29BC1}"/>
          </ac:grpSpMkLst>
        </pc:grpChg>
        <pc:grpChg chg="mod">
          <ac:chgData name="塩谷 晃弘 / Akihiro Shiotani" userId="50aef054-9327-40af-9729-b525352b79f1" providerId="ADAL" clId="{B4F13419-BA57-4FF0-B8F5-4BB6B74A047B}" dt="2022-08-05T01:24:09.748" v="5526" actId="1035"/>
          <ac:grpSpMkLst>
            <pc:docMk/>
            <pc:sldMk cId="3789877576" sldId="1248"/>
            <ac:grpSpMk id="40" creationId="{A4347873-0936-0B8F-1877-21B3B98FB62B}"/>
          </ac:grpSpMkLst>
        </pc:grpChg>
      </pc:sldChg>
      <pc:sldChg chg="del">
        <pc:chgData name="塩谷 晃弘 / Akihiro Shiotani" userId="50aef054-9327-40af-9729-b525352b79f1" providerId="ADAL" clId="{B4F13419-BA57-4FF0-B8F5-4BB6B74A047B}" dt="2022-08-04T09:25:19.181" v="4748" actId="47"/>
        <pc:sldMkLst>
          <pc:docMk/>
          <pc:sldMk cId="788933140" sldId="1249"/>
        </pc:sldMkLst>
      </pc:sldChg>
      <pc:sldChg chg="addSp delSp modSp mod">
        <pc:chgData name="塩谷 晃弘 / Akihiro Shiotani" userId="50aef054-9327-40af-9729-b525352b79f1" providerId="ADAL" clId="{B4F13419-BA57-4FF0-B8F5-4BB6B74A047B}" dt="2022-08-05T06:22:35.330" v="6072" actId="1038"/>
        <pc:sldMkLst>
          <pc:docMk/>
          <pc:sldMk cId="3676189065" sldId="1250"/>
        </pc:sldMkLst>
        <pc:spChg chg="add del mod">
          <ac:chgData name="塩谷 晃弘 / Akihiro Shiotani" userId="50aef054-9327-40af-9729-b525352b79f1" providerId="ADAL" clId="{B4F13419-BA57-4FF0-B8F5-4BB6B74A047B}" dt="2022-08-05T01:34:58.093" v="5890" actId="1038"/>
          <ac:spMkLst>
            <pc:docMk/>
            <pc:sldMk cId="3676189065" sldId="1250"/>
            <ac:spMk id="27" creationId="{FBFC7EA8-B028-503C-673A-2A3B7456BD6A}"/>
          </ac:spMkLst>
        </pc:spChg>
        <pc:spChg chg="mod">
          <ac:chgData name="塩谷 晃弘 / Akihiro Shiotani" userId="50aef054-9327-40af-9729-b525352b79f1" providerId="ADAL" clId="{B4F13419-BA57-4FF0-B8F5-4BB6B74A047B}" dt="2022-08-05T00:48:34.710" v="5466"/>
          <ac:spMkLst>
            <pc:docMk/>
            <pc:sldMk cId="3676189065" sldId="1250"/>
            <ac:spMk id="29" creationId="{023EFC68-A412-8626-D262-643FCEACC7C9}"/>
          </ac:spMkLst>
        </pc:spChg>
        <pc:spChg chg="mod">
          <ac:chgData name="塩谷 晃弘 / Akihiro Shiotani" userId="50aef054-9327-40af-9729-b525352b79f1" providerId="ADAL" clId="{B4F13419-BA57-4FF0-B8F5-4BB6B74A047B}" dt="2022-08-05T00:48:34.710" v="5466"/>
          <ac:spMkLst>
            <pc:docMk/>
            <pc:sldMk cId="3676189065" sldId="1250"/>
            <ac:spMk id="30" creationId="{77BAB876-C4F9-B1EC-8F3E-8BF78B66630E}"/>
          </ac:spMkLst>
        </pc:spChg>
        <pc:spChg chg="add del">
          <ac:chgData name="塩谷 晃弘 / Akihiro Shiotani" userId="50aef054-9327-40af-9729-b525352b79f1" providerId="ADAL" clId="{B4F13419-BA57-4FF0-B8F5-4BB6B74A047B}" dt="2022-08-05T01:35:44.042" v="5894" actId="478"/>
          <ac:spMkLst>
            <pc:docMk/>
            <pc:sldMk cId="3676189065" sldId="1250"/>
            <ac:spMk id="33" creationId="{37E54029-C07F-CCC0-42BD-6659D0D97979}"/>
          </ac:spMkLst>
        </pc:spChg>
        <pc:spChg chg="add del">
          <ac:chgData name="塩谷 晃弘 / Akihiro Shiotani" userId="50aef054-9327-40af-9729-b525352b79f1" providerId="ADAL" clId="{B4F13419-BA57-4FF0-B8F5-4BB6B74A047B}" dt="2022-08-05T00:49:48.351" v="5470" actId="478"/>
          <ac:spMkLst>
            <pc:docMk/>
            <pc:sldMk cId="3676189065" sldId="1250"/>
            <ac:spMk id="36" creationId="{CD15344C-8718-4981-A804-36854DE078CD}"/>
          </ac:spMkLst>
        </pc:spChg>
        <pc:spChg chg="add del mod">
          <ac:chgData name="塩谷 晃弘 / Akihiro Shiotani" userId="50aef054-9327-40af-9729-b525352b79f1" providerId="ADAL" clId="{B4F13419-BA57-4FF0-B8F5-4BB6B74A047B}" dt="2022-08-05T00:48:35.780" v="5467"/>
          <ac:spMkLst>
            <pc:docMk/>
            <pc:sldMk cId="3676189065" sldId="1250"/>
            <ac:spMk id="38" creationId="{2876AB03-3647-5864-0992-8E387CC9778B}"/>
          </ac:spMkLst>
        </pc:spChg>
        <pc:spChg chg="add del mod">
          <ac:chgData name="塩谷 晃弘 / Akihiro Shiotani" userId="50aef054-9327-40af-9729-b525352b79f1" providerId="ADAL" clId="{B4F13419-BA57-4FF0-B8F5-4BB6B74A047B}" dt="2022-08-05T06:22:35.330" v="6072" actId="1038"/>
          <ac:spMkLst>
            <pc:docMk/>
            <pc:sldMk cId="3676189065" sldId="1250"/>
            <ac:spMk id="40" creationId="{43BAF25F-E669-3AB2-8B48-5D0FBBDCCD0C}"/>
          </ac:spMkLst>
        </pc:spChg>
        <pc:spChg chg="add del mod">
          <ac:chgData name="塩谷 晃弘 / Akihiro Shiotani" userId="50aef054-9327-40af-9729-b525352b79f1" providerId="ADAL" clId="{B4F13419-BA57-4FF0-B8F5-4BB6B74A047B}" dt="2022-08-05T01:37:12.957" v="5928" actId="20577"/>
          <ac:spMkLst>
            <pc:docMk/>
            <pc:sldMk cId="3676189065" sldId="1250"/>
            <ac:spMk id="42" creationId="{A858F826-C282-D462-EE97-6576C63D52C2}"/>
          </ac:spMkLst>
        </pc:spChg>
        <pc:spChg chg="add del">
          <ac:chgData name="塩谷 晃弘 / Akihiro Shiotani" userId="50aef054-9327-40af-9729-b525352b79f1" providerId="ADAL" clId="{B4F13419-BA57-4FF0-B8F5-4BB6B74A047B}" dt="2022-08-05T00:49:48.351" v="5470" actId="478"/>
          <ac:spMkLst>
            <pc:docMk/>
            <pc:sldMk cId="3676189065" sldId="1250"/>
            <ac:spMk id="44" creationId="{81B32FC9-1EDC-B911-AAEA-060EDE844685}"/>
          </ac:spMkLst>
        </pc:spChg>
        <pc:spChg chg="mod">
          <ac:chgData name="塩谷 晃弘 / Akihiro Shiotani" userId="50aef054-9327-40af-9729-b525352b79f1" providerId="ADAL" clId="{B4F13419-BA57-4FF0-B8F5-4BB6B74A047B}" dt="2022-08-05T00:48:49.269" v="5468"/>
          <ac:spMkLst>
            <pc:docMk/>
            <pc:sldMk cId="3676189065" sldId="1250"/>
            <ac:spMk id="45" creationId="{B05A61C2-3DFC-FF32-2C60-9C82F93F0A56}"/>
          </ac:spMkLst>
        </pc:spChg>
        <pc:spChg chg="add del">
          <ac:chgData name="塩谷 晃弘 / Akihiro Shiotani" userId="50aef054-9327-40af-9729-b525352b79f1" providerId="ADAL" clId="{B4F13419-BA57-4FF0-B8F5-4BB6B74A047B}" dt="2022-08-05T01:35:40.867" v="5892" actId="478"/>
          <ac:spMkLst>
            <pc:docMk/>
            <pc:sldMk cId="3676189065" sldId="1250"/>
            <ac:spMk id="47" creationId="{050B8C94-E83A-BCA0-41BC-8C0CFF835DBE}"/>
          </ac:spMkLst>
        </pc:spChg>
        <pc:spChg chg="add del">
          <ac:chgData name="塩谷 晃弘 / Akihiro Shiotani" userId="50aef054-9327-40af-9729-b525352b79f1" providerId="ADAL" clId="{B4F13419-BA57-4FF0-B8F5-4BB6B74A047B}" dt="2022-08-05T00:49:48.351" v="5470" actId="478"/>
          <ac:spMkLst>
            <pc:docMk/>
            <pc:sldMk cId="3676189065" sldId="1250"/>
            <ac:spMk id="49" creationId="{8993E0BD-E9BF-8163-4A9C-E77DD0EAFDD2}"/>
          </ac:spMkLst>
        </pc:spChg>
        <pc:spChg chg="mod">
          <ac:chgData name="塩谷 晃弘 / Akihiro Shiotani" userId="50aef054-9327-40af-9729-b525352b79f1" providerId="ADAL" clId="{B4F13419-BA57-4FF0-B8F5-4BB6B74A047B}" dt="2022-08-05T00:48:49.269" v="5468"/>
          <ac:spMkLst>
            <pc:docMk/>
            <pc:sldMk cId="3676189065" sldId="1250"/>
            <ac:spMk id="50" creationId="{DB4D93BF-DE43-16B2-0E77-D947FDDA5D67}"/>
          </ac:spMkLst>
        </pc:spChg>
        <pc:spChg chg="add del mod">
          <ac:chgData name="塩谷 晃弘 / Akihiro Shiotani" userId="50aef054-9327-40af-9729-b525352b79f1" providerId="ADAL" clId="{B4F13419-BA57-4FF0-B8F5-4BB6B74A047B}" dt="2022-08-05T00:49:47.887" v="5469"/>
          <ac:spMkLst>
            <pc:docMk/>
            <pc:sldMk cId="3676189065" sldId="1250"/>
            <ac:spMk id="52" creationId="{14BCF784-F0D0-67B7-0051-59AC71689CDF}"/>
          </ac:spMkLst>
        </pc:spChg>
        <pc:spChg chg="add del mod">
          <ac:chgData name="塩谷 晃弘 / Akihiro Shiotani" userId="50aef054-9327-40af-9729-b525352b79f1" providerId="ADAL" clId="{B4F13419-BA57-4FF0-B8F5-4BB6B74A047B}" dt="2022-08-05T01:35:57.867" v="5899" actId="1076"/>
          <ac:spMkLst>
            <pc:docMk/>
            <pc:sldMk cId="3676189065" sldId="1250"/>
            <ac:spMk id="60" creationId="{A1CFF06E-0B7B-739D-6BC3-71C72D16EE73}"/>
          </ac:spMkLst>
        </pc:spChg>
        <pc:spChg chg="add del">
          <ac:chgData name="塩谷 晃弘 / Akihiro Shiotani" userId="50aef054-9327-40af-9729-b525352b79f1" providerId="ADAL" clId="{B4F13419-BA57-4FF0-B8F5-4BB6B74A047B}" dt="2022-08-05T00:49:48.351" v="5470" actId="478"/>
          <ac:spMkLst>
            <pc:docMk/>
            <pc:sldMk cId="3676189065" sldId="1250"/>
            <ac:spMk id="64" creationId="{6B9E398A-E431-EBD0-B884-2D6226ECF3E9}"/>
          </ac:spMkLst>
        </pc:spChg>
        <pc:grpChg chg="add del mod">
          <ac:chgData name="塩谷 晃弘 / Akihiro Shiotani" userId="50aef054-9327-40af-9729-b525352b79f1" providerId="ADAL" clId="{B4F13419-BA57-4FF0-B8F5-4BB6B74A047B}" dt="2022-08-05T00:48:35.780" v="5467"/>
          <ac:grpSpMkLst>
            <pc:docMk/>
            <pc:sldMk cId="3676189065" sldId="1250"/>
            <ac:grpSpMk id="25" creationId="{2CE21498-24A4-0DA6-0E31-53EB258560F6}"/>
          </ac:grpSpMkLst>
        </pc:grpChg>
        <pc:grpChg chg="mod">
          <ac:chgData name="塩谷 晃弘 / Akihiro Shiotani" userId="50aef054-9327-40af-9729-b525352b79f1" providerId="ADAL" clId="{B4F13419-BA57-4FF0-B8F5-4BB6B74A047B}" dt="2022-08-05T00:48:34.710" v="5466"/>
          <ac:grpSpMkLst>
            <pc:docMk/>
            <pc:sldMk cId="3676189065" sldId="1250"/>
            <ac:grpSpMk id="28" creationId="{37300055-4893-4097-6972-4759E2A3A9EE}"/>
          </ac:grpSpMkLst>
        </pc:grpChg>
        <pc:grpChg chg="add del mod">
          <ac:chgData name="塩谷 晃弘 / Akihiro Shiotani" userId="50aef054-9327-40af-9729-b525352b79f1" providerId="ADAL" clId="{B4F13419-BA57-4FF0-B8F5-4BB6B74A047B}" dt="2022-08-05T00:49:47.887" v="5469"/>
          <ac:grpSpMkLst>
            <pc:docMk/>
            <pc:sldMk cId="3676189065" sldId="1250"/>
            <ac:grpSpMk id="41" creationId="{F9FDEB5E-6080-B249-6417-C55F1E8BB76D}"/>
          </ac:grpSpMkLst>
        </pc:grpChg>
        <pc:grpChg chg="mod">
          <ac:chgData name="塩谷 晃弘 / Akihiro Shiotani" userId="50aef054-9327-40af-9729-b525352b79f1" providerId="ADAL" clId="{B4F13419-BA57-4FF0-B8F5-4BB6B74A047B}" dt="2022-08-05T00:48:49.269" v="5468"/>
          <ac:grpSpMkLst>
            <pc:docMk/>
            <pc:sldMk cId="3676189065" sldId="1250"/>
            <ac:grpSpMk id="43" creationId="{FFD5A123-9B3A-9366-C35D-EA50D8529664}"/>
          </ac:grpSpMkLst>
        </pc:grpChg>
        <pc:graphicFrameChg chg="add del modGraphic">
          <ac:chgData name="塩谷 晃弘 / Akihiro Shiotani" userId="50aef054-9327-40af-9729-b525352b79f1" providerId="ADAL" clId="{B4F13419-BA57-4FF0-B8F5-4BB6B74A047B}" dt="2022-08-05T01:32:54.021" v="5705" actId="207"/>
          <ac:graphicFrameMkLst>
            <pc:docMk/>
            <pc:sldMk cId="3676189065" sldId="1250"/>
            <ac:graphicFrameMk id="9" creationId="{00000000-0000-0000-0000-000000000000}"/>
          </ac:graphicFrameMkLst>
        </pc:graphicFrameChg>
        <pc:cxnChg chg="add del">
          <ac:chgData name="塩谷 晃弘 / Akihiro Shiotani" userId="50aef054-9327-40af-9729-b525352b79f1" providerId="ADAL" clId="{B4F13419-BA57-4FF0-B8F5-4BB6B74A047B}" dt="2022-08-05T00:49:48.351" v="5470" actId="478"/>
          <ac:cxnSpMkLst>
            <pc:docMk/>
            <pc:sldMk cId="3676189065" sldId="1250"/>
            <ac:cxnSpMk id="8" creationId="{00000000-0000-0000-0000-000000000000}"/>
          </ac:cxnSpMkLst>
        </pc:cxnChg>
        <pc:cxnChg chg="add del">
          <ac:chgData name="塩谷 晃弘 / Akihiro Shiotani" userId="50aef054-9327-40af-9729-b525352b79f1" providerId="ADAL" clId="{B4F13419-BA57-4FF0-B8F5-4BB6B74A047B}" dt="2022-08-05T00:49:48.351" v="5470" actId="478"/>
          <ac:cxnSpMkLst>
            <pc:docMk/>
            <pc:sldMk cId="3676189065" sldId="1250"/>
            <ac:cxnSpMk id="16" creationId="{00000000-0000-0000-0000-000000000000}"/>
          </ac:cxnSpMkLst>
        </pc:cxnChg>
        <pc:cxnChg chg="add del mod">
          <ac:chgData name="塩谷 晃弘 / Akihiro Shiotani" userId="50aef054-9327-40af-9729-b525352b79f1" providerId="ADAL" clId="{B4F13419-BA57-4FF0-B8F5-4BB6B74A047B}" dt="2022-08-05T01:35:09.077" v="5891" actId="14100"/>
          <ac:cxnSpMkLst>
            <pc:docMk/>
            <pc:sldMk cId="3676189065" sldId="1250"/>
            <ac:cxnSpMk id="26" creationId="{AD589FAE-65F1-89B6-497D-DF4BFB5418B2}"/>
          </ac:cxnSpMkLst>
        </pc:cxnChg>
        <pc:cxnChg chg="add del">
          <ac:chgData name="塩谷 晃弘 / Akihiro Shiotani" userId="50aef054-9327-40af-9729-b525352b79f1" providerId="ADAL" clId="{B4F13419-BA57-4FF0-B8F5-4BB6B74A047B}" dt="2022-08-05T00:49:48.351" v="5470" actId="478"/>
          <ac:cxnSpMkLst>
            <pc:docMk/>
            <pc:sldMk cId="3676189065" sldId="1250"/>
            <ac:cxnSpMk id="31" creationId="{E3CA2758-E4D4-1CA8-2B97-509E81FA1E50}"/>
          </ac:cxnSpMkLst>
        </pc:cxnChg>
        <pc:cxnChg chg="mod">
          <ac:chgData name="塩谷 晃弘 / Akihiro Shiotani" userId="50aef054-9327-40af-9729-b525352b79f1" providerId="ADAL" clId="{B4F13419-BA57-4FF0-B8F5-4BB6B74A047B}" dt="2022-08-05T00:48:34.710" v="5466"/>
          <ac:cxnSpMkLst>
            <pc:docMk/>
            <pc:sldMk cId="3676189065" sldId="1250"/>
            <ac:cxnSpMk id="32" creationId="{943BDF0E-DC3B-B8CE-43F3-8085B5E405A2}"/>
          </ac:cxnSpMkLst>
        </pc:cxnChg>
        <pc:cxnChg chg="add del">
          <ac:chgData name="塩谷 晃弘 / Akihiro Shiotani" userId="50aef054-9327-40af-9729-b525352b79f1" providerId="ADAL" clId="{B4F13419-BA57-4FF0-B8F5-4BB6B74A047B}" dt="2022-08-05T01:35:45.107" v="5895" actId="478"/>
          <ac:cxnSpMkLst>
            <pc:docMk/>
            <pc:sldMk cId="3676189065" sldId="1250"/>
            <ac:cxnSpMk id="34" creationId="{37012033-A399-3798-37CB-9EEF50490D95}"/>
          </ac:cxnSpMkLst>
        </pc:cxnChg>
        <pc:cxnChg chg="add del">
          <ac:chgData name="塩谷 晃弘 / Akihiro Shiotani" userId="50aef054-9327-40af-9729-b525352b79f1" providerId="ADAL" clId="{B4F13419-BA57-4FF0-B8F5-4BB6B74A047B}" dt="2022-08-05T00:49:48.351" v="5470" actId="478"/>
          <ac:cxnSpMkLst>
            <pc:docMk/>
            <pc:sldMk cId="3676189065" sldId="1250"/>
            <ac:cxnSpMk id="35" creationId="{63EAEDDA-6B26-1C6B-3A36-97FADB118457}"/>
          </ac:cxnSpMkLst>
        </pc:cxnChg>
        <pc:cxnChg chg="add del">
          <ac:chgData name="塩谷 晃弘 / Akihiro Shiotani" userId="50aef054-9327-40af-9729-b525352b79f1" providerId="ADAL" clId="{B4F13419-BA57-4FF0-B8F5-4BB6B74A047B}" dt="2022-08-05T00:49:48.351" v="5470" actId="478"/>
          <ac:cxnSpMkLst>
            <pc:docMk/>
            <pc:sldMk cId="3676189065" sldId="1250"/>
            <ac:cxnSpMk id="37" creationId="{27FB398E-FBFF-C8AE-EE81-4E9959748838}"/>
          </ac:cxnSpMkLst>
        </pc:cxnChg>
        <pc:cxnChg chg="add del mod">
          <ac:chgData name="塩谷 晃弘 / Akihiro Shiotani" userId="50aef054-9327-40af-9729-b525352b79f1" providerId="ADAL" clId="{B4F13419-BA57-4FF0-B8F5-4BB6B74A047B}" dt="2022-08-05T06:22:31.250" v="6029" actId="14100"/>
          <ac:cxnSpMkLst>
            <pc:docMk/>
            <pc:sldMk cId="3676189065" sldId="1250"/>
            <ac:cxnSpMk id="39" creationId="{3E686D5B-6526-EEE4-E490-6A941416CA92}"/>
          </ac:cxnSpMkLst>
        </pc:cxnChg>
        <pc:cxnChg chg="add del">
          <ac:chgData name="塩谷 晃弘 / Akihiro Shiotani" userId="50aef054-9327-40af-9729-b525352b79f1" providerId="ADAL" clId="{B4F13419-BA57-4FF0-B8F5-4BB6B74A047B}" dt="2022-08-05T01:35:41.767" v="5893" actId="478"/>
          <ac:cxnSpMkLst>
            <pc:docMk/>
            <pc:sldMk cId="3676189065" sldId="1250"/>
            <ac:cxnSpMk id="46" creationId="{C050EE27-17B3-7B31-AE36-38B8583213CD}"/>
          </ac:cxnSpMkLst>
        </pc:cxnChg>
        <pc:cxnChg chg="add del">
          <ac:chgData name="塩谷 晃弘 / Akihiro Shiotani" userId="50aef054-9327-40af-9729-b525352b79f1" providerId="ADAL" clId="{B4F13419-BA57-4FF0-B8F5-4BB6B74A047B}" dt="2022-08-05T00:49:48.351" v="5470" actId="478"/>
          <ac:cxnSpMkLst>
            <pc:docMk/>
            <pc:sldMk cId="3676189065" sldId="1250"/>
            <ac:cxnSpMk id="48" creationId="{2A17551C-EF50-59DD-3E59-48CF461A5073}"/>
          </ac:cxnSpMkLst>
        </pc:cxnChg>
        <pc:cxnChg chg="mod">
          <ac:chgData name="塩谷 晃弘 / Akihiro Shiotani" userId="50aef054-9327-40af-9729-b525352b79f1" providerId="ADAL" clId="{B4F13419-BA57-4FF0-B8F5-4BB6B74A047B}" dt="2022-08-05T00:48:49.269" v="5468"/>
          <ac:cxnSpMkLst>
            <pc:docMk/>
            <pc:sldMk cId="3676189065" sldId="1250"/>
            <ac:cxnSpMk id="51" creationId="{4448FD06-9F70-D597-110B-9299209C776B}"/>
          </ac:cxnSpMkLst>
        </pc:cxnChg>
        <pc:cxnChg chg="add del">
          <ac:chgData name="塩谷 晃弘 / Akihiro Shiotani" userId="50aef054-9327-40af-9729-b525352b79f1" providerId="ADAL" clId="{B4F13419-BA57-4FF0-B8F5-4BB6B74A047B}" dt="2022-08-05T00:49:48.351" v="5470" actId="478"/>
          <ac:cxnSpMkLst>
            <pc:docMk/>
            <pc:sldMk cId="3676189065" sldId="1250"/>
            <ac:cxnSpMk id="63" creationId="{4E76B700-278C-E89E-2F2B-B06B7BDE8B6C}"/>
          </ac:cxnSpMkLst>
        </pc:cxnChg>
      </pc:sldChg>
      <pc:sldChg chg="add del">
        <pc:chgData name="塩谷 晃弘 / Akihiro Shiotani" userId="50aef054-9327-40af-9729-b525352b79f1" providerId="ADAL" clId="{B4F13419-BA57-4FF0-B8F5-4BB6B74A047B}" dt="2022-08-03T06:22:46.895" v="605"/>
        <pc:sldMkLst>
          <pc:docMk/>
          <pc:sldMk cId="3749922437" sldId="1252"/>
        </pc:sldMkLst>
      </pc:sldChg>
      <pc:sldChg chg="del">
        <pc:chgData name="塩谷 晃弘 / Akihiro Shiotani" userId="50aef054-9327-40af-9729-b525352b79f1" providerId="ADAL" clId="{B4F13419-BA57-4FF0-B8F5-4BB6B74A047B}" dt="2022-08-03T06:22:19.983" v="604" actId="47"/>
        <pc:sldMkLst>
          <pc:docMk/>
          <pc:sldMk cId="4171383602" sldId="1253"/>
        </pc:sldMkLst>
      </pc:sldChg>
      <pc:sldChg chg="del">
        <pc:chgData name="塩谷 晃弘 / Akihiro Shiotani" userId="50aef054-9327-40af-9729-b525352b79f1" providerId="ADAL" clId="{B4F13419-BA57-4FF0-B8F5-4BB6B74A047B}" dt="2022-08-03T06:22:19.983" v="604" actId="47"/>
        <pc:sldMkLst>
          <pc:docMk/>
          <pc:sldMk cId="3662032983" sldId="1254"/>
        </pc:sldMkLst>
      </pc:sldChg>
      <pc:sldChg chg="add del">
        <pc:chgData name="塩谷 晃弘 / Akihiro Shiotani" userId="50aef054-9327-40af-9729-b525352b79f1" providerId="ADAL" clId="{B4F13419-BA57-4FF0-B8F5-4BB6B74A047B}" dt="2022-08-03T06:22:46.895" v="605"/>
        <pc:sldMkLst>
          <pc:docMk/>
          <pc:sldMk cId="2609000467" sldId="1255"/>
        </pc:sldMkLst>
      </pc:sldChg>
      <pc:sldChg chg="modSp add mod">
        <pc:chgData name="塩谷 晃弘 / Akihiro Shiotani" userId="50aef054-9327-40af-9729-b525352b79f1" providerId="ADAL" clId="{B4F13419-BA57-4FF0-B8F5-4BB6B74A047B}" dt="2022-08-04T09:26:10.830" v="4871" actId="20577"/>
        <pc:sldMkLst>
          <pc:docMk/>
          <pc:sldMk cId="747987359" sldId="1256"/>
        </pc:sldMkLst>
        <pc:spChg chg="mod">
          <ac:chgData name="塩谷 晃弘 / Akihiro Shiotani" userId="50aef054-9327-40af-9729-b525352b79f1" providerId="ADAL" clId="{B4F13419-BA57-4FF0-B8F5-4BB6B74A047B}" dt="2022-08-04T09:26:10.830" v="4871" actId="20577"/>
          <ac:spMkLst>
            <pc:docMk/>
            <pc:sldMk cId="747987359" sldId="1256"/>
            <ac:spMk id="12" creationId="{F947720F-05F9-810B-31E1-19BE573A85DB}"/>
          </ac:spMkLst>
        </pc:spChg>
      </pc:sldChg>
      <pc:sldChg chg="add del">
        <pc:chgData name="塩谷 晃弘 / Akihiro Shiotani" userId="50aef054-9327-40af-9729-b525352b79f1" providerId="ADAL" clId="{B4F13419-BA57-4FF0-B8F5-4BB6B74A047B}" dt="2022-08-03T06:40:16.828" v="611" actId="47"/>
        <pc:sldMkLst>
          <pc:docMk/>
          <pc:sldMk cId="3131215151" sldId="1257"/>
        </pc:sldMkLst>
      </pc:sldChg>
      <pc:sldChg chg="add">
        <pc:chgData name="塩谷 晃弘 / Akihiro Shiotani" userId="50aef054-9327-40af-9729-b525352b79f1" providerId="ADAL" clId="{B4F13419-BA57-4FF0-B8F5-4BB6B74A047B}" dt="2022-08-03T06:22:46.895" v="605"/>
        <pc:sldMkLst>
          <pc:docMk/>
          <pc:sldMk cId="22997265" sldId="1258"/>
        </pc:sldMkLst>
      </pc:sldChg>
      <pc:sldChg chg="del">
        <pc:chgData name="塩谷 晃弘 / Akihiro Shiotani" userId="50aef054-9327-40af-9729-b525352b79f1" providerId="ADAL" clId="{B4F13419-BA57-4FF0-B8F5-4BB6B74A047B}" dt="2022-08-04T08:22:16.482" v="1562" actId="47"/>
        <pc:sldMkLst>
          <pc:docMk/>
          <pc:sldMk cId="3023292337" sldId="1259"/>
        </pc:sldMkLst>
      </pc:sldChg>
      <pc:sldChg chg="del">
        <pc:chgData name="塩谷 晃弘 / Akihiro Shiotani" userId="50aef054-9327-40af-9729-b525352b79f1" providerId="ADAL" clId="{B4F13419-BA57-4FF0-B8F5-4BB6B74A047B}" dt="2022-08-04T08:22:16.600" v="1563" actId="47"/>
        <pc:sldMkLst>
          <pc:docMk/>
          <pc:sldMk cId="3588740110" sldId="1260"/>
        </pc:sldMkLst>
      </pc:sldChg>
      <pc:sldChg chg="del">
        <pc:chgData name="塩谷 晃弘 / Akihiro Shiotani" userId="50aef054-9327-40af-9729-b525352b79f1" providerId="ADAL" clId="{B4F13419-BA57-4FF0-B8F5-4BB6B74A047B}" dt="2022-08-04T08:22:16.765" v="1564" actId="47"/>
        <pc:sldMkLst>
          <pc:docMk/>
          <pc:sldMk cId="2518890862" sldId="1261"/>
        </pc:sldMkLst>
      </pc:sldChg>
      <pc:sldChg chg="del">
        <pc:chgData name="塩谷 晃弘 / Akihiro Shiotani" userId="50aef054-9327-40af-9729-b525352b79f1" providerId="ADAL" clId="{B4F13419-BA57-4FF0-B8F5-4BB6B74A047B}" dt="2022-08-04T08:22:16.319" v="1561" actId="47"/>
        <pc:sldMkLst>
          <pc:docMk/>
          <pc:sldMk cId="3831453178" sldId="1262"/>
        </pc:sldMkLst>
      </pc:sldChg>
      <pc:sldChg chg="add">
        <pc:chgData name="塩谷 晃弘 / Akihiro Shiotani" userId="50aef054-9327-40af-9729-b525352b79f1" providerId="ADAL" clId="{B4F13419-BA57-4FF0-B8F5-4BB6B74A047B}" dt="2022-08-03T06:22:46.895" v="605"/>
        <pc:sldMkLst>
          <pc:docMk/>
          <pc:sldMk cId="1140432848" sldId="1263"/>
        </pc:sldMkLst>
      </pc:sldChg>
      <pc:sldChg chg="del">
        <pc:chgData name="塩谷 晃弘 / Akihiro Shiotani" userId="50aef054-9327-40af-9729-b525352b79f1" providerId="ADAL" clId="{B4F13419-BA57-4FF0-B8F5-4BB6B74A047B}" dt="2022-08-04T08:22:17.975" v="1567" actId="47"/>
        <pc:sldMkLst>
          <pc:docMk/>
          <pc:sldMk cId="577588334" sldId="1264"/>
        </pc:sldMkLst>
      </pc:sldChg>
      <pc:sldChg chg="del">
        <pc:chgData name="塩谷 晃弘 / Akihiro Shiotani" userId="50aef054-9327-40af-9729-b525352b79f1" providerId="ADAL" clId="{B4F13419-BA57-4FF0-B8F5-4BB6B74A047B}" dt="2022-08-04T08:22:18.333" v="1568" actId="47"/>
        <pc:sldMkLst>
          <pc:docMk/>
          <pc:sldMk cId="2542811206" sldId="1265"/>
        </pc:sldMkLst>
      </pc:sldChg>
      <pc:sldChg chg="del">
        <pc:chgData name="塩谷 晃弘 / Akihiro Shiotani" userId="50aef054-9327-40af-9729-b525352b79f1" providerId="ADAL" clId="{B4F13419-BA57-4FF0-B8F5-4BB6B74A047B}" dt="2022-08-04T09:25:19.924" v="4749" actId="47"/>
        <pc:sldMkLst>
          <pc:docMk/>
          <pc:sldMk cId="3583605157" sldId="1267"/>
        </pc:sldMkLst>
      </pc:sldChg>
      <pc:sldChg chg="del">
        <pc:chgData name="塩谷 晃弘 / Akihiro Shiotani" userId="50aef054-9327-40af-9729-b525352b79f1" providerId="ADAL" clId="{B4F13419-BA57-4FF0-B8F5-4BB6B74A047B}" dt="2022-08-05T01:46:13.197" v="5993" actId="47"/>
        <pc:sldMkLst>
          <pc:docMk/>
          <pc:sldMk cId="3948659632" sldId="1268"/>
        </pc:sldMkLst>
      </pc:sldChg>
      <pc:sldChg chg="del">
        <pc:chgData name="塩谷 晃弘 / Akihiro Shiotani" userId="50aef054-9327-40af-9729-b525352b79f1" providerId="ADAL" clId="{B4F13419-BA57-4FF0-B8F5-4BB6B74A047B}" dt="2022-08-04T09:25:20.911" v="4750" actId="47"/>
        <pc:sldMkLst>
          <pc:docMk/>
          <pc:sldMk cId="3108959508" sldId="1269"/>
        </pc:sldMkLst>
      </pc:sldChg>
      <pc:sldChg chg="del">
        <pc:chgData name="塩谷 晃弘 / Akihiro Shiotani" userId="50aef054-9327-40af-9729-b525352b79f1" providerId="ADAL" clId="{B4F13419-BA57-4FF0-B8F5-4BB6B74A047B}" dt="2022-08-04T08:22:17.170" v="1565" actId="47"/>
        <pc:sldMkLst>
          <pc:docMk/>
          <pc:sldMk cId="3739054185" sldId="1270"/>
        </pc:sldMkLst>
      </pc:sldChg>
      <pc:sldChg chg="del">
        <pc:chgData name="塩谷 晃弘 / Akihiro Shiotani" userId="50aef054-9327-40af-9729-b525352b79f1" providerId="ADAL" clId="{B4F13419-BA57-4FF0-B8F5-4BB6B74A047B}" dt="2022-08-04T08:22:17.519" v="1566" actId="47"/>
        <pc:sldMkLst>
          <pc:docMk/>
          <pc:sldMk cId="3032073112" sldId="1271"/>
        </pc:sldMkLst>
      </pc:sldChg>
      <pc:sldChg chg="del">
        <pc:chgData name="塩谷 晃弘 / Akihiro Shiotani" userId="50aef054-9327-40af-9729-b525352b79f1" providerId="ADAL" clId="{B4F13419-BA57-4FF0-B8F5-4BB6B74A047B}" dt="2022-08-04T08:22:18.976" v="1569" actId="47"/>
        <pc:sldMkLst>
          <pc:docMk/>
          <pc:sldMk cId="1338554241" sldId="1272"/>
        </pc:sldMkLst>
      </pc:sldChg>
      <pc:sldChg chg="del">
        <pc:chgData name="塩谷 晃弘 / Akihiro Shiotani" userId="50aef054-9327-40af-9729-b525352b79f1" providerId="ADAL" clId="{B4F13419-BA57-4FF0-B8F5-4BB6B74A047B}" dt="2022-08-04T08:22:19.518" v="1570" actId="47"/>
        <pc:sldMkLst>
          <pc:docMk/>
          <pc:sldMk cId="1466644522" sldId="1274"/>
        </pc:sldMkLst>
      </pc:sldChg>
      <pc:sldChg chg="addSp delSp modSp add mod">
        <pc:chgData name="塩谷 晃弘 / Akihiro Shiotani" userId="50aef054-9327-40af-9729-b525352b79f1" providerId="ADAL" clId="{B4F13419-BA57-4FF0-B8F5-4BB6B74A047B}" dt="2022-08-05T01:31:06.224" v="5663" actId="20577"/>
        <pc:sldMkLst>
          <pc:docMk/>
          <pc:sldMk cId="3020361379" sldId="1275"/>
        </pc:sldMkLst>
        <pc:spChg chg="mod">
          <ac:chgData name="塩谷 晃弘 / Akihiro Shiotani" userId="50aef054-9327-40af-9729-b525352b79f1" providerId="ADAL" clId="{B4F13419-BA57-4FF0-B8F5-4BB6B74A047B}" dt="2022-08-05T01:31:06.224" v="5663" actId="20577"/>
          <ac:spMkLst>
            <pc:docMk/>
            <pc:sldMk cId="3020361379" sldId="1275"/>
            <ac:spMk id="7" creationId="{00000000-0000-0000-0000-000000000000}"/>
          </ac:spMkLst>
        </pc:spChg>
        <pc:spChg chg="add mod">
          <ac:chgData name="塩谷 晃弘 / Akihiro Shiotani" userId="50aef054-9327-40af-9729-b525352b79f1" providerId="ADAL" clId="{B4F13419-BA57-4FF0-B8F5-4BB6B74A047B}" dt="2022-08-04T09:20:18.297" v="4273" actId="1038"/>
          <ac:spMkLst>
            <pc:docMk/>
            <pc:sldMk cId="3020361379" sldId="1275"/>
            <ac:spMk id="24" creationId="{E7330A85-B525-A940-3A5D-EF92E7EFC6D2}"/>
          </ac:spMkLst>
        </pc:spChg>
        <pc:spChg chg="mod">
          <ac:chgData name="塩谷 晃弘 / Akihiro Shiotani" userId="50aef054-9327-40af-9729-b525352b79f1" providerId="ADAL" clId="{B4F13419-BA57-4FF0-B8F5-4BB6B74A047B}" dt="2022-08-02T08:19:36.365" v="534" actId="1037"/>
          <ac:spMkLst>
            <pc:docMk/>
            <pc:sldMk cId="3020361379" sldId="1275"/>
            <ac:spMk id="27" creationId="{FBFC7EA8-B028-503C-673A-2A3B7456BD6A}"/>
          </ac:spMkLst>
        </pc:spChg>
        <pc:spChg chg="add mod">
          <ac:chgData name="塩谷 晃弘 / Akihiro Shiotani" userId="50aef054-9327-40af-9729-b525352b79f1" providerId="ADAL" clId="{B4F13419-BA57-4FF0-B8F5-4BB6B74A047B}" dt="2022-08-02T08:17:21.823" v="472" actId="1036"/>
          <ac:spMkLst>
            <pc:docMk/>
            <pc:sldMk cId="3020361379" sldId="1275"/>
            <ac:spMk id="28" creationId="{47E26835-6276-D420-22A1-96184515A993}"/>
          </ac:spMkLst>
        </pc:spChg>
        <pc:spChg chg="del">
          <ac:chgData name="塩谷 晃弘 / Akihiro Shiotani" userId="50aef054-9327-40af-9729-b525352b79f1" providerId="ADAL" clId="{B4F13419-BA57-4FF0-B8F5-4BB6B74A047B}" dt="2022-08-02T08:07:06.330" v="33" actId="478"/>
          <ac:spMkLst>
            <pc:docMk/>
            <pc:sldMk cId="3020361379" sldId="1275"/>
            <ac:spMk id="33" creationId="{37E54029-C07F-CCC0-42BD-6659D0D97979}"/>
          </ac:spMkLst>
        </pc:spChg>
        <pc:spChg chg="del">
          <ac:chgData name="塩谷 晃弘 / Akihiro Shiotani" userId="50aef054-9327-40af-9729-b525352b79f1" providerId="ADAL" clId="{B4F13419-BA57-4FF0-B8F5-4BB6B74A047B}" dt="2022-08-02T08:15:55.096" v="354" actId="478"/>
          <ac:spMkLst>
            <pc:docMk/>
            <pc:sldMk cId="3020361379" sldId="1275"/>
            <ac:spMk id="36" creationId="{CD15344C-8718-4981-A804-36854DE078CD}"/>
          </ac:spMkLst>
        </pc:spChg>
        <pc:spChg chg="add del mod">
          <ac:chgData name="塩谷 晃弘 / Akihiro Shiotani" userId="50aef054-9327-40af-9729-b525352b79f1" providerId="ADAL" clId="{B4F13419-BA57-4FF0-B8F5-4BB6B74A047B}" dt="2022-08-02T08:16:10.614" v="358" actId="478"/>
          <ac:spMkLst>
            <pc:docMk/>
            <pc:sldMk cId="3020361379" sldId="1275"/>
            <ac:spMk id="38" creationId="{40E2B7ED-8A20-2BA0-D84D-05467C5E9470}"/>
          </ac:spMkLst>
        </pc:spChg>
        <pc:spChg chg="del">
          <ac:chgData name="塩谷 晃弘 / Akihiro Shiotani" userId="50aef054-9327-40af-9729-b525352b79f1" providerId="ADAL" clId="{B4F13419-BA57-4FF0-B8F5-4BB6B74A047B}" dt="2022-08-02T08:15:55.096" v="354" actId="478"/>
          <ac:spMkLst>
            <pc:docMk/>
            <pc:sldMk cId="3020361379" sldId="1275"/>
            <ac:spMk id="40" creationId="{43BAF25F-E669-3AB2-8B48-5D0FBBDCCD0C}"/>
          </ac:spMkLst>
        </pc:spChg>
        <pc:spChg chg="mod">
          <ac:chgData name="塩谷 晃弘 / Akihiro Shiotani" userId="50aef054-9327-40af-9729-b525352b79f1" providerId="ADAL" clId="{B4F13419-BA57-4FF0-B8F5-4BB6B74A047B}" dt="2022-08-02T08:16:23.799" v="362" actId="1076"/>
          <ac:spMkLst>
            <pc:docMk/>
            <pc:sldMk cId="3020361379" sldId="1275"/>
            <ac:spMk id="42" creationId="{A858F826-C282-D462-EE97-6576C63D52C2}"/>
          </ac:spMkLst>
        </pc:spChg>
        <pc:spChg chg="del">
          <ac:chgData name="塩谷 晃弘 / Akihiro Shiotani" userId="50aef054-9327-40af-9729-b525352b79f1" providerId="ADAL" clId="{B4F13419-BA57-4FF0-B8F5-4BB6B74A047B}" dt="2022-08-02T08:15:55.096" v="354" actId="478"/>
          <ac:spMkLst>
            <pc:docMk/>
            <pc:sldMk cId="3020361379" sldId="1275"/>
            <ac:spMk id="44" creationId="{81B32FC9-1EDC-B911-AAEA-060EDE844685}"/>
          </ac:spMkLst>
        </pc:spChg>
        <pc:spChg chg="add mod">
          <ac:chgData name="塩谷 晃弘 / Akihiro Shiotani" userId="50aef054-9327-40af-9729-b525352b79f1" providerId="ADAL" clId="{B4F13419-BA57-4FF0-B8F5-4BB6B74A047B}" dt="2022-08-02T08:17:05.364" v="408" actId="1076"/>
          <ac:spMkLst>
            <pc:docMk/>
            <pc:sldMk cId="3020361379" sldId="1275"/>
            <ac:spMk id="45" creationId="{BFC5AC36-E29A-4186-953F-33FB4AED22C2}"/>
          </ac:spMkLst>
        </pc:spChg>
        <pc:spChg chg="mod">
          <ac:chgData name="塩谷 晃弘 / Akihiro Shiotani" userId="50aef054-9327-40af-9729-b525352b79f1" providerId="ADAL" clId="{B4F13419-BA57-4FF0-B8F5-4BB6B74A047B}" dt="2022-08-02T08:17:21.823" v="472" actId="1036"/>
          <ac:spMkLst>
            <pc:docMk/>
            <pc:sldMk cId="3020361379" sldId="1275"/>
            <ac:spMk id="47" creationId="{050B8C94-E83A-BCA0-41BC-8C0CFF835DBE}"/>
          </ac:spMkLst>
        </pc:spChg>
        <pc:spChg chg="del">
          <ac:chgData name="塩谷 晃弘 / Akihiro Shiotani" userId="50aef054-9327-40af-9729-b525352b79f1" providerId="ADAL" clId="{B4F13419-BA57-4FF0-B8F5-4BB6B74A047B}" dt="2022-08-02T08:15:55.096" v="354" actId="478"/>
          <ac:spMkLst>
            <pc:docMk/>
            <pc:sldMk cId="3020361379" sldId="1275"/>
            <ac:spMk id="49" creationId="{8993E0BD-E9BF-8163-4A9C-E77DD0EAFDD2}"/>
          </ac:spMkLst>
        </pc:spChg>
        <pc:spChg chg="add mod">
          <ac:chgData name="塩谷 晃弘 / Akihiro Shiotani" userId="50aef054-9327-40af-9729-b525352b79f1" providerId="ADAL" clId="{B4F13419-BA57-4FF0-B8F5-4BB6B74A047B}" dt="2022-08-02T08:17:09.422" v="409" actId="1037"/>
          <ac:spMkLst>
            <pc:docMk/>
            <pc:sldMk cId="3020361379" sldId="1275"/>
            <ac:spMk id="50" creationId="{AE05A1C2-E28B-4F24-4366-80E29669B1C5}"/>
          </ac:spMkLst>
        </pc:spChg>
        <pc:spChg chg="add mod">
          <ac:chgData name="塩谷 晃弘 / Akihiro Shiotani" userId="50aef054-9327-40af-9729-b525352b79f1" providerId="ADAL" clId="{B4F13419-BA57-4FF0-B8F5-4BB6B74A047B}" dt="2022-08-02T08:19:47.013" v="560" actId="1038"/>
          <ac:spMkLst>
            <pc:docMk/>
            <pc:sldMk cId="3020361379" sldId="1275"/>
            <ac:spMk id="53" creationId="{3F430EC5-ED61-FFE6-89DC-E2FEDB14389E}"/>
          </ac:spMkLst>
        </pc:spChg>
        <pc:spChg chg="add del mod">
          <ac:chgData name="塩谷 晃弘 / Akihiro Shiotani" userId="50aef054-9327-40af-9729-b525352b79f1" providerId="ADAL" clId="{B4F13419-BA57-4FF0-B8F5-4BB6B74A047B}" dt="2022-08-04T09:19:49.875" v="4243" actId="21"/>
          <ac:spMkLst>
            <pc:docMk/>
            <pc:sldMk cId="3020361379" sldId="1275"/>
            <ac:spMk id="55" creationId="{E65FB17E-D27C-544A-CCC9-7069225D12B7}"/>
          </ac:spMkLst>
        </pc:spChg>
        <pc:spChg chg="del">
          <ac:chgData name="塩谷 晃弘 / Akihiro Shiotani" userId="50aef054-9327-40af-9729-b525352b79f1" providerId="ADAL" clId="{B4F13419-BA57-4FF0-B8F5-4BB6B74A047B}" dt="2022-08-02T08:07:07.765" v="34" actId="478"/>
          <ac:spMkLst>
            <pc:docMk/>
            <pc:sldMk cId="3020361379" sldId="1275"/>
            <ac:spMk id="60" creationId="{A1CFF06E-0B7B-739D-6BC3-71C72D16EE73}"/>
          </ac:spMkLst>
        </pc:spChg>
        <pc:spChg chg="mod">
          <ac:chgData name="塩谷 晃弘 / Akihiro Shiotani" userId="50aef054-9327-40af-9729-b525352b79f1" providerId="ADAL" clId="{B4F13419-BA57-4FF0-B8F5-4BB6B74A047B}" dt="2022-08-02T08:15:17.504" v="352" actId="1076"/>
          <ac:spMkLst>
            <pc:docMk/>
            <pc:sldMk cId="3020361379" sldId="1275"/>
            <ac:spMk id="64" creationId="{6B9E398A-E431-EBD0-B884-2D6226ECF3E9}"/>
          </ac:spMkLst>
        </pc:spChg>
        <pc:graphicFrameChg chg="add del mod modGraphic">
          <ac:chgData name="塩谷 晃弘 / Akihiro Shiotani" userId="50aef054-9327-40af-9729-b525352b79f1" providerId="ADAL" clId="{B4F13419-BA57-4FF0-B8F5-4BB6B74A047B}" dt="2022-08-02T08:13:45.226" v="276" actId="478"/>
          <ac:graphicFrameMkLst>
            <pc:docMk/>
            <pc:sldMk cId="3020361379" sldId="1275"/>
            <ac:graphicFrameMk id="4" creationId="{3AAE298F-1034-D7D3-742D-E95846876E00}"/>
          </ac:graphicFrameMkLst>
        </pc:graphicFrameChg>
        <pc:graphicFrameChg chg="add del mod">
          <ac:chgData name="塩谷 晃弘 / Akihiro Shiotani" userId="50aef054-9327-40af-9729-b525352b79f1" providerId="ADAL" clId="{B4F13419-BA57-4FF0-B8F5-4BB6B74A047B}" dt="2022-08-02T08:13:58.548" v="279"/>
          <ac:graphicFrameMkLst>
            <pc:docMk/>
            <pc:sldMk cId="3020361379" sldId="1275"/>
            <ac:graphicFrameMk id="5" creationId="{614FCC33-EDBE-28B5-E93B-04C8D283457C}"/>
          </ac:graphicFrameMkLst>
        </pc:graphicFrameChg>
        <pc:graphicFrameChg chg="add del mod">
          <ac:chgData name="塩谷 晃弘 / Akihiro Shiotani" userId="50aef054-9327-40af-9729-b525352b79f1" providerId="ADAL" clId="{B4F13419-BA57-4FF0-B8F5-4BB6B74A047B}" dt="2022-08-02T08:14:18.401" v="282"/>
          <ac:graphicFrameMkLst>
            <pc:docMk/>
            <pc:sldMk cId="3020361379" sldId="1275"/>
            <ac:graphicFrameMk id="6" creationId="{CD3F6609-DD3E-B70A-887D-82D344BCBC1F}"/>
          </ac:graphicFrameMkLst>
        </pc:graphicFrameChg>
        <pc:graphicFrameChg chg="mod modGraphic">
          <ac:chgData name="塩谷 晃弘 / Akihiro Shiotani" userId="50aef054-9327-40af-9729-b525352b79f1" providerId="ADAL" clId="{B4F13419-BA57-4FF0-B8F5-4BB6B74A047B}" dt="2022-08-02T08:18:28.464" v="487" actId="20577"/>
          <ac:graphicFrameMkLst>
            <pc:docMk/>
            <pc:sldMk cId="3020361379" sldId="1275"/>
            <ac:graphicFrameMk id="9" creationId="{00000000-0000-0000-0000-000000000000}"/>
          </ac:graphicFrameMkLst>
        </pc:graphicFrameChg>
        <pc:cxnChg chg="mod">
          <ac:chgData name="塩谷 晃弘 / Akihiro Shiotani" userId="50aef054-9327-40af-9729-b525352b79f1" providerId="ADAL" clId="{B4F13419-BA57-4FF0-B8F5-4BB6B74A047B}" dt="2022-08-03T06:40:35.107" v="612" actId="14100"/>
          <ac:cxnSpMkLst>
            <pc:docMk/>
            <pc:sldMk cId="3020361379" sldId="1275"/>
            <ac:cxnSpMk id="8" creationId="{00000000-0000-0000-0000-000000000000}"/>
          </ac:cxnSpMkLst>
        </pc:cxnChg>
        <pc:cxnChg chg="del">
          <ac:chgData name="塩谷 晃弘 / Akihiro Shiotani" userId="50aef054-9327-40af-9729-b525352b79f1" providerId="ADAL" clId="{B4F13419-BA57-4FF0-B8F5-4BB6B74A047B}" dt="2022-08-02T08:15:55.096" v="354" actId="478"/>
          <ac:cxnSpMkLst>
            <pc:docMk/>
            <pc:sldMk cId="3020361379" sldId="1275"/>
            <ac:cxnSpMk id="16" creationId="{00000000-0000-0000-0000-000000000000}"/>
          </ac:cxnSpMkLst>
        </pc:cxnChg>
        <pc:cxnChg chg="add mod">
          <ac:chgData name="塩谷 晃弘 / Akihiro Shiotani" userId="50aef054-9327-40af-9729-b525352b79f1" providerId="ADAL" clId="{B4F13419-BA57-4FF0-B8F5-4BB6B74A047B}" dt="2022-08-04T09:20:13.511" v="4267" actId="1076"/>
          <ac:cxnSpMkLst>
            <pc:docMk/>
            <pc:sldMk cId="3020361379" sldId="1275"/>
            <ac:cxnSpMk id="25" creationId="{4F8DC1FE-C10E-2568-D5DB-53DECF579B22}"/>
          </ac:cxnSpMkLst>
        </pc:cxnChg>
        <pc:cxnChg chg="add del mod">
          <ac:chgData name="塩谷 晃弘 / Akihiro Shiotani" userId="50aef054-9327-40af-9729-b525352b79f1" providerId="ADAL" clId="{B4F13419-BA57-4FF0-B8F5-4BB6B74A047B}" dt="2022-08-02T08:15:55.096" v="354" actId="478"/>
          <ac:cxnSpMkLst>
            <pc:docMk/>
            <pc:sldMk cId="3020361379" sldId="1275"/>
            <ac:cxnSpMk id="25" creationId="{668B8D3B-856F-6389-D565-44C66B4E6B37}"/>
          </ac:cxnSpMkLst>
        </pc:cxnChg>
        <pc:cxnChg chg="mod">
          <ac:chgData name="塩谷 晃弘 / Akihiro Shiotani" userId="50aef054-9327-40af-9729-b525352b79f1" providerId="ADAL" clId="{B4F13419-BA57-4FF0-B8F5-4BB6B74A047B}" dt="2022-08-02T08:19:18.439" v="496" actId="1036"/>
          <ac:cxnSpMkLst>
            <pc:docMk/>
            <pc:sldMk cId="3020361379" sldId="1275"/>
            <ac:cxnSpMk id="26" creationId="{AD589FAE-65F1-89B6-497D-DF4BFB5418B2}"/>
          </ac:cxnSpMkLst>
        </pc:cxnChg>
        <pc:cxnChg chg="mod">
          <ac:chgData name="塩谷 晃弘 / Akihiro Shiotani" userId="50aef054-9327-40af-9729-b525352b79f1" providerId="ADAL" clId="{B4F13419-BA57-4FF0-B8F5-4BB6B74A047B}" dt="2022-08-02T08:16:06.191" v="356" actId="14100"/>
          <ac:cxnSpMkLst>
            <pc:docMk/>
            <pc:sldMk cId="3020361379" sldId="1275"/>
            <ac:cxnSpMk id="31" creationId="{E3CA2758-E4D4-1CA8-2B97-509E81FA1E50}"/>
          </ac:cxnSpMkLst>
        </pc:cxnChg>
        <pc:cxnChg chg="del">
          <ac:chgData name="塩谷 晃弘 / Akihiro Shiotani" userId="50aef054-9327-40af-9729-b525352b79f1" providerId="ADAL" clId="{B4F13419-BA57-4FF0-B8F5-4BB6B74A047B}" dt="2022-08-02T08:07:05.111" v="32" actId="478"/>
          <ac:cxnSpMkLst>
            <pc:docMk/>
            <pc:sldMk cId="3020361379" sldId="1275"/>
            <ac:cxnSpMk id="34" creationId="{37012033-A399-3798-37CB-9EEF50490D95}"/>
          </ac:cxnSpMkLst>
        </pc:cxnChg>
        <pc:cxnChg chg="del">
          <ac:chgData name="塩谷 晃弘 / Akihiro Shiotani" userId="50aef054-9327-40af-9729-b525352b79f1" providerId="ADAL" clId="{B4F13419-BA57-4FF0-B8F5-4BB6B74A047B}" dt="2022-08-02T08:15:55.096" v="354" actId="478"/>
          <ac:cxnSpMkLst>
            <pc:docMk/>
            <pc:sldMk cId="3020361379" sldId="1275"/>
            <ac:cxnSpMk id="35" creationId="{63EAEDDA-6B26-1C6B-3A36-97FADB118457}"/>
          </ac:cxnSpMkLst>
        </pc:cxnChg>
        <pc:cxnChg chg="del">
          <ac:chgData name="塩谷 晃弘 / Akihiro Shiotani" userId="50aef054-9327-40af-9729-b525352b79f1" providerId="ADAL" clId="{B4F13419-BA57-4FF0-B8F5-4BB6B74A047B}" dt="2022-08-02T08:15:55.096" v="354" actId="478"/>
          <ac:cxnSpMkLst>
            <pc:docMk/>
            <pc:sldMk cId="3020361379" sldId="1275"/>
            <ac:cxnSpMk id="37" creationId="{27FB398E-FBFF-C8AE-EE81-4E9959748838}"/>
          </ac:cxnSpMkLst>
        </pc:cxnChg>
        <pc:cxnChg chg="del">
          <ac:chgData name="塩谷 晃弘 / Akihiro Shiotani" userId="50aef054-9327-40af-9729-b525352b79f1" providerId="ADAL" clId="{B4F13419-BA57-4FF0-B8F5-4BB6B74A047B}" dt="2022-08-02T08:15:55.096" v="354" actId="478"/>
          <ac:cxnSpMkLst>
            <pc:docMk/>
            <pc:sldMk cId="3020361379" sldId="1275"/>
            <ac:cxnSpMk id="39" creationId="{3E686D5B-6526-EEE4-E490-6A941416CA92}"/>
          </ac:cxnSpMkLst>
        </pc:cxnChg>
        <pc:cxnChg chg="add mod">
          <ac:chgData name="塩谷 晃弘 / Akihiro Shiotani" userId="50aef054-9327-40af-9729-b525352b79f1" providerId="ADAL" clId="{B4F13419-BA57-4FF0-B8F5-4BB6B74A047B}" dt="2022-08-02T08:16:08.237" v="357" actId="1076"/>
          <ac:cxnSpMkLst>
            <pc:docMk/>
            <pc:sldMk cId="3020361379" sldId="1275"/>
            <ac:cxnSpMk id="41" creationId="{8BA84F8C-85F4-7D75-C566-D5AE822A88AA}"/>
          </ac:cxnSpMkLst>
        </pc:cxnChg>
        <pc:cxnChg chg="add mod">
          <ac:chgData name="塩谷 晃弘 / Akihiro Shiotani" userId="50aef054-9327-40af-9729-b525352b79f1" providerId="ADAL" clId="{B4F13419-BA57-4FF0-B8F5-4BB6B74A047B}" dt="2022-08-02T08:16:18.790" v="361" actId="14100"/>
          <ac:cxnSpMkLst>
            <pc:docMk/>
            <pc:sldMk cId="3020361379" sldId="1275"/>
            <ac:cxnSpMk id="43" creationId="{EEA239EA-FF02-E837-5D7B-1B56DF55D503}"/>
          </ac:cxnSpMkLst>
        </pc:cxnChg>
        <pc:cxnChg chg="mod">
          <ac:chgData name="塩谷 晃弘 / Akihiro Shiotani" userId="50aef054-9327-40af-9729-b525352b79f1" providerId="ADAL" clId="{B4F13419-BA57-4FF0-B8F5-4BB6B74A047B}" dt="2022-08-02T08:17:21.823" v="472" actId="1036"/>
          <ac:cxnSpMkLst>
            <pc:docMk/>
            <pc:sldMk cId="3020361379" sldId="1275"/>
            <ac:cxnSpMk id="46" creationId="{C050EE27-17B3-7B31-AE36-38B8583213CD}"/>
          </ac:cxnSpMkLst>
        </pc:cxnChg>
        <pc:cxnChg chg="del">
          <ac:chgData name="塩谷 晃弘 / Akihiro Shiotani" userId="50aef054-9327-40af-9729-b525352b79f1" providerId="ADAL" clId="{B4F13419-BA57-4FF0-B8F5-4BB6B74A047B}" dt="2022-08-02T08:15:55.096" v="354" actId="478"/>
          <ac:cxnSpMkLst>
            <pc:docMk/>
            <pc:sldMk cId="3020361379" sldId="1275"/>
            <ac:cxnSpMk id="48" creationId="{2A17551C-EF50-59DD-3E59-48CF461A5073}"/>
          </ac:cxnSpMkLst>
        </pc:cxnChg>
        <pc:cxnChg chg="add mod">
          <ac:chgData name="塩谷 晃弘 / Akihiro Shiotani" userId="50aef054-9327-40af-9729-b525352b79f1" providerId="ADAL" clId="{B4F13419-BA57-4FF0-B8F5-4BB6B74A047B}" dt="2022-08-02T08:17:47.993" v="480" actId="14100"/>
          <ac:cxnSpMkLst>
            <pc:docMk/>
            <pc:sldMk cId="3020361379" sldId="1275"/>
            <ac:cxnSpMk id="51" creationId="{FFC7F299-8F62-0176-0088-116950D45BD0}"/>
          </ac:cxnSpMkLst>
        </pc:cxnChg>
        <pc:cxnChg chg="add mod">
          <ac:chgData name="塩谷 晃弘 / Akihiro Shiotani" userId="50aef054-9327-40af-9729-b525352b79f1" providerId="ADAL" clId="{B4F13419-BA57-4FF0-B8F5-4BB6B74A047B}" dt="2022-08-02T08:19:15.731" v="493" actId="14100"/>
          <ac:cxnSpMkLst>
            <pc:docMk/>
            <pc:sldMk cId="3020361379" sldId="1275"/>
            <ac:cxnSpMk id="52" creationId="{660D0BEF-ED92-1B8A-0CC3-98899A8DFC36}"/>
          </ac:cxnSpMkLst>
        </pc:cxnChg>
        <pc:cxnChg chg="add del mod">
          <ac:chgData name="塩谷 晃弘 / Akihiro Shiotani" userId="50aef054-9327-40af-9729-b525352b79f1" providerId="ADAL" clId="{B4F13419-BA57-4FF0-B8F5-4BB6B74A047B}" dt="2022-08-04T09:19:51.229" v="4245" actId="478"/>
          <ac:cxnSpMkLst>
            <pc:docMk/>
            <pc:sldMk cId="3020361379" sldId="1275"/>
            <ac:cxnSpMk id="54" creationId="{D9B10144-DD3A-8A13-BF03-3D91AA0505C7}"/>
          </ac:cxnSpMkLst>
        </pc:cxnChg>
        <pc:cxnChg chg="add del mod">
          <ac:chgData name="塩谷 晃弘 / Akihiro Shiotani" userId="50aef054-9327-40af-9729-b525352b79f1" providerId="ADAL" clId="{B4F13419-BA57-4FF0-B8F5-4BB6B74A047B}" dt="2022-08-04T09:19:52.624" v="4246" actId="478"/>
          <ac:cxnSpMkLst>
            <pc:docMk/>
            <pc:sldMk cId="3020361379" sldId="1275"/>
            <ac:cxnSpMk id="56" creationId="{32EB9BA3-5382-D25B-7901-FE2588F2AA32}"/>
          </ac:cxnSpMkLst>
        </pc:cxnChg>
        <pc:cxnChg chg="mod">
          <ac:chgData name="塩谷 晃弘 / Akihiro Shiotani" userId="50aef054-9327-40af-9729-b525352b79f1" providerId="ADAL" clId="{B4F13419-BA57-4FF0-B8F5-4BB6B74A047B}" dt="2022-08-02T08:15:21.559" v="353" actId="1076"/>
          <ac:cxnSpMkLst>
            <pc:docMk/>
            <pc:sldMk cId="3020361379" sldId="1275"/>
            <ac:cxnSpMk id="63" creationId="{4E76B700-278C-E89E-2F2B-B06B7BDE8B6C}"/>
          </ac:cxnSpMkLst>
        </pc:cxnChg>
      </pc:sldChg>
      <pc:sldChg chg="add">
        <pc:chgData name="塩谷 晃弘 / Akihiro Shiotani" userId="50aef054-9327-40af-9729-b525352b79f1" providerId="ADAL" clId="{B4F13419-BA57-4FF0-B8F5-4BB6B74A047B}" dt="2022-08-03T06:22:46.895" v="605"/>
        <pc:sldMkLst>
          <pc:docMk/>
          <pc:sldMk cId="1891911277" sldId="1276"/>
        </pc:sldMkLst>
      </pc:sldChg>
      <pc:sldChg chg="add">
        <pc:chgData name="塩谷 晃弘 / Akihiro Shiotani" userId="50aef054-9327-40af-9729-b525352b79f1" providerId="ADAL" clId="{B4F13419-BA57-4FF0-B8F5-4BB6B74A047B}" dt="2022-08-03T06:22:46.895" v="605"/>
        <pc:sldMkLst>
          <pc:docMk/>
          <pc:sldMk cId="3623178164" sldId="1277"/>
        </pc:sldMkLst>
      </pc:sldChg>
      <pc:sldChg chg="modSp add mod">
        <pc:chgData name="塩谷 晃弘 / Akihiro Shiotani" userId="50aef054-9327-40af-9729-b525352b79f1" providerId="ADAL" clId="{B4F13419-BA57-4FF0-B8F5-4BB6B74A047B}" dt="2022-08-05T00:23:44.637" v="5430" actId="1036"/>
        <pc:sldMkLst>
          <pc:docMk/>
          <pc:sldMk cId="2399569532" sldId="1278"/>
        </pc:sldMkLst>
        <pc:picChg chg="mod">
          <ac:chgData name="塩谷 晃弘 / Akihiro Shiotani" userId="50aef054-9327-40af-9729-b525352b79f1" providerId="ADAL" clId="{B4F13419-BA57-4FF0-B8F5-4BB6B74A047B}" dt="2022-08-05T00:23:44.637" v="5430" actId="1036"/>
          <ac:picMkLst>
            <pc:docMk/>
            <pc:sldMk cId="2399569532" sldId="1278"/>
            <ac:picMk id="7" creationId="{0A18D888-8D9D-B14F-8251-F7B19D1D411E}"/>
          </ac:picMkLst>
        </pc:picChg>
      </pc:sldChg>
      <pc:sldChg chg="modSp add mod">
        <pc:chgData name="塩谷 晃弘 / Akihiro Shiotani" userId="50aef054-9327-40af-9729-b525352b79f1" providerId="ADAL" clId="{B4F13419-BA57-4FF0-B8F5-4BB6B74A047B}" dt="2022-08-04T09:42:33.597" v="5357" actId="1035"/>
        <pc:sldMkLst>
          <pc:docMk/>
          <pc:sldMk cId="885588792" sldId="1279"/>
        </pc:sldMkLst>
        <pc:spChg chg="mod">
          <ac:chgData name="塩谷 晃弘 / Akihiro Shiotani" userId="50aef054-9327-40af-9729-b525352b79f1" providerId="ADAL" clId="{B4F13419-BA57-4FF0-B8F5-4BB6B74A047B}" dt="2022-08-04T09:42:33.597" v="5357" actId="1035"/>
          <ac:spMkLst>
            <pc:docMk/>
            <pc:sldMk cId="885588792" sldId="1279"/>
            <ac:spMk id="14" creationId="{079B199F-74F1-5713-C5ED-2A70D29F7BDB}"/>
          </ac:spMkLst>
        </pc:spChg>
        <pc:spChg chg="mod">
          <ac:chgData name="塩谷 晃弘 / Akihiro Shiotani" userId="50aef054-9327-40af-9729-b525352b79f1" providerId="ADAL" clId="{B4F13419-BA57-4FF0-B8F5-4BB6B74A047B}" dt="2022-08-04T09:42:27.868" v="5354" actId="1036"/>
          <ac:spMkLst>
            <pc:docMk/>
            <pc:sldMk cId="885588792" sldId="1279"/>
            <ac:spMk id="18" creationId="{0E12980B-A2D6-247A-259A-A27ED7910D6F}"/>
          </ac:spMkLst>
        </pc:spChg>
        <pc:spChg chg="mod">
          <ac:chgData name="塩谷 晃弘 / Akihiro Shiotani" userId="50aef054-9327-40af-9729-b525352b79f1" providerId="ADAL" clId="{B4F13419-BA57-4FF0-B8F5-4BB6B74A047B}" dt="2022-08-04T09:42:27.868" v="5354" actId="1036"/>
          <ac:spMkLst>
            <pc:docMk/>
            <pc:sldMk cId="885588792" sldId="1279"/>
            <ac:spMk id="20" creationId="{2A86F22C-C384-1559-263A-E990B8AA451E}"/>
          </ac:spMkLst>
        </pc:spChg>
        <pc:picChg chg="mod">
          <ac:chgData name="塩谷 晃弘 / Akihiro Shiotani" userId="50aef054-9327-40af-9729-b525352b79f1" providerId="ADAL" clId="{B4F13419-BA57-4FF0-B8F5-4BB6B74A047B}" dt="2022-08-04T09:42:27.868" v="5354" actId="1036"/>
          <ac:picMkLst>
            <pc:docMk/>
            <pc:sldMk cId="885588792" sldId="1279"/>
            <ac:picMk id="8" creationId="{2DEEDC92-3E87-C3C3-31C9-DDB48FEE420D}"/>
          </ac:picMkLst>
        </pc:picChg>
        <pc:picChg chg="mod">
          <ac:chgData name="塩谷 晃弘 / Akihiro Shiotani" userId="50aef054-9327-40af-9729-b525352b79f1" providerId="ADAL" clId="{B4F13419-BA57-4FF0-B8F5-4BB6B74A047B}" dt="2022-08-04T09:42:27.868" v="5354" actId="1036"/>
          <ac:picMkLst>
            <pc:docMk/>
            <pc:sldMk cId="885588792" sldId="1279"/>
            <ac:picMk id="16" creationId="{44E5A92C-38B5-B71B-0569-8973699945C1}"/>
          </ac:picMkLst>
        </pc:picChg>
      </pc:sldChg>
      <pc:sldChg chg="addSp delSp modSp add mod">
        <pc:chgData name="塩谷 晃弘 / Akihiro Shiotani" userId="50aef054-9327-40af-9729-b525352b79f1" providerId="ADAL" clId="{B4F13419-BA57-4FF0-B8F5-4BB6B74A047B}" dt="2022-08-05T00:23:03.482" v="5423"/>
        <pc:sldMkLst>
          <pc:docMk/>
          <pc:sldMk cId="2460850943" sldId="1280"/>
        </pc:sldMkLst>
        <pc:spChg chg="add mod">
          <ac:chgData name="塩谷 晃弘 / Akihiro Shiotani" userId="50aef054-9327-40af-9729-b525352b79f1" providerId="ADAL" clId="{B4F13419-BA57-4FF0-B8F5-4BB6B74A047B}" dt="2022-08-05T00:23:03.482" v="5423"/>
          <ac:spMkLst>
            <pc:docMk/>
            <pc:sldMk cId="2460850943" sldId="1280"/>
            <ac:spMk id="15" creationId="{20D224E4-BD27-BFC3-8985-53EC9D2843E5}"/>
          </ac:spMkLst>
        </pc:spChg>
        <pc:spChg chg="mod">
          <ac:chgData name="塩谷 晃弘 / Akihiro Shiotani" userId="50aef054-9327-40af-9729-b525352b79f1" providerId="ADAL" clId="{B4F13419-BA57-4FF0-B8F5-4BB6B74A047B}" dt="2022-08-04T09:17:32.074" v="3954" actId="20577"/>
          <ac:spMkLst>
            <pc:docMk/>
            <pc:sldMk cId="2460850943" sldId="1280"/>
            <ac:spMk id="38" creationId="{33E904E5-71F9-296D-56EC-2BD9CE4FFC75}"/>
          </ac:spMkLst>
        </pc:spChg>
        <pc:spChg chg="del">
          <ac:chgData name="塩谷 晃弘 / Akihiro Shiotani" userId="50aef054-9327-40af-9729-b525352b79f1" providerId="ADAL" clId="{B4F13419-BA57-4FF0-B8F5-4BB6B74A047B}" dt="2022-08-04T09:17:35.842" v="3955" actId="478"/>
          <ac:spMkLst>
            <pc:docMk/>
            <pc:sldMk cId="2460850943" sldId="1280"/>
            <ac:spMk id="45" creationId="{1F78DAA2-5163-9B89-38FE-877CCD6848BC}"/>
          </ac:spMkLst>
        </pc:spChg>
        <pc:grpChg chg="mod">
          <ac:chgData name="塩谷 晃弘 / Akihiro Shiotani" userId="50aef054-9327-40af-9729-b525352b79f1" providerId="ADAL" clId="{B4F13419-BA57-4FF0-B8F5-4BB6B74A047B}" dt="2022-08-04T09:17:44.527" v="3988" actId="1036"/>
          <ac:grpSpMkLst>
            <pc:docMk/>
            <pc:sldMk cId="2460850943" sldId="1280"/>
            <ac:grpSpMk id="40" creationId="{A4347873-0936-0B8F-1877-21B3B98FB62B}"/>
          </ac:grpSpMkLst>
        </pc:grpChg>
      </pc:sldChg>
      <pc:sldChg chg="addSp delSp modSp add mod">
        <pc:chgData name="塩谷 晃弘 / Akihiro Shiotani" userId="50aef054-9327-40af-9729-b525352b79f1" providerId="ADAL" clId="{B4F13419-BA57-4FF0-B8F5-4BB6B74A047B}" dt="2022-08-05T00:25:45.157" v="5458" actId="404"/>
        <pc:sldMkLst>
          <pc:docMk/>
          <pc:sldMk cId="1522113737" sldId="1281"/>
        </pc:sldMkLst>
        <pc:spChg chg="del mod">
          <ac:chgData name="塩谷 晃弘 / Akihiro Shiotani" userId="50aef054-9327-40af-9729-b525352b79f1" providerId="ADAL" clId="{B4F13419-BA57-4FF0-B8F5-4BB6B74A047B}" dt="2022-08-04T08:37:16.427" v="2083" actId="478"/>
          <ac:spMkLst>
            <pc:docMk/>
            <pc:sldMk cId="1522113737" sldId="1281"/>
            <ac:spMk id="13" creationId="{5DEB2ED1-2791-D712-07D4-0B985A9DE37D}"/>
          </ac:spMkLst>
        </pc:spChg>
        <pc:spChg chg="add mod">
          <ac:chgData name="塩谷 晃弘 / Akihiro Shiotani" userId="50aef054-9327-40af-9729-b525352b79f1" providerId="ADAL" clId="{B4F13419-BA57-4FF0-B8F5-4BB6B74A047B}" dt="2022-08-04T08:40:31.922" v="2195" actId="1035"/>
          <ac:spMkLst>
            <pc:docMk/>
            <pc:sldMk cId="1522113737" sldId="1281"/>
            <ac:spMk id="14" creationId="{73575230-F339-5B33-2168-7C381F0C5C10}"/>
          </ac:spMkLst>
        </pc:spChg>
        <pc:spChg chg="add mod">
          <ac:chgData name="塩谷 晃弘 / Akihiro Shiotani" userId="50aef054-9327-40af-9729-b525352b79f1" providerId="ADAL" clId="{B4F13419-BA57-4FF0-B8F5-4BB6B74A047B}" dt="2022-08-04T08:37:08.378" v="2081"/>
          <ac:spMkLst>
            <pc:docMk/>
            <pc:sldMk cId="1522113737" sldId="1281"/>
            <ac:spMk id="15" creationId="{B7029923-C082-1675-E626-07EE26C989D5}"/>
          </ac:spMkLst>
        </pc:spChg>
        <pc:spChg chg="add mod">
          <ac:chgData name="塩谷 晃弘 / Akihiro Shiotani" userId="50aef054-9327-40af-9729-b525352b79f1" providerId="ADAL" clId="{B4F13419-BA57-4FF0-B8F5-4BB6B74A047B}" dt="2022-08-04T08:37:29.560" v="2087" actId="14100"/>
          <ac:spMkLst>
            <pc:docMk/>
            <pc:sldMk cId="1522113737" sldId="1281"/>
            <ac:spMk id="17" creationId="{AAA2C957-A0FB-6CBC-168E-941EFBED3C07}"/>
          </ac:spMkLst>
        </pc:spChg>
        <pc:spChg chg="add del mod">
          <ac:chgData name="塩谷 晃弘 / Akihiro Shiotani" userId="50aef054-9327-40af-9729-b525352b79f1" providerId="ADAL" clId="{B4F13419-BA57-4FF0-B8F5-4BB6B74A047B}" dt="2022-08-04T08:39:09.537" v="2132" actId="478"/>
          <ac:spMkLst>
            <pc:docMk/>
            <pc:sldMk cId="1522113737" sldId="1281"/>
            <ac:spMk id="18" creationId="{613F6133-AA6B-FF10-3895-9C628AB1B4D9}"/>
          </ac:spMkLst>
        </pc:spChg>
        <pc:spChg chg="add mod">
          <ac:chgData name="塩谷 晃弘 / Akihiro Shiotani" userId="50aef054-9327-40af-9729-b525352b79f1" providerId="ADAL" clId="{B4F13419-BA57-4FF0-B8F5-4BB6B74A047B}" dt="2022-08-04T08:40:34.335" v="2196" actId="1035"/>
          <ac:spMkLst>
            <pc:docMk/>
            <pc:sldMk cId="1522113737" sldId="1281"/>
            <ac:spMk id="19" creationId="{31CD7DA3-44A7-EBC9-B8C8-823DE3D83F21}"/>
          </ac:spMkLst>
        </pc:spChg>
        <pc:spChg chg="add mod">
          <ac:chgData name="塩谷 晃弘 / Akihiro Shiotani" userId="50aef054-9327-40af-9729-b525352b79f1" providerId="ADAL" clId="{B4F13419-BA57-4FF0-B8F5-4BB6B74A047B}" dt="2022-08-04T08:44:52.714" v="2500" actId="1037"/>
          <ac:spMkLst>
            <pc:docMk/>
            <pc:sldMk cId="1522113737" sldId="1281"/>
            <ac:spMk id="20" creationId="{EC153678-CE4F-081E-CE44-174949744600}"/>
          </ac:spMkLst>
        </pc:spChg>
        <pc:spChg chg="del mod">
          <ac:chgData name="塩谷 晃弘 / Akihiro Shiotani" userId="50aef054-9327-40af-9729-b525352b79f1" providerId="ADAL" clId="{B4F13419-BA57-4FF0-B8F5-4BB6B74A047B}" dt="2022-08-04T08:37:10.442" v="2082" actId="478"/>
          <ac:spMkLst>
            <pc:docMk/>
            <pc:sldMk cId="1522113737" sldId="1281"/>
            <ac:spMk id="21" creationId="{D3CFC425-E94D-C523-B8B4-E7B4779CDB0F}"/>
          </ac:spMkLst>
        </pc:spChg>
        <pc:spChg chg="mod">
          <ac:chgData name="塩谷 晃弘 / Akihiro Shiotani" userId="50aef054-9327-40af-9729-b525352b79f1" providerId="ADAL" clId="{B4F13419-BA57-4FF0-B8F5-4BB6B74A047B}" dt="2022-08-05T00:25:45.157" v="5458" actId="404"/>
          <ac:spMkLst>
            <pc:docMk/>
            <pc:sldMk cId="1522113737" sldId="1281"/>
            <ac:spMk id="22" creationId="{4456DCE0-C83A-B6F0-76DC-D3D369E5D5F2}"/>
          </ac:spMkLst>
        </pc:spChg>
        <pc:spChg chg="mod">
          <ac:chgData name="塩谷 晃弘 / Akihiro Shiotani" userId="50aef054-9327-40af-9729-b525352b79f1" providerId="ADAL" clId="{B4F13419-BA57-4FF0-B8F5-4BB6B74A047B}" dt="2022-08-04T08:42:47.330" v="2249" actId="1076"/>
          <ac:spMkLst>
            <pc:docMk/>
            <pc:sldMk cId="1522113737" sldId="1281"/>
            <ac:spMk id="24" creationId="{CD71DAC8-2D26-678D-A382-0A2015748330}"/>
          </ac:spMkLst>
        </pc:spChg>
        <pc:spChg chg="mod">
          <ac:chgData name="塩谷 晃弘 / Akihiro Shiotani" userId="50aef054-9327-40af-9729-b525352b79f1" providerId="ADAL" clId="{B4F13419-BA57-4FF0-B8F5-4BB6B74A047B}" dt="2022-08-04T09:23:18.307" v="4511" actId="20577"/>
          <ac:spMkLst>
            <pc:docMk/>
            <pc:sldMk cId="1522113737" sldId="1281"/>
            <ac:spMk id="40" creationId="{9DFDF6C0-7B0A-E0E9-3E78-3CC2E23DDD94}"/>
          </ac:spMkLst>
        </pc:spChg>
      </pc:sldChg>
      <pc:sldChg chg="addSp delSp modSp add mod">
        <pc:chgData name="塩谷 晃弘 / Akihiro Shiotani" userId="50aef054-9327-40af-9729-b525352b79f1" providerId="ADAL" clId="{B4F13419-BA57-4FF0-B8F5-4BB6B74A047B}" dt="2022-08-04T09:23:32.011" v="4539" actId="20577"/>
        <pc:sldMkLst>
          <pc:docMk/>
          <pc:sldMk cId="4169814194" sldId="1282"/>
        </pc:sldMkLst>
        <pc:spChg chg="del">
          <ac:chgData name="塩谷 晃弘 / Akihiro Shiotani" userId="50aef054-9327-40af-9729-b525352b79f1" providerId="ADAL" clId="{B4F13419-BA57-4FF0-B8F5-4BB6B74A047B}" dt="2022-08-04T05:16:39.896" v="1244" actId="478"/>
          <ac:spMkLst>
            <pc:docMk/>
            <pc:sldMk cId="4169814194" sldId="1282"/>
            <ac:spMk id="13" creationId="{5DEB2ED1-2791-D712-07D4-0B985A9DE37D}"/>
          </ac:spMkLst>
        </pc:spChg>
        <pc:spChg chg="del mod">
          <ac:chgData name="塩谷 晃弘 / Akihiro Shiotani" userId="50aef054-9327-40af-9729-b525352b79f1" providerId="ADAL" clId="{B4F13419-BA57-4FF0-B8F5-4BB6B74A047B}" dt="2022-08-04T08:45:06.158" v="2501" actId="478"/>
          <ac:spMkLst>
            <pc:docMk/>
            <pc:sldMk cId="4169814194" sldId="1282"/>
            <ac:spMk id="14" creationId="{73575230-F339-5B33-2168-7C381F0C5C10}"/>
          </ac:spMkLst>
        </pc:spChg>
        <pc:spChg chg="add mod">
          <ac:chgData name="塩谷 晃弘 / Akihiro Shiotani" userId="50aef054-9327-40af-9729-b525352b79f1" providerId="ADAL" clId="{B4F13419-BA57-4FF0-B8F5-4BB6B74A047B}" dt="2022-08-04T08:46:58.026" v="2520" actId="1037"/>
          <ac:spMkLst>
            <pc:docMk/>
            <pc:sldMk cId="4169814194" sldId="1282"/>
            <ac:spMk id="15" creationId="{1CA482EC-52BC-0771-6D40-8FC6AEDE8860}"/>
          </ac:spMkLst>
        </pc:spChg>
        <pc:spChg chg="add mod">
          <ac:chgData name="塩谷 晃弘 / Akihiro Shiotani" userId="50aef054-9327-40af-9729-b525352b79f1" providerId="ADAL" clId="{B4F13419-BA57-4FF0-B8F5-4BB6B74A047B}" dt="2022-08-04T08:45:24.986" v="2508" actId="1035"/>
          <ac:spMkLst>
            <pc:docMk/>
            <pc:sldMk cId="4169814194" sldId="1282"/>
            <ac:spMk id="17" creationId="{932D5DC1-6119-BE29-4F9D-02E54CB2F5DC}"/>
          </ac:spMkLst>
        </pc:spChg>
        <pc:spChg chg="add mod">
          <ac:chgData name="塩谷 晃弘 / Akihiro Shiotani" userId="50aef054-9327-40af-9729-b525352b79f1" providerId="ADAL" clId="{B4F13419-BA57-4FF0-B8F5-4BB6B74A047B}" dt="2022-08-04T08:52:37.779" v="2916" actId="1036"/>
          <ac:spMkLst>
            <pc:docMk/>
            <pc:sldMk cId="4169814194" sldId="1282"/>
            <ac:spMk id="18" creationId="{DD0A44E9-F5C5-F29E-7C40-CBE87B1F1FDD}"/>
          </ac:spMkLst>
        </pc:spChg>
        <pc:spChg chg="add del mod ord">
          <ac:chgData name="塩谷 晃弘 / Akihiro Shiotani" userId="50aef054-9327-40af-9729-b525352b79f1" providerId="ADAL" clId="{B4F13419-BA57-4FF0-B8F5-4BB6B74A047B}" dt="2022-08-04T08:49:12.246" v="2699" actId="478"/>
          <ac:spMkLst>
            <pc:docMk/>
            <pc:sldMk cId="4169814194" sldId="1282"/>
            <ac:spMk id="19" creationId="{6B686822-D66F-754B-277F-EECEF04B9803}"/>
          </ac:spMkLst>
        </pc:spChg>
        <pc:spChg chg="add mod">
          <ac:chgData name="塩谷 晃弘 / Akihiro Shiotani" userId="50aef054-9327-40af-9729-b525352b79f1" providerId="ADAL" clId="{B4F13419-BA57-4FF0-B8F5-4BB6B74A047B}" dt="2022-08-04T08:52:37.779" v="2916" actId="1036"/>
          <ac:spMkLst>
            <pc:docMk/>
            <pc:sldMk cId="4169814194" sldId="1282"/>
            <ac:spMk id="20" creationId="{851824CC-1783-99CA-F210-5D22956924F8}"/>
          </ac:spMkLst>
        </pc:spChg>
        <pc:spChg chg="del">
          <ac:chgData name="塩谷 晃弘 / Akihiro Shiotani" userId="50aef054-9327-40af-9729-b525352b79f1" providerId="ADAL" clId="{B4F13419-BA57-4FF0-B8F5-4BB6B74A047B}" dt="2022-08-04T08:45:27.271" v="2509" actId="478"/>
          <ac:spMkLst>
            <pc:docMk/>
            <pc:sldMk cId="4169814194" sldId="1282"/>
            <ac:spMk id="21" creationId="{D3CFC425-E94D-C523-B8B4-E7B4779CDB0F}"/>
          </ac:spMkLst>
        </pc:spChg>
        <pc:spChg chg="del">
          <ac:chgData name="塩谷 晃弘 / Akihiro Shiotani" userId="50aef054-9327-40af-9729-b525352b79f1" providerId="ADAL" clId="{B4F13419-BA57-4FF0-B8F5-4BB6B74A047B}" dt="2022-08-04T08:45:39.163" v="2510" actId="478"/>
          <ac:spMkLst>
            <pc:docMk/>
            <pc:sldMk cId="4169814194" sldId="1282"/>
            <ac:spMk id="22" creationId="{4456DCE0-C83A-B6F0-76DC-D3D369E5D5F2}"/>
          </ac:spMkLst>
        </pc:spChg>
        <pc:spChg chg="del">
          <ac:chgData name="塩谷 晃弘 / Akihiro Shiotani" userId="50aef054-9327-40af-9729-b525352b79f1" providerId="ADAL" clId="{B4F13419-BA57-4FF0-B8F5-4BB6B74A047B}" dt="2022-08-04T08:45:39.163" v="2510" actId="478"/>
          <ac:spMkLst>
            <pc:docMk/>
            <pc:sldMk cId="4169814194" sldId="1282"/>
            <ac:spMk id="24" creationId="{CD71DAC8-2D26-678D-A382-0A2015748330}"/>
          </ac:spMkLst>
        </pc:spChg>
        <pc:spChg chg="mod">
          <ac:chgData name="塩谷 晃弘 / Akihiro Shiotani" userId="50aef054-9327-40af-9729-b525352b79f1" providerId="ADAL" clId="{B4F13419-BA57-4FF0-B8F5-4BB6B74A047B}" dt="2022-08-04T09:23:32.011" v="4539" actId="20577"/>
          <ac:spMkLst>
            <pc:docMk/>
            <pc:sldMk cId="4169814194" sldId="1282"/>
            <ac:spMk id="40" creationId="{9DFDF6C0-7B0A-E0E9-3E78-3CC2E23DDD94}"/>
          </ac:spMkLst>
        </pc:spChg>
      </pc:sldChg>
      <pc:sldChg chg="addSp delSp modSp add mod">
        <pc:chgData name="塩谷 晃弘 / Akihiro Shiotani" userId="50aef054-9327-40af-9729-b525352b79f1" providerId="ADAL" clId="{B4F13419-BA57-4FF0-B8F5-4BB6B74A047B}" dt="2022-08-04T09:24:40.317" v="4740" actId="20577"/>
        <pc:sldMkLst>
          <pc:docMk/>
          <pc:sldMk cId="3621961918" sldId="1283"/>
        </pc:sldMkLst>
        <pc:spChg chg="del">
          <ac:chgData name="塩谷 晃弘 / Akihiro Shiotani" userId="50aef054-9327-40af-9729-b525352b79f1" providerId="ADAL" clId="{B4F13419-BA57-4FF0-B8F5-4BB6B74A047B}" dt="2022-08-04T08:54:00.438" v="2918" actId="478"/>
          <ac:spMkLst>
            <pc:docMk/>
            <pc:sldMk cId="3621961918" sldId="1283"/>
            <ac:spMk id="15" creationId="{1CA482EC-52BC-0771-6D40-8FC6AEDE8860}"/>
          </ac:spMkLst>
        </pc:spChg>
        <pc:spChg chg="del">
          <ac:chgData name="塩谷 晃弘 / Akihiro Shiotani" userId="50aef054-9327-40af-9729-b525352b79f1" providerId="ADAL" clId="{B4F13419-BA57-4FF0-B8F5-4BB6B74A047B}" dt="2022-08-04T08:54:00.438" v="2918" actId="478"/>
          <ac:spMkLst>
            <pc:docMk/>
            <pc:sldMk cId="3621961918" sldId="1283"/>
            <ac:spMk id="17" creationId="{932D5DC1-6119-BE29-4F9D-02E54CB2F5DC}"/>
          </ac:spMkLst>
        </pc:spChg>
        <pc:spChg chg="del">
          <ac:chgData name="塩谷 晃弘 / Akihiro Shiotani" userId="50aef054-9327-40af-9729-b525352b79f1" providerId="ADAL" clId="{B4F13419-BA57-4FF0-B8F5-4BB6B74A047B}" dt="2022-08-04T08:54:00.438" v="2918" actId="478"/>
          <ac:spMkLst>
            <pc:docMk/>
            <pc:sldMk cId="3621961918" sldId="1283"/>
            <ac:spMk id="18" creationId="{DD0A44E9-F5C5-F29E-7C40-CBE87B1F1FDD}"/>
          </ac:spMkLst>
        </pc:spChg>
        <pc:spChg chg="add del">
          <ac:chgData name="塩谷 晃弘 / Akihiro Shiotani" userId="50aef054-9327-40af-9729-b525352b79f1" providerId="ADAL" clId="{B4F13419-BA57-4FF0-B8F5-4BB6B74A047B}" dt="2022-08-04T08:54:03.504" v="2922" actId="22"/>
          <ac:spMkLst>
            <pc:docMk/>
            <pc:sldMk cId="3621961918" sldId="1283"/>
            <ac:spMk id="19" creationId="{5AC87327-A897-8120-7483-6E9DDFC0BC02}"/>
          </ac:spMkLst>
        </pc:spChg>
        <pc:spChg chg="del">
          <ac:chgData name="塩谷 晃弘 / Akihiro Shiotani" userId="50aef054-9327-40af-9729-b525352b79f1" providerId="ADAL" clId="{B4F13419-BA57-4FF0-B8F5-4BB6B74A047B}" dt="2022-08-04T08:54:00.438" v="2918" actId="478"/>
          <ac:spMkLst>
            <pc:docMk/>
            <pc:sldMk cId="3621961918" sldId="1283"/>
            <ac:spMk id="20" creationId="{851824CC-1783-99CA-F210-5D22956924F8}"/>
          </ac:spMkLst>
        </pc:spChg>
        <pc:spChg chg="add mod">
          <ac:chgData name="塩谷 晃弘 / Akihiro Shiotani" userId="50aef054-9327-40af-9729-b525352b79f1" providerId="ADAL" clId="{B4F13419-BA57-4FF0-B8F5-4BB6B74A047B}" dt="2022-08-04T09:00:56.090" v="3162" actId="1035"/>
          <ac:spMkLst>
            <pc:docMk/>
            <pc:sldMk cId="3621961918" sldId="1283"/>
            <ac:spMk id="21" creationId="{D530ED64-0FB7-B933-B86A-28C7B0EE4963}"/>
          </ac:spMkLst>
        </pc:spChg>
        <pc:spChg chg="add del">
          <ac:chgData name="塩谷 晃弘 / Akihiro Shiotani" userId="50aef054-9327-40af-9729-b525352b79f1" providerId="ADAL" clId="{B4F13419-BA57-4FF0-B8F5-4BB6B74A047B}" dt="2022-08-04T08:55:55.856" v="2944" actId="22"/>
          <ac:spMkLst>
            <pc:docMk/>
            <pc:sldMk cId="3621961918" sldId="1283"/>
            <ac:spMk id="22" creationId="{647C9DB4-0C26-F7F9-704B-369D692AAC40}"/>
          </ac:spMkLst>
        </pc:spChg>
        <pc:spChg chg="add mod">
          <ac:chgData name="塩谷 晃弘 / Akihiro Shiotani" userId="50aef054-9327-40af-9729-b525352b79f1" providerId="ADAL" clId="{B4F13419-BA57-4FF0-B8F5-4BB6B74A047B}" dt="2022-08-04T09:00:36.049" v="3154" actId="1035"/>
          <ac:spMkLst>
            <pc:docMk/>
            <pc:sldMk cId="3621961918" sldId="1283"/>
            <ac:spMk id="23" creationId="{7D610FEA-3C4F-0FBC-B41C-1FE1CFA62B8C}"/>
          </ac:spMkLst>
        </pc:spChg>
        <pc:spChg chg="add del mod">
          <ac:chgData name="塩谷 晃弘 / Akihiro Shiotani" userId="50aef054-9327-40af-9729-b525352b79f1" providerId="ADAL" clId="{B4F13419-BA57-4FF0-B8F5-4BB6B74A047B}" dt="2022-08-04T08:59:24.130" v="3127" actId="478"/>
          <ac:spMkLst>
            <pc:docMk/>
            <pc:sldMk cId="3621961918" sldId="1283"/>
            <ac:spMk id="24" creationId="{29D44E12-2888-8EFB-6CB9-54CB67C276A2}"/>
          </ac:spMkLst>
        </pc:spChg>
        <pc:spChg chg="add mod">
          <ac:chgData name="塩谷 晃弘 / Akihiro Shiotani" userId="50aef054-9327-40af-9729-b525352b79f1" providerId="ADAL" clId="{B4F13419-BA57-4FF0-B8F5-4BB6B74A047B}" dt="2022-08-04T09:01:00.057" v="3166" actId="1035"/>
          <ac:spMkLst>
            <pc:docMk/>
            <pc:sldMk cId="3621961918" sldId="1283"/>
            <ac:spMk id="25" creationId="{3050DF1E-A4DA-7A5D-98DA-C5809627F942}"/>
          </ac:spMkLst>
        </pc:spChg>
        <pc:spChg chg="add mod">
          <ac:chgData name="塩谷 晃弘 / Akihiro Shiotani" userId="50aef054-9327-40af-9729-b525352b79f1" providerId="ADAL" clId="{B4F13419-BA57-4FF0-B8F5-4BB6B74A047B}" dt="2022-08-04T09:01:01.323" v="3167" actId="1035"/>
          <ac:spMkLst>
            <pc:docMk/>
            <pc:sldMk cId="3621961918" sldId="1283"/>
            <ac:spMk id="26" creationId="{F819D580-93C4-E09D-4E02-FC33C4BDD025}"/>
          </ac:spMkLst>
        </pc:spChg>
        <pc:spChg chg="add mod">
          <ac:chgData name="塩谷 晃弘 / Akihiro Shiotani" userId="50aef054-9327-40af-9729-b525352b79f1" providerId="ADAL" clId="{B4F13419-BA57-4FF0-B8F5-4BB6B74A047B}" dt="2022-08-04T09:03:18.110" v="3207" actId="1076"/>
          <ac:spMkLst>
            <pc:docMk/>
            <pc:sldMk cId="3621961918" sldId="1283"/>
            <ac:spMk id="30" creationId="{C33A097D-D74B-909B-3B03-328FE55C3378}"/>
          </ac:spMkLst>
        </pc:spChg>
        <pc:spChg chg="add mod">
          <ac:chgData name="塩谷 晃弘 / Akihiro Shiotani" userId="50aef054-9327-40af-9729-b525352b79f1" providerId="ADAL" clId="{B4F13419-BA57-4FF0-B8F5-4BB6B74A047B}" dt="2022-08-04T09:03:13.432" v="3206" actId="113"/>
          <ac:spMkLst>
            <pc:docMk/>
            <pc:sldMk cId="3621961918" sldId="1283"/>
            <ac:spMk id="33" creationId="{1DAA615E-A01F-899D-628B-04B4ECE5BBD6}"/>
          </ac:spMkLst>
        </pc:spChg>
        <pc:spChg chg="add del mod">
          <ac:chgData name="塩谷 晃弘 / Akihiro Shiotani" userId="50aef054-9327-40af-9729-b525352b79f1" providerId="ADAL" clId="{B4F13419-BA57-4FF0-B8F5-4BB6B74A047B}" dt="2022-08-04T09:04:55.930" v="3296" actId="478"/>
          <ac:spMkLst>
            <pc:docMk/>
            <pc:sldMk cId="3621961918" sldId="1283"/>
            <ac:spMk id="34" creationId="{333127CB-144C-C763-DDF1-5A6BE51874BF}"/>
          </ac:spMkLst>
        </pc:spChg>
        <pc:spChg chg="add del mod">
          <ac:chgData name="塩谷 晃弘 / Akihiro Shiotani" userId="50aef054-9327-40af-9729-b525352b79f1" providerId="ADAL" clId="{B4F13419-BA57-4FF0-B8F5-4BB6B74A047B}" dt="2022-08-04T09:04:55.930" v="3296" actId="478"/>
          <ac:spMkLst>
            <pc:docMk/>
            <pc:sldMk cId="3621961918" sldId="1283"/>
            <ac:spMk id="35" creationId="{A1C69B68-6B94-7B88-70E7-82819426E459}"/>
          </ac:spMkLst>
        </pc:spChg>
        <pc:spChg chg="add del mod">
          <ac:chgData name="塩谷 晃弘 / Akihiro Shiotani" userId="50aef054-9327-40af-9729-b525352b79f1" providerId="ADAL" clId="{B4F13419-BA57-4FF0-B8F5-4BB6B74A047B}" dt="2022-08-04T09:04:55.930" v="3296" actId="478"/>
          <ac:spMkLst>
            <pc:docMk/>
            <pc:sldMk cId="3621961918" sldId="1283"/>
            <ac:spMk id="36" creationId="{1FB325E6-686E-506B-318F-D67D93939127}"/>
          </ac:spMkLst>
        </pc:spChg>
        <pc:spChg chg="mod">
          <ac:chgData name="塩谷 晃弘 / Akihiro Shiotani" userId="50aef054-9327-40af-9729-b525352b79f1" providerId="ADAL" clId="{B4F13419-BA57-4FF0-B8F5-4BB6B74A047B}" dt="2022-08-04T09:24:40.317" v="4740" actId="20577"/>
          <ac:spMkLst>
            <pc:docMk/>
            <pc:sldMk cId="3621961918" sldId="1283"/>
            <ac:spMk id="40" creationId="{9DFDF6C0-7B0A-E0E9-3E78-3CC2E23DDD94}"/>
          </ac:spMkLst>
        </pc:spChg>
        <pc:picChg chg="add mod">
          <ac:chgData name="塩谷 晃弘 / Akihiro Shiotani" userId="50aef054-9327-40af-9729-b525352b79f1" providerId="ADAL" clId="{B4F13419-BA57-4FF0-B8F5-4BB6B74A047B}" dt="2022-08-04T09:00:12.815" v="3140" actId="1076"/>
          <ac:picMkLst>
            <pc:docMk/>
            <pc:sldMk cId="3621961918" sldId="1283"/>
            <ac:picMk id="7" creationId="{1C27C6D3-E84F-5BF0-69D1-208A919A8D19}"/>
          </ac:picMkLst>
        </pc:picChg>
        <pc:picChg chg="add del mod">
          <ac:chgData name="塩谷 晃弘 / Akihiro Shiotani" userId="50aef054-9327-40af-9729-b525352b79f1" providerId="ADAL" clId="{B4F13419-BA57-4FF0-B8F5-4BB6B74A047B}" dt="2022-08-04T09:04:55.930" v="3296" actId="478"/>
          <ac:picMkLst>
            <pc:docMk/>
            <pc:sldMk cId="3621961918" sldId="1283"/>
            <ac:picMk id="9" creationId="{50DAF5D9-F2F1-B9CD-C621-92AEEC8609AF}"/>
          </ac:picMkLst>
        </pc:picChg>
      </pc:sldChg>
      <pc:sldChg chg="addSp delSp modSp add mod">
        <pc:chgData name="塩谷 晃弘 / Akihiro Shiotani" userId="50aef054-9327-40af-9729-b525352b79f1" providerId="ADAL" clId="{B4F13419-BA57-4FF0-B8F5-4BB6B74A047B}" dt="2022-08-04T09:24:46.854" v="4741"/>
        <pc:sldMkLst>
          <pc:docMk/>
          <pc:sldMk cId="3506509768" sldId="1284"/>
        </pc:sldMkLst>
        <pc:spChg chg="del">
          <ac:chgData name="塩谷 晃弘 / Akihiro Shiotani" userId="50aef054-9327-40af-9729-b525352b79f1" providerId="ADAL" clId="{B4F13419-BA57-4FF0-B8F5-4BB6B74A047B}" dt="2022-08-04T09:05:09.579" v="3302" actId="478"/>
          <ac:spMkLst>
            <pc:docMk/>
            <pc:sldMk cId="3506509768" sldId="1284"/>
            <ac:spMk id="21" creationId="{D530ED64-0FB7-B933-B86A-28C7B0EE4963}"/>
          </ac:spMkLst>
        </pc:spChg>
        <pc:spChg chg="add del mod">
          <ac:chgData name="塩谷 晃弘 / Akihiro Shiotani" userId="50aef054-9327-40af-9729-b525352b79f1" providerId="ADAL" clId="{B4F13419-BA57-4FF0-B8F5-4BB6B74A047B}" dt="2022-08-04T09:05:00.900" v="3298"/>
          <ac:spMkLst>
            <pc:docMk/>
            <pc:sldMk cId="3506509768" sldId="1284"/>
            <ac:spMk id="22" creationId="{7031B99C-ADC4-8C5D-56D4-C6D5AD3736B3}"/>
          </ac:spMkLst>
        </pc:spChg>
        <pc:spChg chg="del">
          <ac:chgData name="塩谷 晃弘 / Akihiro Shiotani" userId="50aef054-9327-40af-9729-b525352b79f1" providerId="ADAL" clId="{B4F13419-BA57-4FF0-B8F5-4BB6B74A047B}" dt="2022-08-04T09:05:09.579" v="3302" actId="478"/>
          <ac:spMkLst>
            <pc:docMk/>
            <pc:sldMk cId="3506509768" sldId="1284"/>
            <ac:spMk id="23" creationId="{7D610FEA-3C4F-0FBC-B41C-1FE1CFA62B8C}"/>
          </ac:spMkLst>
        </pc:spChg>
        <pc:spChg chg="add del mod">
          <ac:chgData name="塩谷 晃弘 / Akihiro Shiotani" userId="50aef054-9327-40af-9729-b525352b79f1" providerId="ADAL" clId="{B4F13419-BA57-4FF0-B8F5-4BB6B74A047B}" dt="2022-08-04T09:05:00.900" v="3298"/>
          <ac:spMkLst>
            <pc:docMk/>
            <pc:sldMk cId="3506509768" sldId="1284"/>
            <ac:spMk id="24" creationId="{140336DF-CCA2-2899-8AAF-C70581BDCF24}"/>
          </ac:spMkLst>
        </pc:spChg>
        <pc:spChg chg="del">
          <ac:chgData name="塩谷 晃弘 / Akihiro Shiotani" userId="50aef054-9327-40af-9729-b525352b79f1" providerId="ADAL" clId="{B4F13419-BA57-4FF0-B8F5-4BB6B74A047B}" dt="2022-08-04T09:05:09.579" v="3302" actId="478"/>
          <ac:spMkLst>
            <pc:docMk/>
            <pc:sldMk cId="3506509768" sldId="1284"/>
            <ac:spMk id="25" creationId="{3050DF1E-A4DA-7A5D-98DA-C5809627F942}"/>
          </ac:spMkLst>
        </pc:spChg>
        <pc:spChg chg="del">
          <ac:chgData name="塩谷 晃弘 / Akihiro Shiotani" userId="50aef054-9327-40af-9729-b525352b79f1" providerId="ADAL" clId="{B4F13419-BA57-4FF0-B8F5-4BB6B74A047B}" dt="2022-08-04T09:05:09.579" v="3302" actId="478"/>
          <ac:spMkLst>
            <pc:docMk/>
            <pc:sldMk cId="3506509768" sldId="1284"/>
            <ac:spMk id="26" creationId="{F819D580-93C4-E09D-4E02-FC33C4BDD025}"/>
          </ac:spMkLst>
        </pc:spChg>
        <pc:spChg chg="add del mod">
          <ac:chgData name="塩谷 晃弘 / Akihiro Shiotani" userId="50aef054-9327-40af-9729-b525352b79f1" providerId="ADAL" clId="{B4F13419-BA57-4FF0-B8F5-4BB6B74A047B}" dt="2022-08-04T09:05:00.900" v="3298"/>
          <ac:spMkLst>
            <pc:docMk/>
            <pc:sldMk cId="3506509768" sldId="1284"/>
            <ac:spMk id="27" creationId="{FFEF1990-8A8E-1134-4BAA-3BABFAEEEFD3}"/>
          </ac:spMkLst>
        </pc:spChg>
        <pc:spChg chg="add mod">
          <ac:chgData name="塩谷 晃弘 / Akihiro Shiotani" userId="50aef054-9327-40af-9729-b525352b79f1" providerId="ADAL" clId="{B4F13419-BA57-4FF0-B8F5-4BB6B74A047B}" dt="2022-08-04T09:05:04.713" v="3301"/>
          <ac:spMkLst>
            <pc:docMk/>
            <pc:sldMk cId="3506509768" sldId="1284"/>
            <ac:spMk id="29" creationId="{427918F2-3FBF-C6BE-0BF1-34BBB5A10909}"/>
          </ac:spMkLst>
        </pc:spChg>
        <pc:spChg chg="del">
          <ac:chgData name="塩谷 晃弘 / Akihiro Shiotani" userId="50aef054-9327-40af-9729-b525352b79f1" providerId="ADAL" clId="{B4F13419-BA57-4FF0-B8F5-4BB6B74A047B}" dt="2022-08-04T09:05:04.265" v="3300" actId="478"/>
          <ac:spMkLst>
            <pc:docMk/>
            <pc:sldMk cId="3506509768" sldId="1284"/>
            <ac:spMk id="34" creationId="{333127CB-144C-C763-DDF1-5A6BE51874BF}"/>
          </ac:spMkLst>
        </pc:spChg>
        <pc:spChg chg="del">
          <ac:chgData name="塩谷 晃弘 / Akihiro Shiotani" userId="50aef054-9327-40af-9729-b525352b79f1" providerId="ADAL" clId="{B4F13419-BA57-4FF0-B8F5-4BB6B74A047B}" dt="2022-08-04T09:05:04.265" v="3300" actId="478"/>
          <ac:spMkLst>
            <pc:docMk/>
            <pc:sldMk cId="3506509768" sldId="1284"/>
            <ac:spMk id="35" creationId="{A1C69B68-6B94-7B88-70E7-82819426E459}"/>
          </ac:spMkLst>
        </pc:spChg>
        <pc:spChg chg="add mod">
          <ac:chgData name="塩谷 晃弘 / Akihiro Shiotani" userId="50aef054-9327-40af-9729-b525352b79f1" providerId="ADAL" clId="{B4F13419-BA57-4FF0-B8F5-4BB6B74A047B}" dt="2022-08-04T09:05:04.713" v="3301"/>
          <ac:spMkLst>
            <pc:docMk/>
            <pc:sldMk cId="3506509768" sldId="1284"/>
            <ac:spMk id="36" creationId="{0C6C9B36-DD41-EE4E-08DE-FE53C0C727DD}"/>
          </ac:spMkLst>
        </pc:spChg>
        <pc:spChg chg="mod">
          <ac:chgData name="塩谷 晃弘 / Akihiro Shiotani" userId="50aef054-9327-40af-9729-b525352b79f1" providerId="ADAL" clId="{B4F13419-BA57-4FF0-B8F5-4BB6B74A047B}" dt="2022-08-04T09:24:46.854" v="4741"/>
          <ac:spMkLst>
            <pc:docMk/>
            <pc:sldMk cId="3506509768" sldId="1284"/>
            <ac:spMk id="40" creationId="{9DFDF6C0-7B0A-E0E9-3E78-3CC2E23DDD94}"/>
          </ac:spMkLst>
        </pc:spChg>
        <pc:spChg chg="add mod">
          <ac:chgData name="塩谷 晃弘 / Akihiro Shiotani" userId="50aef054-9327-40af-9729-b525352b79f1" providerId="ADAL" clId="{B4F13419-BA57-4FF0-B8F5-4BB6B74A047B}" dt="2022-08-04T09:15:35.342" v="3728" actId="20577"/>
          <ac:spMkLst>
            <pc:docMk/>
            <pc:sldMk cId="3506509768" sldId="1284"/>
            <ac:spMk id="42" creationId="{B6B4A7D9-054B-5A01-D63C-049B070F2751}"/>
          </ac:spMkLst>
        </pc:spChg>
        <pc:spChg chg="add mod">
          <ac:chgData name="塩谷 晃弘 / Akihiro Shiotani" userId="50aef054-9327-40af-9729-b525352b79f1" providerId="ADAL" clId="{B4F13419-BA57-4FF0-B8F5-4BB6B74A047B}" dt="2022-08-04T09:05:37.183" v="3348" actId="1076"/>
          <ac:spMkLst>
            <pc:docMk/>
            <pc:sldMk cId="3506509768" sldId="1284"/>
            <ac:spMk id="43" creationId="{AEFB1116-E951-491D-1C7B-00F627F7516F}"/>
          </ac:spMkLst>
        </pc:spChg>
        <pc:spChg chg="add mod">
          <ac:chgData name="塩谷 晃弘 / Akihiro Shiotani" userId="50aef054-9327-40af-9729-b525352b79f1" providerId="ADAL" clId="{B4F13419-BA57-4FF0-B8F5-4BB6B74A047B}" dt="2022-08-04T09:15:08.644" v="3718" actId="20577"/>
          <ac:spMkLst>
            <pc:docMk/>
            <pc:sldMk cId="3506509768" sldId="1284"/>
            <ac:spMk id="44" creationId="{E39BDA6E-FB97-96DB-E1A4-DBFF5A8904BD}"/>
          </ac:spMkLst>
        </pc:spChg>
        <pc:spChg chg="add mod">
          <ac:chgData name="塩谷 晃弘 / Akihiro Shiotani" userId="50aef054-9327-40af-9729-b525352b79f1" providerId="ADAL" clId="{B4F13419-BA57-4FF0-B8F5-4BB6B74A047B}" dt="2022-08-04T09:14:52.778" v="3646"/>
          <ac:spMkLst>
            <pc:docMk/>
            <pc:sldMk cId="3506509768" sldId="1284"/>
            <ac:spMk id="45" creationId="{9303D2D7-D4DB-5A6A-65F5-84EA8B9C404A}"/>
          </ac:spMkLst>
        </pc:spChg>
        <pc:spChg chg="add mod">
          <ac:chgData name="塩谷 晃弘 / Akihiro Shiotani" userId="50aef054-9327-40af-9729-b525352b79f1" providerId="ADAL" clId="{B4F13419-BA57-4FF0-B8F5-4BB6B74A047B}" dt="2022-08-04T09:14:52.197" v="3645"/>
          <ac:spMkLst>
            <pc:docMk/>
            <pc:sldMk cId="3506509768" sldId="1284"/>
            <ac:spMk id="46" creationId="{158D08A6-A88F-C742-7D18-688BD261F769}"/>
          </ac:spMkLst>
        </pc:spChg>
        <pc:picChg chg="del">
          <ac:chgData name="塩谷 晃弘 / Akihiro Shiotani" userId="50aef054-9327-40af-9729-b525352b79f1" providerId="ADAL" clId="{B4F13419-BA57-4FF0-B8F5-4BB6B74A047B}" dt="2022-08-04T09:05:02.222" v="3299" actId="478"/>
          <ac:picMkLst>
            <pc:docMk/>
            <pc:sldMk cId="3506509768" sldId="1284"/>
            <ac:picMk id="9" creationId="{50DAF5D9-F2F1-B9CD-C621-92AEEC8609AF}"/>
          </ac:picMkLst>
        </pc:picChg>
        <pc:picChg chg="add del mod">
          <ac:chgData name="塩谷 晃弘 / Akihiro Shiotani" userId="50aef054-9327-40af-9729-b525352b79f1" providerId="ADAL" clId="{B4F13419-BA57-4FF0-B8F5-4BB6B74A047B}" dt="2022-08-04T09:05:00.900" v="3298"/>
          <ac:picMkLst>
            <pc:docMk/>
            <pc:sldMk cId="3506509768" sldId="1284"/>
            <ac:picMk id="20" creationId="{4013D63E-21BA-6BA9-3AEF-C076BAB6BE04}"/>
          </ac:picMkLst>
        </pc:picChg>
        <pc:picChg chg="add mod ord">
          <ac:chgData name="塩谷 晃弘 / Akihiro Shiotani" userId="50aef054-9327-40af-9729-b525352b79f1" providerId="ADAL" clId="{B4F13419-BA57-4FF0-B8F5-4BB6B74A047B}" dt="2022-08-04T09:14:45.871" v="3642" actId="1076"/>
          <ac:picMkLst>
            <pc:docMk/>
            <pc:sldMk cId="3506509768" sldId="1284"/>
            <ac:picMk id="28" creationId="{0A6A3FC7-E7B2-3CCE-CF38-7E955A725389}"/>
          </ac:picMkLst>
        </pc:picChg>
      </pc:sldChg>
      <pc:sldChg chg="addSp delSp modSp add mod">
        <pc:chgData name="塩谷 晃弘 / Akihiro Shiotani" userId="50aef054-9327-40af-9729-b525352b79f1" providerId="ADAL" clId="{B4F13419-BA57-4FF0-B8F5-4BB6B74A047B}" dt="2022-08-04T09:23:51.429" v="4604" actId="20577"/>
        <pc:sldMkLst>
          <pc:docMk/>
          <pc:sldMk cId="2456079637" sldId="1285"/>
        </pc:sldMkLst>
        <pc:spChg chg="del">
          <ac:chgData name="塩谷 晃弘 / Akihiro Shiotani" userId="50aef054-9327-40af-9729-b525352b79f1" providerId="ADAL" clId="{B4F13419-BA57-4FF0-B8F5-4BB6B74A047B}" dt="2022-08-04T09:07:48.844" v="3354" actId="478"/>
          <ac:spMkLst>
            <pc:docMk/>
            <pc:sldMk cId="2456079637" sldId="1285"/>
            <ac:spMk id="15" creationId="{1CA482EC-52BC-0771-6D40-8FC6AEDE8860}"/>
          </ac:spMkLst>
        </pc:spChg>
        <pc:spChg chg="del">
          <ac:chgData name="塩谷 晃弘 / Akihiro Shiotani" userId="50aef054-9327-40af-9729-b525352b79f1" providerId="ADAL" clId="{B4F13419-BA57-4FF0-B8F5-4BB6B74A047B}" dt="2022-08-04T09:07:52.676" v="3357" actId="478"/>
          <ac:spMkLst>
            <pc:docMk/>
            <pc:sldMk cId="2456079637" sldId="1285"/>
            <ac:spMk id="18" creationId="{DD0A44E9-F5C5-F29E-7C40-CBE87B1F1FDD}"/>
          </ac:spMkLst>
        </pc:spChg>
        <pc:spChg chg="add mod">
          <ac:chgData name="塩谷 晃弘 / Akihiro Shiotani" userId="50aef054-9327-40af-9729-b525352b79f1" providerId="ADAL" clId="{B4F13419-BA57-4FF0-B8F5-4BB6B74A047B}" dt="2022-08-04T09:12:13.276" v="3501" actId="403"/>
          <ac:spMkLst>
            <pc:docMk/>
            <pc:sldMk cId="2456079637" sldId="1285"/>
            <ac:spMk id="19" creationId="{E704ED5E-1B41-CC83-8854-0A226152C5B1}"/>
          </ac:spMkLst>
        </pc:spChg>
        <pc:spChg chg="del">
          <ac:chgData name="塩谷 晃弘 / Akihiro Shiotani" userId="50aef054-9327-40af-9729-b525352b79f1" providerId="ADAL" clId="{B4F13419-BA57-4FF0-B8F5-4BB6B74A047B}" dt="2022-08-04T09:07:51.129" v="3356" actId="478"/>
          <ac:spMkLst>
            <pc:docMk/>
            <pc:sldMk cId="2456079637" sldId="1285"/>
            <ac:spMk id="20" creationId="{851824CC-1783-99CA-F210-5D22956924F8}"/>
          </ac:spMkLst>
        </pc:spChg>
        <pc:spChg chg="add mod">
          <ac:chgData name="塩谷 晃弘 / Akihiro Shiotani" userId="50aef054-9327-40af-9729-b525352b79f1" providerId="ADAL" clId="{B4F13419-BA57-4FF0-B8F5-4BB6B74A047B}" dt="2022-08-04T09:12:16.098" v="3502" actId="403"/>
          <ac:spMkLst>
            <pc:docMk/>
            <pc:sldMk cId="2456079637" sldId="1285"/>
            <ac:spMk id="21" creationId="{1B318623-7B9A-C4A1-B982-9540F49AC704}"/>
          </ac:spMkLst>
        </pc:spChg>
        <pc:spChg chg="add mod">
          <ac:chgData name="塩谷 晃弘 / Akihiro Shiotani" userId="50aef054-9327-40af-9729-b525352b79f1" providerId="ADAL" clId="{B4F13419-BA57-4FF0-B8F5-4BB6B74A047B}" dt="2022-08-04T09:12:34.033" v="3508" actId="1076"/>
          <ac:spMkLst>
            <pc:docMk/>
            <pc:sldMk cId="2456079637" sldId="1285"/>
            <ac:spMk id="22" creationId="{C4D6F331-3BF7-244F-6578-A5FE178F6957}"/>
          </ac:spMkLst>
        </pc:spChg>
        <pc:spChg chg="add mod">
          <ac:chgData name="塩谷 晃弘 / Akihiro Shiotani" userId="50aef054-9327-40af-9729-b525352b79f1" providerId="ADAL" clId="{B4F13419-BA57-4FF0-B8F5-4BB6B74A047B}" dt="2022-08-04T09:12:25.089" v="3506" actId="1076"/>
          <ac:spMkLst>
            <pc:docMk/>
            <pc:sldMk cId="2456079637" sldId="1285"/>
            <ac:spMk id="23" creationId="{A39FEBB5-B47F-186A-CC2E-1BE064CB42EB}"/>
          </ac:spMkLst>
        </pc:spChg>
        <pc:spChg chg="mod">
          <ac:chgData name="塩谷 晃弘 / Akihiro Shiotani" userId="50aef054-9327-40af-9729-b525352b79f1" providerId="ADAL" clId="{B4F13419-BA57-4FF0-B8F5-4BB6B74A047B}" dt="2022-08-04T09:23:51.429" v="4604" actId="20577"/>
          <ac:spMkLst>
            <pc:docMk/>
            <pc:sldMk cId="2456079637" sldId="1285"/>
            <ac:spMk id="40" creationId="{9DFDF6C0-7B0A-E0E9-3E78-3CC2E23DDD94}"/>
          </ac:spMkLst>
        </pc:spChg>
        <pc:picChg chg="add mod">
          <ac:chgData name="塩谷 晃弘 / Akihiro Shiotani" userId="50aef054-9327-40af-9729-b525352b79f1" providerId="ADAL" clId="{B4F13419-BA57-4FF0-B8F5-4BB6B74A047B}" dt="2022-08-04T09:11:58.523" v="3498" actId="1035"/>
          <ac:picMkLst>
            <pc:docMk/>
            <pc:sldMk cId="2456079637" sldId="1285"/>
            <ac:picMk id="3" creationId="{78B3C745-92CC-D203-6B55-AFE152EC2AC4}"/>
          </ac:picMkLst>
        </pc:picChg>
      </pc:sldChg>
      <pc:sldChg chg="addSp delSp modSp add mod addAnim delAnim modAnim">
        <pc:chgData name="塩谷 晃弘 / Akihiro Shiotani" userId="50aef054-9327-40af-9729-b525352b79f1" providerId="ADAL" clId="{B4F13419-BA57-4FF0-B8F5-4BB6B74A047B}" dt="2022-08-05T07:51:28.887" v="6078" actId="478"/>
        <pc:sldMkLst>
          <pc:docMk/>
          <pc:sldMk cId="869913966" sldId="1286"/>
        </pc:sldMkLst>
        <pc:spChg chg="mod">
          <ac:chgData name="塩谷 晃弘 / Akihiro Shiotani" userId="50aef054-9327-40af-9729-b525352b79f1" providerId="ADAL" clId="{B4F13419-BA57-4FF0-B8F5-4BB6B74A047B}" dt="2022-08-04T09:26:34.818" v="4879" actId="20577"/>
          <ac:spMkLst>
            <pc:docMk/>
            <pc:sldMk cId="869913966" sldId="1286"/>
            <ac:spMk id="13" creationId="{954D7954-79C4-08DB-3D2D-BE176069F310}"/>
          </ac:spMkLst>
        </pc:spChg>
        <pc:spChg chg="add del mod">
          <ac:chgData name="塩谷 晃弘 / Akihiro Shiotani" userId="50aef054-9327-40af-9729-b525352b79f1" providerId="ADAL" clId="{B4F13419-BA57-4FF0-B8F5-4BB6B74A047B}" dt="2022-08-05T01:42:22.369" v="5985" actId="1076"/>
          <ac:spMkLst>
            <pc:docMk/>
            <pc:sldMk cId="869913966" sldId="1286"/>
            <ac:spMk id="14" creationId="{FD407360-F0E0-28A0-8A9C-45A2258D345D}"/>
          </ac:spMkLst>
        </pc:spChg>
        <pc:spChg chg="add del mod">
          <ac:chgData name="塩谷 晃弘 / Akihiro Shiotani" userId="50aef054-9327-40af-9729-b525352b79f1" providerId="ADAL" clId="{B4F13419-BA57-4FF0-B8F5-4BB6B74A047B}" dt="2022-08-04T09:35:54.410" v="5040" actId="478"/>
          <ac:spMkLst>
            <pc:docMk/>
            <pc:sldMk cId="869913966" sldId="1286"/>
            <ac:spMk id="15" creationId="{C9040A90-F8DE-B32F-069C-C3A7D738E786}"/>
          </ac:spMkLst>
        </pc:spChg>
        <pc:spChg chg="add mod">
          <ac:chgData name="塩谷 晃弘 / Akihiro Shiotani" userId="50aef054-9327-40af-9729-b525352b79f1" providerId="ADAL" clId="{B4F13419-BA57-4FF0-B8F5-4BB6B74A047B}" dt="2022-08-05T01:42:15.294" v="5984" actId="1035"/>
          <ac:spMkLst>
            <pc:docMk/>
            <pc:sldMk cId="869913966" sldId="1286"/>
            <ac:spMk id="16" creationId="{91CF5E77-B733-F572-9F9F-599A397A83D1}"/>
          </ac:spMkLst>
        </pc:spChg>
        <pc:spChg chg="add del mod">
          <ac:chgData name="塩谷 晃弘 / Akihiro Shiotani" userId="50aef054-9327-40af-9729-b525352b79f1" providerId="ADAL" clId="{B4F13419-BA57-4FF0-B8F5-4BB6B74A047B}" dt="2022-08-05T01:42:28.393" v="5987" actId="1036"/>
          <ac:spMkLst>
            <pc:docMk/>
            <pc:sldMk cId="869913966" sldId="1286"/>
            <ac:spMk id="17" creationId="{BF1116D2-DBC7-31FB-EB85-2B66D7444195}"/>
          </ac:spMkLst>
        </pc:spChg>
        <pc:graphicFrameChg chg="add del mod modGraphic">
          <ac:chgData name="塩谷 晃弘 / Akihiro Shiotani" userId="50aef054-9327-40af-9729-b525352b79f1" providerId="ADAL" clId="{B4F13419-BA57-4FF0-B8F5-4BB6B74A047B}" dt="2022-08-05T01:41:41.325" v="5969" actId="1076"/>
          <ac:graphicFrameMkLst>
            <pc:docMk/>
            <pc:sldMk cId="869913966" sldId="1286"/>
            <ac:graphicFrameMk id="5" creationId="{EBCEDB9D-2228-595B-3E44-3BF374B53D35}"/>
          </ac:graphicFrameMkLst>
        </pc:graphicFrameChg>
        <pc:graphicFrameChg chg="add del mod">
          <ac:chgData name="塩谷 晃弘 / Akihiro Shiotani" userId="50aef054-9327-40af-9729-b525352b79f1" providerId="ADAL" clId="{B4F13419-BA57-4FF0-B8F5-4BB6B74A047B}" dt="2022-08-05T07:51:27.476" v="6076"/>
          <ac:graphicFrameMkLst>
            <pc:docMk/>
            <pc:sldMk cId="869913966" sldId="1286"/>
            <ac:graphicFrameMk id="15" creationId="{1837B9E7-28DA-159D-48C0-BA9E9B73EDA5}"/>
          </ac:graphicFrameMkLst>
        </pc:graphicFrameChg>
        <pc:graphicFrameChg chg="add mod">
          <ac:chgData name="塩谷 晃弘 / Akihiro Shiotani" userId="50aef054-9327-40af-9729-b525352b79f1" providerId="ADAL" clId="{B4F13419-BA57-4FF0-B8F5-4BB6B74A047B}" dt="2022-08-05T01:41:28.139" v="5964"/>
          <ac:graphicFrameMkLst>
            <pc:docMk/>
            <pc:sldMk cId="869913966" sldId="1286"/>
            <ac:graphicFrameMk id="19" creationId="{00000000-0008-0000-0000-000006000000}"/>
          </ac:graphicFrameMkLst>
        </pc:graphicFrameChg>
        <pc:picChg chg="add del">
          <ac:chgData name="塩谷 晃弘 / Akihiro Shiotani" userId="50aef054-9327-40af-9729-b525352b79f1" providerId="ADAL" clId="{B4F13419-BA57-4FF0-B8F5-4BB6B74A047B}" dt="2022-08-05T07:51:28.887" v="6078" actId="478"/>
          <ac:picMkLst>
            <pc:docMk/>
            <pc:sldMk cId="869913966" sldId="1286"/>
            <ac:picMk id="3" creationId="{FD080ACA-B283-A77E-51FE-5DD4810E596F}"/>
          </ac:picMkLst>
        </pc:picChg>
        <pc:picChg chg="add del mod">
          <ac:chgData name="塩谷 晃弘 / Akihiro Shiotani" userId="50aef054-9327-40af-9729-b525352b79f1" providerId="ADAL" clId="{B4F13419-BA57-4FF0-B8F5-4BB6B74A047B}" dt="2022-08-05T01:42:12.648" v="5980" actId="14100"/>
          <ac:picMkLst>
            <pc:docMk/>
            <pc:sldMk cId="869913966" sldId="1286"/>
            <ac:picMk id="4" creationId="{BEB68802-45D0-051D-05B0-76A7C673A329}"/>
          </ac:picMkLst>
        </pc:picChg>
        <pc:picChg chg="add del mod modCrop">
          <ac:chgData name="塩谷 晃弘 / Akihiro Shiotani" userId="50aef054-9327-40af-9729-b525352b79f1" providerId="ADAL" clId="{B4F13419-BA57-4FF0-B8F5-4BB6B74A047B}" dt="2022-08-05T01:41:06.954" v="5957" actId="478"/>
          <ac:picMkLst>
            <pc:docMk/>
            <pc:sldMk cId="869913966" sldId="1286"/>
            <ac:picMk id="6" creationId="{A03EB51F-9D61-B21A-ADE6-5FEDEAEA5E2C}"/>
          </ac:picMkLst>
        </pc:picChg>
        <pc:picChg chg="del">
          <ac:chgData name="塩谷 晃弘 / Akihiro Shiotani" userId="50aef054-9327-40af-9729-b525352b79f1" providerId="ADAL" clId="{B4F13419-BA57-4FF0-B8F5-4BB6B74A047B}" dt="2022-08-04T09:29:19.925" v="4880" actId="478"/>
          <ac:picMkLst>
            <pc:docMk/>
            <pc:sldMk cId="869913966" sldId="1286"/>
            <ac:picMk id="7" creationId="{0A18D888-8D9D-B14F-8251-F7B19D1D411E}"/>
          </ac:picMkLst>
        </pc:picChg>
        <pc:picChg chg="add mod">
          <ac:chgData name="塩谷 晃弘 / Akihiro Shiotani" userId="50aef054-9327-40af-9729-b525352b79f1" providerId="ADAL" clId="{B4F13419-BA57-4FF0-B8F5-4BB6B74A047B}" dt="2022-08-05T01:41:00.237" v="5947"/>
          <ac:picMkLst>
            <pc:docMk/>
            <pc:sldMk cId="869913966" sldId="1286"/>
            <ac:picMk id="8" creationId="{E45CEA18-FB09-22D6-A4BD-EA12DD998F7D}"/>
          </ac:picMkLst>
        </pc:picChg>
        <pc:picChg chg="add mod">
          <ac:chgData name="塩谷 晃弘 / Akihiro Shiotani" userId="50aef054-9327-40af-9729-b525352b79f1" providerId="ADAL" clId="{B4F13419-BA57-4FF0-B8F5-4BB6B74A047B}" dt="2022-08-05T01:43:21.134" v="5992" actId="1036"/>
          <ac:picMkLst>
            <pc:docMk/>
            <pc:sldMk cId="869913966" sldId="1286"/>
            <ac:picMk id="9" creationId="{4DED7D9F-1AE5-54C3-98F6-2E900F0C9EED}"/>
          </ac:picMkLst>
        </pc:picChg>
      </pc:sldChg>
      <pc:sldChg chg="add ord modAnim">
        <pc:chgData name="塩谷 晃弘 / Akihiro Shiotani" userId="50aef054-9327-40af-9729-b525352b79f1" providerId="ADAL" clId="{B4F13419-BA57-4FF0-B8F5-4BB6B74A047B}" dt="2022-08-05T00:22:07.519" v="5363"/>
        <pc:sldMkLst>
          <pc:docMk/>
          <pc:sldMk cId="1018507565" sldId="1287"/>
        </pc:sldMkLst>
      </pc:sldChg>
      <pc:sldChg chg="modSp add mod ord">
        <pc:chgData name="塩谷 晃弘 / Akihiro Shiotani" userId="50aef054-9327-40af-9729-b525352b79f1" providerId="ADAL" clId="{B4F13419-BA57-4FF0-B8F5-4BB6B74A047B}" dt="2022-08-05T00:46:08.122" v="5464" actId="207"/>
        <pc:sldMkLst>
          <pc:docMk/>
          <pc:sldMk cId="3056135769" sldId="1288"/>
        </pc:sldMkLst>
        <pc:spChg chg="mod">
          <ac:chgData name="塩谷 晃弘 / Akihiro Shiotani" userId="50aef054-9327-40af-9729-b525352b79f1" providerId="ADAL" clId="{B4F13419-BA57-4FF0-B8F5-4BB6B74A047B}" dt="2022-08-05T00:46:08.122" v="5464" actId="207"/>
          <ac:spMkLst>
            <pc:docMk/>
            <pc:sldMk cId="3056135769" sldId="1288"/>
            <ac:spMk id="5" creationId="{F2AB7D53-A075-5D91-A45B-C8471262A01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5" y="5"/>
            <a:ext cx="3075598" cy="512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23" tIns="49514" rIns="99023" bIns="49514" numCol="1" anchor="t" anchorCtr="0" compatLnSpc="1">
            <a:prstTxWarp prst="textNoShape">
              <a:avLst/>
            </a:prstTxWarp>
          </a:bodyPr>
          <a:lstStyle>
            <a:lvl1pPr defTabSz="990563" eaLnBrk="1" hangingPunct="1">
              <a:lnSpc>
                <a:spcPct val="100000"/>
              </a:lnSpc>
              <a:defRPr sz="1500">
                <a:latin typeface="Arial" charset="0"/>
                <a:ea typeface="ＭＳ Ｐゴシック" charset="-128"/>
              </a:defRPr>
            </a:lvl1pPr>
          </a:lstStyle>
          <a:p>
            <a:pPr>
              <a:defRPr/>
            </a:pPr>
            <a:endParaRPr lang="en-US" altLang="ja-JP"/>
          </a:p>
        </p:txBody>
      </p:sp>
      <p:sp>
        <p:nvSpPr>
          <p:cNvPr id="25603" name="Rectangle 3"/>
          <p:cNvSpPr>
            <a:spLocks noGrp="1" noChangeArrowheads="1"/>
          </p:cNvSpPr>
          <p:nvPr>
            <p:ph type="dt" sz="quarter" idx="1"/>
          </p:nvPr>
        </p:nvSpPr>
        <p:spPr bwMode="auto">
          <a:xfrm>
            <a:off x="4022067" y="5"/>
            <a:ext cx="3075598" cy="512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23" tIns="49514" rIns="99023" bIns="49514" numCol="1" anchor="t" anchorCtr="0" compatLnSpc="1">
            <a:prstTxWarp prst="textNoShape">
              <a:avLst/>
            </a:prstTxWarp>
          </a:bodyPr>
          <a:lstStyle>
            <a:lvl1pPr algn="r" defTabSz="990563" eaLnBrk="1" hangingPunct="1">
              <a:lnSpc>
                <a:spcPct val="100000"/>
              </a:lnSpc>
              <a:defRPr sz="1500">
                <a:latin typeface="Arial" charset="0"/>
                <a:ea typeface="ＭＳ Ｐゴシック" charset="-128"/>
              </a:defRPr>
            </a:lvl1pPr>
          </a:lstStyle>
          <a:p>
            <a:pPr>
              <a:defRPr/>
            </a:pPr>
            <a:endParaRPr lang="en-US" altLang="ja-JP"/>
          </a:p>
        </p:txBody>
      </p:sp>
      <p:sp>
        <p:nvSpPr>
          <p:cNvPr id="25604" name="Rectangle 4"/>
          <p:cNvSpPr>
            <a:spLocks noGrp="1" noChangeArrowheads="1"/>
          </p:cNvSpPr>
          <p:nvPr>
            <p:ph type="ftr" sz="quarter" idx="2"/>
          </p:nvPr>
        </p:nvSpPr>
        <p:spPr bwMode="auto">
          <a:xfrm>
            <a:off x="5" y="9720925"/>
            <a:ext cx="3075598" cy="512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23" tIns="49514" rIns="99023" bIns="49514" numCol="1" anchor="b" anchorCtr="0" compatLnSpc="1">
            <a:prstTxWarp prst="textNoShape">
              <a:avLst/>
            </a:prstTxWarp>
          </a:bodyPr>
          <a:lstStyle>
            <a:lvl1pPr defTabSz="990563" eaLnBrk="1" hangingPunct="1">
              <a:lnSpc>
                <a:spcPct val="100000"/>
              </a:lnSpc>
              <a:defRPr sz="1500">
                <a:latin typeface="Arial" charset="0"/>
                <a:ea typeface="ＭＳ Ｐゴシック" charset="-128"/>
              </a:defRPr>
            </a:lvl1pPr>
          </a:lstStyle>
          <a:p>
            <a:pPr>
              <a:defRPr/>
            </a:pPr>
            <a:endParaRPr lang="en-US" altLang="ja-JP"/>
          </a:p>
        </p:txBody>
      </p:sp>
      <p:sp>
        <p:nvSpPr>
          <p:cNvPr id="25605" name="Rectangle 5"/>
          <p:cNvSpPr>
            <a:spLocks noGrp="1" noChangeArrowheads="1"/>
          </p:cNvSpPr>
          <p:nvPr>
            <p:ph type="sldNum" sz="quarter" idx="3"/>
          </p:nvPr>
        </p:nvSpPr>
        <p:spPr bwMode="auto">
          <a:xfrm>
            <a:off x="4022067" y="9720925"/>
            <a:ext cx="3075598" cy="512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23" tIns="49514" rIns="99023" bIns="49514" numCol="1" anchor="b" anchorCtr="0" compatLnSpc="1">
            <a:prstTxWarp prst="textNoShape">
              <a:avLst/>
            </a:prstTxWarp>
          </a:bodyPr>
          <a:lstStyle>
            <a:lvl1pPr algn="r" defTabSz="990563" eaLnBrk="1" hangingPunct="1">
              <a:defRPr sz="1500">
                <a:latin typeface="Arial" charset="0"/>
                <a:ea typeface="ＭＳ Ｐゴシック" charset="-128"/>
              </a:defRPr>
            </a:lvl1pPr>
          </a:lstStyle>
          <a:p>
            <a:pPr>
              <a:defRPr/>
            </a:pPr>
            <a:fld id="{1ED88A0E-0D12-47E5-BD15-276AAAF12E24}" type="slidenum">
              <a:rPr lang="en-US" altLang="ja-JP"/>
              <a:pPr>
                <a:defRPr/>
              </a:pPr>
              <a:t>‹#›</a:t>
            </a:fld>
            <a:endParaRPr lang="en-US" altLang="ja-JP"/>
          </a:p>
        </p:txBody>
      </p:sp>
    </p:spTree>
    <p:extLst>
      <p:ext uri="{BB962C8B-B14F-4D97-AF65-F5344CB8AC3E}">
        <p14:creationId xmlns:p14="http://schemas.microsoft.com/office/powerpoint/2010/main" val="1468066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5" y="5"/>
            <a:ext cx="3075598" cy="512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23" tIns="49514" rIns="99023" bIns="49514" numCol="1" anchor="t" anchorCtr="0" compatLnSpc="1">
            <a:prstTxWarp prst="textNoShape">
              <a:avLst/>
            </a:prstTxWarp>
          </a:bodyPr>
          <a:lstStyle>
            <a:lvl1pPr defTabSz="990563" eaLnBrk="1" hangingPunct="1">
              <a:lnSpc>
                <a:spcPct val="100000"/>
              </a:lnSpc>
              <a:defRPr sz="1500">
                <a:latin typeface="Arial" charset="0"/>
                <a:ea typeface="ＭＳ Ｐゴシック" charset="-128"/>
              </a:defRPr>
            </a:lvl1pPr>
          </a:lstStyle>
          <a:p>
            <a:pPr>
              <a:defRPr/>
            </a:pPr>
            <a:endParaRPr lang="en-US" altLang="ja-JP"/>
          </a:p>
        </p:txBody>
      </p:sp>
      <p:sp>
        <p:nvSpPr>
          <p:cNvPr id="27651" name="Rectangle 3"/>
          <p:cNvSpPr>
            <a:spLocks noGrp="1" noChangeArrowheads="1"/>
          </p:cNvSpPr>
          <p:nvPr>
            <p:ph type="dt" idx="1"/>
          </p:nvPr>
        </p:nvSpPr>
        <p:spPr bwMode="auto">
          <a:xfrm>
            <a:off x="4022067" y="5"/>
            <a:ext cx="3075598" cy="512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23" tIns="49514" rIns="99023" bIns="49514" numCol="1" anchor="t" anchorCtr="0" compatLnSpc="1">
            <a:prstTxWarp prst="textNoShape">
              <a:avLst/>
            </a:prstTxWarp>
          </a:bodyPr>
          <a:lstStyle>
            <a:lvl1pPr algn="r" defTabSz="990563" eaLnBrk="1" hangingPunct="1">
              <a:lnSpc>
                <a:spcPct val="100000"/>
              </a:lnSpc>
              <a:defRPr sz="1500">
                <a:latin typeface="Arial" charset="0"/>
                <a:ea typeface="ＭＳ Ｐゴシック" charset="-128"/>
              </a:defRPr>
            </a:lvl1pPr>
          </a:lstStyle>
          <a:p>
            <a:pPr>
              <a:defRPr/>
            </a:pPr>
            <a:endParaRPr lang="en-US" altLang="ja-JP"/>
          </a:p>
        </p:txBody>
      </p:sp>
      <p:sp>
        <p:nvSpPr>
          <p:cNvPr id="45060" name="Rectangle 4"/>
          <p:cNvSpPr>
            <a:spLocks noGrp="1" noRot="1" noChangeAspect="1" noChangeArrowheads="1" noTextEdit="1"/>
          </p:cNvSpPr>
          <p:nvPr>
            <p:ph type="sldImg" idx="2"/>
          </p:nvPr>
        </p:nvSpPr>
        <p:spPr bwMode="auto">
          <a:xfrm>
            <a:off x="777875" y="763588"/>
            <a:ext cx="5543550" cy="38385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7653" name="Rectangle 5"/>
          <p:cNvSpPr>
            <a:spLocks noGrp="1" noChangeArrowheads="1"/>
          </p:cNvSpPr>
          <p:nvPr>
            <p:ph type="body" sz="quarter" idx="3"/>
          </p:nvPr>
        </p:nvSpPr>
        <p:spPr bwMode="auto">
          <a:xfrm>
            <a:off x="710259" y="4862098"/>
            <a:ext cx="5678784" cy="460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23" tIns="49514" rIns="99023" bIns="49514"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27654" name="Rectangle 6"/>
          <p:cNvSpPr>
            <a:spLocks noGrp="1" noChangeArrowheads="1"/>
          </p:cNvSpPr>
          <p:nvPr>
            <p:ph type="ftr" sz="quarter" idx="4"/>
          </p:nvPr>
        </p:nvSpPr>
        <p:spPr bwMode="auto">
          <a:xfrm>
            <a:off x="5" y="9720925"/>
            <a:ext cx="3075598" cy="512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23" tIns="49514" rIns="99023" bIns="49514" numCol="1" anchor="b" anchorCtr="0" compatLnSpc="1">
            <a:prstTxWarp prst="textNoShape">
              <a:avLst/>
            </a:prstTxWarp>
          </a:bodyPr>
          <a:lstStyle>
            <a:lvl1pPr defTabSz="990563" eaLnBrk="1" hangingPunct="1">
              <a:lnSpc>
                <a:spcPct val="100000"/>
              </a:lnSpc>
              <a:defRPr sz="1500">
                <a:latin typeface="Arial" charset="0"/>
                <a:ea typeface="ＭＳ Ｐゴシック" charset="-128"/>
              </a:defRPr>
            </a:lvl1pPr>
          </a:lstStyle>
          <a:p>
            <a:pPr>
              <a:defRPr/>
            </a:pPr>
            <a:endParaRPr lang="en-US" altLang="ja-JP"/>
          </a:p>
        </p:txBody>
      </p:sp>
      <p:sp>
        <p:nvSpPr>
          <p:cNvPr id="27655" name="Rectangle 7"/>
          <p:cNvSpPr>
            <a:spLocks noGrp="1" noChangeArrowheads="1"/>
          </p:cNvSpPr>
          <p:nvPr>
            <p:ph type="sldNum" sz="quarter" idx="5"/>
          </p:nvPr>
        </p:nvSpPr>
        <p:spPr bwMode="auto">
          <a:xfrm>
            <a:off x="4022067" y="9720925"/>
            <a:ext cx="3075598" cy="512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23" tIns="49514" rIns="99023" bIns="49514" numCol="1" anchor="b" anchorCtr="0" compatLnSpc="1">
            <a:prstTxWarp prst="textNoShape">
              <a:avLst/>
            </a:prstTxWarp>
          </a:bodyPr>
          <a:lstStyle>
            <a:lvl1pPr algn="r" defTabSz="990563" eaLnBrk="1" hangingPunct="1">
              <a:defRPr sz="1500">
                <a:latin typeface="Arial" charset="0"/>
                <a:ea typeface="ＭＳ Ｐゴシック" charset="-128"/>
              </a:defRPr>
            </a:lvl1pPr>
          </a:lstStyle>
          <a:p>
            <a:pPr>
              <a:defRPr/>
            </a:pPr>
            <a:fld id="{00D37161-B958-4AF6-B7A3-C3F0943269A1}" type="slidenum">
              <a:rPr lang="en-US" altLang="ja-JP"/>
              <a:pPr>
                <a:defRPr/>
              </a:pPr>
              <a:t>‹#›</a:t>
            </a:fld>
            <a:endParaRPr lang="en-US" altLang="ja-JP"/>
          </a:p>
        </p:txBody>
      </p:sp>
    </p:spTree>
    <p:extLst>
      <p:ext uri="{BB962C8B-B14F-4D97-AF65-F5344CB8AC3E}">
        <p14:creationId xmlns:p14="http://schemas.microsoft.com/office/powerpoint/2010/main" val="293678111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a:defRPr/>
            </a:pPr>
            <a:fld id="{00D37161-B958-4AF6-B7A3-C3F0943269A1}" type="slidenum">
              <a:rPr lang="en-US" altLang="ja-JP" smtClean="0"/>
              <a:pPr>
                <a:defRPr/>
              </a:pPr>
              <a:t>3</a:t>
            </a:fld>
            <a:endParaRPr lang="en-US" altLang="ja-JP"/>
          </a:p>
        </p:txBody>
      </p:sp>
    </p:spTree>
    <p:extLst>
      <p:ext uri="{BB962C8B-B14F-4D97-AF65-F5344CB8AC3E}">
        <p14:creationId xmlns:p14="http://schemas.microsoft.com/office/powerpoint/2010/main" val="1917010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a:defRPr/>
            </a:pPr>
            <a:fld id="{00D37161-B958-4AF6-B7A3-C3F0943269A1}" type="slidenum">
              <a:rPr lang="en-US" altLang="ja-JP" smtClean="0"/>
              <a:pPr>
                <a:defRPr/>
              </a:pPr>
              <a:t>8</a:t>
            </a:fld>
            <a:endParaRPr lang="en-US" altLang="ja-JP"/>
          </a:p>
        </p:txBody>
      </p:sp>
    </p:spTree>
    <p:extLst>
      <p:ext uri="{BB962C8B-B14F-4D97-AF65-F5344CB8AC3E}">
        <p14:creationId xmlns:p14="http://schemas.microsoft.com/office/powerpoint/2010/main" val="37767752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a:defRPr/>
            </a:pPr>
            <a:fld id="{00D37161-B958-4AF6-B7A3-C3F0943269A1}" type="slidenum">
              <a:rPr lang="en-US" altLang="ja-JP" smtClean="0"/>
              <a:pPr>
                <a:defRPr/>
              </a:pPr>
              <a:t>9</a:t>
            </a:fld>
            <a:endParaRPr lang="en-US" altLang="ja-JP"/>
          </a:p>
        </p:txBody>
      </p:sp>
    </p:spTree>
    <p:extLst>
      <p:ext uri="{BB962C8B-B14F-4D97-AF65-F5344CB8AC3E}">
        <p14:creationId xmlns:p14="http://schemas.microsoft.com/office/powerpoint/2010/main" val="4100064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a:defRPr/>
            </a:pPr>
            <a:fld id="{00D37161-B958-4AF6-B7A3-C3F0943269A1}" type="slidenum">
              <a:rPr lang="en-US" altLang="ja-JP" smtClean="0"/>
              <a:pPr>
                <a:defRPr/>
              </a:pPr>
              <a:t>10</a:t>
            </a:fld>
            <a:endParaRPr lang="en-US" altLang="ja-JP"/>
          </a:p>
        </p:txBody>
      </p:sp>
    </p:spTree>
    <p:extLst>
      <p:ext uri="{BB962C8B-B14F-4D97-AF65-F5344CB8AC3E}">
        <p14:creationId xmlns:p14="http://schemas.microsoft.com/office/powerpoint/2010/main" val="1856074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a:defRPr/>
            </a:pPr>
            <a:fld id="{00D37161-B958-4AF6-B7A3-C3F0943269A1}" type="slidenum">
              <a:rPr lang="en-US" altLang="ja-JP" smtClean="0"/>
              <a:pPr>
                <a:defRPr/>
              </a:pPr>
              <a:t>11</a:t>
            </a:fld>
            <a:endParaRPr lang="en-US" altLang="ja-JP"/>
          </a:p>
        </p:txBody>
      </p:sp>
    </p:spTree>
    <p:extLst>
      <p:ext uri="{BB962C8B-B14F-4D97-AF65-F5344CB8AC3E}">
        <p14:creationId xmlns:p14="http://schemas.microsoft.com/office/powerpoint/2010/main" val="1355099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a:defRPr/>
            </a:pPr>
            <a:fld id="{00D37161-B958-4AF6-B7A3-C3F0943269A1}" type="slidenum">
              <a:rPr lang="en-US" altLang="ja-JP" smtClean="0"/>
              <a:pPr>
                <a:defRPr/>
              </a:pPr>
              <a:t>12</a:t>
            </a:fld>
            <a:endParaRPr lang="en-US" altLang="ja-JP"/>
          </a:p>
        </p:txBody>
      </p:sp>
    </p:spTree>
    <p:extLst>
      <p:ext uri="{BB962C8B-B14F-4D97-AF65-F5344CB8AC3E}">
        <p14:creationId xmlns:p14="http://schemas.microsoft.com/office/powerpoint/2010/main" val="14408047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a:defRPr/>
            </a:pPr>
            <a:fld id="{00D37161-B958-4AF6-B7A3-C3F0943269A1}" type="slidenum">
              <a:rPr lang="en-US" altLang="ja-JP" smtClean="0"/>
              <a:pPr>
                <a:defRPr/>
              </a:pPr>
              <a:t>13</a:t>
            </a:fld>
            <a:endParaRPr lang="en-US" altLang="ja-JP"/>
          </a:p>
        </p:txBody>
      </p:sp>
    </p:spTree>
    <p:extLst>
      <p:ext uri="{BB962C8B-B14F-4D97-AF65-F5344CB8AC3E}">
        <p14:creationId xmlns:p14="http://schemas.microsoft.com/office/powerpoint/2010/main" val="36723287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a:defRPr/>
            </a:pPr>
            <a:fld id="{00D37161-B958-4AF6-B7A3-C3F0943269A1}" type="slidenum">
              <a:rPr lang="en-US" altLang="ja-JP" smtClean="0"/>
              <a:pPr>
                <a:defRPr/>
              </a:pPr>
              <a:t>14</a:t>
            </a:fld>
            <a:endParaRPr lang="en-US" altLang="ja-JP"/>
          </a:p>
        </p:txBody>
      </p:sp>
    </p:spTree>
    <p:extLst>
      <p:ext uri="{BB962C8B-B14F-4D97-AF65-F5344CB8AC3E}">
        <p14:creationId xmlns:p14="http://schemas.microsoft.com/office/powerpoint/2010/main" val="29997381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a:defRPr/>
            </a:pPr>
            <a:fld id="{00D37161-B958-4AF6-B7A3-C3F0943269A1}" type="slidenum">
              <a:rPr lang="en-US" altLang="ja-JP" smtClean="0"/>
              <a:pPr>
                <a:defRPr/>
              </a:pPr>
              <a:t>29</a:t>
            </a:fld>
            <a:endParaRPr lang="en-US" altLang="ja-JP"/>
          </a:p>
        </p:txBody>
      </p:sp>
    </p:spTree>
    <p:extLst>
      <p:ext uri="{BB962C8B-B14F-4D97-AF65-F5344CB8AC3E}">
        <p14:creationId xmlns:p14="http://schemas.microsoft.com/office/powerpoint/2010/main" val="12840051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 name="Text Box 5"/>
          <p:cNvSpPr txBox="1">
            <a:spLocks noChangeArrowheads="1"/>
          </p:cNvSpPr>
          <p:nvPr userDrawn="1"/>
        </p:nvSpPr>
        <p:spPr bwMode="auto">
          <a:xfrm>
            <a:off x="6737350" y="6673850"/>
            <a:ext cx="316865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200">
                <a:solidFill>
                  <a:schemeClr val="tx1"/>
                </a:solidFill>
                <a:latin typeface="Arial" charset="0"/>
                <a:ea typeface="ＭＳ Ｐゴシック" charset="-128"/>
              </a:defRPr>
            </a:lvl1pPr>
            <a:lvl2pPr marL="742950" indent="-285750" eaLnBrk="0" hangingPunct="0">
              <a:defRPr kumimoji="1" sz="1200">
                <a:solidFill>
                  <a:schemeClr val="tx1"/>
                </a:solidFill>
                <a:latin typeface="Arial" charset="0"/>
                <a:ea typeface="ＭＳ Ｐゴシック" charset="-128"/>
              </a:defRPr>
            </a:lvl2pPr>
            <a:lvl3pPr marL="1143000" indent="-228600" eaLnBrk="0" hangingPunct="0">
              <a:defRPr kumimoji="1" sz="1200">
                <a:solidFill>
                  <a:schemeClr val="tx1"/>
                </a:solidFill>
                <a:latin typeface="Arial" charset="0"/>
                <a:ea typeface="ＭＳ Ｐゴシック" charset="-128"/>
              </a:defRPr>
            </a:lvl3pPr>
            <a:lvl4pPr marL="1600200" indent="-228600" eaLnBrk="0" hangingPunct="0">
              <a:defRPr kumimoji="1" sz="1200">
                <a:solidFill>
                  <a:schemeClr val="tx1"/>
                </a:solidFill>
                <a:latin typeface="Arial" charset="0"/>
                <a:ea typeface="ＭＳ Ｐゴシック" charset="-128"/>
              </a:defRPr>
            </a:lvl4pPr>
            <a:lvl5pPr marL="2057400" indent="-228600" eaLnBrk="0" hangingPunct="0">
              <a:defRPr kumimoji="1" sz="1200">
                <a:solidFill>
                  <a:schemeClr val="tx1"/>
                </a:solidFill>
                <a:latin typeface="Arial" charset="0"/>
                <a:ea typeface="ＭＳ Ｐゴシック" charset="-128"/>
              </a:defRPr>
            </a:lvl5pPr>
            <a:lvl6pPr marL="2514600" indent="-228600" eaLnBrk="0" fontAlgn="base" hangingPunct="0">
              <a:lnSpc>
                <a:spcPct val="85000"/>
              </a:lnSpc>
              <a:spcBef>
                <a:spcPct val="0"/>
              </a:spcBef>
              <a:spcAft>
                <a:spcPct val="0"/>
              </a:spcAft>
              <a:defRPr kumimoji="1" sz="1200">
                <a:solidFill>
                  <a:schemeClr val="tx1"/>
                </a:solidFill>
                <a:latin typeface="Arial" charset="0"/>
                <a:ea typeface="ＭＳ Ｐゴシック" charset="-128"/>
              </a:defRPr>
            </a:lvl6pPr>
            <a:lvl7pPr marL="2971800" indent="-228600" eaLnBrk="0" fontAlgn="base" hangingPunct="0">
              <a:lnSpc>
                <a:spcPct val="85000"/>
              </a:lnSpc>
              <a:spcBef>
                <a:spcPct val="0"/>
              </a:spcBef>
              <a:spcAft>
                <a:spcPct val="0"/>
              </a:spcAft>
              <a:defRPr kumimoji="1" sz="1200">
                <a:solidFill>
                  <a:schemeClr val="tx1"/>
                </a:solidFill>
                <a:latin typeface="Arial" charset="0"/>
                <a:ea typeface="ＭＳ Ｐゴシック" charset="-128"/>
              </a:defRPr>
            </a:lvl7pPr>
            <a:lvl8pPr marL="3429000" indent="-228600" eaLnBrk="0" fontAlgn="base" hangingPunct="0">
              <a:lnSpc>
                <a:spcPct val="85000"/>
              </a:lnSpc>
              <a:spcBef>
                <a:spcPct val="0"/>
              </a:spcBef>
              <a:spcAft>
                <a:spcPct val="0"/>
              </a:spcAft>
              <a:defRPr kumimoji="1" sz="1200">
                <a:solidFill>
                  <a:schemeClr val="tx1"/>
                </a:solidFill>
                <a:latin typeface="Arial" charset="0"/>
                <a:ea typeface="ＭＳ Ｐゴシック" charset="-128"/>
              </a:defRPr>
            </a:lvl8pPr>
            <a:lvl9pPr marL="3886200" indent="-228600" eaLnBrk="0" fontAlgn="base" hangingPunct="0">
              <a:lnSpc>
                <a:spcPct val="85000"/>
              </a:lnSpc>
              <a:spcBef>
                <a:spcPct val="0"/>
              </a:spcBef>
              <a:spcAft>
                <a:spcPct val="0"/>
              </a:spcAft>
              <a:defRPr kumimoji="1" sz="1200">
                <a:solidFill>
                  <a:schemeClr val="tx1"/>
                </a:solidFill>
                <a:latin typeface="Arial" charset="0"/>
                <a:ea typeface="ＭＳ Ｐゴシック" charset="-128"/>
              </a:defRPr>
            </a:lvl9pPr>
          </a:lstStyle>
          <a:p>
            <a:pPr algn="r" eaLnBrk="1" hangingPunct="1">
              <a:spcBef>
                <a:spcPct val="50000"/>
              </a:spcBef>
              <a:defRPr/>
            </a:pPr>
            <a:r>
              <a:rPr lang="en-US" altLang="ja-JP" sz="600" dirty="0"/>
              <a:t>All Right Reserved, Copyright@2020 Denka</a:t>
            </a:r>
            <a:r>
              <a:rPr lang="en-US" altLang="ja-JP" sz="600" baseline="0" dirty="0"/>
              <a:t> Co., Ltd.</a:t>
            </a:r>
            <a:endParaRPr lang="en-US" altLang="ja-JP" sz="600" dirty="0"/>
          </a:p>
        </p:txBody>
      </p:sp>
      <p:sp>
        <p:nvSpPr>
          <p:cNvPr id="3" name="正方形/長方形 10"/>
          <p:cNvSpPr>
            <a:spLocks noChangeArrowheads="1"/>
          </p:cNvSpPr>
          <p:nvPr userDrawn="1"/>
        </p:nvSpPr>
        <p:spPr bwMode="auto">
          <a:xfrm>
            <a:off x="3163888" y="5984875"/>
            <a:ext cx="3573462" cy="431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12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12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12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12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12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lnSpc>
                <a:spcPct val="85000"/>
              </a:lnSpc>
              <a:spcBef>
                <a:spcPct val="0"/>
              </a:spcBef>
              <a:spcAft>
                <a:spcPct val="0"/>
              </a:spcAft>
              <a:defRPr kumimoji="1" sz="12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lnSpc>
                <a:spcPct val="85000"/>
              </a:lnSpc>
              <a:spcBef>
                <a:spcPct val="0"/>
              </a:spcBef>
              <a:spcAft>
                <a:spcPct val="0"/>
              </a:spcAft>
              <a:defRPr kumimoji="1" sz="12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lnSpc>
                <a:spcPct val="85000"/>
              </a:lnSpc>
              <a:spcBef>
                <a:spcPct val="0"/>
              </a:spcBef>
              <a:spcAft>
                <a:spcPct val="0"/>
              </a:spcAft>
              <a:defRPr kumimoji="1" sz="12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lnSpc>
                <a:spcPct val="85000"/>
              </a:lnSpc>
              <a:spcBef>
                <a:spcPct val="0"/>
              </a:spcBef>
              <a:spcAft>
                <a:spcPct val="0"/>
              </a:spcAft>
              <a:defRPr kumimoji="1" sz="1200">
                <a:solidFill>
                  <a:schemeClr val="tx1"/>
                </a:solidFill>
                <a:latin typeface="Arial" panose="020B0604020202020204" pitchFamily="34" charset="0"/>
                <a:ea typeface="ＭＳ Ｐゴシック" panose="020B0600070205080204" pitchFamily="50" charset="-128"/>
              </a:defRPr>
            </a:lvl9pPr>
          </a:lstStyle>
          <a:p>
            <a:pPr eaLnBrk="1" hangingPunct="1">
              <a:lnSpc>
                <a:spcPct val="85000"/>
              </a:lnSpc>
              <a:defRPr/>
            </a:pPr>
            <a:endParaRPr lang="ja-JP" altLang="en-US"/>
          </a:p>
        </p:txBody>
      </p:sp>
      <p:pic>
        <p:nvPicPr>
          <p:cNvPr id="5"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10538" y="188913"/>
            <a:ext cx="1511300"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図 6" descr="社名ロゴ使用版"/>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624262" y="5280025"/>
            <a:ext cx="180975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テキスト ボックス 2"/>
          <p:cNvSpPr txBox="1">
            <a:spLocks noChangeArrowheads="1"/>
          </p:cNvSpPr>
          <p:nvPr userDrawn="1"/>
        </p:nvSpPr>
        <p:spPr bwMode="auto">
          <a:xfrm>
            <a:off x="3652837" y="5956301"/>
            <a:ext cx="2628900" cy="4952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lnSpc>
                <a:spcPts val="1700"/>
              </a:lnSpc>
              <a:defRPr sz="1000"/>
            </a:pPr>
            <a:r>
              <a:rPr lang="ja-JP" altLang="en-US" sz="1400" b="0" i="0" u="none" strike="noStrike" baseline="0" dirty="0">
                <a:solidFill>
                  <a:srgbClr val="000000"/>
                </a:solidFill>
                <a:latin typeface="Osaka"/>
              </a:rPr>
              <a:t>「できるをつくる。」</a:t>
            </a:r>
            <a:endParaRPr lang="ja-JP" altLang="en-US" sz="1400" b="0" i="0" u="none" strike="noStrike" baseline="0" dirty="0">
              <a:solidFill>
                <a:srgbClr val="000000"/>
              </a:solidFill>
              <a:latin typeface="ＭＳ Ｐゴシック"/>
              <a:ea typeface="ＭＳ Ｐゴシック"/>
            </a:endParaRPr>
          </a:p>
          <a:p>
            <a:pPr algn="l" rtl="0">
              <a:lnSpc>
                <a:spcPts val="1300"/>
              </a:lnSpc>
              <a:defRPr sz="1000"/>
            </a:pPr>
            <a:r>
              <a:rPr lang="ja-JP" altLang="en-US" sz="1400" b="0" i="0" u="none" strike="noStrike" baseline="0" dirty="0">
                <a:solidFill>
                  <a:srgbClr val="000000"/>
                </a:solidFill>
                <a:latin typeface="Osaka"/>
              </a:rPr>
              <a:t>「Possibility of Chemistry.」</a:t>
            </a:r>
            <a:endParaRPr lang="ja-JP" altLang="en-US" sz="1400" b="0" i="0" u="none" strike="noStrike" baseline="0" dirty="0">
              <a:solidFill>
                <a:srgbClr val="000000"/>
              </a:solidFill>
              <a:latin typeface="ＭＳ Ｐゴシック"/>
              <a:ea typeface="ＭＳ Ｐゴシック"/>
            </a:endParaRPr>
          </a:p>
          <a:p>
            <a:pPr algn="l" rtl="0">
              <a:lnSpc>
                <a:spcPts val="1000"/>
              </a:lnSpc>
              <a:defRPr sz="1000"/>
            </a:pPr>
            <a:r>
              <a:rPr lang="ja-JP" altLang="en-US" sz="1200" b="0" i="0" u="none" strike="noStrike" baseline="0" dirty="0">
                <a:solidFill>
                  <a:srgbClr val="000000"/>
                </a:solidFill>
                <a:latin typeface="Osaka"/>
              </a:rPr>
              <a:t> </a:t>
            </a:r>
          </a:p>
        </p:txBody>
      </p:sp>
    </p:spTree>
    <p:extLst>
      <p:ext uri="{BB962C8B-B14F-4D97-AF65-F5344CB8AC3E}">
        <p14:creationId xmlns:p14="http://schemas.microsoft.com/office/powerpoint/2010/main" val="3028333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2_タイトル スライド">
    <p:spTree>
      <p:nvGrpSpPr>
        <p:cNvPr id="1" name=""/>
        <p:cNvGrpSpPr/>
        <p:nvPr/>
      </p:nvGrpSpPr>
      <p:grpSpPr>
        <a:xfrm>
          <a:off x="0" y="0"/>
          <a:ext cx="0" cy="0"/>
          <a:chOff x="0" y="0"/>
          <a:chExt cx="0" cy="0"/>
        </a:xfrm>
      </p:grpSpPr>
      <p:sp>
        <p:nvSpPr>
          <p:cNvPr id="3" name="正方形/長方形 10"/>
          <p:cNvSpPr>
            <a:spLocks noChangeArrowheads="1"/>
          </p:cNvSpPr>
          <p:nvPr userDrawn="1"/>
        </p:nvSpPr>
        <p:spPr bwMode="auto">
          <a:xfrm>
            <a:off x="3163888" y="5984875"/>
            <a:ext cx="3573462" cy="431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12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12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12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12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12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lnSpc>
                <a:spcPct val="85000"/>
              </a:lnSpc>
              <a:spcBef>
                <a:spcPct val="0"/>
              </a:spcBef>
              <a:spcAft>
                <a:spcPct val="0"/>
              </a:spcAft>
              <a:defRPr kumimoji="1" sz="12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lnSpc>
                <a:spcPct val="85000"/>
              </a:lnSpc>
              <a:spcBef>
                <a:spcPct val="0"/>
              </a:spcBef>
              <a:spcAft>
                <a:spcPct val="0"/>
              </a:spcAft>
              <a:defRPr kumimoji="1" sz="12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lnSpc>
                <a:spcPct val="85000"/>
              </a:lnSpc>
              <a:spcBef>
                <a:spcPct val="0"/>
              </a:spcBef>
              <a:spcAft>
                <a:spcPct val="0"/>
              </a:spcAft>
              <a:defRPr kumimoji="1" sz="12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lnSpc>
                <a:spcPct val="85000"/>
              </a:lnSpc>
              <a:spcBef>
                <a:spcPct val="0"/>
              </a:spcBef>
              <a:spcAft>
                <a:spcPct val="0"/>
              </a:spcAft>
              <a:defRPr kumimoji="1" sz="1200">
                <a:solidFill>
                  <a:schemeClr val="tx1"/>
                </a:solidFill>
                <a:latin typeface="Arial" panose="020B0604020202020204" pitchFamily="34" charset="0"/>
                <a:ea typeface="ＭＳ Ｐゴシック" panose="020B0600070205080204" pitchFamily="50" charset="-128"/>
              </a:defRPr>
            </a:lvl9pPr>
          </a:lstStyle>
          <a:p>
            <a:pPr eaLnBrk="1" hangingPunct="1">
              <a:lnSpc>
                <a:spcPct val="85000"/>
              </a:lnSpc>
              <a:defRPr/>
            </a:pPr>
            <a:endParaRPr lang="ja-JP" altLang="en-US"/>
          </a:p>
        </p:txBody>
      </p:sp>
      <p:sp useBgFill="1">
        <p:nvSpPr>
          <p:cNvPr id="9" name="Text Box 7"/>
          <p:cNvSpPr txBox="1">
            <a:spLocks noChangeArrowheads="1"/>
          </p:cNvSpPr>
          <p:nvPr userDrawn="1"/>
        </p:nvSpPr>
        <p:spPr bwMode="auto">
          <a:xfrm>
            <a:off x="524508" y="6309320"/>
            <a:ext cx="2412566" cy="215444"/>
          </a:xfrm>
          <a:prstGeom prst="rect">
            <a:avLst/>
          </a:prstGeom>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1200">
                <a:solidFill>
                  <a:schemeClr val="tx1"/>
                </a:solidFill>
                <a:latin typeface="Arial" charset="0"/>
                <a:ea typeface="ＭＳ Ｐゴシック" charset="-128"/>
              </a:defRPr>
            </a:lvl1pPr>
            <a:lvl2pPr marL="742950" indent="-285750" eaLnBrk="0" hangingPunct="0">
              <a:defRPr kumimoji="1" sz="1200">
                <a:solidFill>
                  <a:schemeClr val="tx1"/>
                </a:solidFill>
                <a:latin typeface="Arial" charset="0"/>
                <a:ea typeface="ＭＳ Ｐゴシック" charset="-128"/>
              </a:defRPr>
            </a:lvl2pPr>
            <a:lvl3pPr marL="1143000" indent="-228600" eaLnBrk="0" hangingPunct="0">
              <a:defRPr kumimoji="1" sz="1200">
                <a:solidFill>
                  <a:schemeClr val="tx1"/>
                </a:solidFill>
                <a:latin typeface="Arial" charset="0"/>
                <a:ea typeface="ＭＳ Ｐゴシック" charset="-128"/>
              </a:defRPr>
            </a:lvl3pPr>
            <a:lvl4pPr marL="1600200" indent="-228600" eaLnBrk="0" hangingPunct="0">
              <a:defRPr kumimoji="1" sz="1200">
                <a:solidFill>
                  <a:schemeClr val="tx1"/>
                </a:solidFill>
                <a:latin typeface="Arial" charset="0"/>
                <a:ea typeface="ＭＳ Ｐゴシック" charset="-128"/>
              </a:defRPr>
            </a:lvl4pPr>
            <a:lvl5pPr marL="2057400" indent="-228600" eaLnBrk="0" hangingPunct="0">
              <a:defRPr kumimoji="1" sz="1200">
                <a:solidFill>
                  <a:schemeClr val="tx1"/>
                </a:solidFill>
                <a:latin typeface="Arial" charset="0"/>
                <a:ea typeface="ＭＳ Ｐゴシック" charset="-128"/>
              </a:defRPr>
            </a:lvl5pPr>
            <a:lvl6pPr marL="2514600" indent="-228600" eaLnBrk="0" fontAlgn="base" hangingPunct="0">
              <a:lnSpc>
                <a:spcPct val="85000"/>
              </a:lnSpc>
              <a:spcBef>
                <a:spcPct val="0"/>
              </a:spcBef>
              <a:spcAft>
                <a:spcPct val="0"/>
              </a:spcAft>
              <a:defRPr kumimoji="1" sz="1200">
                <a:solidFill>
                  <a:schemeClr val="tx1"/>
                </a:solidFill>
                <a:latin typeface="Arial" charset="0"/>
                <a:ea typeface="ＭＳ Ｐゴシック" charset="-128"/>
              </a:defRPr>
            </a:lvl6pPr>
            <a:lvl7pPr marL="2971800" indent="-228600" eaLnBrk="0" fontAlgn="base" hangingPunct="0">
              <a:lnSpc>
                <a:spcPct val="85000"/>
              </a:lnSpc>
              <a:spcBef>
                <a:spcPct val="0"/>
              </a:spcBef>
              <a:spcAft>
                <a:spcPct val="0"/>
              </a:spcAft>
              <a:defRPr kumimoji="1" sz="1200">
                <a:solidFill>
                  <a:schemeClr val="tx1"/>
                </a:solidFill>
                <a:latin typeface="Arial" charset="0"/>
                <a:ea typeface="ＭＳ Ｐゴシック" charset="-128"/>
              </a:defRPr>
            </a:lvl7pPr>
            <a:lvl8pPr marL="3429000" indent="-228600" eaLnBrk="0" fontAlgn="base" hangingPunct="0">
              <a:lnSpc>
                <a:spcPct val="85000"/>
              </a:lnSpc>
              <a:spcBef>
                <a:spcPct val="0"/>
              </a:spcBef>
              <a:spcAft>
                <a:spcPct val="0"/>
              </a:spcAft>
              <a:defRPr kumimoji="1" sz="1200">
                <a:solidFill>
                  <a:schemeClr val="tx1"/>
                </a:solidFill>
                <a:latin typeface="Arial" charset="0"/>
                <a:ea typeface="ＭＳ Ｐゴシック" charset="-128"/>
              </a:defRPr>
            </a:lvl8pPr>
            <a:lvl9pPr marL="3886200" indent="-228600" eaLnBrk="0" fontAlgn="base" hangingPunct="0">
              <a:lnSpc>
                <a:spcPct val="85000"/>
              </a:lnSpc>
              <a:spcBef>
                <a:spcPct val="0"/>
              </a:spcBef>
              <a:spcAft>
                <a:spcPct val="0"/>
              </a:spcAft>
              <a:defRPr kumimoji="1" sz="1200">
                <a:solidFill>
                  <a:schemeClr val="tx1"/>
                </a:solidFill>
                <a:latin typeface="Arial" charset="0"/>
                <a:ea typeface="ＭＳ Ｐゴシック" charset="-128"/>
              </a:defRPr>
            </a:lvl9pPr>
          </a:lstStyle>
          <a:p>
            <a:pPr algn="r" eaLnBrk="1" hangingPunct="1">
              <a:spcBef>
                <a:spcPct val="50000"/>
              </a:spcBef>
              <a:defRPr/>
            </a:pPr>
            <a:r>
              <a:rPr lang="en-US" altLang="ja-JP" sz="800" dirty="0">
                <a:solidFill>
                  <a:schemeClr val="accent2"/>
                </a:solidFill>
              </a:rPr>
              <a:t>Copyright</a:t>
            </a:r>
            <a:r>
              <a:rPr lang="ja-JP" altLang="en-US" sz="800" baseline="0" dirty="0">
                <a:solidFill>
                  <a:schemeClr val="accent2"/>
                </a:solidFill>
              </a:rPr>
              <a:t> </a:t>
            </a:r>
            <a:r>
              <a:rPr lang="en-US" altLang="ja-JP" sz="800" dirty="0">
                <a:solidFill>
                  <a:schemeClr val="accent2"/>
                </a:solidFill>
              </a:rPr>
              <a:t>© Denka</a:t>
            </a:r>
            <a:r>
              <a:rPr lang="en-US" altLang="ja-JP" sz="800" baseline="0" dirty="0">
                <a:solidFill>
                  <a:schemeClr val="accent2"/>
                </a:solidFill>
              </a:rPr>
              <a:t> Co., Ltd. All Rights Reserved.</a:t>
            </a:r>
            <a:endParaRPr lang="en-US" altLang="ja-JP" sz="800" dirty="0">
              <a:solidFill>
                <a:schemeClr val="accent2"/>
              </a:solidFill>
            </a:endParaRPr>
          </a:p>
        </p:txBody>
      </p:sp>
      <p:pic>
        <p:nvPicPr>
          <p:cNvPr id="10" name="図 9" descr="社名ロゴ使用版"/>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41845" y="3239478"/>
            <a:ext cx="1178495" cy="458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正方形/長方形 10"/>
          <p:cNvSpPr/>
          <p:nvPr userDrawn="1"/>
        </p:nvSpPr>
        <p:spPr>
          <a:xfrm>
            <a:off x="488504" y="3645024"/>
            <a:ext cx="1692187" cy="461665"/>
          </a:xfrm>
          <a:prstGeom prst="rect">
            <a:avLst/>
          </a:prstGeom>
        </p:spPr>
        <p:txBody>
          <a:bodyPr wrap="square">
            <a:spAutoFit/>
          </a:bodyPr>
          <a:lstStyle/>
          <a:p>
            <a:r>
              <a:rPr lang="en-US" altLang="ja-JP" sz="800" b="1" dirty="0">
                <a:solidFill>
                  <a:schemeClr val="accent2"/>
                </a:solidFill>
              </a:rPr>
              <a:t>Possibility </a:t>
            </a:r>
          </a:p>
          <a:p>
            <a:r>
              <a:rPr lang="en-US" altLang="ja-JP" sz="800" b="1" dirty="0">
                <a:solidFill>
                  <a:schemeClr val="accent2"/>
                </a:solidFill>
              </a:rPr>
              <a:t>of </a:t>
            </a:r>
          </a:p>
          <a:p>
            <a:r>
              <a:rPr lang="en-US" altLang="ja-JP" sz="800" b="1" dirty="0">
                <a:solidFill>
                  <a:schemeClr val="accent2"/>
                </a:solidFill>
              </a:rPr>
              <a:t>chemistry</a:t>
            </a:r>
          </a:p>
        </p:txBody>
      </p:sp>
      <p:pic>
        <p:nvPicPr>
          <p:cNvPr id="6"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906000" cy="2153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9193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ユーザー設定レイアウト">
    <p:spTree>
      <p:nvGrpSpPr>
        <p:cNvPr id="1" name=""/>
        <p:cNvGrpSpPr/>
        <p:nvPr/>
      </p:nvGrpSpPr>
      <p:grpSpPr>
        <a:xfrm>
          <a:off x="0" y="0"/>
          <a:ext cx="0" cy="0"/>
          <a:chOff x="0" y="0"/>
          <a:chExt cx="0" cy="0"/>
        </a:xfrm>
      </p:grpSpPr>
      <p:pic>
        <p:nvPicPr>
          <p:cNvPr id="13" name="図 12" descr="社名ロゴ使用版"/>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52296" y="116632"/>
            <a:ext cx="908316" cy="353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正方形/長方形 13"/>
          <p:cNvSpPr/>
          <p:nvPr userDrawn="1"/>
        </p:nvSpPr>
        <p:spPr>
          <a:xfrm>
            <a:off x="8013341" y="224176"/>
            <a:ext cx="1692187" cy="246221"/>
          </a:xfrm>
          <a:prstGeom prst="rect">
            <a:avLst/>
          </a:prstGeom>
        </p:spPr>
        <p:txBody>
          <a:bodyPr wrap="square">
            <a:spAutoFit/>
          </a:bodyPr>
          <a:lstStyle/>
          <a:p>
            <a:r>
              <a:rPr lang="en-US" altLang="ja-JP" sz="1000" b="1" dirty="0">
                <a:solidFill>
                  <a:schemeClr val="accent2"/>
                </a:solidFill>
              </a:rPr>
              <a:t>Possibility of chemistry</a:t>
            </a:r>
          </a:p>
        </p:txBody>
      </p:sp>
      <p:cxnSp>
        <p:nvCxnSpPr>
          <p:cNvPr id="15" name="直線コネクタ 14"/>
          <p:cNvCxnSpPr/>
          <p:nvPr userDrawn="1"/>
        </p:nvCxnSpPr>
        <p:spPr bwMode="auto">
          <a:xfrm>
            <a:off x="-3578" y="548680"/>
            <a:ext cx="9906000" cy="0"/>
          </a:xfrm>
          <a:prstGeom prst="line">
            <a:avLst/>
          </a:prstGeom>
          <a:solidFill>
            <a:schemeClr val="accent1"/>
          </a:solidFill>
          <a:ln w="44450" cap="flat" cmpd="sng" algn="ctr">
            <a:solidFill>
              <a:schemeClr val="accent2"/>
            </a:solidFill>
            <a:prstDash val="solid"/>
            <a:round/>
            <a:headEnd type="none" w="med" len="med"/>
            <a:tailEnd type="non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2334516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ユーザー設定レイアウト">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84BE7CE1-8077-4642-A403-8919FBC9C437}"/>
              </a:ext>
            </a:extLst>
          </p:cNvPr>
          <p:cNvSpPr/>
          <p:nvPr userDrawn="1"/>
        </p:nvSpPr>
        <p:spPr>
          <a:xfrm>
            <a:off x="-6565" y="-27384"/>
            <a:ext cx="9912565" cy="606366"/>
          </a:xfrm>
          <a:prstGeom prst="rect">
            <a:avLst/>
          </a:prstGeom>
          <a:solidFill>
            <a:srgbClr val="0041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a:extLst>
              <a:ext uri="{FF2B5EF4-FFF2-40B4-BE49-F238E27FC236}">
                <a16:creationId xmlns:a16="http://schemas.microsoft.com/office/drawing/2014/main" id="{B90D4658-E630-8C4A-8797-4E5D5BD0DB5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733420" y="257916"/>
            <a:ext cx="899663" cy="217051"/>
          </a:xfrm>
          <a:prstGeom prst="rect">
            <a:avLst/>
          </a:prstGeom>
        </p:spPr>
      </p:pic>
      <p:cxnSp>
        <p:nvCxnSpPr>
          <p:cNvPr id="8" name="直線コネクタ 7">
            <a:extLst>
              <a:ext uri="{FF2B5EF4-FFF2-40B4-BE49-F238E27FC236}">
                <a16:creationId xmlns:a16="http://schemas.microsoft.com/office/drawing/2014/main" id="{3ECA0C06-D3A1-954D-B378-F8CD666888CA}"/>
              </a:ext>
            </a:extLst>
          </p:cNvPr>
          <p:cNvCxnSpPr>
            <a:cxnSpLocks/>
          </p:cNvCxnSpPr>
          <p:nvPr userDrawn="1"/>
        </p:nvCxnSpPr>
        <p:spPr>
          <a:xfrm>
            <a:off x="7761312" y="-27384"/>
            <a:ext cx="0" cy="68407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タイトル プレースホルダー 1"/>
          <p:cNvSpPr>
            <a:spLocks noGrp="1"/>
          </p:cNvSpPr>
          <p:nvPr>
            <p:ph type="title"/>
          </p:nvPr>
        </p:nvSpPr>
        <p:spPr bwMode="auto">
          <a:xfrm>
            <a:off x="330011" y="-27384"/>
            <a:ext cx="7107265" cy="60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2400" baseline="0">
                <a:latin typeface="Arial" panose="020B0604020202020204" pitchFamily="34" charset="0"/>
                <a:ea typeface="ＭＳ Ｐゴシック" panose="020B0600070205080204" pitchFamily="50" charset="-128"/>
                <a:cs typeface="Arial" panose="020B0604020202020204" pitchFamily="34" charset="0"/>
              </a:defRPr>
            </a:lvl1pPr>
          </a:lstStyle>
          <a:p>
            <a:pPr lvl="0"/>
            <a:r>
              <a:rPr lang="ja-JP" altLang="en-US" dirty="0"/>
              <a:t>マスター タイトルの書式設定</a:t>
            </a:r>
          </a:p>
        </p:txBody>
      </p:sp>
    </p:spTree>
    <p:extLst>
      <p:ext uri="{BB962C8B-B14F-4D97-AF65-F5344CB8AC3E}">
        <p14:creationId xmlns:p14="http://schemas.microsoft.com/office/powerpoint/2010/main" val="2161020312"/>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ユーザー設定レイアウト">
    <p:bg>
      <p:bgPr>
        <a:solidFill>
          <a:schemeClr val="tx1"/>
        </a:solidFill>
        <a:effectLst/>
      </p:bgPr>
    </p:bg>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84BE7CE1-8077-4642-A403-8919FBC9C437}"/>
              </a:ext>
            </a:extLst>
          </p:cNvPr>
          <p:cNvSpPr/>
          <p:nvPr userDrawn="1"/>
        </p:nvSpPr>
        <p:spPr>
          <a:xfrm>
            <a:off x="-6565" y="-27384"/>
            <a:ext cx="9906001" cy="601968"/>
          </a:xfrm>
          <a:prstGeom prst="rect">
            <a:avLst/>
          </a:prstGeom>
          <a:solidFill>
            <a:srgbClr val="0041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a:extLst>
              <a:ext uri="{FF2B5EF4-FFF2-40B4-BE49-F238E27FC236}">
                <a16:creationId xmlns:a16="http://schemas.microsoft.com/office/drawing/2014/main" id="{B90D4658-E630-8C4A-8797-4E5D5BD0DB5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733420" y="257916"/>
            <a:ext cx="899663" cy="217051"/>
          </a:xfrm>
          <a:prstGeom prst="rect">
            <a:avLst/>
          </a:prstGeom>
        </p:spPr>
      </p:pic>
      <p:cxnSp>
        <p:nvCxnSpPr>
          <p:cNvPr id="8" name="直線コネクタ 7">
            <a:extLst>
              <a:ext uri="{FF2B5EF4-FFF2-40B4-BE49-F238E27FC236}">
                <a16:creationId xmlns:a16="http://schemas.microsoft.com/office/drawing/2014/main" id="{3ECA0C06-D3A1-954D-B378-F8CD666888CA}"/>
              </a:ext>
            </a:extLst>
          </p:cNvPr>
          <p:cNvCxnSpPr>
            <a:cxnSpLocks/>
          </p:cNvCxnSpPr>
          <p:nvPr userDrawn="1"/>
        </p:nvCxnSpPr>
        <p:spPr>
          <a:xfrm>
            <a:off x="7761312" y="-27384"/>
            <a:ext cx="0" cy="68407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 Box 7"/>
          <p:cNvSpPr txBox="1">
            <a:spLocks noChangeArrowheads="1"/>
          </p:cNvSpPr>
          <p:nvPr userDrawn="1"/>
        </p:nvSpPr>
        <p:spPr bwMode="auto">
          <a:xfrm>
            <a:off x="6681192" y="6597352"/>
            <a:ext cx="316865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200">
                <a:solidFill>
                  <a:schemeClr val="tx1"/>
                </a:solidFill>
                <a:latin typeface="Arial" charset="0"/>
                <a:ea typeface="ＭＳ Ｐゴシック" charset="-128"/>
              </a:defRPr>
            </a:lvl1pPr>
            <a:lvl2pPr marL="742950" indent="-285750" eaLnBrk="0" hangingPunct="0">
              <a:defRPr kumimoji="1" sz="1200">
                <a:solidFill>
                  <a:schemeClr val="tx1"/>
                </a:solidFill>
                <a:latin typeface="Arial" charset="0"/>
                <a:ea typeface="ＭＳ Ｐゴシック" charset="-128"/>
              </a:defRPr>
            </a:lvl2pPr>
            <a:lvl3pPr marL="1143000" indent="-228600" eaLnBrk="0" hangingPunct="0">
              <a:defRPr kumimoji="1" sz="1200">
                <a:solidFill>
                  <a:schemeClr val="tx1"/>
                </a:solidFill>
                <a:latin typeface="Arial" charset="0"/>
                <a:ea typeface="ＭＳ Ｐゴシック" charset="-128"/>
              </a:defRPr>
            </a:lvl3pPr>
            <a:lvl4pPr marL="1600200" indent="-228600" eaLnBrk="0" hangingPunct="0">
              <a:defRPr kumimoji="1" sz="1200">
                <a:solidFill>
                  <a:schemeClr val="tx1"/>
                </a:solidFill>
                <a:latin typeface="Arial" charset="0"/>
                <a:ea typeface="ＭＳ Ｐゴシック" charset="-128"/>
              </a:defRPr>
            </a:lvl4pPr>
            <a:lvl5pPr marL="2057400" indent="-228600" eaLnBrk="0" hangingPunct="0">
              <a:defRPr kumimoji="1" sz="1200">
                <a:solidFill>
                  <a:schemeClr val="tx1"/>
                </a:solidFill>
                <a:latin typeface="Arial" charset="0"/>
                <a:ea typeface="ＭＳ Ｐゴシック" charset="-128"/>
              </a:defRPr>
            </a:lvl5pPr>
            <a:lvl6pPr marL="2514600" indent="-228600" eaLnBrk="0" fontAlgn="base" hangingPunct="0">
              <a:lnSpc>
                <a:spcPct val="85000"/>
              </a:lnSpc>
              <a:spcBef>
                <a:spcPct val="0"/>
              </a:spcBef>
              <a:spcAft>
                <a:spcPct val="0"/>
              </a:spcAft>
              <a:defRPr kumimoji="1" sz="1200">
                <a:solidFill>
                  <a:schemeClr val="tx1"/>
                </a:solidFill>
                <a:latin typeface="Arial" charset="0"/>
                <a:ea typeface="ＭＳ Ｐゴシック" charset="-128"/>
              </a:defRPr>
            </a:lvl6pPr>
            <a:lvl7pPr marL="2971800" indent="-228600" eaLnBrk="0" fontAlgn="base" hangingPunct="0">
              <a:lnSpc>
                <a:spcPct val="85000"/>
              </a:lnSpc>
              <a:spcBef>
                <a:spcPct val="0"/>
              </a:spcBef>
              <a:spcAft>
                <a:spcPct val="0"/>
              </a:spcAft>
              <a:defRPr kumimoji="1" sz="1200">
                <a:solidFill>
                  <a:schemeClr val="tx1"/>
                </a:solidFill>
                <a:latin typeface="Arial" charset="0"/>
                <a:ea typeface="ＭＳ Ｐゴシック" charset="-128"/>
              </a:defRPr>
            </a:lvl7pPr>
            <a:lvl8pPr marL="3429000" indent="-228600" eaLnBrk="0" fontAlgn="base" hangingPunct="0">
              <a:lnSpc>
                <a:spcPct val="85000"/>
              </a:lnSpc>
              <a:spcBef>
                <a:spcPct val="0"/>
              </a:spcBef>
              <a:spcAft>
                <a:spcPct val="0"/>
              </a:spcAft>
              <a:defRPr kumimoji="1" sz="1200">
                <a:solidFill>
                  <a:schemeClr val="tx1"/>
                </a:solidFill>
                <a:latin typeface="Arial" charset="0"/>
                <a:ea typeface="ＭＳ Ｐゴシック" charset="-128"/>
              </a:defRPr>
            </a:lvl8pPr>
            <a:lvl9pPr marL="3886200" indent="-228600" eaLnBrk="0" fontAlgn="base" hangingPunct="0">
              <a:lnSpc>
                <a:spcPct val="85000"/>
              </a:lnSpc>
              <a:spcBef>
                <a:spcPct val="0"/>
              </a:spcBef>
              <a:spcAft>
                <a:spcPct val="0"/>
              </a:spcAft>
              <a:defRPr kumimoji="1" sz="1200">
                <a:solidFill>
                  <a:schemeClr val="tx1"/>
                </a:solidFill>
                <a:latin typeface="Arial" charset="0"/>
                <a:ea typeface="ＭＳ Ｐゴシック" charset="-128"/>
              </a:defRPr>
            </a:lvl9pPr>
          </a:lstStyle>
          <a:p>
            <a:pPr algn="r" eaLnBrk="1" hangingPunct="1">
              <a:spcBef>
                <a:spcPct val="50000"/>
              </a:spcBef>
              <a:defRPr/>
            </a:pPr>
            <a:r>
              <a:rPr lang="en-US" altLang="ja-JP" sz="800" dirty="0">
                <a:solidFill>
                  <a:schemeClr val="bg1"/>
                </a:solidFill>
              </a:rPr>
              <a:t>Copyright</a:t>
            </a:r>
            <a:r>
              <a:rPr lang="ja-JP" altLang="en-US" sz="800" baseline="0" dirty="0">
                <a:solidFill>
                  <a:schemeClr val="bg1"/>
                </a:solidFill>
              </a:rPr>
              <a:t> </a:t>
            </a:r>
            <a:r>
              <a:rPr lang="en-US" altLang="ja-JP" sz="800" dirty="0">
                <a:solidFill>
                  <a:schemeClr val="bg1"/>
                </a:solidFill>
              </a:rPr>
              <a:t>© Denka</a:t>
            </a:r>
            <a:r>
              <a:rPr lang="en-US" altLang="ja-JP" sz="800" baseline="0" dirty="0">
                <a:solidFill>
                  <a:schemeClr val="bg1"/>
                </a:solidFill>
              </a:rPr>
              <a:t> Co., Ltd. All Rights Reserved.</a:t>
            </a:r>
            <a:endParaRPr lang="en-US" altLang="ja-JP" sz="800" dirty="0">
              <a:solidFill>
                <a:schemeClr val="bg1"/>
              </a:solidFill>
            </a:endParaRPr>
          </a:p>
        </p:txBody>
      </p:sp>
      <p:sp>
        <p:nvSpPr>
          <p:cNvPr id="7" name="タイトル プレースホルダー 1">
            <a:extLst>
              <a:ext uri="{FF2B5EF4-FFF2-40B4-BE49-F238E27FC236}">
                <a16:creationId xmlns:a16="http://schemas.microsoft.com/office/drawing/2014/main" id="{E1740939-E658-9C4B-FDFC-F280390CBA9E}"/>
              </a:ext>
            </a:extLst>
          </p:cNvPr>
          <p:cNvSpPr>
            <a:spLocks noGrp="1"/>
          </p:cNvSpPr>
          <p:nvPr>
            <p:ph type="title"/>
          </p:nvPr>
        </p:nvSpPr>
        <p:spPr bwMode="auto">
          <a:xfrm>
            <a:off x="330011" y="-27384"/>
            <a:ext cx="7107265" cy="60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2400" baseline="0">
                <a:latin typeface="Arial" panose="020B0604020202020204" pitchFamily="34" charset="0"/>
                <a:ea typeface="ＭＳ Ｐゴシック" panose="020B0600070205080204" pitchFamily="50" charset="-128"/>
                <a:cs typeface="Arial" panose="020B0604020202020204" pitchFamily="34" charset="0"/>
              </a:defRPr>
            </a:lvl1pPr>
          </a:lstStyle>
          <a:p>
            <a:pPr lvl="0"/>
            <a:r>
              <a:rPr lang="ja-JP" altLang="en-US" dirty="0"/>
              <a:t>マスター タイトルの書式設定</a:t>
            </a:r>
          </a:p>
        </p:txBody>
      </p:sp>
    </p:spTree>
    <p:extLst>
      <p:ext uri="{BB962C8B-B14F-4D97-AF65-F5344CB8AC3E}">
        <p14:creationId xmlns:p14="http://schemas.microsoft.com/office/powerpoint/2010/main" val="1944717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5_タイトル スライド">
    <p:spTree>
      <p:nvGrpSpPr>
        <p:cNvPr id="1" name=""/>
        <p:cNvGrpSpPr/>
        <p:nvPr/>
      </p:nvGrpSpPr>
      <p:grpSpPr>
        <a:xfrm>
          <a:off x="0" y="0"/>
          <a:ext cx="0" cy="0"/>
          <a:chOff x="0" y="0"/>
          <a:chExt cx="0" cy="0"/>
        </a:xfrm>
      </p:grpSpPr>
      <p:sp>
        <p:nvSpPr>
          <p:cNvPr id="3" name="正方形/長方形 10"/>
          <p:cNvSpPr>
            <a:spLocks noChangeArrowheads="1"/>
          </p:cNvSpPr>
          <p:nvPr userDrawn="1"/>
        </p:nvSpPr>
        <p:spPr bwMode="auto">
          <a:xfrm>
            <a:off x="3163888" y="5984875"/>
            <a:ext cx="3573462" cy="431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12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12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12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12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12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lnSpc>
                <a:spcPct val="85000"/>
              </a:lnSpc>
              <a:spcBef>
                <a:spcPct val="0"/>
              </a:spcBef>
              <a:spcAft>
                <a:spcPct val="0"/>
              </a:spcAft>
              <a:defRPr kumimoji="1" sz="12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lnSpc>
                <a:spcPct val="85000"/>
              </a:lnSpc>
              <a:spcBef>
                <a:spcPct val="0"/>
              </a:spcBef>
              <a:spcAft>
                <a:spcPct val="0"/>
              </a:spcAft>
              <a:defRPr kumimoji="1" sz="12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lnSpc>
                <a:spcPct val="85000"/>
              </a:lnSpc>
              <a:spcBef>
                <a:spcPct val="0"/>
              </a:spcBef>
              <a:spcAft>
                <a:spcPct val="0"/>
              </a:spcAft>
              <a:defRPr kumimoji="1" sz="12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lnSpc>
                <a:spcPct val="85000"/>
              </a:lnSpc>
              <a:spcBef>
                <a:spcPct val="0"/>
              </a:spcBef>
              <a:spcAft>
                <a:spcPct val="0"/>
              </a:spcAft>
              <a:defRPr kumimoji="1" sz="1200">
                <a:solidFill>
                  <a:schemeClr val="tx1"/>
                </a:solidFill>
                <a:latin typeface="Arial" panose="020B0604020202020204" pitchFamily="34" charset="0"/>
                <a:ea typeface="ＭＳ Ｐゴシック" panose="020B0600070205080204" pitchFamily="50" charset="-128"/>
              </a:defRPr>
            </a:lvl9pPr>
          </a:lstStyle>
          <a:p>
            <a:pPr eaLnBrk="1" hangingPunct="1">
              <a:lnSpc>
                <a:spcPct val="85000"/>
              </a:lnSpc>
              <a:defRPr/>
            </a:pPr>
            <a:endParaRPr lang="ja-JP" altLang="en-US"/>
          </a:p>
        </p:txBody>
      </p:sp>
      <p:pic>
        <p:nvPicPr>
          <p:cNvPr id="6" name="図 5" descr="社名ロゴ使用版"/>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724976" y="3019634"/>
            <a:ext cx="2412268" cy="939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正方形/長方形 1"/>
          <p:cNvSpPr/>
          <p:nvPr userDrawn="1"/>
        </p:nvSpPr>
        <p:spPr>
          <a:xfrm>
            <a:off x="3692860" y="2636912"/>
            <a:ext cx="2476500" cy="338554"/>
          </a:xfrm>
          <a:prstGeom prst="rect">
            <a:avLst/>
          </a:prstGeom>
        </p:spPr>
        <p:txBody>
          <a:bodyPr wrap="square">
            <a:spAutoFit/>
          </a:bodyPr>
          <a:lstStyle/>
          <a:p>
            <a:r>
              <a:rPr lang="en-US" altLang="ja-JP" sz="1600" b="1" dirty="0">
                <a:solidFill>
                  <a:schemeClr val="accent2"/>
                </a:solidFill>
              </a:rPr>
              <a:t>Possibility of chemistry</a:t>
            </a:r>
          </a:p>
        </p:txBody>
      </p:sp>
    </p:spTree>
    <p:extLst>
      <p:ext uri="{BB962C8B-B14F-4D97-AF65-F5344CB8AC3E}">
        <p14:creationId xmlns:p14="http://schemas.microsoft.com/office/powerpoint/2010/main" val="25369097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Text Box 7"/>
          <p:cNvSpPr txBox="1">
            <a:spLocks noChangeArrowheads="1"/>
          </p:cNvSpPr>
          <p:nvPr/>
        </p:nvSpPr>
        <p:spPr bwMode="auto">
          <a:xfrm>
            <a:off x="6681192" y="6597352"/>
            <a:ext cx="316865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200">
                <a:solidFill>
                  <a:schemeClr val="tx1"/>
                </a:solidFill>
                <a:latin typeface="Arial" charset="0"/>
                <a:ea typeface="ＭＳ Ｐゴシック" charset="-128"/>
              </a:defRPr>
            </a:lvl1pPr>
            <a:lvl2pPr marL="742950" indent="-285750" eaLnBrk="0" hangingPunct="0">
              <a:defRPr kumimoji="1" sz="1200">
                <a:solidFill>
                  <a:schemeClr val="tx1"/>
                </a:solidFill>
                <a:latin typeface="Arial" charset="0"/>
                <a:ea typeface="ＭＳ Ｐゴシック" charset="-128"/>
              </a:defRPr>
            </a:lvl2pPr>
            <a:lvl3pPr marL="1143000" indent="-228600" eaLnBrk="0" hangingPunct="0">
              <a:defRPr kumimoji="1" sz="1200">
                <a:solidFill>
                  <a:schemeClr val="tx1"/>
                </a:solidFill>
                <a:latin typeface="Arial" charset="0"/>
                <a:ea typeface="ＭＳ Ｐゴシック" charset="-128"/>
              </a:defRPr>
            </a:lvl3pPr>
            <a:lvl4pPr marL="1600200" indent="-228600" eaLnBrk="0" hangingPunct="0">
              <a:defRPr kumimoji="1" sz="1200">
                <a:solidFill>
                  <a:schemeClr val="tx1"/>
                </a:solidFill>
                <a:latin typeface="Arial" charset="0"/>
                <a:ea typeface="ＭＳ Ｐゴシック" charset="-128"/>
              </a:defRPr>
            </a:lvl4pPr>
            <a:lvl5pPr marL="2057400" indent="-228600" eaLnBrk="0" hangingPunct="0">
              <a:defRPr kumimoji="1" sz="1200">
                <a:solidFill>
                  <a:schemeClr val="tx1"/>
                </a:solidFill>
                <a:latin typeface="Arial" charset="0"/>
                <a:ea typeface="ＭＳ Ｐゴシック" charset="-128"/>
              </a:defRPr>
            </a:lvl5pPr>
            <a:lvl6pPr marL="2514600" indent="-228600" eaLnBrk="0" fontAlgn="base" hangingPunct="0">
              <a:lnSpc>
                <a:spcPct val="85000"/>
              </a:lnSpc>
              <a:spcBef>
                <a:spcPct val="0"/>
              </a:spcBef>
              <a:spcAft>
                <a:spcPct val="0"/>
              </a:spcAft>
              <a:defRPr kumimoji="1" sz="1200">
                <a:solidFill>
                  <a:schemeClr val="tx1"/>
                </a:solidFill>
                <a:latin typeface="Arial" charset="0"/>
                <a:ea typeface="ＭＳ Ｐゴシック" charset="-128"/>
              </a:defRPr>
            </a:lvl6pPr>
            <a:lvl7pPr marL="2971800" indent="-228600" eaLnBrk="0" fontAlgn="base" hangingPunct="0">
              <a:lnSpc>
                <a:spcPct val="85000"/>
              </a:lnSpc>
              <a:spcBef>
                <a:spcPct val="0"/>
              </a:spcBef>
              <a:spcAft>
                <a:spcPct val="0"/>
              </a:spcAft>
              <a:defRPr kumimoji="1" sz="1200">
                <a:solidFill>
                  <a:schemeClr val="tx1"/>
                </a:solidFill>
                <a:latin typeface="Arial" charset="0"/>
                <a:ea typeface="ＭＳ Ｐゴシック" charset="-128"/>
              </a:defRPr>
            </a:lvl7pPr>
            <a:lvl8pPr marL="3429000" indent="-228600" eaLnBrk="0" fontAlgn="base" hangingPunct="0">
              <a:lnSpc>
                <a:spcPct val="85000"/>
              </a:lnSpc>
              <a:spcBef>
                <a:spcPct val="0"/>
              </a:spcBef>
              <a:spcAft>
                <a:spcPct val="0"/>
              </a:spcAft>
              <a:defRPr kumimoji="1" sz="1200">
                <a:solidFill>
                  <a:schemeClr val="tx1"/>
                </a:solidFill>
                <a:latin typeface="Arial" charset="0"/>
                <a:ea typeface="ＭＳ Ｐゴシック" charset="-128"/>
              </a:defRPr>
            </a:lvl8pPr>
            <a:lvl9pPr marL="3886200" indent="-228600" eaLnBrk="0" fontAlgn="base" hangingPunct="0">
              <a:lnSpc>
                <a:spcPct val="85000"/>
              </a:lnSpc>
              <a:spcBef>
                <a:spcPct val="0"/>
              </a:spcBef>
              <a:spcAft>
                <a:spcPct val="0"/>
              </a:spcAft>
              <a:defRPr kumimoji="1" sz="1200">
                <a:solidFill>
                  <a:schemeClr val="tx1"/>
                </a:solidFill>
                <a:latin typeface="Arial" charset="0"/>
                <a:ea typeface="ＭＳ Ｐゴシック" charset="-128"/>
              </a:defRPr>
            </a:lvl9pPr>
          </a:lstStyle>
          <a:p>
            <a:pPr algn="r" eaLnBrk="1" hangingPunct="1">
              <a:spcBef>
                <a:spcPct val="50000"/>
              </a:spcBef>
              <a:defRPr/>
            </a:pPr>
            <a:r>
              <a:rPr lang="en-US" altLang="ja-JP" sz="800" dirty="0">
                <a:solidFill>
                  <a:schemeClr val="accent2"/>
                </a:solidFill>
              </a:rPr>
              <a:t>Copyright</a:t>
            </a:r>
            <a:r>
              <a:rPr lang="ja-JP" altLang="en-US" sz="800" baseline="0" dirty="0">
                <a:solidFill>
                  <a:schemeClr val="accent2"/>
                </a:solidFill>
              </a:rPr>
              <a:t> </a:t>
            </a:r>
            <a:r>
              <a:rPr lang="en-US" altLang="ja-JP" sz="800" dirty="0">
                <a:solidFill>
                  <a:schemeClr val="accent2"/>
                </a:solidFill>
              </a:rPr>
              <a:t>© Denka</a:t>
            </a:r>
            <a:r>
              <a:rPr lang="en-US" altLang="ja-JP" sz="800" baseline="0" dirty="0">
                <a:solidFill>
                  <a:schemeClr val="accent2"/>
                </a:solidFill>
              </a:rPr>
              <a:t> Co., Ltd. All Rights Reserved.</a:t>
            </a:r>
            <a:endParaRPr lang="en-US" altLang="ja-JP" sz="800" dirty="0">
              <a:solidFill>
                <a:schemeClr val="accent2"/>
              </a:solidFill>
            </a:endParaRPr>
          </a:p>
        </p:txBody>
      </p:sp>
      <p:sp>
        <p:nvSpPr>
          <p:cNvPr id="1030" name="テキスト ボックス 1"/>
          <p:cNvSpPr txBox="1">
            <a:spLocks noChangeArrowheads="1"/>
          </p:cNvSpPr>
          <p:nvPr/>
        </p:nvSpPr>
        <p:spPr bwMode="auto">
          <a:xfrm>
            <a:off x="4305300" y="2384425"/>
            <a:ext cx="184150"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200">
                <a:solidFill>
                  <a:schemeClr val="tx1"/>
                </a:solidFill>
                <a:latin typeface="Arial" charset="0"/>
                <a:ea typeface="ＭＳ Ｐゴシック" charset="-128"/>
              </a:defRPr>
            </a:lvl1pPr>
            <a:lvl2pPr marL="742950" indent="-285750" eaLnBrk="0" hangingPunct="0">
              <a:defRPr kumimoji="1" sz="1200">
                <a:solidFill>
                  <a:schemeClr val="tx1"/>
                </a:solidFill>
                <a:latin typeface="Arial" charset="0"/>
                <a:ea typeface="ＭＳ Ｐゴシック" charset="-128"/>
              </a:defRPr>
            </a:lvl2pPr>
            <a:lvl3pPr marL="1143000" indent="-228600" eaLnBrk="0" hangingPunct="0">
              <a:defRPr kumimoji="1" sz="1200">
                <a:solidFill>
                  <a:schemeClr val="tx1"/>
                </a:solidFill>
                <a:latin typeface="Arial" charset="0"/>
                <a:ea typeface="ＭＳ Ｐゴシック" charset="-128"/>
              </a:defRPr>
            </a:lvl3pPr>
            <a:lvl4pPr marL="1600200" indent="-228600" eaLnBrk="0" hangingPunct="0">
              <a:defRPr kumimoji="1" sz="1200">
                <a:solidFill>
                  <a:schemeClr val="tx1"/>
                </a:solidFill>
                <a:latin typeface="Arial" charset="0"/>
                <a:ea typeface="ＭＳ Ｐゴシック" charset="-128"/>
              </a:defRPr>
            </a:lvl4pPr>
            <a:lvl5pPr marL="2057400" indent="-228600" eaLnBrk="0" hangingPunct="0">
              <a:defRPr kumimoji="1" sz="1200">
                <a:solidFill>
                  <a:schemeClr val="tx1"/>
                </a:solidFill>
                <a:latin typeface="Arial" charset="0"/>
                <a:ea typeface="ＭＳ Ｐゴシック" charset="-128"/>
              </a:defRPr>
            </a:lvl5pPr>
            <a:lvl6pPr marL="2514600" indent="-228600" eaLnBrk="0" fontAlgn="base" hangingPunct="0">
              <a:lnSpc>
                <a:spcPct val="85000"/>
              </a:lnSpc>
              <a:spcBef>
                <a:spcPct val="0"/>
              </a:spcBef>
              <a:spcAft>
                <a:spcPct val="0"/>
              </a:spcAft>
              <a:defRPr kumimoji="1" sz="1200">
                <a:solidFill>
                  <a:schemeClr val="tx1"/>
                </a:solidFill>
                <a:latin typeface="Arial" charset="0"/>
                <a:ea typeface="ＭＳ Ｐゴシック" charset="-128"/>
              </a:defRPr>
            </a:lvl6pPr>
            <a:lvl7pPr marL="2971800" indent="-228600" eaLnBrk="0" fontAlgn="base" hangingPunct="0">
              <a:lnSpc>
                <a:spcPct val="85000"/>
              </a:lnSpc>
              <a:spcBef>
                <a:spcPct val="0"/>
              </a:spcBef>
              <a:spcAft>
                <a:spcPct val="0"/>
              </a:spcAft>
              <a:defRPr kumimoji="1" sz="1200">
                <a:solidFill>
                  <a:schemeClr val="tx1"/>
                </a:solidFill>
                <a:latin typeface="Arial" charset="0"/>
                <a:ea typeface="ＭＳ Ｐゴシック" charset="-128"/>
              </a:defRPr>
            </a:lvl7pPr>
            <a:lvl8pPr marL="3429000" indent="-228600" eaLnBrk="0" fontAlgn="base" hangingPunct="0">
              <a:lnSpc>
                <a:spcPct val="85000"/>
              </a:lnSpc>
              <a:spcBef>
                <a:spcPct val="0"/>
              </a:spcBef>
              <a:spcAft>
                <a:spcPct val="0"/>
              </a:spcAft>
              <a:defRPr kumimoji="1" sz="1200">
                <a:solidFill>
                  <a:schemeClr val="tx1"/>
                </a:solidFill>
                <a:latin typeface="Arial" charset="0"/>
                <a:ea typeface="ＭＳ Ｐゴシック" charset="-128"/>
              </a:defRPr>
            </a:lvl8pPr>
            <a:lvl9pPr marL="3886200" indent="-228600" eaLnBrk="0" fontAlgn="base" hangingPunct="0">
              <a:lnSpc>
                <a:spcPct val="85000"/>
              </a:lnSpc>
              <a:spcBef>
                <a:spcPct val="0"/>
              </a:spcBef>
              <a:spcAft>
                <a:spcPct val="0"/>
              </a:spcAft>
              <a:defRPr kumimoji="1" sz="1200">
                <a:solidFill>
                  <a:schemeClr val="tx1"/>
                </a:solidFill>
                <a:latin typeface="Arial" charset="0"/>
                <a:ea typeface="ＭＳ Ｐゴシック" charset="-128"/>
              </a:defRPr>
            </a:lvl9pPr>
          </a:lstStyle>
          <a:p>
            <a:pPr eaLnBrk="1" hangingPunct="1">
              <a:lnSpc>
                <a:spcPct val="85000"/>
              </a:lnSpc>
              <a:defRPr/>
            </a:pPr>
            <a:endParaRPr lang="ja-JP" altLang="en-US"/>
          </a:p>
        </p:txBody>
      </p:sp>
      <p:sp>
        <p:nvSpPr>
          <p:cNvPr id="1031" name="テキスト ボックス 2"/>
          <p:cNvSpPr txBox="1">
            <a:spLocks noChangeArrowheads="1"/>
          </p:cNvSpPr>
          <p:nvPr/>
        </p:nvSpPr>
        <p:spPr bwMode="auto">
          <a:xfrm>
            <a:off x="3494088" y="6357938"/>
            <a:ext cx="291782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200">
                <a:solidFill>
                  <a:schemeClr val="tx1"/>
                </a:solidFill>
                <a:latin typeface="Arial" charset="0"/>
                <a:ea typeface="ＭＳ Ｐゴシック" charset="-128"/>
              </a:defRPr>
            </a:lvl1pPr>
            <a:lvl2pPr marL="742950" indent="-285750" eaLnBrk="0" hangingPunct="0">
              <a:defRPr kumimoji="1" sz="1200">
                <a:solidFill>
                  <a:schemeClr val="tx1"/>
                </a:solidFill>
                <a:latin typeface="Arial" charset="0"/>
                <a:ea typeface="ＭＳ Ｐゴシック" charset="-128"/>
              </a:defRPr>
            </a:lvl2pPr>
            <a:lvl3pPr marL="1143000" indent="-228600" eaLnBrk="0" hangingPunct="0">
              <a:defRPr kumimoji="1" sz="1200">
                <a:solidFill>
                  <a:schemeClr val="tx1"/>
                </a:solidFill>
                <a:latin typeface="Arial" charset="0"/>
                <a:ea typeface="ＭＳ Ｐゴシック" charset="-128"/>
              </a:defRPr>
            </a:lvl3pPr>
            <a:lvl4pPr marL="1600200" indent="-228600" eaLnBrk="0" hangingPunct="0">
              <a:defRPr kumimoji="1" sz="1200">
                <a:solidFill>
                  <a:schemeClr val="tx1"/>
                </a:solidFill>
                <a:latin typeface="Arial" charset="0"/>
                <a:ea typeface="ＭＳ Ｐゴシック" charset="-128"/>
              </a:defRPr>
            </a:lvl4pPr>
            <a:lvl5pPr marL="2057400" indent="-228600" eaLnBrk="0" hangingPunct="0">
              <a:defRPr kumimoji="1" sz="1200">
                <a:solidFill>
                  <a:schemeClr val="tx1"/>
                </a:solidFill>
                <a:latin typeface="Arial" charset="0"/>
                <a:ea typeface="ＭＳ Ｐゴシック" charset="-128"/>
              </a:defRPr>
            </a:lvl5pPr>
            <a:lvl6pPr marL="2514600" indent="-228600" eaLnBrk="0" fontAlgn="base" hangingPunct="0">
              <a:lnSpc>
                <a:spcPct val="85000"/>
              </a:lnSpc>
              <a:spcBef>
                <a:spcPct val="0"/>
              </a:spcBef>
              <a:spcAft>
                <a:spcPct val="0"/>
              </a:spcAft>
              <a:defRPr kumimoji="1" sz="1200">
                <a:solidFill>
                  <a:schemeClr val="tx1"/>
                </a:solidFill>
                <a:latin typeface="Arial" charset="0"/>
                <a:ea typeface="ＭＳ Ｐゴシック" charset="-128"/>
              </a:defRPr>
            </a:lvl6pPr>
            <a:lvl7pPr marL="2971800" indent="-228600" eaLnBrk="0" fontAlgn="base" hangingPunct="0">
              <a:lnSpc>
                <a:spcPct val="85000"/>
              </a:lnSpc>
              <a:spcBef>
                <a:spcPct val="0"/>
              </a:spcBef>
              <a:spcAft>
                <a:spcPct val="0"/>
              </a:spcAft>
              <a:defRPr kumimoji="1" sz="1200">
                <a:solidFill>
                  <a:schemeClr val="tx1"/>
                </a:solidFill>
                <a:latin typeface="Arial" charset="0"/>
                <a:ea typeface="ＭＳ Ｐゴシック" charset="-128"/>
              </a:defRPr>
            </a:lvl7pPr>
            <a:lvl8pPr marL="3429000" indent="-228600" eaLnBrk="0" fontAlgn="base" hangingPunct="0">
              <a:lnSpc>
                <a:spcPct val="85000"/>
              </a:lnSpc>
              <a:spcBef>
                <a:spcPct val="0"/>
              </a:spcBef>
              <a:spcAft>
                <a:spcPct val="0"/>
              </a:spcAft>
              <a:defRPr kumimoji="1" sz="1200">
                <a:solidFill>
                  <a:schemeClr val="tx1"/>
                </a:solidFill>
                <a:latin typeface="Arial" charset="0"/>
                <a:ea typeface="ＭＳ Ｐゴシック" charset="-128"/>
              </a:defRPr>
            </a:lvl8pPr>
            <a:lvl9pPr marL="3886200" indent="-228600" eaLnBrk="0" fontAlgn="base" hangingPunct="0">
              <a:lnSpc>
                <a:spcPct val="85000"/>
              </a:lnSpc>
              <a:spcBef>
                <a:spcPct val="0"/>
              </a:spcBef>
              <a:spcAft>
                <a:spcPct val="0"/>
              </a:spcAft>
              <a:defRPr kumimoji="1" sz="1200">
                <a:solidFill>
                  <a:schemeClr val="tx1"/>
                </a:solidFill>
                <a:latin typeface="Arial" charset="0"/>
                <a:ea typeface="ＭＳ Ｐゴシック" charset="-128"/>
              </a:defRPr>
            </a:lvl9pPr>
          </a:lstStyle>
          <a:p>
            <a:pPr eaLnBrk="1" hangingPunct="1">
              <a:lnSpc>
                <a:spcPct val="85000"/>
              </a:lnSpc>
              <a:defRPr/>
            </a:pPr>
            <a:endParaRPr lang="ja-JP" altLang="en-US" dirty="0">
              <a:solidFill>
                <a:srgbClr val="FF0000"/>
              </a:solidFill>
            </a:endParaRPr>
          </a:p>
          <a:p>
            <a:pPr eaLnBrk="1" hangingPunct="1">
              <a:lnSpc>
                <a:spcPct val="85000"/>
              </a:lnSpc>
              <a:defRPr/>
            </a:pPr>
            <a:r>
              <a:rPr lang="en-US" altLang="ja-JP" b="1" dirty="0">
                <a:solidFill>
                  <a:srgbClr val="FF0000"/>
                </a:solidFill>
                <a:latin typeface="Candara" pitchFamily="34" charset="0"/>
              </a:rPr>
              <a:t>Confidential and Proprietary Information </a:t>
            </a:r>
            <a:endParaRPr lang="ja-JP" altLang="en-US" dirty="0">
              <a:solidFill>
                <a:srgbClr val="FF0000"/>
              </a:solidFill>
              <a:latin typeface="Candara" pitchFamily="34" charset="0"/>
              <a:cs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832" r:id="rId1"/>
    <p:sldLayoutId id="2147483847" r:id="rId2"/>
    <p:sldLayoutId id="2147483841" r:id="rId3"/>
    <p:sldLayoutId id="2147483853" r:id="rId4"/>
    <p:sldLayoutId id="2147483851" r:id="rId5"/>
    <p:sldLayoutId id="2147483850" r:id="rId6"/>
  </p:sldLayoutIdLst>
  <p:hf hdr="0" ftr="0" dt="0"/>
  <p:txStyles>
    <p:titleStyle>
      <a:lvl1pPr algn="l" rtl="0" eaLnBrk="0" fontAlgn="base" hangingPunct="0">
        <a:spcBef>
          <a:spcPct val="0"/>
        </a:spcBef>
        <a:spcAft>
          <a:spcPct val="0"/>
        </a:spcAft>
        <a:defRPr kumimoji="1" sz="2000" b="1">
          <a:solidFill>
            <a:schemeClr val="bg1"/>
          </a:solidFill>
          <a:latin typeface="+mj-lt"/>
          <a:ea typeface="+mj-ea"/>
          <a:cs typeface="+mj-cs"/>
        </a:defRPr>
      </a:lvl1pPr>
      <a:lvl2pPr algn="l" rtl="0" eaLnBrk="0" fontAlgn="base" hangingPunct="0">
        <a:spcBef>
          <a:spcPct val="0"/>
        </a:spcBef>
        <a:spcAft>
          <a:spcPct val="0"/>
        </a:spcAft>
        <a:defRPr kumimoji="1" sz="2000" b="1">
          <a:solidFill>
            <a:schemeClr val="bg1"/>
          </a:solidFill>
          <a:latin typeface="Arial" charset="0"/>
          <a:ea typeface="ＭＳ Ｐゴシック" charset="-128"/>
        </a:defRPr>
      </a:lvl2pPr>
      <a:lvl3pPr algn="l" rtl="0" eaLnBrk="0" fontAlgn="base" hangingPunct="0">
        <a:spcBef>
          <a:spcPct val="0"/>
        </a:spcBef>
        <a:spcAft>
          <a:spcPct val="0"/>
        </a:spcAft>
        <a:defRPr kumimoji="1" sz="2000" b="1">
          <a:solidFill>
            <a:schemeClr val="bg1"/>
          </a:solidFill>
          <a:latin typeface="Arial" charset="0"/>
          <a:ea typeface="ＭＳ Ｐゴシック" charset="-128"/>
        </a:defRPr>
      </a:lvl3pPr>
      <a:lvl4pPr algn="l" rtl="0" eaLnBrk="0" fontAlgn="base" hangingPunct="0">
        <a:spcBef>
          <a:spcPct val="0"/>
        </a:spcBef>
        <a:spcAft>
          <a:spcPct val="0"/>
        </a:spcAft>
        <a:defRPr kumimoji="1" sz="2000" b="1">
          <a:solidFill>
            <a:schemeClr val="bg1"/>
          </a:solidFill>
          <a:latin typeface="Arial" charset="0"/>
          <a:ea typeface="ＭＳ Ｐゴシック" charset="-128"/>
        </a:defRPr>
      </a:lvl4pPr>
      <a:lvl5pPr algn="l" rtl="0" eaLnBrk="0" fontAlgn="base" hangingPunct="0">
        <a:spcBef>
          <a:spcPct val="0"/>
        </a:spcBef>
        <a:spcAft>
          <a:spcPct val="0"/>
        </a:spcAft>
        <a:defRPr kumimoji="1" sz="2000" b="1">
          <a:solidFill>
            <a:schemeClr val="bg1"/>
          </a:solidFill>
          <a:latin typeface="Arial" charset="0"/>
          <a:ea typeface="ＭＳ Ｐゴシック" charset="-128"/>
        </a:defRPr>
      </a:lvl5pPr>
      <a:lvl6pPr marL="457200" algn="l" rtl="0" fontAlgn="base">
        <a:spcBef>
          <a:spcPct val="0"/>
        </a:spcBef>
        <a:spcAft>
          <a:spcPct val="0"/>
        </a:spcAft>
        <a:defRPr kumimoji="1" sz="2000" b="1">
          <a:solidFill>
            <a:schemeClr val="bg1"/>
          </a:solidFill>
          <a:latin typeface="Arial" charset="0"/>
          <a:ea typeface="ＭＳ Ｐゴシック" charset="-128"/>
        </a:defRPr>
      </a:lvl6pPr>
      <a:lvl7pPr marL="914400" algn="l" rtl="0" fontAlgn="base">
        <a:spcBef>
          <a:spcPct val="0"/>
        </a:spcBef>
        <a:spcAft>
          <a:spcPct val="0"/>
        </a:spcAft>
        <a:defRPr kumimoji="1" sz="2000" b="1">
          <a:solidFill>
            <a:schemeClr val="bg1"/>
          </a:solidFill>
          <a:latin typeface="Arial" charset="0"/>
          <a:ea typeface="ＭＳ Ｐゴシック" charset="-128"/>
        </a:defRPr>
      </a:lvl7pPr>
      <a:lvl8pPr marL="1371600" algn="l" rtl="0" fontAlgn="base">
        <a:spcBef>
          <a:spcPct val="0"/>
        </a:spcBef>
        <a:spcAft>
          <a:spcPct val="0"/>
        </a:spcAft>
        <a:defRPr kumimoji="1" sz="2000" b="1">
          <a:solidFill>
            <a:schemeClr val="bg1"/>
          </a:solidFill>
          <a:latin typeface="Arial" charset="0"/>
          <a:ea typeface="ＭＳ Ｐゴシック" charset="-128"/>
        </a:defRPr>
      </a:lvl8pPr>
      <a:lvl9pPr marL="1828800" algn="l" rtl="0" fontAlgn="base">
        <a:spcBef>
          <a:spcPct val="0"/>
        </a:spcBef>
        <a:spcAft>
          <a:spcPct val="0"/>
        </a:spcAft>
        <a:defRPr kumimoji="1" sz="2000" b="1">
          <a:solidFill>
            <a:schemeClr val="bg1"/>
          </a:solidFill>
          <a:latin typeface="Arial" charset="0"/>
          <a:ea typeface="ＭＳ Ｐゴシック" charset="-128"/>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230.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4.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22.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3.png"/><Relationship Id="rId7" Type="http://schemas.openxmlformats.org/officeDocument/2006/relationships/image" Target="../media/image35.png"/><Relationship Id="rId2" Type="http://schemas.openxmlformats.org/officeDocument/2006/relationships/image" Target="../media/image32.png"/><Relationship Id="rId1" Type="http://schemas.openxmlformats.org/officeDocument/2006/relationships/slideLayout" Target="../slideLayouts/slideLayout4.xml"/><Relationship Id="rId6" Type="http://schemas.openxmlformats.org/officeDocument/2006/relationships/image" Target="../media/image39.png"/><Relationship Id="rId11" Type="http://schemas.openxmlformats.org/officeDocument/2006/relationships/image" Target="../media/image42.png"/><Relationship Id="rId5" Type="http://schemas.openxmlformats.org/officeDocument/2006/relationships/image" Target="../media/image40.png"/><Relationship Id="rId10" Type="http://schemas.openxmlformats.org/officeDocument/2006/relationships/image" Target="../media/image41.png"/><Relationship Id="rId4" Type="http://schemas.openxmlformats.org/officeDocument/2006/relationships/image" Target="../media/image38.png"/><Relationship Id="rId9" Type="http://schemas.openxmlformats.org/officeDocument/2006/relationships/image" Target="../media/image37.png"/></Relationships>
</file>

<file path=ppt/slides/_rels/slide2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4.xml"/><Relationship Id="rId4" Type="http://schemas.openxmlformats.org/officeDocument/2006/relationships/image" Target="../media/image4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9.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1.png"/><Relationship Id="rId10" Type="http://schemas.openxmlformats.org/officeDocument/2006/relationships/image" Target="../media/image20.png"/><Relationship Id="rId4" Type="http://schemas.openxmlformats.org/officeDocument/2006/relationships/image" Target="../media/image10.png"/><Relationship Id="rId9"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8057232" y="5329222"/>
            <a:ext cx="1467068" cy="1323439"/>
          </a:xfrm>
          <a:prstGeom prst="rect">
            <a:avLst/>
          </a:prstGeom>
          <a:noFill/>
        </p:spPr>
        <p:txBody>
          <a:bodyPr wrap="none" rtlCol="0">
            <a:spAutoFit/>
          </a:bodyPr>
          <a:lstStyle/>
          <a:p>
            <a:pPr algn="ctr"/>
            <a:r>
              <a:rPr kumimoji="1" lang="en-US" altLang="ja-JP" sz="2000" dirty="0">
                <a:latin typeface="ＭＳ Ｐゴシック" panose="020B0600070205080204" pitchFamily="50" charset="-128"/>
              </a:rPr>
              <a:t>2022.08.24</a:t>
            </a:r>
          </a:p>
          <a:p>
            <a:pPr algn="ctr"/>
            <a:r>
              <a:rPr kumimoji="1" lang="ja-JP" altLang="en-US" sz="2000" dirty="0">
                <a:latin typeface="ＭＳ Ｐゴシック" panose="020B0600070205080204" pitchFamily="50" charset="-128"/>
              </a:rPr>
              <a:t>大牟田工場</a:t>
            </a:r>
            <a:endParaRPr kumimoji="1" lang="en-US" altLang="ja-JP" sz="2000" dirty="0">
              <a:latin typeface="ＭＳ Ｐゴシック" panose="020B0600070205080204" pitchFamily="50" charset="-128"/>
            </a:endParaRPr>
          </a:p>
          <a:p>
            <a:pPr algn="ctr"/>
            <a:r>
              <a:rPr kumimoji="1" lang="ja-JP" altLang="en-US" sz="2000" dirty="0">
                <a:latin typeface="ＭＳ Ｐゴシック" panose="020B0600070205080204" pitchFamily="50" charset="-128"/>
              </a:rPr>
              <a:t>生産技術部</a:t>
            </a:r>
            <a:endParaRPr kumimoji="1" lang="en-US" altLang="ja-JP" sz="2000" dirty="0">
              <a:latin typeface="ＭＳ Ｐゴシック" panose="020B0600070205080204" pitchFamily="50" charset="-128"/>
            </a:endParaRPr>
          </a:p>
          <a:p>
            <a:pPr algn="ctr"/>
            <a:r>
              <a:rPr kumimoji="1" lang="ja-JP" altLang="en-US" sz="2000" dirty="0">
                <a:latin typeface="ＭＳ Ｐゴシック" panose="020B0600070205080204" pitchFamily="50" charset="-128"/>
              </a:rPr>
              <a:t>計算科学</a:t>
            </a:r>
            <a:r>
              <a:rPr lang="ja-JP" altLang="en-US" sz="2000" dirty="0">
                <a:latin typeface="ＭＳ Ｐゴシック" panose="020B0600070205080204" pitchFamily="50" charset="-128"/>
              </a:rPr>
              <a:t>Ｇ</a:t>
            </a:r>
            <a:endParaRPr kumimoji="1" lang="ja-JP" altLang="en-US" sz="2000" dirty="0">
              <a:latin typeface="ＭＳ Ｐゴシック" panose="020B0600070205080204" pitchFamily="50" charset="-128"/>
            </a:endParaRPr>
          </a:p>
        </p:txBody>
      </p:sp>
      <p:sp>
        <p:nvSpPr>
          <p:cNvPr id="6" name="テキスト ボックス 5"/>
          <p:cNvSpPr txBox="1"/>
          <p:nvPr/>
        </p:nvSpPr>
        <p:spPr>
          <a:xfrm>
            <a:off x="2292384" y="3356992"/>
            <a:ext cx="7200800" cy="584775"/>
          </a:xfrm>
          <a:prstGeom prst="rect">
            <a:avLst/>
          </a:prstGeom>
          <a:noFill/>
        </p:spPr>
        <p:txBody>
          <a:bodyPr wrap="square" rtlCol="0">
            <a:spAutoFit/>
          </a:bodyPr>
          <a:lstStyle/>
          <a:p>
            <a:r>
              <a:rPr lang="ja-JP" altLang="en-US" sz="3200" dirty="0">
                <a:latin typeface="ＭＳ Ｐゴシック" panose="020B0600070205080204" pitchFamily="50" charset="-128"/>
              </a:rPr>
              <a:t>進捗報告（～</a:t>
            </a:r>
            <a:r>
              <a:rPr lang="en-US" altLang="ja-JP" sz="3200" dirty="0">
                <a:latin typeface="ＭＳ Ｐゴシック" panose="020B0600070205080204" pitchFamily="50" charset="-128"/>
              </a:rPr>
              <a:t>08</a:t>
            </a:r>
            <a:r>
              <a:rPr lang="ja-JP" altLang="en-US" sz="3200" dirty="0">
                <a:latin typeface="ＭＳ Ｐゴシック" panose="020B0600070205080204" pitchFamily="50" charset="-128"/>
              </a:rPr>
              <a:t>／</a:t>
            </a:r>
            <a:r>
              <a:rPr lang="en-US" altLang="ja-JP" sz="3200" dirty="0">
                <a:latin typeface="ＭＳ Ｐゴシック" panose="020B0600070205080204" pitchFamily="50" charset="-128"/>
              </a:rPr>
              <a:t>24</a:t>
            </a:r>
            <a:r>
              <a:rPr lang="ja-JP" altLang="en-US" sz="3200" dirty="0">
                <a:latin typeface="ＭＳ Ｐゴシック" panose="020B0600070205080204" pitchFamily="50" charset="-128"/>
              </a:rPr>
              <a:t>）：塩谷晃弘</a:t>
            </a:r>
            <a:endParaRPr kumimoji="1" lang="en-US" altLang="ja-JP" sz="3200" dirty="0">
              <a:latin typeface="ＭＳ Ｐゴシック" panose="020B0600070205080204" pitchFamily="50" charset="-128"/>
            </a:endParaRPr>
          </a:p>
        </p:txBody>
      </p:sp>
    </p:spTree>
    <p:extLst>
      <p:ext uri="{BB962C8B-B14F-4D97-AF65-F5344CB8AC3E}">
        <p14:creationId xmlns:p14="http://schemas.microsoft.com/office/powerpoint/2010/main" val="3136671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5">
            <a:extLst>
              <a:ext uri="{FF2B5EF4-FFF2-40B4-BE49-F238E27FC236}">
                <a16:creationId xmlns:a16="http://schemas.microsoft.com/office/drawing/2014/main" id="{FD32C012-2891-8156-67A5-36A0BBC98255}"/>
              </a:ext>
            </a:extLst>
          </p:cNvPr>
          <p:cNvSpPr>
            <a:spLocks noGrp="1"/>
          </p:cNvSpPr>
          <p:nvPr>
            <p:ph type="title"/>
          </p:nvPr>
        </p:nvSpPr>
        <p:spPr/>
        <p:txBody>
          <a:bodyPr/>
          <a:lstStyle/>
          <a:p>
            <a:r>
              <a:rPr lang="zh-TW" altLang="en-US" sz="2400" dirty="0">
                <a:cs typeface="Arial" panose="020B0604020202020204" pitchFamily="34" charset="0"/>
              </a:rPr>
              <a:t>構造関数　計算手法開発</a:t>
            </a:r>
            <a:endParaRPr kumimoji="1" lang="ja-JP" altLang="en-US" dirty="0"/>
          </a:p>
        </p:txBody>
      </p:sp>
      <p:sp>
        <p:nvSpPr>
          <p:cNvPr id="31" name="フローチャート: 処理 30">
            <a:extLst>
              <a:ext uri="{FF2B5EF4-FFF2-40B4-BE49-F238E27FC236}">
                <a16:creationId xmlns:a16="http://schemas.microsoft.com/office/drawing/2014/main" id="{532BF387-2FD1-4FC5-593D-CE81892C6241}"/>
              </a:ext>
            </a:extLst>
          </p:cNvPr>
          <p:cNvSpPr/>
          <p:nvPr/>
        </p:nvSpPr>
        <p:spPr bwMode="auto">
          <a:xfrm>
            <a:off x="631735" y="1377072"/>
            <a:ext cx="8649513" cy="395744"/>
          </a:xfrm>
          <a:prstGeom prst="flowChartProcess">
            <a:avLst/>
          </a:prstGeom>
          <a:solidFill>
            <a:schemeClr val="accent5"/>
          </a:solidFill>
          <a:ln w="22225">
            <a:solidFill>
              <a:srgbClr val="4472C4"/>
            </a:solidFill>
          </a:ln>
          <a:effectLst/>
        </p:spPr>
        <p:txBody>
          <a:bodyPr vert="horz" wrap="square" lIns="0" tIns="0" rIns="0" bIns="0" numCol="1" rtlCol="0" anchor="ctr" anchorCtr="0" compatLnSpc="1">
            <a:prstTxWarp prst="textNoShape">
              <a:avLst/>
            </a:prstTxWarp>
            <a:noAutofit/>
          </a:bodyPr>
          <a:lstStyle/>
          <a:p>
            <a:pPr algn="ctr" eaLnBrk="1" hangingPunct="1">
              <a:lnSpc>
                <a:spcPct val="85000"/>
              </a:lnSpc>
            </a:pPr>
            <a:r>
              <a:rPr lang="en-US" altLang="ja-JP" sz="2000" dirty="0">
                <a:cs typeface="Arial" panose="020B0604020202020204" pitchFamily="34" charset="0"/>
              </a:rPr>
              <a:t>Foster</a:t>
            </a:r>
            <a:r>
              <a:rPr lang="ja-JP" altLang="en-US" sz="2000" dirty="0">
                <a:cs typeface="Arial" panose="020B0604020202020204" pitchFamily="34" charset="0"/>
              </a:rPr>
              <a:t>型</a:t>
            </a:r>
            <a:r>
              <a:rPr lang="en-US" altLang="ja-JP" sz="2000" dirty="0">
                <a:cs typeface="Arial" panose="020B0604020202020204" pitchFamily="34" charset="0"/>
              </a:rPr>
              <a:t>RC</a:t>
            </a:r>
            <a:r>
              <a:rPr lang="ja-JP" altLang="en-US" sz="2000" dirty="0">
                <a:cs typeface="Arial" panose="020B0604020202020204" pitchFamily="34" charset="0"/>
              </a:rPr>
              <a:t>モデルを</a:t>
            </a:r>
            <a:r>
              <a:rPr lang="en-US" altLang="ja-JP" sz="2000" dirty="0" err="1">
                <a:cs typeface="Arial" panose="020B0604020202020204" pitchFamily="34" charset="0"/>
              </a:rPr>
              <a:t>Cauer</a:t>
            </a:r>
            <a:r>
              <a:rPr lang="ja-JP" altLang="en-US" sz="2000" dirty="0">
                <a:cs typeface="Arial" panose="020B0604020202020204" pitchFamily="34" charset="0"/>
              </a:rPr>
              <a:t>型</a:t>
            </a:r>
            <a:r>
              <a:rPr lang="en-US" altLang="ja-JP" sz="2000" dirty="0">
                <a:cs typeface="Arial" panose="020B0604020202020204" pitchFamily="34" charset="0"/>
              </a:rPr>
              <a:t>RC</a:t>
            </a:r>
            <a:r>
              <a:rPr lang="ja-JP" altLang="en-US" sz="2000" dirty="0">
                <a:cs typeface="Arial" panose="020B0604020202020204" pitchFamily="34" charset="0"/>
              </a:rPr>
              <a:t>モデルに変換</a:t>
            </a:r>
            <a:endParaRPr kumimoji="1" lang="ja-JP" altLang="en-US" sz="2000" b="0" i="0" u="none" strike="noStrike" cap="none" normalizeH="0" baseline="0" dirty="0">
              <a:ln>
                <a:noFill/>
              </a:ln>
              <a:solidFill>
                <a:schemeClr val="tx1"/>
              </a:solidFill>
              <a:effectLst/>
              <a:ea typeface="ＭＳ Ｐゴシック" charset="-128"/>
              <a:cs typeface="Arial" panose="020B0604020202020204" pitchFamily="34" charset="0"/>
            </a:endParaRPr>
          </a:p>
        </p:txBody>
      </p:sp>
      <p:sp>
        <p:nvSpPr>
          <p:cNvPr id="32" name="フローチャート: 処理 31">
            <a:extLst>
              <a:ext uri="{FF2B5EF4-FFF2-40B4-BE49-F238E27FC236}">
                <a16:creationId xmlns:a16="http://schemas.microsoft.com/office/drawing/2014/main" id="{FF4D6D6B-F266-E58B-C6C2-274EB3C6EFC2}"/>
              </a:ext>
            </a:extLst>
          </p:cNvPr>
          <p:cNvSpPr/>
          <p:nvPr/>
        </p:nvSpPr>
        <p:spPr bwMode="auto">
          <a:xfrm>
            <a:off x="632525" y="1377072"/>
            <a:ext cx="864096" cy="395744"/>
          </a:xfrm>
          <a:prstGeom prst="flowChartProcess">
            <a:avLst/>
          </a:prstGeom>
          <a:solidFill>
            <a:srgbClr val="17E9D5"/>
          </a:solidFill>
          <a:ln w="22225">
            <a:solidFill>
              <a:srgbClr val="4472C4"/>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85000"/>
              </a:lnSpc>
              <a:spcBef>
                <a:spcPct val="0"/>
              </a:spcBef>
              <a:spcAft>
                <a:spcPct val="0"/>
              </a:spcAft>
              <a:buClrTx/>
              <a:buSzTx/>
              <a:buFontTx/>
              <a:buNone/>
              <a:tabLst/>
            </a:pPr>
            <a:r>
              <a:rPr kumimoji="1" lang="en-US" altLang="ja-JP" sz="2000" i="0" u="none" strike="noStrike" cap="none" normalizeH="0" baseline="0" dirty="0">
                <a:ln>
                  <a:noFill/>
                </a:ln>
                <a:solidFill>
                  <a:schemeClr val="tx1"/>
                </a:solidFill>
                <a:effectLst/>
                <a:latin typeface="Arial" charset="0"/>
                <a:ea typeface="ＭＳ Ｐゴシック" charset="-128"/>
              </a:rPr>
              <a:t>Step 7</a:t>
            </a:r>
            <a:endParaRPr kumimoji="1" lang="ja-JP" altLang="en-US" sz="2000" i="0" u="none" strike="noStrike" cap="none" normalizeH="0" baseline="0" dirty="0">
              <a:ln>
                <a:noFill/>
              </a:ln>
              <a:solidFill>
                <a:schemeClr val="tx1"/>
              </a:solidFill>
              <a:effectLst/>
              <a:latin typeface="Arial" charset="0"/>
              <a:ea typeface="ＭＳ Ｐゴシック" charset="-128"/>
            </a:endParaRPr>
          </a:p>
        </p:txBody>
      </p:sp>
      <p:grpSp>
        <p:nvGrpSpPr>
          <p:cNvPr id="37" name="グループ化 36">
            <a:extLst>
              <a:ext uri="{FF2B5EF4-FFF2-40B4-BE49-F238E27FC236}">
                <a16:creationId xmlns:a16="http://schemas.microsoft.com/office/drawing/2014/main" id="{49B3DD2E-0064-C751-E77D-E62DE40CB905}"/>
              </a:ext>
            </a:extLst>
          </p:cNvPr>
          <p:cNvGrpSpPr/>
          <p:nvPr/>
        </p:nvGrpSpPr>
        <p:grpSpPr>
          <a:xfrm>
            <a:off x="325697" y="716833"/>
            <a:ext cx="9253028" cy="414065"/>
            <a:chOff x="384872" y="1258017"/>
            <a:chExt cx="8435276" cy="414065"/>
          </a:xfrm>
        </p:grpSpPr>
        <p:grpSp>
          <p:nvGrpSpPr>
            <p:cNvPr id="38" name="グループ化 37">
              <a:extLst>
                <a:ext uri="{FF2B5EF4-FFF2-40B4-BE49-F238E27FC236}">
                  <a16:creationId xmlns:a16="http://schemas.microsoft.com/office/drawing/2014/main" id="{A388F021-2B9B-893C-FE5D-DE101FB8BF49}"/>
                </a:ext>
              </a:extLst>
            </p:cNvPr>
            <p:cNvGrpSpPr/>
            <p:nvPr/>
          </p:nvGrpSpPr>
          <p:grpSpPr>
            <a:xfrm>
              <a:off x="384872" y="1258017"/>
              <a:ext cx="8435276" cy="414065"/>
              <a:chOff x="384872" y="1435415"/>
              <a:chExt cx="8435276" cy="1242013"/>
            </a:xfrm>
          </p:grpSpPr>
          <p:sp>
            <p:nvSpPr>
              <p:cNvPr id="40" name="正方形/長方形 39">
                <a:extLst>
                  <a:ext uri="{FF2B5EF4-FFF2-40B4-BE49-F238E27FC236}">
                    <a16:creationId xmlns:a16="http://schemas.microsoft.com/office/drawing/2014/main" id="{9DFDF6C0-7B0A-E0E9-3E78-3CC2E23DDD94}"/>
                  </a:ext>
                </a:extLst>
              </p:cNvPr>
              <p:cNvSpPr/>
              <p:nvPr/>
            </p:nvSpPr>
            <p:spPr>
              <a:xfrm>
                <a:off x="384872" y="1435415"/>
                <a:ext cx="8435276" cy="1242013"/>
              </a:xfrm>
              <a:prstGeom prst="rect">
                <a:avLst/>
              </a:prstGeom>
              <a:solidFill>
                <a:srgbClr val="F2F5F9"/>
              </a:solidFill>
              <a:ln w="6350" cap="flat" cmpd="sng" algn="ctr">
                <a:noFill/>
                <a:prstDash val="solid"/>
                <a:miter lim="800000"/>
              </a:ln>
              <a:effectLst/>
            </p:spPr>
            <p:txBody>
              <a:bodyPr rtlCol="0" anchor="ctr"/>
              <a:lstStyle/>
              <a:p>
                <a:pPr marL="0" marR="0" lvl="0" indent="0" defTabSz="422041" eaLnBrk="1" fontAlgn="auto" latinLnBrk="0" hangingPunct="1">
                  <a:lnSpc>
                    <a:spcPct val="100000"/>
                  </a:lnSpc>
                  <a:spcBef>
                    <a:spcPts val="0"/>
                  </a:spcBef>
                  <a:spcAft>
                    <a:spcPts val="0"/>
                  </a:spcAft>
                  <a:buClrTx/>
                  <a:buSzTx/>
                  <a:buFontTx/>
                  <a:buNone/>
                  <a:tabLst/>
                  <a:defRPr/>
                </a:pPr>
                <a:r>
                  <a:rPr lang="en-US" altLang="ja-JP" sz="2000" dirty="0">
                    <a:cs typeface="Arial" panose="020B0604020202020204" pitchFamily="34" charset="0"/>
                  </a:rPr>
                  <a:t>Foster</a:t>
                </a:r>
                <a:r>
                  <a:rPr lang="ja-JP" altLang="en-US" sz="2000" dirty="0">
                    <a:cs typeface="Arial" panose="020B0604020202020204" pitchFamily="34" charset="0"/>
                  </a:rPr>
                  <a:t>型回路と</a:t>
                </a:r>
                <a:r>
                  <a:rPr lang="en-US" altLang="ja-JP" sz="2000" dirty="0" err="1">
                    <a:cs typeface="Arial" panose="020B0604020202020204" pitchFamily="34" charset="0"/>
                  </a:rPr>
                  <a:t>Cauer</a:t>
                </a:r>
                <a:r>
                  <a:rPr lang="ja-JP" altLang="en-US" sz="2000" dirty="0">
                    <a:cs typeface="Arial" panose="020B0604020202020204" pitchFamily="34" charset="0"/>
                  </a:rPr>
                  <a:t>型回路の構造</a:t>
                </a:r>
                <a:endParaRPr kumimoji="1" lang="ja-JP" altLang="en-US" sz="2000" b="0" i="0" u="none" strike="noStrike" kern="0" cap="none" spc="0" normalizeH="0" baseline="0" noProof="0" dirty="0">
                  <a:ln>
                    <a:noFill/>
                  </a:ln>
                  <a:effectLst/>
                  <a:uLnTx/>
                  <a:uFillTx/>
                  <a:latin typeface="ＭＳ Ｐゴシック"/>
                  <a:ea typeface="ＭＳ Ｐゴシック"/>
                  <a:cs typeface="+mn-cs"/>
                </a:endParaRPr>
              </a:p>
            </p:txBody>
          </p:sp>
          <p:cxnSp>
            <p:nvCxnSpPr>
              <p:cNvPr id="41" name="直線コネクタ 40">
                <a:extLst>
                  <a:ext uri="{FF2B5EF4-FFF2-40B4-BE49-F238E27FC236}">
                    <a16:creationId xmlns:a16="http://schemas.microsoft.com/office/drawing/2014/main" id="{F8D5AA10-E020-33AD-5634-5BEF6A7C2D2B}"/>
                  </a:ext>
                </a:extLst>
              </p:cNvPr>
              <p:cNvCxnSpPr>
                <a:cxnSpLocks/>
              </p:cNvCxnSpPr>
              <p:nvPr/>
            </p:nvCxnSpPr>
            <p:spPr>
              <a:xfrm>
                <a:off x="384872" y="1435415"/>
                <a:ext cx="0" cy="1242013"/>
              </a:xfrm>
              <a:prstGeom prst="line">
                <a:avLst/>
              </a:prstGeom>
              <a:noFill/>
              <a:ln w="63500" cap="flat" cmpd="sng" algn="ctr">
                <a:solidFill>
                  <a:srgbClr val="0E326F"/>
                </a:solidFill>
                <a:prstDash val="solid"/>
                <a:miter lim="800000"/>
              </a:ln>
              <a:effectLst/>
            </p:spPr>
          </p:cxnSp>
        </p:grpSp>
        <p:sp>
          <p:nvSpPr>
            <p:cNvPr id="39" name="正方形/長方形 38">
              <a:extLst>
                <a:ext uri="{FF2B5EF4-FFF2-40B4-BE49-F238E27FC236}">
                  <a16:creationId xmlns:a16="http://schemas.microsoft.com/office/drawing/2014/main" id="{F10FF541-DDAC-7137-1491-80B481FDAC89}"/>
                </a:ext>
              </a:extLst>
            </p:cNvPr>
            <p:cNvSpPr/>
            <p:nvPr/>
          </p:nvSpPr>
          <p:spPr>
            <a:xfrm>
              <a:off x="432669" y="1318528"/>
              <a:ext cx="6574597"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600" b="1" i="0" u="none" strike="noStrike" kern="0" cap="none" spc="0" normalizeH="0" baseline="0" noProof="0" dirty="0">
                <a:ln>
                  <a:noFill/>
                </a:ln>
                <a:solidFill>
                  <a:srgbClr val="1F497D"/>
                </a:solidFill>
                <a:effectLst/>
                <a:uLnTx/>
                <a:uFillTx/>
                <a:latin typeface="ＭＳ Ｐゴシック"/>
                <a:ea typeface="ＭＳ Ｐゴシック"/>
              </a:endParaRPr>
            </a:p>
          </p:txBody>
        </p:sp>
      </p:grpSp>
      <p:pic>
        <p:nvPicPr>
          <p:cNvPr id="3" name="図 2">
            <a:extLst>
              <a:ext uri="{FF2B5EF4-FFF2-40B4-BE49-F238E27FC236}">
                <a16:creationId xmlns:a16="http://schemas.microsoft.com/office/drawing/2014/main" id="{30336924-F6B6-E534-6A2D-7DFF2CB6133A}"/>
              </a:ext>
            </a:extLst>
          </p:cNvPr>
          <p:cNvPicPr>
            <a:picLocks noChangeAspect="1"/>
          </p:cNvPicPr>
          <p:nvPr/>
        </p:nvPicPr>
        <p:blipFill>
          <a:blip r:embed="rId3"/>
          <a:stretch>
            <a:fillRect/>
          </a:stretch>
        </p:blipFill>
        <p:spPr>
          <a:xfrm>
            <a:off x="1725724" y="1988840"/>
            <a:ext cx="6452972" cy="1904765"/>
          </a:xfrm>
          <a:prstGeom prst="rect">
            <a:avLst/>
          </a:prstGeom>
        </p:spPr>
      </p:pic>
      <p:pic>
        <p:nvPicPr>
          <p:cNvPr id="4" name="図 3">
            <a:extLst>
              <a:ext uri="{FF2B5EF4-FFF2-40B4-BE49-F238E27FC236}">
                <a16:creationId xmlns:a16="http://schemas.microsoft.com/office/drawing/2014/main" id="{E19D3968-B2CE-EFE5-E469-B93F9652F2F5}"/>
              </a:ext>
            </a:extLst>
          </p:cNvPr>
          <p:cNvPicPr>
            <a:picLocks noChangeAspect="1"/>
          </p:cNvPicPr>
          <p:nvPr/>
        </p:nvPicPr>
        <p:blipFill>
          <a:blip r:embed="rId4"/>
          <a:stretch>
            <a:fillRect/>
          </a:stretch>
        </p:blipFill>
        <p:spPr>
          <a:xfrm>
            <a:off x="1749837" y="4187255"/>
            <a:ext cx="6404747" cy="1713282"/>
          </a:xfrm>
          <a:prstGeom prst="rect">
            <a:avLst/>
          </a:prstGeom>
        </p:spPr>
      </p:pic>
      <p:sp>
        <p:nvSpPr>
          <p:cNvPr id="168" name="テキスト ボックス 167">
            <a:extLst>
              <a:ext uri="{FF2B5EF4-FFF2-40B4-BE49-F238E27FC236}">
                <a16:creationId xmlns:a16="http://schemas.microsoft.com/office/drawing/2014/main" id="{DF97E945-71DB-2403-6C21-0B17E7AE871B}"/>
              </a:ext>
            </a:extLst>
          </p:cNvPr>
          <p:cNvSpPr txBox="1"/>
          <p:nvPr/>
        </p:nvSpPr>
        <p:spPr>
          <a:xfrm>
            <a:off x="3714998" y="3524273"/>
            <a:ext cx="2474424" cy="369332"/>
          </a:xfrm>
          <a:prstGeom prst="rect">
            <a:avLst/>
          </a:prstGeom>
          <a:noFill/>
        </p:spPr>
        <p:txBody>
          <a:bodyPr wrap="square">
            <a:spAutoFit/>
          </a:bodyPr>
          <a:lstStyle/>
          <a:p>
            <a:pPr algn="ctr"/>
            <a:r>
              <a:rPr lang="en-US" altLang="ja-JP" sz="1800" dirty="0"/>
              <a:t>Foster</a:t>
            </a:r>
            <a:r>
              <a:rPr lang="ja-JP" altLang="en-US" sz="1800" dirty="0"/>
              <a:t>型</a:t>
            </a:r>
            <a:r>
              <a:rPr lang="en-US" altLang="ja-JP" sz="1800" dirty="0"/>
              <a:t>RC</a:t>
            </a:r>
            <a:r>
              <a:rPr lang="ja-JP" altLang="en-US" sz="1800" dirty="0"/>
              <a:t>モデル</a:t>
            </a:r>
          </a:p>
        </p:txBody>
      </p:sp>
      <p:sp>
        <p:nvSpPr>
          <p:cNvPr id="169" name="テキスト ボックス 168">
            <a:extLst>
              <a:ext uri="{FF2B5EF4-FFF2-40B4-BE49-F238E27FC236}">
                <a16:creationId xmlns:a16="http://schemas.microsoft.com/office/drawing/2014/main" id="{ABF87C4F-B203-6B21-EBE3-992EAE7FE4DD}"/>
              </a:ext>
            </a:extLst>
          </p:cNvPr>
          <p:cNvSpPr txBox="1"/>
          <p:nvPr/>
        </p:nvSpPr>
        <p:spPr>
          <a:xfrm>
            <a:off x="3714998" y="6011996"/>
            <a:ext cx="2474424" cy="369332"/>
          </a:xfrm>
          <a:prstGeom prst="rect">
            <a:avLst/>
          </a:prstGeom>
          <a:noFill/>
        </p:spPr>
        <p:txBody>
          <a:bodyPr wrap="square">
            <a:spAutoFit/>
          </a:bodyPr>
          <a:lstStyle/>
          <a:p>
            <a:pPr algn="ctr"/>
            <a:r>
              <a:rPr lang="en-US" altLang="ja-JP" sz="1800" dirty="0" err="1"/>
              <a:t>Cauer</a:t>
            </a:r>
            <a:r>
              <a:rPr lang="ja-JP" altLang="en-US" sz="1800" dirty="0"/>
              <a:t>型</a:t>
            </a:r>
            <a:r>
              <a:rPr lang="en-US" altLang="ja-JP" sz="1800" dirty="0"/>
              <a:t>RC</a:t>
            </a:r>
            <a:r>
              <a:rPr lang="ja-JP" altLang="en-US" sz="1800" dirty="0"/>
              <a:t>モデル</a:t>
            </a:r>
          </a:p>
        </p:txBody>
      </p:sp>
    </p:spTree>
    <p:extLst>
      <p:ext uri="{BB962C8B-B14F-4D97-AF65-F5344CB8AC3E}">
        <p14:creationId xmlns:p14="http://schemas.microsoft.com/office/powerpoint/2010/main" val="1522113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D3B210C2-361A-FC81-C6E2-837DC0C53984}"/>
              </a:ext>
            </a:extLst>
          </p:cNvPr>
          <p:cNvSpPr txBox="1"/>
          <p:nvPr/>
        </p:nvSpPr>
        <p:spPr>
          <a:xfrm>
            <a:off x="5042828" y="2604974"/>
            <a:ext cx="4229039" cy="3266985"/>
          </a:xfrm>
          <a:prstGeom prst="rect">
            <a:avLst/>
          </a:prstGeom>
          <a:solidFill>
            <a:srgbClr val="FAF2D2"/>
          </a:solidFill>
        </p:spPr>
        <p:txBody>
          <a:bodyPr wrap="square" rtlCol="0" anchor="t">
            <a:spAutoFit/>
          </a:bodyPr>
          <a:lstStyle/>
          <a:p>
            <a:pPr marL="342900" indent="-342900">
              <a:lnSpc>
                <a:spcPct val="150000"/>
              </a:lnSpc>
              <a:buClr>
                <a:srgbClr val="FF9900"/>
              </a:buClr>
              <a:buSzPct val="110000"/>
              <a:buFont typeface="Wingdings" panose="05000000000000000000" pitchFamily="2" charset="2"/>
              <a:buChar char="l"/>
            </a:pPr>
            <a:r>
              <a:rPr lang="ja-JP" altLang="en-US" sz="2000" dirty="0">
                <a:cs typeface="Arial" panose="020B0604020202020204" pitchFamily="34" charset="0"/>
              </a:rPr>
              <a:t>実際の物理空間に対応したモデル</a:t>
            </a:r>
            <a:endParaRPr lang="en-US" altLang="ja-JP" sz="2000" dirty="0">
              <a:cs typeface="Arial" panose="020B0604020202020204" pitchFamily="34" charset="0"/>
            </a:endParaRPr>
          </a:p>
          <a:p>
            <a:pPr marL="342900" indent="-342900">
              <a:lnSpc>
                <a:spcPct val="150000"/>
              </a:lnSpc>
              <a:buClr>
                <a:srgbClr val="FF9900"/>
              </a:buClr>
              <a:buSzPct val="110000"/>
              <a:buFont typeface="Wingdings" panose="05000000000000000000" pitchFamily="2" charset="2"/>
              <a:buChar char="l"/>
            </a:pPr>
            <a:r>
              <a:rPr lang="ja-JP" altLang="en-US" sz="2000" dirty="0">
                <a:cs typeface="Arial" panose="020B0604020202020204" pitchFamily="34" charset="0"/>
              </a:rPr>
              <a:t>熱過渡測定から直接計算できない</a:t>
            </a:r>
            <a:endParaRPr lang="en-US" altLang="ja-JP" sz="2000" dirty="0">
              <a:cs typeface="Arial" panose="020B0604020202020204" pitchFamily="34" charset="0"/>
            </a:endParaRPr>
          </a:p>
          <a:p>
            <a:pPr marL="342900" indent="-342900">
              <a:lnSpc>
                <a:spcPct val="150000"/>
              </a:lnSpc>
              <a:buClr>
                <a:srgbClr val="FF9900"/>
              </a:buClr>
              <a:buSzPct val="110000"/>
              <a:buFont typeface="Wingdings" panose="05000000000000000000" pitchFamily="2" charset="2"/>
              <a:buChar char="l"/>
            </a:pPr>
            <a:endParaRPr lang="en-US" altLang="ja-JP" sz="2000" dirty="0">
              <a:cs typeface="Arial" panose="020B0604020202020204" pitchFamily="34" charset="0"/>
            </a:endParaRPr>
          </a:p>
          <a:p>
            <a:pPr marL="342900" indent="-342900">
              <a:lnSpc>
                <a:spcPct val="150000"/>
              </a:lnSpc>
              <a:buClr>
                <a:srgbClr val="FF9900"/>
              </a:buClr>
              <a:buSzPct val="110000"/>
              <a:buFont typeface="Wingdings" panose="05000000000000000000" pitchFamily="2" charset="2"/>
              <a:buChar char="l"/>
            </a:pPr>
            <a:endParaRPr lang="en-US" altLang="ja-JP" sz="2000" dirty="0">
              <a:cs typeface="Arial" panose="020B0604020202020204" pitchFamily="34" charset="0"/>
            </a:endParaRPr>
          </a:p>
          <a:p>
            <a:pPr marL="342900" indent="-342900">
              <a:lnSpc>
                <a:spcPct val="150000"/>
              </a:lnSpc>
              <a:buClr>
                <a:srgbClr val="FF9900"/>
              </a:buClr>
              <a:buSzPct val="110000"/>
              <a:buFont typeface="Wingdings" panose="05000000000000000000" pitchFamily="2" charset="2"/>
              <a:buChar char="l"/>
            </a:pPr>
            <a:endParaRPr lang="en-US" altLang="ja-JP" sz="2000" dirty="0">
              <a:cs typeface="Arial" panose="020B0604020202020204" pitchFamily="34" charset="0"/>
            </a:endParaRPr>
          </a:p>
          <a:p>
            <a:pPr marL="342900" indent="-342900">
              <a:lnSpc>
                <a:spcPct val="150000"/>
              </a:lnSpc>
              <a:buClr>
                <a:srgbClr val="FF9900"/>
              </a:buClr>
              <a:buSzPct val="110000"/>
              <a:buFont typeface="Wingdings" panose="05000000000000000000" pitchFamily="2" charset="2"/>
              <a:buChar char="l"/>
            </a:pPr>
            <a:endParaRPr lang="en-US" altLang="ja-JP" sz="2000" dirty="0">
              <a:cs typeface="Arial" panose="020B0604020202020204" pitchFamily="34" charset="0"/>
            </a:endParaRPr>
          </a:p>
          <a:p>
            <a:pPr marL="342900" indent="-342900">
              <a:lnSpc>
                <a:spcPct val="150000"/>
              </a:lnSpc>
              <a:buClr>
                <a:srgbClr val="FF9900"/>
              </a:buClr>
              <a:buSzPct val="110000"/>
              <a:buFont typeface="Wingdings" panose="05000000000000000000" pitchFamily="2" charset="2"/>
              <a:buChar char="l"/>
            </a:pPr>
            <a:endParaRPr lang="en-US" altLang="ja-JP" sz="2000" dirty="0">
              <a:cs typeface="Arial" panose="020B0604020202020204" pitchFamily="34" charset="0"/>
            </a:endParaRPr>
          </a:p>
        </p:txBody>
      </p:sp>
      <p:sp>
        <p:nvSpPr>
          <p:cNvPr id="2" name="テキスト ボックス 1">
            <a:extLst>
              <a:ext uri="{FF2B5EF4-FFF2-40B4-BE49-F238E27FC236}">
                <a16:creationId xmlns:a16="http://schemas.microsoft.com/office/drawing/2014/main" id="{B4496C41-F122-619D-CEAB-BC5582D94D91}"/>
              </a:ext>
            </a:extLst>
          </p:cNvPr>
          <p:cNvSpPr txBox="1"/>
          <p:nvPr/>
        </p:nvSpPr>
        <p:spPr>
          <a:xfrm>
            <a:off x="631735" y="2601402"/>
            <a:ext cx="4229039" cy="3266985"/>
          </a:xfrm>
          <a:prstGeom prst="rect">
            <a:avLst/>
          </a:prstGeom>
          <a:solidFill>
            <a:srgbClr val="CCECFF"/>
          </a:solidFill>
        </p:spPr>
        <p:txBody>
          <a:bodyPr wrap="square" rtlCol="0" anchor="t">
            <a:spAutoFit/>
          </a:bodyPr>
          <a:lstStyle/>
          <a:p>
            <a:pPr marL="342900" indent="-342900">
              <a:lnSpc>
                <a:spcPct val="150000"/>
              </a:lnSpc>
              <a:buClr>
                <a:srgbClr val="0070C0"/>
              </a:buClr>
              <a:buSzPct val="110000"/>
              <a:buFont typeface="Wingdings" panose="05000000000000000000" pitchFamily="2" charset="2"/>
              <a:buChar char="l"/>
            </a:pPr>
            <a:r>
              <a:rPr lang="ja-JP" altLang="en-US" sz="2000" dirty="0">
                <a:cs typeface="Arial" panose="020B0604020202020204" pitchFamily="34" charset="0"/>
              </a:rPr>
              <a:t>計算に仮定した架空モデル</a:t>
            </a:r>
            <a:endParaRPr lang="en-US" altLang="ja-JP" sz="2000" dirty="0">
              <a:cs typeface="Arial" panose="020B0604020202020204" pitchFamily="34" charset="0"/>
            </a:endParaRPr>
          </a:p>
          <a:p>
            <a:pPr marL="342900" indent="-342900">
              <a:lnSpc>
                <a:spcPct val="150000"/>
              </a:lnSpc>
              <a:buClr>
                <a:srgbClr val="0070C0"/>
              </a:buClr>
              <a:buSzPct val="110000"/>
              <a:buFont typeface="Wingdings" panose="05000000000000000000" pitchFamily="2" charset="2"/>
              <a:buChar char="l"/>
            </a:pPr>
            <a:r>
              <a:rPr lang="ja-JP" altLang="en-US" sz="2000" dirty="0">
                <a:cs typeface="Arial" panose="020B0604020202020204" pitchFamily="34" charset="0"/>
              </a:rPr>
              <a:t>熱過渡測定から直接計算が可能</a:t>
            </a:r>
            <a:endParaRPr lang="en-US" altLang="ja-JP" sz="2000" dirty="0">
              <a:cs typeface="Arial" panose="020B0604020202020204" pitchFamily="34" charset="0"/>
            </a:endParaRPr>
          </a:p>
          <a:p>
            <a:pPr>
              <a:lnSpc>
                <a:spcPct val="150000"/>
              </a:lnSpc>
              <a:buClr>
                <a:srgbClr val="0070C0"/>
              </a:buClr>
              <a:buSzPct val="110000"/>
            </a:pPr>
            <a:endParaRPr lang="en-US" altLang="ja-JP" sz="2000" dirty="0">
              <a:cs typeface="Arial" panose="020B0604020202020204" pitchFamily="34" charset="0"/>
            </a:endParaRPr>
          </a:p>
          <a:p>
            <a:pPr marL="342900" indent="-342900">
              <a:lnSpc>
                <a:spcPct val="150000"/>
              </a:lnSpc>
              <a:buClr>
                <a:srgbClr val="0070C0"/>
              </a:buClr>
              <a:buSzPct val="110000"/>
              <a:buFont typeface="Wingdings" panose="05000000000000000000" pitchFamily="2" charset="2"/>
              <a:buChar char="l"/>
            </a:pPr>
            <a:endParaRPr lang="en-US" altLang="ja-JP" sz="2000" dirty="0">
              <a:cs typeface="Arial" panose="020B0604020202020204" pitchFamily="34" charset="0"/>
            </a:endParaRPr>
          </a:p>
          <a:p>
            <a:pPr marL="342900" indent="-342900">
              <a:lnSpc>
                <a:spcPct val="150000"/>
              </a:lnSpc>
              <a:buClr>
                <a:srgbClr val="0070C0"/>
              </a:buClr>
              <a:buSzPct val="110000"/>
              <a:buFont typeface="Wingdings" panose="05000000000000000000" pitchFamily="2" charset="2"/>
              <a:buChar char="l"/>
            </a:pPr>
            <a:endParaRPr lang="en-US" altLang="ja-JP" sz="2000" dirty="0">
              <a:cs typeface="Arial" panose="020B0604020202020204" pitchFamily="34" charset="0"/>
            </a:endParaRPr>
          </a:p>
          <a:p>
            <a:pPr>
              <a:lnSpc>
                <a:spcPct val="150000"/>
              </a:lnSpc>
              <a:buClr>
                <a:srgbClr val="0070C0"/>
              </a:buClr>
              <a:buSzPct val="110000"/>
            </a:pPr>
            <a:endParaRPr lang="en-US" altLang="ja-JP" sz="2000" dirty="0">
              <a:cs typeface="Arial" panose="020B0604020202020204" pitchFamily="34" charset="0"/>
            </a:endParaRPr>
          </a:p>
          <a:p>
            <a:pPr marL="342900" indent="-342900">
              <a:lnSpc>
                <a:spcPct val="150000"/>
              </a:lnSpc>
              <a:buClr>
                <a:srgbClr val="0070C0"/>
              </a:buClr>
              <a:buSzPct val="110000"/>
              <a:buFont typeface="Wingdings" panose="05000000000000000000" pitchFamily="2" charset="2"/>
              <a:buChar char="l"/>
            </a:pPr>
            <a:endParaRPr lang="en-US" altLang="ja-JP" sz="2000" dirty="0">
              <a:cs typeface="Arial" panose="020B0604020202020204" pitchFamily="34" charset="0"/>
            </a:endParaRPr>
          </a:p>
        </p:txBody>
      </p:sp>
      <p:sp>
        <p:nvSpPr>
          <p:cNvPr id="16" name="タイトル 15">
            <a:extLst>
              <a:ext uri="{FF2B5EF4-FFF2-40B4-BE49-F238E27FC236}">
                <a16:creationId xmlns:a16="http://schemas.microsoft.com/office/drawing/2014/main" id="{FD32C012-2891-8156-67A5-36A0BBC98255}"/>
              </a:ext>
            </a:extLst>
          </p:cNvPr>
          <p:cNvSpPr>
            <a:spLocks noGrp="1"/>
          </p:cNvSpPr>
          <p:nvPr>
            <p:ph type="title"/>
          </p:nvPr>
        </p:nvSpPr>
        <p:spPr/>
        <p:txBody>
          <a:bodyPr/>
          <a:lstStyle/>
          <a:p>
            <a:r>
              <a:rPr lang="zh-TW" altLang="en-US" sz="2400" dirty="0">
                <a:cs typeface="Arial" panose="020B0604020202020204" pitchFamily="34" charset="0"/>
              </a:rPr>
              <a:t>構造関数　計算手法開発</a:t>
            </a:r>
            <a:endParaRPr kumimoji="1" lang="ja-JP" altLang="en-US" dirty="0"/>
          </a:p>
        </p:txBody>
      </p:sp>
      <p:sp>
        <p:nvSpPr>
          <p:cNvPr id="31" name="フローチャート: 処理 30">
            <a:extLst>
              <a:ext uri="{FF2B5EF4-FFF2-40B4-BE49-F238E27FC236}">
                <a16:creationId xmlns:a16="http://schemas.microsoft.com/office/drawing/2014/main" id="{532BF387-2FD1-4FC5-593D-CE81892C6241}"/>
              </a:ext>
            </a:extLst>
          </p:cNvPr>
          <p:cNvSpPr/>
          <p:nvPr/>
        </p:nvSpPr>
        <p:spPr bwMode="auto">
          <a:xfrm>
            <a:off x="631735" y="1377072"/>
            <a:ext cx="8649513" cy="395744"/>
          </a:xfrm>
          <a:prstGeom prst="flowChartProcess">
            <a:avLst/>
          </a:prstGeom>
          <a:solidFill>
            <a:schemeClr val="accent5"/>
          </a:solidFill>
          <a:ln w="22225">
            <a:solidFill>
              <a:srgbClr val="4472C4"/>
            </a:solidFill>
          </a:ln>
          <a:effectLst/>
        </p:spPr>
        <p:txBody>
          <a:bodyPr vert="horz" wrap="square" lIns="0" tIns="0" rIns="0" bIns="0" numCol="1" rtlCol="0" anchor="ctr" anchorCtr="0" compatLnSpc="1">
            <a:prstTxWarp prst="textNoShape">
              <a:avLst/>
            </a:prstTxWarp>
            <a:noAutofit/>
          </a:bodyPr>
          <a:lstStyle/>
          <a:p>
            <a:pPr algn="ctr" eaLnBrk="1" hangingPunct="1">
              <a:lnSpc>
                <a:spcPct val="85000"/>
              </a:lnSpc>
            </a:pPr>
            <a:r>
              <a:rPr lang="en-US" altLang="ja-JP" sz="2000" dirty="0">
                <a:cs typeface="Arial" panose="020B0604020202020204" pitchFamily="34" charset="0"/>
              </a:rPr>
              <a:t>Foster</a:t>
            </a:r>
            <a:r>
              <a:rPr lang="ja-JP" altLang="en-US" sz="2000" dirty="0">
                <a:cs typeface="Arial" panose="020B0604020202020204" pitchFamily="34" charset="0"/>
              </a:rPr>
              <a:t>型</a:t>
            </a:r>
            <a:r>
              <a:rPr lang="en-US" altLang="ja-JP" sz="2000" dirty="0">
                <a:cs typeface="Arial" panose="020B0604020202020204" pitchFamily="34" charset="0"/>
              </a:rPr>
              <a:t>RC</a:t>
            </a:r>
            <a:r>
              <a:rPr lang="ja-JP" altLang="en-US" sz="2000" dirty="0">
                <a:cs typeface="Arial" panose="020B0604020202020204" pitchFamily="34" charset="0"/>
              </a:rPr>
              <a:t>モデルを</a:t>
            </a:r>
            <a:r>
              <a:rPr lang="en-US" altLang="ja-JP" sz="2000" dirty="0" err="1">
                <a:cs typeface="Arial" panose="020B0604020202020204" pitchFamily="34" charset="0"/>
              </a:rPr>
              <a:t>Cauer</a:t>
            </a:r>
            <a:r>
              <a:rPr lang="ja-JP" altLang="en-US" sz="2000" dirty="0">
                <a:cs typeface="Arial" panose="020B0604020202020204" pitchFamily="34" charset="0"/>
              </a:rPr>
              <a:t>型</a:t>
            </a:r>
            <a:r>
              <a:rPr lang="en-US" altLang="ja-JP" sz="2000" dirty="0">
                <a:cs typeface="Arial" panose="020B0604020202020204" pitchFamily="34" charset="0"/>
              </a:rPr>
              <a:t>RC</a:t>
            </a:r>
            <a:r>
              <a:rPr lang="ja-JP" altLang="en-US" sz="2000" dirty="0">
                <a:cs typeface="Arial" panose="020B0604020202020204" pitchFamily="34" charset="0"/>
              </a:rPr>
              <a:t>モデルに変換</a:t>
            </a:r>
            <a:endParaRPr kumimoji="1" lang="ja-JP" altLang="en-US" sz="2000" b="0" i="0" u="none" strike="noStrike" cap="none" normalizeH="0" baseline="0" dirty="0">
              <a:ln>
                <a:noFill/>
              </a:ln>
              <a:solidFill>
                <a:schemeClr val="tx1"/>
              </a:solidFill>
              <a:effectLst/>
              <a:ea typeface="ＭＳ Ｐゴシック" charset="-128"/>
              <a:cs typeface="Arial" panose="020B0604020202020204" pitchFamily="34" charset="0"/>
            </a:endParaRPr>
          </a:p>
        </p:txBody>
      </p:sp>
      <p:sp>
        <p:nvSpPr>
          <p:cNvPr id="32" name="フローチャート: 処理 31">
            <a:extLst>
              <a:ext uri="{FF2B5EF4-FFF2-40B4-BE49-F238E27FC236}">
                <a16:creationId xmlns:a16="http://schemas.microsoft.com/office/drawing/2014/main" id="{FF4D6D6B-F266-E58B-C6C2-274EB3C6EFC2}"/>
              </a:ext>
            </a:extLst>
          </p:cNvPr>
          <p:cNvSpPr/>
          <p:nvPr/>
        </p:nvSpPr>
        <p:spPr bwMode="auto">
          <a:xfrm>
            <a:off x="632525" y="1377072"/>
            <a:ext cx="864096" cy="395744"/>
          </a:xfrm>
          <a:prstGeom prst="flowChartProcess">
            <a:avLst/>
          </a:prstGeom>
          <a:solidFill>
            <a:srgbClr val="17E9D5"/>
          </a:solidFill>
          <a:ln w="22225">
            <a:solidFill>
              <a:srgbClr val="4472C4"/>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85000"/>
              </a:lnSpc>
              <a:spcBef>
                <a:spcPct val="0"/>
              </a:spcBef>
              <a:spcAft>
                <a:spcPct val="0"/>
              </a:spcAft>
              <a:buClrTx/>
              <a:buSzTx/>
              <a:buFontTx/>
              <a:buNone/>
              <a:tabLst/>
            </a:pPr>
            <a:r>
              <a:rPr kumimoji="1" lang="en-US" altLang="ja-JP" sz="2000" i="0" u="none" strike="noStrike" cap="none" normalizeH="0" baseline="0" dirty="0">
                <a:ln>
                  <a:noFill/>
                </a:ln>
                <a:solidFill>
                  <a:schemeClr val="tx1"/>
                </a:solidFill>
                <a:effectLst/>
                <a:latin typeface="Arial" charset="0"/>
                <a:ea typeface="ＭＳ Ｐゴシック" charset="-128"/>
              </a:rPr>
              <a:t>Step 7</a:t>
            </a:r>
            <a:endParaRPr kumimoji="1" lang="ja-JP" altLang="en-US" sz="2000" i="0" u="none" strike="noStrike" cap="none" normalizeH="0" baseline="0" dirty="0">
              <a:ln>
                <a:noFill/>
              </a:ln>
              <a:solidFill>
                <a:schemeClr val="tx1"/>
              </a:solidFill>
              <a:effectLst/>
              <a:latin typeface="Arial" charset="0"/>
              <a:ea typeface="ＭＳ Ｐゴシック" charset="-128"/>
            </a:endParaRPr>
          </a:p>
        </p:txBody>
      </p:sp>
      <p:grpSp>
        <p:nvGrpSpPr>
          <p:cNvPr id="37" name="グループ化 36">
            <a:extLst>
              <a:ext uri="{FF2B5EF4-FFF2-40B4-BE49-F238E27FC236}">
                <a16:creationId xmlns:a16="http://schemas.microsoft.com/office/drawing/2014/main" id="{49B3DD2E-0064-C751-E77D-E62DE40CB905}"/>
              </a:ext>
            </a:extLst>
          </p:cNvPr>
          <p:cNvGrpSpPr/>
          <p:nvPr/>
        </p:nvGrpSpPr>
        <p:grpSpPr>
          <a:xfrm>
            <a:off x="325697" y="716833"/>
            <a:ext cx="9253028" cy="414065"/>
            <a:chOff x="384872" y="1258017"/>
            <a:chExt cx="8435276" cy="414065"/>
          </a:xfrm>
        </p:grpSpPr>
        <p:grpSp>
          <p:nvGrpSpPr>
            <p:cNvPr id="38" name="グループ化 37">
              <a:extLst>
                <a:ext uri="{FF2B5EF4-FFF2-40B4-BE49-F238E27FC236}">
                  <a16:creationId xmlns:a16="http://schemas.microsoft.com/office/drawing/2014/main" id="{A388F021-2B9B-893C-FE5D-DE101FB8BF49}"/>
                </a:ext>
              </a:extLst>
            </p:cNvPr>
            <p:cNvGrpSpPr/>
            <p:nvPr/>
          </p:nvGrpSpPr>
          <p:grpSpPr>
            <a:xfrm>
              <a:off x="384872" y="1258017"/>
              <a:ext cx="8435276" cy="414065"/>
              <a:chOff x="384872" y="1435415"/>
              <a:chExt cx="8435276" cy="1242013"/>
            </a:xfrm>
          </p:grpSpPr>
          <p:sp>
            <p:nvSpPr>
              <p:cNvPr id="40" name="正方形/長方形 39">
                <a:extLst>
                  <a:ext uri="{FF2B5EF4-FFF2-40B4-BE49-F238E27FC236}">
                    <a16:creationId xmlns:a16="http://schemas.microsoft.com/office/drawing/2014/main" id="{9DFDF6C0-7B0A-E0E9-3E78-3CC2E23DDD94}"/>
                  </a:ext>
                </a:extLst>
              </p:cNvPr>
              <p:cNvSpPr/>
              <p:nvPr/>
            </p:nvSpPr>
            <p:spPr>
              <a:xfrm>
                <a:off x="384872" y="1435415"/>
                <a:ext cx="8435276" cy="1242013"/>
              </a:xfrm>
              <a:prstGeom prst="rect">
                <a:avLst/>
              </a:prstGeom>
              <a:solidFill>
                <a:srgbClr val="F2F5F9"/>
              </a:solidFill>
              <a:ln w="6350" cap="flat" cmpd="sng" algn="ctr">
                <a:noFill/>
                <a:prstDash val="solid"/>
                <a:miter lim="800000"/>
              </a:ln>
              <a:effectLst/>
            </p:spPr>
            <p:txBody>
              <a:bodyPr rtlCol="0" anchor="ctr"/>
              <a:lstStyle/>
              <a:p>
                <a:pPr marL="0" marR="0" lvl="0" indent="0" defTabSz="422041" eaLnBrk="1" fontAlgn="auto" latinLnBrk="0" hangingPunct="1">
                  <a:lnSpc>
                    <a:spcPct val="100000"/>
                  </a:lnSpc>
                  <a:spcBef>
                    <a:spcPts val="0"/>
                  </a:spcBef>
                  <a:spcAft>
                    <a:spcPts val="0"/>
                  </a:spcAft>
                  <a:buClrTx/>
                  <a:buSzTx/>
                  <a:buFontTx/>
                  <a:buNone/>
                  <a:tabLst/>
                  <a:defRPr/>
                </a:pPr>
                <a:r>
                  <a:rPr lang="en-US" altLang="ja-JP" sz="2000" dirty="0">
                    <a:cs typeface="Arial" panose="020B0604020202020204" pitchFamily="34" charset="0"/>
                  </a:rPr>
                  <a:t>Foster</a:t>
                </a:r>
                <a:r>
                  <a:rPr lang="ja-JP" altLang="en-US" sz="2000" dirty="0">
                    <a:cs typeface="Arial" panose="020B0604020202020204" pitchFamily="34" charset="0"/>
                  </a:rPr>
                  <a:t>型回路と</a:t>
                </a:r>
                <a:r>
                  <a:rPr lang="en-US" altLang="ja-JP" sz="2000" dirty="0" err="1">
                    <a:cs typeface="Arial" panose="020B0604020202020204" pitchFamily="34" charset="0"/>
                  </a:rPr>
                  <a:t>Cauer</a:t>
                </a:r>
                <a:r>
                  <a:rPr lang="ja-JP" altLang="en-US" sz="2000" dirty="0">
                    <a:cs typeface="Arial" panose="020B0604020202020204" pitchFamily="34" charset="0"/>
                  </a:rPr>
                  <a:t>型回路の違い</a:t>
                </a:r>
                <a:endParaRPr kumimoji="1" lang="ja-JP" altLang="en-US" sz="2000" b="0" i="0" u="none" strike="noStrike" kern="0" cap="none" spc="0" normalizeH="0" baseline="0" noProof="0" dirty="0">
                  <a:ln>
                    <a:noFill/>
                  </a:ln>
                  <a:effectLst/>
                  <a:uLnTx/>
                  <a:uFillTx/>
                  <a:latin typeface="ＭＳ Ｐゴシック"/>
                  <a:ea typeface="ＭＳ Ｐゴシック"/>
                  <a:cs typeface="+mn-cs"/>
                </a:endParaRPr>
              </a:p>
            </p:txBody>
          </p:sp>
          <p:cxnSp>
            <p:nvCxnSpPr>
              <p:cNvPr id="41" name="直線コネクタ 40">
                <a:extLst>
                  <a:ext uri="{FF2B5EF4-FFF2-40B4-BE49-F238E27FC236}">
                    <a16:creationId xmlns:a16="http://schemas.microsoft.com/office/drawing/2014/main" id="{F8D5AA10-E020-33AD-5634-5BEF6A7C2D2B}"/>
                  </a:ext>
                </a:extLst>
              </p:cNvPr>
              <p:cNvCxnSpPr>
                <a:cxnSpLocks/>
              </p:cNvCxnSpPr>
              <p:nvPr/>
            </p:nvCxnSpPr>
            <p:spPr>
              <a:xfrm>
                <a:off x="384872" y="1435415"/>
                <a:ext cx="0" cy="1242013"/>
              </a:xfrm>
              <a:prstGeom prst="line">
                <a:avLst/>
              </a:prstGeom>
              <a:noFill/>
              <a:ln w="63500" cap="flat" cmpd="sng" algn="ctr">
                <a:solidFill>
                  <a:srgbClr val="0E326F"/>
                </a:solidFill>
                <a:prstDash val="solid"/>
                <a:miter lim="800000"/>
              </a:ln>
              <a:effectLst/>
            </p:spPr>
          </p:cxnSp>
        </p:grpSp>
        <p:sp>
          <p:nvSpPr>
            <p:cNvPr id="39" name="正方形/長方形 38">
              <a:extLst>
                <a:ext uri="{FF2B5EF4-FFF2-40B4-BE49-F238E27FC236}">
                  <a16:creationId xmlns:a16="http://schemas.microsoft.com/office/drawing/2014/main" id="{F10FF541-DDAC-7137-1491-80B481FDAC89}"/>
                </a:ext>
              </a:extLst>
            </p:cNvPr>
            <p:cNvSpPr/>
            <p:nvPr/>
          </p:nvSpPr>
          <p:spPr>
            <a:xfrm>
              <a:off x="432669" y="1318528"/>
              <a:ext cx="6574597"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600" b="1" i="0" u="none" strike="noStrike" kern="0" cap="none" spc="0" normalizeH="0" baseline="0" noProof="0" dirty="0">
                <a:ln>
                  <a:noFill/>
                </a:ln>
                <a:solidFill>
                  <a:srgbClr val="1F497D"/>
                </a:solidFill>
                <a:effectLst/>
                <a:uLnTx/>
                <a:uFillTx/>
                <a:latin typeface="ＭＳ Ｐゴシック"/>
                <a:ea typeface="ＭＳ Ｐゴシック"/>
              </a:endParaRPr>
            </a:p>
          </p:txBody>
        </p:sp>
      </p:grpSp>
      <p:pic>
        <p:nvPicPr>
          <p:cNvPr id="3" name="図 2">
            <a:extLst>
              <a:ext uri="{FF2B5EF4-FFF2-40B4-BE49-F238E27FC236}">
                <a16:creationId xmlns:a16="http://schemas.microsoft.com/office/drawing/2014/main" id="{30336924-F6B6-E534-6A2D-7DFF2CB6133A}"/>
              </a:ext>
            </a:extLst>
          </p:cNvPr>
          <p:cNvPicPr>
            <a:picLocks noChangeAspect="1"/>
          </p:cNvPicPr>
          <p:nvPr/>
        </p:nvPicPr>
        <p:blipFill>
          <a:blip r:embed="rId3"/>
          <a:stretch>
            <a:fillRect/>
          </a:stretch>
        </p:blipFill>
        <p:spPr>
          <a:xfrm>
            <a:off x="619587" y="4306298"/>
            <a:ext cx="4229039" cy="1248312"/>
          </a:xfrm>
          <a:prstGeom prst="rect">
            <a:avLst/>
          </a:prstGeom>
        </p:spPr>
      </p:pic>
      <p:pic>
        <p:nvPicPr>
          <p:cNvPr id="4" name="図 3">
            <a:extLst>
              <a:ext uri="{FF2B5EF4-FFF2-40B4-BE49-F238E27FC236}">
                <a16:creationId xmlns:a16="http://schemas.microsoft.com/office/drawing/2014/main" id="{E19D3968-B2CE-EFE5-E469-B93F9652F2F5}"/>
              </a:ext>
            </a:extLst>
          </p:cNvPr>
          <p:cNvPicPr>
            <a:picLocks noChangeAspect="1"/>
          </p:cNvPicPr>
          <p:nvPr/>
        </p:nvPicPr>
        <p:blipFill>
          <a:blip r:embed="rId4"/>
          <a:stretch>
            <a:fillRect/>
          </a:stretch>
        </p:blipFill>
        <p:spPr>
          <a:xfrm>
            <a:off x="5042828" y="4402482"/>
            <a:ext cx="4229039" cy="1131276"/>
          </a:xfrm>
          <a:prstGeom prst="rect">
            <a:avLst/>
          </a:prstGeom>
        </p:spPr>
      </p:pic>
      <p:sp>
        <p:nvSpPr>
          <p:cNvPr id="168" name="テキスト ボックス 167">
            <a:extLst>
              <a:ext uri="{FF2B5EF4-FFF2-40B4-BE49-F238E27FC236}">
                <a16:creationId xmlns:a16="http://schemas.microsoft.com/office/drawing/2014/main" id="{DF97E945-71DB-2403-6C21-0B17E7AE871B}"/>
              </a:ext>
            </a:extLst>
          </p:cNvPr>
          <p:cNvSpPr txBox="1"/>
          <p:nvPr/>
        </p:nvSpPr>
        <p:spPr>
          <a:xfrm>
            <a:off x="631735" y="2204864"/>
            <a:ext cx="4229039" cy="400110"/>
          </a:xfrm>
          <a:prstGeom prst="rect">
            <a:avLst/>
          </a:prstGeom>
          <a:solidFill>
            <a:srgbClr val="0070C0"/>
          </a:solidFill>
        </p:spPr>
        <p:txBody>
          <a:bodyPr wrap="square">
            <a:spAutoFit/>
          </a:bodyPr>
          <a:lstStyle/>
          <a:p>
            <a:pPr algn="ctr"/>
            <a:r>
              <a:rPr lang="en-US" altLang="ja-JP" sz="2000" b="1" dirty="0">
                <a:solidFill>
                  <a:schemeClr val="bg1"/>
                </a:solidFill>
              </a:rPr>
              <a:t>Foster</a:t>
            </a:r>
            <a:r>
              <a:rPr lang="ja-JP" altLang="en-US" sz="2000" b="1" dirty="0">
                <a:solidFill>
                  <a:schemeClr val="bg1"/>
                </a:solidFill>
              </a:rPr>
              <a:t>型</a:t>
            </a:r>
            <a:r>
              <a:rPr lang="en-US" altLang="ja-JP" sz="2000" b="1" dirty="0">
                <a:solidFill>
                  <a:schemeClr val="bg1"/>
                </a:solidFill>
              </a:rPr>
              <a:t>RC</a:t>
            </a:r>
            <a:r>
              <a:rPr lang="ja-JP" altLang="en-US" sz="2000" b="1" dirty="0">
                <a:solidFill>
                  <a:schemeClr val="bg1"/>
                </a:solidFill>
              </a:rPr>
              <a:t>モデル</a:t>
            </a:r>
          </a:p>
        </p:txBody>
      </p:sp>
      <p:sp>
        <p:nvSpPr>
          <p:cNvPr id="5" name="テキスト ボックス 4">
            <a:extLst>
              <a:ext uri="{FF2B5EF4-FFF2-40B4-BE49-F238E27FC236}">
                <a16:creationId xmlns:a16="http://schemas.microsoft.com/office/drawing/2014/main" id="{5186CF85-2863-55BD-B24E-71D8ABC88D95}"/>
              </a:ext>
            </a:extLst>
          </p:cNvPr>
          <p:cNvSpPr txBox="1"/>
          <p:nvPr/>
        </p:nvSpPr>
        <p:spPr>
          <a:xfrm>
            <a:off x="5042828" y="2204864"/>
            <a:ext cx="4229039" cy="400110"/>
          </a:xfrm>
          <a:prstGeom prst="rect">
            <a:avLst/>
          </a:prstGeom>
          <a:solidFill>
            <a:srgbClr val="FF9900"/>
          </a:solidFill>
        </p:spPr>
        <p:txBody>
          <a:bodyPr wrap="square">
            <a:spAutoFit/>
          </a:bodyPr>
          <a:lstStyle/>
          <a:p>
            <a:pPr algn="ctr"/>
            <a:r>
              <a:rPr lang="en-US" altLang="ja-JP" sz="2000" b="1" dirty="0" err="1">
                <a:solidFill>
                  <a:schemeClr val="bg1"/>
                </a:solidFill>
              </a:rPr>
              <a:t>Cauer</a:t>
            </a:r>
            <a:r>
              <a:rPr lang="ja-JP" altLang="en-US" sz="2000" b="1" dirty="0">
                <a:solidFill>
                  <a:schemeClr val="bg1"/>
                </a:solidFill>
              </a:rPr>
              <a:t>型</a:t>
            </a:r>
            <a:r>
              <a:rPr lang="en-US" altLang="ja-JP" sz="2000" b="1" dirty="0">
                <a:solidFill>
                  <a:schemeClr val="bg1"/>
                </a:solidFill>
              </a:rPr>
              <a:t>RC</a:t>
            </a:r>
            <a:r>
              <a:rPr lang="ja-JP" altLang="en-US" sz="2000" b="1" dirty="0">
                <a:solidFill>
                  <a:schemeClr val="bg1"/>
                </a:solidFill>
              </a:rPr>
              <a:t>モデル</a:t>
            </a:r>
          </a:p>
        </p:txBody>
      </p:sp>
    </p:spTree>
    <p:extLst>
      <p:ext uri="{BB962C8B-B14F-4D97-AF65-F5344CB8AC3E}">
        <p14:creationId xmlns:p14="http://schemas.microsoft.com/office/powerpoint/2010/main" val="4018905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5">
            <a:extLst>
              <a:ext uri="{FF2B5EF4-FFF2-40B4-BE49-F238E27FC236}">
                <a16:creationId xmlns:a16="http://schemas.microsoft.com/office/drawing/2014/main" id="{FD32C012-2891-8156-67A5-36A0BBC98255}"/>
              </a:ext>
            </a:extLst>
          </p:cNvPr>
          <p:cNvSpPr>
            <a:spLocks noGrp="1"/>
          </p:cNvSpPr>
          <p:nvPr>
            <p:ph type="title"/>
          </p:nvPr>
        </p:nvSpPr>
        <p:spPr/>
        <p:txBody>
          <a:bodyPr/>
          <a:lstStyle/>
          <a:p>
            <a:r>
              <a:rPr lang="zh-TW" altLang="en-US" sz="2400" dirty="0">
                <a:cs typeface="Arial" panose="020B0604020202020204" pitchFamily="34" charset="0"/>
              </a:rPr>
              <a:t>構造関数　計算手法開発</a:t>
            </a:r>
            <a:endParaRPr kumimoji="1" lang="ja-JP" altLang="en-US" dirty="0"/>
          </a:p>
        </p:txBody>
      </p:sp>
      <p:sp>
        <p:nvSpPr>
          <p:cNvPr id="31" name="フローチャート: 処理 30">
            <a:extLst>
              <a:ext uri="{FF2B5EF4-FFF2-40B4-BE49-F238E27FC236}">
                <a16:creationId xmlns:a16="http://schemas.microsoft.com/office/drawing/2014/main" id="{532BF387-2FD1-4FC5-593D-CE81892C6241}"/>
              </a:ext>
            </a:extLst>
          </p:cNvPr>
          <p:cNvSpPr/>
          <p:nvPr/>
        </p:nvSpPr>
        <p:spPr bwMode="auto">
          <a:xfrm>
            <a:off x="631735" y="1377072"/>
            <a:ext cx="8649513" cy="395744"/>
          </a:xfrm>
          <a:prstGeom prst="flowChartProcess">
            <a:avLst/>
          </a:prstGeom>
          <a:solidFill>
            <a:schemeClr val="accent5"/>
          </a:solidFill>
          <a:ln w="22225">
            <a:solidFill>
              <a:srgbClr val="4472C4"/>
            </a:solidFill>
          </a:ln>
          <a:effectLst/>
        </p:spPr>
        <p:txBody>
          <a:bodyPr vert="horz" wrap="square" lIns="0" tIns="0" rIns="0" bIns="0" numCol="1" rtlCol="0" anchor="ctr" anchorCtr="0" compatLnSpc="1">
            <a:prstTxWarp prst="textNoShape">
              <a:avLst/>
            </a:prstTxWarp>
            <a:noAutofit/>
          </a:bodyPr>
          <a:lstStyle/>
          <a:p>
            <a:pPr algn="ctr" eaLnBrk="1" hangingPunct="1">
              <a:lnSpc>
                <a:spcPct val="85000"/>
              </a:lnSpc>
            </a:pPr>
            <a:r>
              <a:rPr lang="en-US" altLang="ja-JP" sz="2000" dirty="0">
                <a:cs typeface="Arial" panose="020B0604020202020204" pitchFamily="34" charset="0"/>
              </a:rPr>
              <a:t>Foster</a:t>
            </a:r>
            <a:r>
              <a:rPr lang="ja-JP" altLang="en-US" sz="2000" dirty="0">
                <a:cs typeface="Arial" panose="020B0604020202020204" pitchFamily="34" charset="0"/>
              </a:rPr>
              <a:t>型</a:t>
            </a:r>
            <a:r>
              <a:rPr lang="en-US" altLang="ja-JP" sz="2000" dirty="0">
                <a:cs typeface="Arial" panose="020B0604020202020204" pitchFamily="34" charset="0"/>
              </a:rPr>
              <a:t>RC</a:t>
            </a:r>
            <a:r>
              <a:rPr lang="ja-JP" altLang="en-US" sz="2000" dirty="0">
                <a:cs typeface="Arial" panose="020B0604020202020204" pitchFamily="34" charset="0"/>
              </a:rPr>
              <a:t>モデルを</a:t>
            </a:r>
            <a:r>
              <a:rPr lang="en-US" altLang="ja-JP" sz="2000" dirty="0" err="1">
                <a:cs typeface="Arial" panose="020B0604020202020204" pitchFamily="34" charset="0"/>
              </a:rPr>
              <a:t>Cauer</a:t>
            </a:r>
            <a:r>
              <a:rPr lang="ja-JP" altLang="en-US" sz="2000" dirty="0">
                <a:cs typeface="Arial" panose="020B0604020202020204" pitchFamily="34" charset="0"/>
              </a:rPr>
              <a:t>型</a:t>
            </a:r>
            <a:r>
              <a:rPr lang="en-US" altLang="ja-JP" sz="2000" dirty="0">
                <a:cs typeface="Arial" panose="020B0604020202020204" pitchFamily="34" charset="0"/>
              </a:rPr>
              <a:t>RC</a:t>
            </a:r>
            <a:r>
              <a:rPr lang="ja-JP" altLang="en-US" sz="2000" dirty="0">
                <a:cs typeface="Arial" panose="020B0604020202020204" pitchFamily="34" charset="0"/>
              </a:rPr>
              <a:t>モデルに変換</a:t>
            </a:r>
            <a:endParaRPr kumimoji="1" lang="ja-JP" altLang="en-US" sz="2000" b="0" i="0" u="none" strike="noStrike" cap="none" normalizeH="0" baseline="0" dirty="0">
              <a:ln>
                <a:noFill/>
              </a:ln>
              <a:solidFill>
                <a:schemeClr val="tx1"/>
              </a:solidFill>
              <a:effectLst/>
              <a:ea typeface="ＭＳ Ｐゴシック" charset="-128"/>
              <a:cs typeface="Arial" panose="020B0604020202020204" pitchFamily="34" charset="0"/>
            </a:endParaRPr>
          </a:p>
        </p:txBody>
      </p:sp>
      <p:sp>
        <p:nvSpPr>
          <p:cNvPr id="32" name="フローチャート: 処理 31">
            <a:extLst>
              <a:ext uri="{FF2B5EF4-FFF2-40B4-BE49-F238E27FC236}">
                <a16:creationId xmlns:a16="http://schemas.microsoft.com/office/drawing/2014/main" id="{FF4D6D6B-F266-E58B-C6C2-274EB3C6EFC2}"/>
              </a:ext>
            </a:extLst>
          </p:cNvPr>
          <p:cNvSpPr/>
          <p:nvPr/>
        </p:nvSpPr>
        <p:spPr bwMode="auto">
          <a:xfrm>
            <a:off x="632525" y="1377072"/>
            <a:ext cx="864096" cy="395744"/>
          </a:xfrm>
          <a:prstGeom prst="flowChartProcess">
            <a:avLst/>
          </a:prstGeom>
          <a:solidFill>
            <a:srgbClr val="17E9D5"/>
          </a:solidFill>
          <a:ln w="22225">
            <a:solidFill>
              <a:srgbClr val="4472C4"/>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85000"/>
              </a:lnSpc>
              <a:spcBef>
                <a:spcPct val="0"/>
              </a:spcBef>
              <a:spcAft>
                <a:spcPct val="0"/>
              </a:spcAft>
              <a:buClrTx/>
              <a:buSzTx/>
              <a:buFontTx/>
              <a:buNone/>
              <a:tabLst/>
            </a:pPr>
            <a:r>
              <a:rPr kumimoji="1" lang="en-US" altLang="ja-JP" sz="2000" i="0" u="none" strike="noStrike" cap="none" normalizeH="0" baseline="0" dirty="0">
                <a:ln>
                  <a:noFill/>
                </a:ln>
                <a:solidFill>
                  <a:schemeClr val="tx1"/>
                </a:solidFill>
                <a:effectLst/>
                <a:latin typeface="Arial" charset="0"/>
                <a:ea typeface="ＭＳ Ｐゴシック" charset="-128"/>
              </a:rPr>
              <a:t>Step 7</a:t>
            </a:r>
            <a:endParaRPr kumimoji="1" lang="ja-JP" altLang="en-US" sz="2000" i="0" u="none" strike="noStrike" cap="none" normalizeH="0" baseline="0" dirty="0">
              <a:ln>
                <a:noFill/>
              </a:ln>
              <a:solidFill>
                <a:schemeClr val="tx1"/>
              </a:solidFill>
              <a:effectLst/>
              <a:latin typeface="Arial" charset="0"/>
              <a:ea typeface="ＭＳ Ｐゴシック" charset="-128"/>
            </a:endParaRPr>
          </a:p>
        </p:txBody>
      </p:sp>
      <p:grpSp>
        <p:nvGrpSpPr>
          <p:cNvPr id="37" name="グループ化 36">
            <a:extLst>
              <a:ext uri="{FF2B5EF4-FFF2-40B4-BE49-F238E27FC236}">
                <a16:creationId xmlns:a16="http://schemas.microsoft.com/office/drawing/2014/main" id="{49B3DD2E-0064-C751-E77D-E62DE40CB905}"/>
              </a:ext>
            </a:extLst>
          </p:cNvPr>
          <p:cNvGrpSpPr/>
          <p:nvPr/>
        </p:nvGrpSpPr>
        <p:grpSpPr>
          <a:xfrm>
            <a:off x="325697" y="716833"/>
            <a:ext cx="9253028" cy="414065"/>
            <a:chOff x="384872" y="1258017"/>
            <a:chExt cx="8435276" cy="414065"/>
          </a:xfrm>
        </p:grpSpPr>
        <p:grpSp>
          <p:nvGrpSpPr>
            <p:cNvPr id="38" name="グループ化 37">
              <a:extLst>
                <a:ext uri="{FF2B5EF4-FFF2-40B4-BE49-F238E27FC236}">
                  <a16:creationId xmlns:a16="http://schemas.microsoft.com/office/drawing/2014/main" id="{A388F021-2B9B-893C-FE5D-DE101FB8BF49}"/>
                </a:ext>
              </a:extLst>
            </p:cNvPr>
            <p:cNvGrpSpPr/>
            <p:nvPr/>
          </p:nvGrpSpPr>
          <p:grpSpPr>
            <a:xfrm>
              <a:off x="384872" y="1258017"/>
              <a:ext cx="8435276" cy="414065"/>
              <a:chOff x="384872" y="1435415"/>
              <a:chExt cx="8435276" cy="1242013"/>
            </a:xfrm>
          </p:grpSpPr>
          <p:sp>
            <p:nvSpPr>
              <p:cNvPr id="40" name="正方形/長方形 39">
                <a:extLst>
                  <a:ext uri="{FF2B5EF4-FFF2-40B4-BE49-F238E27FC236}">
                    <a16:creationId xmlns:a16="http://schemas.microsoft.com/office/drawing/2014/main" id="{9DFDF6C0-7B0A-E0E9-3E78-3CC2E23DDD94}"/>
                  </a:ext>
                </a:extLst>
              </p:cNvPr>
              <p:cNvSpPr/>
              <p:nvPr/>
            </p:nvSpPr>
            <p:spPr>
              <a:xfrm>
                <a:off x="384872" y="1435415"/>
                <a:ext cx="8435276" cy="1242013"/>
              </a:xfrm>
              <a:prstGeom prst="rect">
                <a:avLst/>
              </a:prstGeom>
              <a:solidFill>
                <a:srgbClr val="F2F5F9"/>
              </a:solidFill>
              <a:ln w="6350" cap="flat" cmpd="sng" algn="ctr">
                <a:noFill/>
                <a:prstDash val="solid"/>
                <a:miter lim="800000"/>
              </a:ln>
              <a:effectLst/>
            </p:spPr>
            <p:txBody>
              <a:bodyPr rtlCol="0" anchor="ctr"/>
              <a:lstStyle/>
              <a:p>
                <a:pPr marL="0" marR="0" lvl="0" indent="0" defTabSz="422041" eaLnBrk="1" fontAlgn="auto" latinLnBrk="0" hangingPunct="1">
                  <a:lnSpc>
                    <a:spcPct val="100000"/>
                  </a:lnSpc>
                  <a:spcBef>
                    <a:spcPts val="0"/>
                  </a:spcBef>
                  <a:spcAft>
                    <a:spcPts val="0"/>
                  </a:spcAft>
                  <a:buClrTx/>
                  <a:buSzTx/>
                  <a:buFontTx/>
                  <a:buNone/>
                  <a:tabLst/>
                  <a:defRPr/>
                </a:pPr>
                <a:r>
                  <a:rPr lang="en-US" altLang="ja-JP" sz="2000" dirty="0"/>
                  <a:t>Foster</a:t>
                </a:r>
                <a:r>
                  <a:rPr lang="ja-JP" altLang="en-US" sz="2000" dirty="0"/>
                  <a:t>型回路の温度差</a:t>
                </a:r>
                <a:endParaRPr kumimoji="1" lang="ja-JP" altLang="en-US" sz="2000" b="0" i="0" u="none" strike="noStrike" kern="0" cap="none" spc="0" normalizeH="0" baseline="0" noProof="0" dirty="0">
                  <a:ln>
                    <a:noFill/>
                  </a:ln>
                  <a:effectLst/>
                  <a:uLnTx/>
                  <a:uFillTx/>
                  <a:latin typeface="ＭＳ Ｐゴシック"/>
                  <a:ea typeface="ＭＳ Ｐゴシック"/>
                  <a:cs typeface="+mn-cs"/>
                </a:endParaRPr>
              </a:p>
            </p:txBody>
          </p:sp>
          <p:cxnSp>
            <p:nvCxnSpPr>
              <p:cNvPr id="41" name="直線コネクタ 40">
                <a:extLst>
                  <a:ext uri="{FF2B5EF4-FFF2-40B4-BE49-F238E27FC236}">
                    <a16:creationId xmlns:a16="http://schemas.microsoft.com/office/drawing/2014/main" id="{F8D5AA10-E020-33AD-5634-5BEF6A7C2D2B}"/>
                  </a:ext>
                </a:extLst>
              </p:cNvPr>
              <p:cNvCxnSpPr>
                <a:cxnSpLocks/>
              </p:cNvCxnSpPr>
              <p:nvPr/>
            </p:nvCxnSpPr>
            <p:spPr>
              <a:xfrm>
                <a:off x="384872" y="1435415"/>
                <a:ext cx="0" cy="1242013"/>
              </a:xfrm>
              <a:prstGeom prst="line">
                <a:avLst/>
              </a:prstGeom>
              <a:noFill/>
              <a:ln w="63500" cap="flat" cmpd="sng" algn="ctr">
                <a:solidFill>
                  <a:srgbClr val="0E326F"/>
                </a:solidFill>
                <a:prstDash val="solid"/>
                <a:miter lim="800000"/>
              </a:ln>
              <a:effectLst/>
            </p:spPr>
          </p:cxnSp>
        </p:grpSp>
        <p:sp>
          <p:nvSpPr>
            <p:cNvPr id="39" name="正方形/長方形 38">
              <a:extLst>
                <a:ext uri="{FF2B5EF4-FFF2-40B4-BE49-F238E27FC236}">
                  <a16:creationId xmlns:a16="http://schemas.microsoft.com/office/drawing/2014/main" id="{F10FF541-DDAC-7137-1491-80B481FDAC89}"/>
                </a:ext>
              </a:extLst>
            </p:cNvPr>
            <p:cNvSpPr/>
            <p:nvPr/>
          </p:nvSpPr>
          <p:spPr>
            <a:xfrm>
              <a:off x="432669" y="1318528"/>
              <a:ext cx="6574597"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600" b="1" i="0" u="none" strike="noStrike" kern="0" cap="none" spc="0" normalizeH="0" baseline="0" noProof="0" dirty="0">
                <a:ln>
                  <a:noFill/>
                </a:ln>
                <a:solidFill>
                  <a:srgbClr val="1F497D"/>
                </a:solidFill>
                <a:effectLst/>
                <a:uLnTx/>
                <a:uFillTx/>
                <a:latin typeface="ＭＳ Ｐゴシック"/>
                <a:ea typeface="ＭＳ Ｐゴシック"/>
              </a:endParaRPr>
            </a:p>
          </p:txBody>
        </p:sp>
      </p:grpSp>
      <p:pic>
        <p:nvPicPr>
          <p:cNvPr id="3" name="図 2">
            <a:extLst>
              <a:ext uri="{FF2B5EF4-FFF2-40B4-BE49-F238E27FC236}">
                <a16:creationId xmlns:a16="http://schemas.microsoft.com/office/drawing/2014/main" id="{30336924-F6B6-E534-6A2D-7DFF2CB6133A}"/>
              </a:ext>
            </a:extLst>
          </p:cNvPr>
          <p:cNvPicPr>
            <a:picLocks noChangeAspect="1"/>
          </p:cNvPicPr>
          <p:nvPr/>
        </p:nvPicPr>
        <p:blipFill>
          <a:blip r:embed="rId3"/>
          <a:stretch>
            <a:fillRect/>
          </a:stretch>
        </p:blipFill>
        <p:spPr>
          <a:xfrm>
            <a:off x="1725724" y="1988840"/>
            <a:ext cx="6452972" cy="1904765"/>
          </a:xfrm>
          <a:prstGeom prst="rect">
            <a:avLst/>
          </a:prstGeom>
        </p:spPr>
      </p:pic>
      <p:sp>
        <p:nvSpPr>
          <p:cNvPr id="168" name="テキスト ボックス 167">
            <a:extLst>
              <a:ext uri="{FF2B5EF4-FFF2-40B4-BE49-F238E27FC236}">
                <a16:creationId xmlns:a16="http://schemas.microsoft.com/office/drawing/2014/main" id="{DF97E945-71DB-2403-6C21-0B17E7AE871B}"/>
              </a:ext>
            </a:extLst>
          </p:cNvPr>
          <p:cNvSpPr txBox="1"/>
          <p:nvPr/>
        </p:nvSpPr>
        <p:spPr>
          <a:xfrm>
            <a:off x="3714998" y="3524273"/>
            <a:ext cx="2474424" cy="369332"/>
          </a:xfrm>
          <a:prstGeom prst="rect">
            <a:avLst/>
          </a:prstGeom>
          <a:noFill/>
        </p:spPr>
        <p:txBody>
          <a:bodyPr wrap="square">
            <a:spAutoFit/>
          </a:bodyPr>
          <a:lstStyle/>
          <a:p>
            <a:pPr algn="ctr"/>
            <a:r>
              <a:rPr lang="en-US" altLang="ja-JP" sz="1800" dirty="0"/>
              <a:t>Foster</a:t>
            </a:r>
            <a:r>
              <a:rPr lang="ja-JP" altLang="en-US" sz="1800" dirty="0"/>
              <a:t>型</a:t>
            </a:r>
            <a:r>
              <a:rPr lang="en-US" altLang="ja-JP" sz="1800" dirty="0"/>
              <a:t>RC</a:t>
            </a:r>
            <a:r>
              <a:rPr lang="ja-JP" altLang="en-US" sz="1800" dirty="0"/>
              <a:t>モデル</a:t>
            </a:r>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65334289-58B8-7BA1-74F6-8BA02C879FD7}"/>
                  </a:ext>
                </a:extLst>
              </p:cNvPr>
              <p:cNvSpPr txBox="1"/>
              <p:nvPr/>
            </p:nvSpPr>
            <p:spPr>
              <a:xfrm>
                <a:off x="3887091" y="5166478"/>
                <a:ext cx="4956810" cy="8485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ja-JP" altLang="en-US" sz="1800" smtClean="0">
                          <a:latin typeface="Cambria Math" panose="02040503050406030204" pitchFamily="18" charset="0"/>
                        </a:rPr>
                        <m:t>∆</m:t>
                      </m:r>
                      <m:r>
                        <a:rPr lang="ja-JP" altLang="en-US" sz="1800" i="1" smtClean="0">
                          <a:solidFill>
                            <a:schemeClr val="tx1"/>
                          </a:solidFill>
                          <a:latin typeface="Cambria Math" panose="02040503050406030204" pitchFamily="18" charset="0"/>
                        </a:rPr>
                        <m:t>𝑇</m:t>
                      </m:r>
                      <m:d>
                        <m:dPr>
                          <m:ctrlPr>
                            <a:rPr lang="ja-JP" altLang="en-US" sz="1800" i="1">
                              <a:solidFill>
                                <a:schemeClr val="tx1"/>
                              </a:solidFill>
                              <a:latin typeface="Cambria Math" panose="02040503050406030204" pitchFamily="18" charset="0"/>
                            </a:rPr>
                          </m:ctrlPr>
                        </m:dPr>
                        <m:e>
                          <m:r>
                            <a:rPr lang="ja-JP" altLang="en-US" sz="1800" i="1">
                              <a:solidFill>
                                <a:schemeClr val="tx1"/>
                              </a:solidFill>
                              <a:latin typeface="Cambria Math" panose="02040503050406030204" pitchFamily="18" charset="0"/>
                            </a:rPr>
                            <m:t>𝑠</m:t>
                          </m:r>
                        </m:e>
                      </m:d>
                      <m:r>
                        <a:rPr lang="ja-JP" altLang="en-US" sz="1800" i="0">
                          <a:solidFill>
                            <a:schemeClr val="tx1"/>
                          </a:solidFill>
                          <a:latin typeface="Cambria Math" panose="02040503050406030204" pitchFamily="18" charset="0"/>
                        </a:rPr>
                        <m:t>=</m:t>
                      </m:r>
                      <m:sSub>
                        <m:sSubPr>
                          <m:ctrlPr>
                            <a:rPr lang="ja-JP" altLang="en-US" sz="1800" i="1">
                              <a:solidFill>
                                <a:srgbClr val="836967"/>
                              </a:solidFill>
                              <a:latin typeface="Cambria Math" panose="02040503050406030204" pitchFamily="18" charset="0"/>
                            </a:rPr>
                          </m:ctrlPr>
                        </m:sSubPr>
                        <m:e>
                          <m:r>
                            <a:rPr lang="ja-JP" altLang="en-US" sz="1800" i="1">
                              <a:latin typeface="Cambria Math" panose="02040503050406030204" pitchFamily="18" charset="0"/>
                            </a:rPr>
                            <m:t>𝑃</m:t>
                          </m:r>
                        </m:e>
                        <m:sub>
                          <m:r>
                            <a:rPr lang="ja-JP" altLang="en-US" sz="1800" i="0">
                              <a:latin typeface="Cambria Math" panose="02040503050406030204" pitchFamily="18" charset="0"/>
                            </a:rPr>
                            <m:t>0</m:t>
                          </m:r>
                        </m:sub>
                      </m:sSub>
                      <m:nary>
                        <m:naryPr>
                          <m:chr m:val="∑"/>
                          <m:limLoc m:val="undOvr"/>
                          <m:ctrlPr>
                            <a:rPr lang="ja-JP" altLang="en-US" sz="1800" i="1">
                              <a:latin typeface="Cambria Math" panose="02040503050406030204" pitchFamily="18" charset="0"/>
                            </a:rPr>
                          </m:ctrlPr>
                        </m:naryPr>
                        <m:sub>
                          <m:r>
                            <a:rPr lang="ja-JP" altLang="en-US" sz="1800" i="1">
                              <a:latin typeface="Cambria Math" panose="02040503050406030204" pitchFamily="18" charset="0"/>
                            </a:rPr>
                            <m:t>𝑖</m:t>
                          </m:r>
                          <m:r>
                            <a:rPr lang="ja-JP" altLang="en-US" sz="1800" i="0">
                              <a:latin typeface="Cambria Math" panose="02040503050406030204" pitchFamily="18" charset="0"/>
                            </a:rPr>
                            <m:t>=1</m:t>
                          </m:r>
                        </m:sub>
                        <m:sup>
                          <m:r>
                            <a:rPr lang="ja-JP" altLang="en-US" sz="1800" i="1">
                              <a:latin typeface="Cambria Math" panose="02040503050406030204" pitchFamily="18" charset="0"/>
                            </a:rPr>
                            <m:t>𝑛</m:t>
                          </m:r>
                        </m:sup>
                        <m:e>
                          <m:f>
                            <m:fPr>
                              <m:ctrlPr>
                                <a:rPr lang="ja-JP" altLang="en-US" sz="1800" i="1">
                                  <a:solidFill>
                                    <a:srgbClr val="836967"/>
                                  </a:solidFill>
                                  <a:latin typeface="Cambria Math" panose="02040503050406030204" pitchFamily="18" charset="0"/>
                                </a:rPr>
                              </m:ctrlPr>
                            </m:fPr>
                            <m:num>
                              <m:sSub>
                                <m:sSubPr>
                                  <m:ctrlPr>
                                    <a:rPr lang="ja-JP" altLang="en-US" sz="1800" i="1">
                                      <a:solidFill>
                                        <a:srgbClr val="836967"/>
                                      </a:solidFill>
                                      <a:latin typeface="Cambria Math" panose="02040503050406030204" pitchFamily="18" charset="0"/>
                                    </a:rPr>
                                  </m:ctrlPr>
                                </m:sSubPr>
                                <m:e>
                                  <m:r>
                                    <a:rPr lang="ja-JP" altLang="en-US" sz="1800" i="1">
                                      <a:latin typeface="Cambria Math" panose="02040503050406030204" pitchFamily="18" charset="0"/>
                                    </a:rPr>
                                    <m:t>𝑅</m:t>
                                  </m:r>
                                </m:e>
                                <m:sub>
                                  <m:r>
                                    <m:rPr>
                                      <m:sty m:val="p"/>
                                    </m:rPr>
                                    <a:rPr lang="ja-JP" altLang="en-US" sz="1800" i="0">
                                      <a:latin typeface="Cambria Math" panose="02040503050406030204" pitchFamily="18" charset="0"/>
                                    </a:rPr>
                                    <m:t>foster</m:t>
                                  </m:r>
                                  <m:r>
                                    <a:rPr lang="ja-JP" altLang="en-US" sz="1800" i="0">
                                      <a:latin typeface="Cambria Math" panose="02040503050406030204" pitchFamily="18" charset="0"/>
                                    </a:rPr>
                                    <m:t>, </m:t>
                                  </m:r>
                                  <m:r>
                                    <a:rPr lang="ja-JP" altLang="en-US" sz="1800" i="1">
                                      <a:latin typeface="Cambria Math" panose="02040503050406030204" pitchFamily="18" charset="0"/>
                                    </a:rPr>
                                    <m:t>𝑖</m:t>
                                  </m:r>
                                </m:sub>
                              </m:sSub>
                            </m:num>
                            <m:den>
                              <m:r>
                                <a:rPr lang="ja-JP" altLang="en-US" sz="1800" i="0">
                                  <a:latin typeface="Cambria Math" panose="02040503050406030204" pitchFamily="18" charset="0"/>
                                </a:rPr>
                                <m:t>1+</m:t>
                              </m:r>
                              <m:sSub>
                                <m:sSubPr>
                                  <m:ctrlPr>
                                    <a:rPr lang="ja-JP" altLang="en-US" sz="1800" i="1">
                                      <a:solidFill>
                                        <a:srgbClr val="836967"/>
                                      </a:solidFill>
                                      <a:latin typeface="Cambria Math" panose="02040503050406030204" pitchFamily="18" charset="0"/>
                                    </a:rPr>
                                  </m:ctrlPr>
                                </m:sSubPr>
                                <m:e>
                                  <m:r>
                                    <a:rPr lang="ja-JP" altLang="en-US" sz="1800" i="1">
                                      <a:latin typeface="Cambria Math" panose="02040503050406030204" pitchFamily="18" charset="0"/>
                                    </a:rPr>
                                    <m:t>𝑠𝑅</m:t>
                                  </m:r>
                                </m:e>
                                <m:sub>
                                  <m:r>
                                    <m:rPr>
                                      <m:sty m:val="p"/>
                                    </m:rPr>
                                    <a:rPr lang="ja-JP" altLang="en-US" sz="1800" i="0">
                                      <a:latin typeface="Cambria Math" panose="02040503050406030204" pitchFamily="18" charset="0"/>
                                    </a:rPr>
                                    <m:t>foster</m:t>
                                  </m:r>
                                  <m:r>
                                    <a:rPr lang="ja-JP" altLang="en-US" sz="1800" i="0">
                                      <a:latin typeface="Cambria Math" panose="02040503050406030204" pitchFamily="18" charset="0"/>
                                    </a:rPr>
                                    <m:t>, </m:t>
                                  </m:r>
                                  <m:r>
                                    <a:rPr lang="ja-JP" altLang="en-US" sz="1800" i="1">
                                      <a:latin typeface="Cambria Math" panose="02040503050406030204" pitchFamily="18" charset="0"/>
                                    </a:rPr>
                                    <m:t>𝑖</m:t>
                                  </m:r>
                                </m:sub>
                              </m:sSub>
                              <m:sSub>
                                <m:sSubPr>
                                  <m:ctrlPr>
                                    <a:rPr lang="ja-JP" altLang="en-US" sz="1800" i="1">
                                      <a:solidFill>
                                        <a:srgbClr val="836967"/>
                                      </a:solidFill>
                                      <a:latin typeface="Cambria Math" panose="02040503050406030204" pitchFamily="18" charset="0"/>
                                    </a:rPr>
                                  </m:ctrlPr>
                                </m:sSubPr>
                                <m:e>
                                  <m:r>
                                    <a:rPr lang="ja-JP" altLang="en-US" sz="1800" i="1">
                                      <a:latin typeface="Cambria Math" panose="02040503050406030204" pitchFamily="18" charset="0"/>
                                    </a:rPr>
                                    <m:t>𝐶</m:t>
                                  </m:r>
                                </m:e>
                                <m:sub>
                                  <m:r>
                                    <m:rPr>
                                      <m:sty m:val="p"/>
                                    </m:rPr>
                                    <a:rPr lang="ja-JP" altLang="en-US" sz="1800" i="0">
                                      <a:latin typeface="Cambria Math" panose="02040503050406030204" pitchFamily="18" charset="0"/>
                                    </a:rPr>
                                    <m:t>foster</m:t>
                                  </m:r>
                                  <m:r>
                                    <a:rPr lang="ja-JP" altLang="en-US" sz="1800" i="0">
                                      <a:latin typeface="Cambria Math" panose="02040503050406030204" pitchFamily="18" charset="0"/>
                                    </a:rPr>
                                    <m:t>, </m:t>
                                  </m:r>
                                  <m:r>
                                    <a:rPr lang="ja-JP" altLang="en-US" sz="1800" i="1">
                                      <a:latin typeface="Cambria Math" panose="02040503050406030204" pitchFamily="18" charset="0"/>
                                    </a:rPr>
                                    <m:t>𝑖</m:t>
                                  </m:r>
                                </m:sub>
                              </m:sSub>
                            </m:den>
                          </m:f>
                        </m:e>
                      </m:nary>
                    </m:oMath>
                  </m:oMathPara>
                </a14:m>
                <a:endParaRPr lang="ja-JP" altLang="en-US" sz="1800" dirty="0"/>
              </a:p>
            </p:txBody>
          </p:sp>
        </mc:Choice>
        <mc:Fallback xmlns="">
          <p:sp>
            <p:nvSpPr>
              <p:cNvPr id="15" name="テキスト ボックス 14">
                <a:extLst>
                  <a:ext uri="{FF2B5EF4-FFF2-40B4-BE49-F238E27FC236}">
                    <a16:creationId xmlns:a16="http://schemas.microsoft.com/office/drawing/2014/main" id="{65334289-58B8-7BA1-74F6-8BA02C879FD7}"/>
                  </a:ext>
                </a:extLst>
              </p:cNvPr>
              <p:cNvSpPr txBox="1">
                <a:spLocks noRot="1" noChangeAspect="1" noMove="1" noResize="1" noEditPoints="1" noAdjustHandles="1" noChangeArrowheads="1" noChangeShapeType="1" noTextEdit="1"/>
              </p:cNvSpPr>
              <p:nvPr/>
            </p:nvSpPr>
            <p:spPr>
              <a:xfrm>
                <a:off x="3887091" y="5166478"/>
                <a:ext cx="4956810" cy="84856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546B9150-1EB1-B92B-4005-AB34EED39154}"/>
                  </a:ext>
                </a:extLst>
              </p:cNvPr>
              <p:cNvSpPr txBox="1"/>
              <p:nvPr/>
            </p:nvSpPr>
            <p:spPr>
              <a:xfrm>
                <a:off x="2516376" y="4027488"/>
                <a:ext cx="4956810" cy="7146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ja-JP" altLang="en-US" sz="1800" smtClean="0">
                          <a:solidFill>
                            <a:schemeClr val="tx1"/>
                          </a:solidFill>
                          <a:latin typeface="Cambria Math" panose="02040503050406030204" pitchFamily="18" charset="0"/>
                        </a:rPr>
                        <m:t>∆</m:t>
                      </m:r>
                      <m:r>
                        <a:rPr lang="ja-JP" altLang="en-US" sz="1800" i="1">
                          <a:solidFill>
                            <a:schemeClr val="tx1"/>
                          </a:solidFill>
                          <a:latin typeface="Cambria Math" panose="02040503050406030204" pitchFamily="18" charset="0"/>
                        </a:rPr>
                        <m:t>𝑇</m:t>
                      </m:r>
                      <m:d>
                        <m:dPr>
                          <m:ctrlPr>
                            <a:rPr lang="ja-JP" altLang="en-US" sz="1800" i="1">
                              <a:solidFill>
                                <a:schemeClr val="tx1"/>
                              </a:solidFill>
                              <a:latin typeface="Cambria Math" panose="02040503050406030204" pitchFamily="18" charset="0"/>
                            </a:rPr>
                          </m:ctrlPr>
                        </m:dPr>
                        <m:e>
                          <m:r>
                            <a:rPr lang="en-US" altLang="ja-JP" sz="1800" b="0" i="1" smtClean="0">
                              <a:solidFill>
                                <a:schemeClr val="tx1"/>
                              </a:solidFill>
                              <a:latin typeface="Cambria Math" panose="02040503050406030204" pitchFamily="18" charset="0"/>
                            </a:rPr>
                            <m:t>𝑡</m:t>
                          </m:r>
                        </m:e>
                      </m:d>
                      <m:r>
                        <a:rPr lang="ja-JP" altLang="en-US" sz="1800" i="0">
                          <a:solidFill>
                            <a:schemeClr val="tx1"/>
                          </a:solidFill>
                          <a:latin typeface="Cambria Math" panose="02040503050406030204" pitchFamily="18" charset="0"/>
                        </a:rPr>
                        <m:t>=</m:t>
                      </m:r>
                      <m:sSub>
                        <m:sSubPr>
                          <m:ctrlPr>
                            <a:rPr lang="ja-JP" altLang="en-US" sz="1800" i="1">
                              <a:solidFill>
                                <a:schemeClr val="tx1"/>
                              </a:solidFill>
                              <a:latin typeface="Cambria Math" panose="02040503050406030204" pitchFamily="18" charset="0"/>
                            </a:rPr>
                          </m:ctrlPr>
                        </m:sSubPr>
                        <m:e>
                          <m:r>
                            <a:rPr lang="ja-JP" altLang="en-US" sz="1800" i="1">
                              <a:solidFill>
                                <a:schemeClr val="tx1"/>
                              </a:solidFill>
                              <a:latin typeface="Cambria Math" panose="02040503050406030204" pitchFamily="18" charset="0"/>
                            </a:rPr>
                            <m:t>𝑃</m:t>
                          </m:r>
                        </m:e>
                        <m:sub>
                          <m:r>
                            <a:rPr lang="ja-JP" altLang="en-US" sz="1800" i="0">
                              <a:solidFill>
                                <a:schemeClr val="tx1"/>
                              </a:solidFill>
                              <a:latin typeface="Cambria Math" panose="02040503050406030204" pitchFamily="18" charset="0"/>
                            </a:rPr>
                            <m:t>0</m:t>
                          </m:r>
                        </m:sub>
                      </m:sSub>
                      <m:nary>
                        <m:naryPr>
                          <m:chr m:val="∑"/>
                          <m:limLoc m:val="subSup"/>
                          <m:ctrlPr>
                            <a:rPr lang="ja-JP" altLang="en-US" sz="1800" i="1">
                              <a:solidFill>
                                <a:schemeClr val="tx1"/>
                              </a:solidFill>
                              <a:latin typeface="Cambria Math" panose="02040503050406030204" pitchFamily="18" charset="0"/>
                            </a:rPr>
                          </m:ctrlPr>
                        </m:naryPr>
                        <m:sub>
                          <m:r>
                            <a:rPr lang="ja-JP" altLang="en-US" sz="1800" i="1">
                              <a:solidFill>
                                <a:schemeClr val="tx1"/>
                              </a:solidFill>
                              <a:latin typeface="Cambria Math" panose="02040503050406030204" pitchFamily="18" charset="0"/>
                            </a:rPr>
                            <m:t>𝑖</m:t>
                          </m:r>
                          <m:r>
                            <a:rPr lang="ja-JP" altLang="en-US" sz="1800" i="0">
                              <a:solidFill>
                                <a:schemeClr val="tx1"/>
                              </a:solidFill>
                              <a:latin typeface="Cambria Math" panose="02040503050406030204" pitchFamily="18" charset="0"/>
                            </a:rPr>
                            <m:t>=1</m:t>
                          </m:r>
                        </m:sub>
                        <m:sup>
                          <m:r>
                            <a:rPr lang="ja-JP" altLang="en-US" sz="1800" i="1">
                              <a:solidFill>
                                <a:schemeClr val="tx1"/>
                              </a:solidFill>
                              <a:latin typeface="Cambria Math" panose="02040503050406030204" pitchFamily="18" charset="0"/>
                            </a:rPr>
                            <m:t>𝑛</m:t>
                          </m:r>
                        </m:sup>
                        <m:e>
                          <m:sSub>
                            <m:sSubPr>
                              <m:ctrlPr>
                                <a:rPr lang="ja-JP" altLang="en-US" sz="1800" i="1">
                                  <a:solidFill>
                                    <a:srgbClr val="836967"/>
                                  </a:solidFill>
                                  <a:latin typeface="Cambria Math" panose="02040503050406030204" pitchFamily="18" charset="0"/>
                                </a:rPr>
                              </m:ctrlPr>
                            </m:sSubPr>
                            <m:e>
                              <m:r>
                                <a:rPr lang="ja-JP" altLang="en-US" sz="1800" i="1">
                                  <a:latin typeface="Cambria Math" panose="02040503050406030204" pitchFamily="18" charset="0"/>
                                </a:rPr>
                                <m:t>𝑅</m:t>
                              </m:r>
                            </m:e>
                            <m:sub>
                              <m:r>
                                <m:rPr>
                                  <m:sty m:val="p"/>
                                </m:rPr>
                                <a:rPr lang="ja-JP" altLang="en-US" sz="1800">
                                  <a:latin typeface="Cambria Math" panose="02040503050406030204" pitchFamily="18" charset="0"/>
                                </a:rPr>
                                <m:t>foster</m:t>
                              </m:r>
                              <m:r>
                                <a:rPr lang="ja-JP" altLang="en-US" sz="1800">
                                  <a:latin typeface="Cambria Math" panose="02040503050406030204" pitchFamily="18" charset="0"/>
                                </a:rPr>
                                <m:t>, </m:t>
                              </m:r>
                              <m:r>
                                <a:rPr lang="ja-JP" altLang="en-US" sz="1800" i="1">
                                  <a:latin typeface="Cambria Math" panose="02040503050406030204" pitchFamily="18" charset="0"/>
                                </a:rPr>
                                <m:t>𝑖</m:t>
                              </m:r>
                            </m:sub>
                          </m:sSub>
                        </m:e>
                      </m:nary>
                      <m:func>
                        <m:funcPr>
                          <m:ctrlPr>
                            <a:rPr lang="ja-JP" altLang="en-US" sz="1800" i="1">
                              <a:solidFill>
                                <a:schemeClr val="tx1"/>
                              </a:solidFill>
                              <a:latin typeface="Cambria Math" panose="02040503050406030204" pitchFamily="18" charset="0"/>
                            </a:rPr>
                          </m:ctrlPr>
                        </m:funcPr>
                        <m:fName>
                          <m:r>
                            <m:rPr>
                              <m:sty m:val="p"/>
                            </m:rPr>
                            <a:rPr lang="ja-JP" altLang="en-US" sz="1800" i="0">
                              <a:solidFill>
                                <a:schemeClr val="tx1"/>
                              </a:solidFill>
                              <a:latin typeface="Cambria Math" panose="02040503050406030204" pitchFamily="18" charset="0"/>
                            </a:rPr>
                            <m:t>exp</m:t>
                          </m:r>
                        </m:fName>
                        <m:e>
                          <m:d>
                            <m:dPr>
                              <m:ctrlPr>
                                <a:rPr lang="ja-JP" altLang="en-US" sz="1800" i="1">
                                  <a:solidFill>
                                    <a:schemeClr val="tx1"/>
                                  </a:solidFill>
                                  <a:latin typeface="Cambria Math" panose="02040503050406030204" pitchFamily="18" charset="0"/>
                                </a:rPr>
                              </m:ctrlPr>
                            </m:dPr>
                            <m:e>
                              <m:r>
                                <a:rPr lang="ja-JP" altLang="en-US" sz="1800" i="0">
                                  <a:solidFill>
                                    <a:schemeClr val="tx1"/>
                                  </a:solidFill>
                                  <a:latin typeface="Cambria Math" panose="02040503050406030204" pitchFamily="18" charset="0"/>
                                </a:rPr>
                                <m:t>−</m:t>
                              </m:r>
                              <m:f>
                                <m:fPr>
                                  <m:ctrlPr>
                                    <a:rPr lang="ja-JP" altLang="en-US" sz="1800" i="1">
                                      <a:solidFill>
                                        <a:schemeClr val="tx1"/>
                                      </a:solidFill>
                                      <a:latin typeface="Cambria Math" panose="02040503050406030204" pitchFamily="18" charset="0"/>
                                    </a:rPr>
                                  </m:ctrlPr>
                                </m:fPr>
                                <m:num>
                                  <m:r>
                                    <a:rPr lang="ja-JP" altLang="en-US" sz="1800" i="1">
                                      <a:solidFill>
                                        <a:schemeClr val="tx1"/>
                                      </a:solidFill>
                                      <a:latin typeface="Cambria Math" panose="02040503050406030204" pitchFamily="18" charset="0"/>
                                    </a:rPr>
                                    <m:t>𝑡</m:t>
                                  </m:r>
                                </m:num>
                                <m:den>
                                  <m:sSub>
                                    <m:sSubPr>
                                      <m:ctrlPr>
                                        <a:rPr lang="ja-JP" altLang="en-US" sz="1800" i="1">
                                          <a:solidFill>
                                            <a:srgbClr val="836967"/>
                                          </a:solidFill>
                                          <a:latin typeface="Cambria Math" panose="02040503050406030204" pitchFamily="18" charset="0"/>
                                        </a:rPr>
                                      </m:ctrlPr>
                                    </m:sSubPr>
                                    <m:e>
                                      <m:r>
                                        <a:rPr lang="ja-JP" altLang="en-US" sz="1800" i="1">
                                          <a:latin typeface="Cambria Math" panose="02040503050406030204" pitchFamily="18" charset="0"/>
                                        </a:rPr>
                                        <m:t>𝑅</m:t>
                                      </m:r>
                                    </m:e>
                                    <m:sub>
                                      <m:r>
                                        <m:rPr>
                                          <m:sty m:val="p"/>
                                        </m:rPr>
                                        <a:rPr lang="ja-JP" altLang="en-US" sz="1800">
                                          <a:latin typeface="Cambria Math" panose="02040503050406030204" pitchFamily="18" charset="0"/>
                                        </a:rPr>
                                        <m:t>foster</m:t>
                                      </m:r>
                                      <m:r>
                                        <a:rPr lang="ja-JP" altLang="en-US" sz="1800">
                                          <a:latin typeface="Cambria Math" panose="02040503050406030204" pitchFamily="18" charset="0"/>
                                        </a:rPr>
                                        <m:t>, </m:t>
                                      </m:r>
                                      <m:r>
                                        <a:rPr lang="ja-JP" altLang="en-US" sz="1800" i="1">
                                          <a:latin typeface="Cambria Math" panose="02040503050406030204" pitchFamily="18" charset="0"/>
                                        </a:rPr>
                                        <m:t>𝑖</m:t>
                                      </m:r>
                                    </m:sub>
                                  </m:sSub>
                                  <m:sSub>
                                    <m:sSubPr>
                                      <m:ctrlPr>
                                        <a:rPr lang="ja-JP" altLang="en-US" sz="1800" i="1">
                                          <a:solidFill>
                                            <a:srgbClr val="836967"/>
                                          </a:solidFill>
                                          <a:latin typeface="Cambria Math" panose="02040503050406030204" pitchFamily="18" charset="0"/>
                                        </a:rPr>
                                      </m:ctrlPr>
                                    </m:sSubPr>
                                    <m:e>
                                      <m:r>
                                        <a:rPr lang="ja-JP" altLang="en-US" sz="1800" i="1">
                                          <a:latin typeface="Cambria Math" panose="02040503050406030204" pitchFamily="18" charset="0"/>
                                        </a:rPr>
                                        <m:t>𝐶</m:t>
                                      </m:r>
                                    </m:e>
                                    <m:sub>
                                      <m:r>
                                        <m:rPr>
                                          <m:sty m:val="p"/>
                                        </m:rPr>
                                        <a:rPr lang="ja-JP" altLang="en-US" sz="1800">
                                          <a:latin typeface="Cambria Math" panose="02040503050406030204" pitchFamily="18" charset="0"/>
                                        </a:rPr>
                                        <m:t>foster</m:t>
                                      </m:r>
                                      <m:r>
                                        <a:rPr lang="ja-JP" altLang="en-US" sz="1800">
                                          <a:latin typeface="Cambria Math" panose="02040503050406030204" pitchFamily="18" charset="0"/>
                                        </a:rPr>
                                        <m:t>, </m:t>
                                      </m:r>
                                      <m:r>
                                        <a:rPr lang="ja-JP" altLang="en-US" sz="1800" i="1">
                                          <a:latin typeface="Cambria Math" panose="02040503050406030204" pitchFamily="18" charset="0"/>
                                        </a:rPr>
                                        <m:t>𝑖</m:t>
                                      </m:r>
                                    </m:sub>
                                  </m:sSub>
                                </m:den>
                              </m:f>
                            </m:e>
                          </m:d>
                        </m:e>
                      </m:func>
                    </m:oMath>
                  </m:oMathPara>
                </a14:m>
                <a:endParaRPr lang="ja-JP" altLang="en-US" dirty="0">
                  <a:solidFill>
                    <a:schemeClr val="tx1"/>
                  </a:solidFill>
                </a:endParaRPr>
              </a:p>
            </p:txBody>
          </p:sp>
        </mc:Choice>
        <mc:Fallback xmlns="">
          <p:sp>
            <p:nvSpPr>
              <p:cNvPr id="17" name="テキスト ボックス 16">
                <a:extLst>
                  <a:ext uri="{FF2B5EF4-FFF2-40B4-BE49-F238E27FC236}">
                    <a16:creationId xmlns:a16="http://schemas.microsoft.com/office/drawing/2014/main" id="{546B9150-1EB1-B92B-4005-AB34EED39154}"/>
                  </a:ext>
                </a:extLst>
              </p:cNvPr>
              <p:cNvSpPr txBox="1">
                <a:spLocks noRot="1" noChangeAspect="1" noMove="1" noResize="1" noEditPoints="1" noAdjustHandles="1" noChangeArrowheads="1" noChangeShapeType="1" noTextEdit="1"/>
              </p:cNvSpPr>
              <p:nvPr/>
            </p:nvSpPr>
            <p:spPr>
              <a:xfrm>
                <a:off x="2516376" y="4027488"/>
                <a:ext cx="4956810" cy="714683"/>
              </a:xfrm>
              <a:prstGeom prst="rect">
                <a:avLst/>
              </a:prstGeom>
              <a:blipFill>
                <a:blip r:embed="rId5"/>
                <a:stretch>
                  <a:fillRect/>
                </a:stretch>
              </a:blipFill>
            </p:spPr>
            <p:txBody>
              <a:bodyPr/>
              <a:lstStyle/>
              <a:p>
                <a:r>
                  <a:rPr lang="ja-JP" altLang="en-US">
                    <a:noFill/>
                  </a:rPr>
                  <a:t> </a:t>
                </a:r>
              </a:p>
            </p:txBody>
          </p:sp>
        </mc:Fallback>
      </mc:AlternateContent>
      <p:sp>
        <p:nvSpPr>
          <p:cNvPr id="2" name="矢印: 環状 1">
            <a:extLst>
              <a:ext uri="{FF2B5EF4-FFF2-40B4-BE49-F238E27FC236}">
                <a16:creationId xmlns:a16="http://schemas.microsoft.com/office/drawing/2014/main" id="{4E395265-D6DA-F619-3723-585A3E1E4150}"/>
              </a:ext>
            </a:extLst>
          </p:cNvPr>
          <p:cNvSpPr/>
          <p:nvPr/>
        </p:nvSpPr>
        <p:spPr bwMode="auto">
          <a:xfrm rot="5400000" flipV="1">
            <a:off x="3268133" y="2953629"/>
            <a:ext cx="2541646" cy="3492388"/>
          </a:xfrm>
          <a:prstGeom prst="circularArrow">
            <a:avLst>
              <a:gd name="adj1" fmla="val 11592"/>
              <a:gd name="adj2" fmla="val 1541295"/>
              <a:gd name="adj3" fmla="val 19754570"/>
              <a:gd name="adj4" fmla="val 16214186"/>
              <a:gd name="adj5" fmla="val 14519"/>
            </a:avLst>
          </a:prstGeom>
          <a:solidFill>
            <a:srgbClr val="0070C0"/>
          </a:solidFill>
          <a:ln w="22225">
            <a:noFill/>
          </a:ln>
          <a:effectLst>
            <a:outerShdw blurRad="50800" dist="38100" dir="2700000" algn="tl" rotWithShape="0">
              <a:prstClr val="black">
                <a:alpha val="40000"/>
              </a:prstClr>
            </a:outerShdw>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85000"/>
              </a:lnSpc>
              <a:spcBef>
                <a:spcPct val="0"/>
              </a:spcBef>
              <a:spcAft>
                <a:spcPct val="0"/>
              </a:spcAft>
              <a:buClrTx/>
              <a:buSzTx/>
              <a:buFontTx/>
              <a:buNone/>
              <a:tabLst/>
            </a:pPr>
            <a:endParaRPr kumimoji="1" lang="ja-JP" altLang="en-US" sz="1200" b="0" i="0" u="none" strike="noStrike" cap="none" normalizeH="0" baseline="0">
              <a:ln>
                <a:noFill/>
              </a:ln>
              <a:solidFill>
                <a:schemeClr val="tx1"/>
              </a:solidFill>
              <a:effectLst/>
              <a:latin typeface="Arial" charset="0"/>
              <a:ea typeface="ＭＳ Ｐゴシック" charset="-128"/>
            </a:endParaRPr>
          </a:p>
        </p:txBody>
      </p:sp>
      <p:sp>
        <p:nvSpPr>
          <p:cNvPr id="4" name="テキスト ボックス 3">
            <a:extLst>
              <a:ext uri="{FF2B5EF4-FFF2-40B4-BE49-F238E27FC236}">
                <a16:creationId xmlns:a16="http://schemas.microsoft.com/office/drawing/2014/main" id="{92B62C18-8595-62D0-A720-128F348F21D7}"/>
              </a:ext>
            </a:extLst>
          </p:cNvPr>
          <p:cNvSpPr txBox="1"/>
          <p:nvPr/>
        </p:nvSpPr>
        <p:spPr>
          <a:xfrm>
            <a:off x="2855923" y="4944430"/>
            <a:ext cx="1031168" cy="646331"/>
          </a:xfrm>
          <a:prstGeom prst="rect">
            <a:avLst/>
          </a:prstGeom>
          <a:solidFill>
            <a:schemeClr val="bg1"/>
          </a:solidFill>
          <a:ln w="19050">
            <a:solidFill>
              <a:schemeClr val="tx1"/>
            </a:solidFill>
          </a:ln>
        </p:spPr>
        <p:txBody>
          <a:bodyPr wrap="square">
            <a:spAutoFit/>
          </a:bodyPr>
          <a:lstStyle/>
          <a:p>
            <a:pPr algn="ctr"/>
            <a:r>
              <a:rPr lang="ja-JP" altLang="en-US" sz="1800" dirty="0">
                <a:latin typeface="Cambria Math" panose="02040503050406030204" pitchFamily="18" charset="0"/>
              </a:rPr>
              <a:t>ラプラス変換</a:t>
            </a:r>
            <a:endParaRPr lang="ja-JP" altLang="en-US" sz="1800" dirty="0"/>
          </a:p>
        </p:txBody>
      </p:sp>
    </p:spTree>
    <p:extLst>
      <p:ext uri="{BB962C8B-B14F-4D97-AF65-F5344CB8AC3E}">
        <p14:creationId xmlns:p14="http://schemas.microsoft.com/office/powerpoint/2010/main" val="804042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5">
            <a:extLst>
              <a:ext uri="{FF2B5EF4-FFF2-40B4-BE49-F238E27FC236}">
                <a16:creationId xmlns:a16="http://schemas.microsoft.com/office/drawing/2014/main" id="{FD32C012-2891-8156-67A5-36A0BBC98255}"/>
              </a:ext>
            </a:extLst>
          </p:cNvPr>
          <p:cNvSpPr>
            <a:spLocks noGrp="1"/>
          </p:cNvSpPr>
          <p:nvPr>
            <p:ph type="title"/>
          </p:nvPr>
        </p:nvSpPr>
        <p:spPr/>
        <p:txBody>
          <a:bodyPr/>
          <a:lstStyle/>
          <a:p>
            <a:r>
              <a:rPr lang="zh-TW" altLang="en-US" sz="2400" dirty="0">
                <a:cs typeface="Arial" panose="020B0604020202020204" pitchFamily="34" charset="0"/>
              </a:rPr>
              <a:t>構造関数　計算手法開発</a:t>
            </a:r>
            <a:endParaRPr kumimoji="1" lang="ja-JP" altLang="en-US" dirty="0"/>
          </a:p>
        </p:txBody>
      </p:sp>
      <p:sp>
        <p:nvSpPr>
          <p:cNvPr id="31" name="フローチャート: 処理 30">
            <a:extLst>
              <a:ext uri="{FF2B5EF4-FFF2-40B4-BE49-F238E27FC236}">
                <a16:creationId xmlns:a16="http://schemas.microsoft.com/office/drawing/2014/main" id="{532BF387-2FD1-4FC5-593D-CE81892C6241}"/>
              </a:ext>
            </a:extLst>
          </p:cNvPr>
          <p:cNvSpPr/>
          <p:nvPr/>
        </p:nvSpPr>
        <p:spPr bwMode="auto">
          <a:xfrm>
            <a:off x="631735" y="1377072"/>
            <a:ext cx="8649513" cy="395744"/>
          </a:xfrm>
          <a:prstGeom prst="flowChartProcess">
            <a:avLst/>
          </a:prstGeom>
          <a:solidFill>
            <a:schemeClr val="accent5"/>
          </a:solidFill>
          <a:ln w="22225">
            <a:solidFill>
              <a:srgbClr val="4472C4"/>
            </a:solidFill>
          </a:ln>
          <a:effectLst/>
        </p:spPr>
        <p:txBody>
          <a:bodyPr vert="horz" wrap="square" lIns="0" tIns="0" rIns="0" bIns="0" numCol="1" rtlCol="0" anchor="ctr" anchorCtr="0" compatLnSpc="1">
            <a:prstTxWarp prst="textNoShape">
              <a:avLst/>
            </a:prstTxWarp>
            <a:noAutofit/>
          </a:bodyPr>
          <a:lstStyle/>
          <a:p>
            <a:pPr algn="ctr" eaLnBrk="1" hangingPunct="1">
              <a:lnSpc>
                <a:spcPct val="85000"/>
              </a:lnSpc>
            </a:pPr>
            <a:r>
              <a:rPr lang="en-US" altLang="ja-JP" sz="2000" dirty="0">
                <a:cs typeface="Arial" panose="020B0604020202020204" pitchFamily="34" charset="0"/>
              </a:rPr>
              <a:t>Foster</a:t>
            </a:r>
            <a:r>
              <a:rPr lang="ja-JP" altLang="en-US" sz="2000" dirty="0">
                <a:cs typeface="Arial" panose="020B0604020202020204" pitchFamily="34" charset="0"/>
              </a:rPr>
              <a:t>型</a:t>
            </a:r>
            <a:r>
              <a:rPr lang="en-US" altLang="ja-JP" sz="2000" dirty="0">
                <a:cs typeface="Arial" panose="020B0604020202020204" pitchFamily="34" charset="0"/>
              </a:rPr>
              <a:t>RC</a:t>
            </a:r>
            <a:r>
              <a:rPr lang="ja-JP" altLang="en-US" sz="2000" dirty="0">
                <a:cs typeface="Arial" panose="020B0604020202020204" pitchFamily="34" charset="0"/>
              </a:rPr>
              <a:t>モデルを</a:t>
            </a:r>
            <a:r>
              <a:rPr lang="en-US" altLang="ja-JP" sz="2000" dirty="0" err="1">
                <a:cs typeface="Arial" panose="020B0604020202020204" pitchFamily="34" charset="0"/>
              </a:rPr>
              <a:t>Cauer</a:t>
            </a:r>
            <a:r>
              <a:rPr lang="ja-JP" altLang="en-US" sz="2000" dirty="0">
                <a:cs typeface="Arial" panose="020B0604020202020204" pitchFamily="34" charset="0"/>
              </a:rPr>
              <a:t>型</a:t>
            </a:r>
            <a:r>
              <a:rPr lang="en-US" altLang="ja-JP" sz="2000" dirty="0">
                <a:cs typeface="Arial" panose="020B0604020202020204" pitchFamily="34" charset="0"/>
              </a:rPr>
              <a:t>RC</a:t>
            </a:r>
            <a:r>
              <a:rPr lang="ja-JP" altLang="en-US" sz="2000" dirty="0">
                <a:cs typeface="Arial" panose="020B0604020202020204" pitchFamily="34" charset="0"/>
              </a:rPr>
              <a:t>モデルに変換</a:t>
            </a:r>
            <a:endParaRPr kumimoji="1" lang="ja-JP" altLang="en-US" sz="2000" b="0" i="0" u="none" strike="noStrike" cap="none" normalizeH="0" baseline="0" dirty="0">
              <a:ln>
                <a:noFill/>
              </a:ln>
              <a:solidFill>
                <a:schemeClr val="tx1"/>
              </a:solidFill>
              <a:effectLst/>
              <a:ea typeface="ＭＳ Ｐゴシック" charset="-128"/>
              <a:cs typeface="Arial" panose="020B0604020202020204" pitchFamily="34" charset="0"/>
            </a:endParaRPr>
          </a:p>
        </p:txBody>
      </p:sp>
      <p:sp>
        <p:nvSpPr>
          <p:cNvPr id="32" name="フローチャート: 処理 31">
            <a:extLst>
              <a:ext uri="{FF2B5EF4-FFF2-40B4-BE49-F238E27FC236}">
                <a16:creationId xmlns:a16="http://schemas.microsoft.com/office/drawing/2014/main" id="{FF4D6D6B-F266-E58B-C6C2-274EB3C6EFC2}"/>
              </a:ext>
            </a:extLst>
          </p:cNvPr>
          <p:cNvSpPr/>
          <p:nvPr/>
        </p:nvSpPr>
        <p:spPr bwMode="auto">
          <a:xfrm>
            <a:off x="632525" y="1377072"/>
            <a:ext cx="864096" cy="395744"/>
          </a:xfrm>
          <a:prstGeom prst="flowChartProcess">
            <a:avLst/>
          </a:prstGeom>
          <a:solidFill>
            <a:srgbClr val="17E9D5"/>
          </a:solidFill>
          <a:ln w="22225">
            <a:solidFill>
              <a:srgbClr val="4472C4"/>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85000"/>
              </a:lnSpc>
              <a:spcBef>
                <a:spcPct val="0"/>
              </a:spcBef>
              <a:spcAft>
                <a:spcPct val="0"/>
              </a:spcAft>
              <a:buClrTx/>
              <a:buSzTx/>
              <a:buFontTx/>
              <a:buNone/>
              <a:tabLst/>
            </a:pPr>
            <a:r>
              <a:rPr kumimoji="1" lang="en-US" altLang="ja-JP" sz="2000" i="0" u="none" strike="noStrike" cap="none" normalizeH="0" baseline="0" dirty="0">
                <a:ln>
                  <a:noFill/>
                </a:ln>
                <a:solidFill>
                  <a:schemeClr val="tx1"/>
                </a:solidFill>
                <a:effectLst/>
                <a:latin typeface="Arial" charset="0"/>
                <a:ea typeface="ＭＳ Ｐゴシック" charset="-128"/>
              </a:rPr>
              <a:t>Step 7</a:t>
            </a:r>
            <a:endParaRPr kumimoji="1" lang="ja-JP" altLang="en-US" sz="2000" i="0" u="none" strike="noStrike" cap="none" normalizeH="0" baseline="0" dirty="0">
              <a:ln>
                <a:noFill/>
              </a:ln>
              <a:solidFill>
                <a:schemeClr val="tx1"/>
              </a:solidFill>
              <a:effectLst/>
              <a:latin typeface="Arial" charset="0"/>
              <a:ea typeface="ＭＳ Ｐゴシック" charset="-128"/>
            </a:endParaRPr>
          </a:p>
        </p:txBody>
      </p:sp>
      <p:grpSp>
        <p:nvGrpSpPr>
          <p:cNvPr id="37" name="グループ化 36">
            <a:extLst>
              <a:ext uri="{FF2B5EF4-FFF2-40B4-BE49-F238E27FC236}">
                <a16:creationId xmlns:a16="http://schemas.microsoft.com/office/drawing/2014/main" id="{49B3DD2E-0064-C751-E77D-E62DE40CB905}"/>
              </a:ext>
            </a:extLst>
          </p:cNvPr>
          <p:cNvGrpSpPr/>
          <p:nvPr/>
        </p:nvGrpSpPr>
        <p:grpSpPr>
          <a:xfrm>
            <a:off x="325697" y="716833"/>
            <a:ext cx="9253028" cy="414065"/>
            <a:chOff x="384872" y="1258017"/>
            <a:chExt cx="8435276" cy="414065"/>
          </a:xfrm>
        </p:grpSpPr>
        <p:grpSp>
          <p:nvGrpSpPr>
            <p:cNvPr id="38" name="グループ化 37">
              <a:extLst>
                <a:ext uri="{FF2B5EF4-FFF2-40B4-BE49-F238E27FC236}">
                  <a16:creationId xmlns:a16="http://schemas.microsoft.com/office/drawing/2014/main" id="{A388F021-2B9B-893C-FE5D-DE101FB8BF49}"/>
                </a:ext>
              </a:extLst>
            </p:cNvPr>
            <p:cNvGrpSpPr/>
            <p:nvPr/>
          </p:nvGrpSpPr>
          <p:grpSpPr>
            <a:xfrm>
              <a:off x="384872" y="1258017"/>
              <a:ext cx="8435276" cy="414065"/>
              <a:chOff x="384872" y="1435415"/>
              <a:chExt cx="8435276" cy="1242013"/>
            </a:xfrm>
          </p:grpSpPr>
          <p:sp>
            <p:nvSpPr>
              <p:cNvPr id="40" name="正方形/長方形 39">
                <a:extLst>
                  <a:ext uri="{FF2B5EF4-FFF2-40B4-BE49-F238E27FC236}">
                    <a16:creationId xmlns:a16="http://schemas.microsoft.com/office/drawing/2014/main" id="{9DFDF6C0-7B0A-E0E9-3E78-3CC2E23DDD94}"/>
                  </a:ext>
                </a:extLst>
              </p:cNvPr>
              <p:cNvSpPr/>
              <p:nvPr/>
            </p:nvSpPr>
            <p:spPr>
              <a:xfrm>
                <a:off x="384872" y="1435415"/>
                <a:ext cx="8435276" cy="1242013"/>
              </a:xfrm>
              <a:prstGeom prst="rect">
                <a:avLst/>
              </a:prstGeom>
              <a:solidFill>
                <a:srgbClr val="F2F5F9"/>
              </a:solidFill>
              <a:ln w="6350" cap="flat" cmpd="sng" algn="ctr">
                <a:noFill/>
                <a:prstDash val="solid"/>
                <a:miter lim="800000"/>
              </a:ln>
              <a:effectLst/>
            </p:spPr>
            <p:txBody>
              <a:bodyPr rtlCol="0" anchor="ctr"/>
              <a:lstStyle/>
              <a:p>
                <a:pPr marL="0" marR="0" lvl="0" indent="0" defTabSz="422041" eaLnBrk="1" fontAlgn="auto" latinLnBrk="0" hangingPunct="1">
                  <a:lnSpc>
                    <a:spcPct val="100000"/>
                  </a:lnSpc>
                  <a:spcBef>
                    <a:spcPts val="0"/>
                  </a:spcBef>
                  <a:spcAft>
                    <a:spcPts val="0"/>
                  </a:spcAft>
                  <a:buClrTx/>
                  <a:buSzTx/>
                  <a:buFontTx/>
                  <a:buNone/>
                  <a:tabLst/>
                  <a:defRPr/>
                </a:pPr>
                <a:r>
                  <a:rPr lang="en-US" altLang="ja-JP" sz="2000" dirty="0" err="1"/>
                  <a:t>Cauer</a:t>
                </a:r>
                <a:r>
                  <a:rPr lang="ja-JP" altLang="en-US" sz="2000" dirty="0"/>
                  <a:t>型回路の温度差</a:t>
                </a:r>
                <a:endParaRPr kumimoji="1" lang="ja-JP" altLang="en-US" sz="2000" b="0" i="0" u="none" strike="noStrike" kern="0" cap="none" spc="0" normalizeH="0" baseline="0" noProof="0" dirty="0">
                  <a:ln>
                    <a:noFill/>
                  </a:ln>
                  <a:effectLst/>
                  <a:uLnTx/>
                  <a:uFillTx/>
                  <a:latin typeface="ＭＳ Ｐゴシック"/>
                  <a:ea typeface="ＭＳ Ｐゴシック"/>
                  <a:cs typeface="+mn-cs"/>
                </a:endParaRPr>
              </a:p>
            </p:txBody>
          </p:sp>
          <p:cxnSp>
            <p:nvCxnSpPr>
              <p:cNvPr id="41" name="直線コネクタ 40">
                <a:extLst>
                  <a:ext uri="{FF2B5EF4-FFF2-40B4-BE49-F238E27FC236}">
                    <a16:creationId xmlns:a16="http://schemas.microsoft.com/office/drawing/2014/main" id="{F8D5AA10-E020-33AD-5634-5BEF6A7C2D2B}"/>
                  </a:ext>
                </a:extLst>
              </p:cNvPr>
              <p:cNvCxnSpPr>
                <a:cxnSpLocks/>
              </p:cNvCxnSpPr>
              <p:nvPr/>
            </p:nvCxnSpPr>
            <p:spPr>
              <a:xfrm>
                <a:off x="384872" y="1435415"/>
                <a:ext cx="0" cy="1242013"/>
              </a:xfrm>
              <a:prstGeom prst="line">
                <a:avLst/>
              </a:prstGeom>
              <a:noFill/>
              <a:ln w="63500" cap="flat" cmpd="sng" algn="ctr">
                <a:solidFill>
                  <a:srgbClr val="0E326F"/>
                </a:solidFill>
                <a:prstDash val="solid"/>
                <a:miter lim="800000"/>
              </a:ln>
              <a:effectLst/>
            </p:spPr>
          </p:cxnSp>
        </p:grpSp>
        <p:sp>
          <p:nvSpPr>
            <p:cNvPr id="39" name="正方形/長方形 38">
              <a:extLst>
                <a:ext uri="{FF2B5EF4-FFF2-40B4-BE49-F238E27FC236}">
                  <a16:creationId xmlns:a16="http://schemas.microsoft.com/office/drawing/2014/main" id="{F10FF541-DDAC-7137-1491-80B481FDAC89}"/>
                </a:ext>
              </a:extLst>
            </p:cNvPr>
            <p:cNvSpPr/>
            <p:nvPr/>
          </p:nvSpPr>
          <p:spPr>
            <a:xfrm>
              <a:off x="432669" y="1318528"/>
              <a:ext cx="6574597"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600" b="1" i="0" u="none" strike="noStrike" kern="0" cap="none" spc="0" normalizeH="0" baseline="0" noProof="0" dirty="0">
                <a:ln>
                  <a:noFill/>
                </a:ln>
                <a:solidFill>
                  <a:srgbClr val="1F497D"/>
                </a:solidFill>
                <a:effectLst/>
                <a:uLnTx/>
                <a:uFillTx/>
                <a:latin typeface="ＭＳ Ｐゴシック"/>
                <a:ea typeface="ＭＳ Ｐゴシック"/>
              </a:endParaRPr>
            </a:p>
          </p:txBody>
        </p:sp>
      </p:grpSp>
      <p:sp>
        <p:nvSpPr>
          <p:cNvPr id="168" name="テキスト ボックス 167">
            <a:extLst>
              <a:ext uri="{FF2B5EF4-FFF2-40B4-BE49-F238E27FC236}">
                <a16:creationId xmlns:a16="http://schemas.microsoft.com/office/drawing/2014/main" id="{DF97E945-71DB-2403-6C21-0B17E7AE871B}"/>
              </a:ext>
            </a:extLst>
          </p:cNvPr>
          <p:cNvSpPr txBox="1"/>
          <p:nvPr/>
        </p:nvSpPr>
        <p:spPr>
          <a:xfrm>
            <a:off x="3714998" y="3524273"/>
            <a:ext cx="2474424" cy="369332"/>
          </a:xfrm>
          <a:prstGeom prst="rect">
            <a:avLst/>
          </a:prstGeom>
          <a:noFill/>
        </p:spPr>
        <p:txBody>
          <a:bodyPr wrap="square">
            <a:spAutoFit/>
          </a:bodyPr>
          <a:lstStyle/>
          <a:p>
            <a:pPr algn="ctr"/>
            <a:r>
              <a:rPr lang="en-US" altLang="ja-JP" sz="1800" dirty="0" err="1"/>
              <a:t>Cauer</a:t>
            </a:r>
            <a:r>
              <a:rPr lang="ja-JP" altLang="en-US" sz="1800" dirty="0"/>
              <a:t>型</a:t>
            </a:r>
            <a:r>
              <a:rPr lang="en-US" altLang="ja-JP" sz="1800" dirty="0"/>
              <a:t>RC</a:t>
            </a:r>
            <a:r>
              <a:rPr lang="ja-JP" altLang="en-US" sz="1800" dirty="0"/>
              <a:t>モデル</a:t>
            </a:r>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65334289-58B8-7BA1-74F6-8BA02C879FD7}"/>
                  </a:ext>
                </a:extLst>
              </p:cNvPr>
              <p:cNvSpPr txBox="1"/>
              <p:nvPr/>
            </p:nvSpPr>
            <p:spPr>
              <a:xfrm>
                <a:off x="811750" y="4219271"/>
                <a:ext cx="8280920" cy="189430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ja-JP" altLang="en-US" sz="1800" smtClean="0">
                          <a:solidFill>
                            <a:schemeClr val="tx1"/>
                          </a:solidFill>
                          <a:latin typeface="Cambria Math" panose="02040503050406030204" pitchFamily="18" charset="0"/>
                        </a:rPr>
                        <m:t>∆</m:t>
                      </m:r>
                      <m:r>
                        <a:rPr lang="ja-JP" altLang="en-US" sz="1800" i="1" smtClean="0">
                          <a:solidFill>
                            <a:schemeClr val="tx1"/>
                          </a:solidFill>
                          <a:latin typeface="Cambria Math" panose="02040503050406030204" pitchFamily="18" charset="0"/>
                        </a:rPr>
                        <m:t>𝑇</m:t>
                      </m:r>
                      <m:d>
                        <m:dPr>
                          <m:ctrlPr>
                            <a:rPr lang="ja-JP" altLang="en-US" sz="1800" i="1">
                              <a:solidFill>
                                <a:schemeClr val="tx1"/>
                              </a:solidFill>
                              <a:latin typeface="Cambria Math" panose="02040503050406030204" pitchFamily="18" charset="0"/>
                            </a:rPr>
                          </m:ctrlPr>
                        </m:dPr>
                        <m:e>
                          <m:r>
                            <a:rPr lang="ja-JP" altLang="en-US" sz="1800" i="1">
                              <a:solidFill>
                                <a:schemeClr val="tx1"/>
                              </a:solidFill>
                              <a:latin typeface="Cambria Math" panose="02040503050406030204" pitchFamily="18" charset="0"/>
                            </a:rPr>
                            <m:t>𝑠</m:t>
                          </m:r>
                        </m:e>
                      </m:d>
                      <m:r>
                        <a:rPr lang="ja-JP" altLang="en-US" sz="1800" i="0">
                          <a:solidFill>
                            <a:schemeClr val="tx1"/>
                          </a:solidFill>
                          <a:latin typeface="Cambria Math" panose="02040503050406030204" pitchFamily="18" charset="0"/>
                        </a:rPr>
                        <m:t>=</m:t>
                      </m:r>
                      <m:f>
                        <m:fPr>
                          <m:ctrlPr>
                            <a:rPr lang="ja-JP" altLang="en-US" sz="1800" i="1">
                              <a:solidFill>
                                <a:schemeClr val="tx1"/>
                              </a:solidFill>
                              <a:latin typeface="Cambria Math" panose="02040503050406030204" pitchFamily="18" charset="0"/>
                            </a:rPr>
                          </m:ctrlPr>
                        </m:fPr>
                        <m:num>
                          <m:r>
                            <a:rPr lang="ja-JP" altLang="en-US" sz="1800">
                              <a:solidFill>
                                <a:schemeClr val="tx1"/>
                              </a:solidFill>
                              <a:latin typeface="Cambria Math" panose="02040503050406030204" pitchFamily="18" charset="0"/>
                            </a:rPr>
                            <m:t>1</m:t>
                          </m:r>
                        </m:num>
                        <m:den>
                          <m:r>
                            <a:rPr lang="ja-JP" altLang="en-US" sz="1800" i="1">
                              <a:solidFill>
                                <a:schemeClr val="tx1"/>
                              </a:solidFill>
                              <a:latin typeface="Cambria Math" panose="02040503050406030204" pitchFamily="18" charset="0"/>
                            </a:rPr>
                            <m:t>𝑠</m:t>
                          </m:r>
                          <m:sSub>
                            <m:sSubPr>
                              <m:ctrlPr>
                                <a:rPr lang="ja-JP" altLang="en-US" sz="1800" i="1">
                                  <a:solidFill>
                                    <a:schemeClr val="tx1"/>
                                  </a:solidFill>
                                  <a:latin typeface="Cambria Math" panose="02040503050406030204" pitchFamily="18" charset="0"/>
                                </a:rPr>
                              </m:ctrlPr>
                            </m:sSubPr>
                            <m:e>
                              <m:r>
                                <a:rPr lang="ja-JP" altLang="en-US" sz="1800" i="1">
                                  <a:solidFill>
                                    <a:schemeClr val="tx1"/>
                                  </a:solidFill>
                                  <a:latin typeface="Cambria Math" panose="02040503050406030204" pitchFamily="18" charset="0"/>
                                </a:rPr>
                                <m:t>𝐶</m:t>
                              </m:r>
                            </m:e>
                            <m:sub>
                              <m:r>
                                <m:rPr>
                                  <m:sty m:val="p"/>
                                </m:rPr>
                                <a:rPr lang="ja-JP" altLang="en-US" sz="1800">
                                  <a:solidFill>
                                    <a:schemeClr val="tx1"/>
                                  </a:solidFill>
                                  <a:latin typeface="Cambria Math" panose="02040503050406030204" pitchFamily="18" charset="0"/>
                                </a:rPr>
                                <m:t>cauer</m:t>
                              </m:r>
                              <m:r>
                                <a:rPr lang="ja-JP" altLang="en-US" sz="1800">
                                  <a:solidFill>
                                    <a:schemeClr val="tx1"/>
                                  </a:solidFill>
                                  <a:latin typeface="Cambria Math" panose="02040503050406030204" pitchFamily="18" charset="0"/>
                                </a:rPr>
                                <m:t>,1</m:t>
                              </m:r>
                            </m:sub>
                          </m:sSub>
                          <m:r>
                            <a:rPr lang="ja-JP" altLang="en-US" sz="1800">
                              <a:solidFill>
                                <a:schemeClr val="tx1"/>
                              </a:solidFill>
                              <a:latin typeface="Cambria Math" panose="02040503050406030204" pitchFamily="18" charset="0"/>
                            </a:rPr>
                            <m:t>+</m:t>
                          </m:r>
                          <m:f>
                            <m:fPr>
                              <m:ctrlPr>
                                <a:rPr lang="ja-JP" altLang="en-US" sz="1800" i="1">
                                  <a:solidFill>
                                    <a:schemeClr val="tx1"/>
                                  </a:solidFill>
                                  <a:latin typeface="Cambria Math" panose="02040503050406030204" pitchFamily="18" charset="0"/>
                                </a:rPr>
                              </m:ctrlPr>
                            </m:fPr>
                            <m:num>
                              <m:r>
                                <a:rPr lang="ja-JP" altLang="en-US" sz="1800">
                                  <a:solidFill>
                                    <a:schemeClr val="tx1"/>
                                  </a:solidFill>
                                  <a:latin typeface="Cambria Math" panose="02040503050406030204" pitchFamily="18" charset="0"/>
                                </a:rPr>
                                <m:t>1</m:t>
                              </m:r>
                            </m:num>
                            <m:den>
                              <m:r>
                                <a:rPr lang="ja-JP" altLang="en-US" sz="1800" i="1">
                                  <a:solidFill>
                                    <a:schemeClr val="tx1"/>
                                  </a:solidFill>
                                  <a:latin typeface="Cambria Math" panose="02040503050406030204" pitchFamily="18" charset="0"/>
                                </a:rPr>
                                <m:t>𝑠</m:t>
                              </m:r>
                              <m:sSub>
                                <m:sSubPr>
                                  <m:ctrlPr>
                                    <a:rPr lang="ja-JP" altLang="en-US" sz="1800" i="1">
                                      <a:solidFill>
                                        <a:schemeClr val="tx1"/>
                                      </a:solidFill>
                                      <a:latin typeface="Cambria Math" panose="02040503050406030204" pitchFamily="18" charset="0"/>
                                    </a:rPr>
                                  </m:ctrlPr>
                                </m:sSubPr>
                                <m:e>
                                  <m:r>
                                    <a:rPr lang="ja-JP" altLang="en-US" sz="1800" i="1">
                                      <a:solidFill>
                                        <a:schemeClr val="tx1"/>
                                      </a:solidFill>
                                      <a:latin typeface="Cambria Math" panose="02040503050406030204" pitchFamily="18" charset="0"/>
                                    </a:rPr>
                                    <m:t>𝑅</m:t>
                                  </m:r>
                                </m:e>
                                <m:sub>
                                  <m:r>
                                    <m:rPr>
                                      <m:sty m:val="p"/>
                                    </m:rPr>
                                    <a:rPr lang="ja-JP" altLang="en-US" sz="1800">
                                      <a:solidFill>
                                        <a:schemeClr val="tx1"/>
                                      </a:solidFill>
                                      <a:latin typeface="Cambria Math" panose="02040503050406030204" pitchFamily="18" charset="0"/>
                                    </a:rPr>
                                    <m:t>cauer</m:t>
                                  </m:r>
                                  <m:r>
                                    <a:rPr lang="ja-JP" altLang="en-US" sz="1800">
                                      <a:solidFill>
                                        <a:schemeClr val="tx1"/>
                                      </a:solidFill>
                                      <a:latin typeface="Cambria Math" panose="02040503050406030204" pitchFamily="18" charset="0"/>
                                    </a:rPr>
                                    <m:t>,1</m:t>
                                  </m:r>
                                </m:sub>
                              </m:sSub>
                              <m:r>
                                <a:rPr lang="ja-JP" altLang="en-US" sz="1800">
                                  <a:solidFill>
                                    <a:schemeClr val="tx1"/>
                                  </a:solidFill>
                                  <a:latin typeface="Cambria Math" panose="02040503050406030204" pitchFamily="18" charset="0"/>
                                </a:rPr>
                                <m:t>+</m:t>
                              </m:r>
                              <m:f>
                                <m:fPr>
                                  <m:ctrlPr>
                                    <a:rPr lang="ja-JP" altLang="en-US" sz="1800" i="1">
                                      <a:solidFill>
                                        <a:schemeClr val="tx1"/>
                                      </a:solidFill>
                                      <a:latin typeface="Cambria Math" panose="02040503050406030204" pitchFamily="18" charset="0"/>
                                    </a:rPr>
                                  </m:ctrlPr>
                                </m:fPr>
                                <m:num>
                                  <m:r>
                                    <a:rPr lang="ja-JP" altLang="en-US" sz="1800">
                                      <a:solidFill>
                                        <a:schemeClr val="tx1"/>
                                      </a:solidFill>
                                      <a:latin typeface="Cambria Math" panose="02040503050406030204" pitchFamily="18" charset="0"/>
                                    </a:rPr>
                                    <m:t>1</m:t>
                                  </m:r>
                                </m:num>
                                <m:den>
                                  <m:r>
                                    <a:rPr lang="ja-JP" altLang="en-US" sz="1800" i="1">
                                      <a:solidFill>
                                        <a:schemeClr val="tx1"/>
                                      </a:solidFill>
                                      <a:latin typeface="Cambria Math" panose="02040503050406030204" pitchFamily="18" charset="0"/>
                                    </a:rPr>
                                    <m:t>𝑠</m:t>
                                  </m:r>
                                  <m:sSub>
                                    <m:sSubPr>
                                      <m:ctrlPr>
                                        <a:rPr lang="ja-JP" altLang="en-US" sz="1800" i="1">
                                          <a:solidFill>
                                            <a:schemeClr val="tx1"/>
                                          </a:solidFill>
                                          <a:latin typeface="Cambria Math" panose="02040503050406030204" pitchFamily="18" charset="0"/>
                                        </a:rPr>
                                      </m:ctrlPr>
                                    </m:sSubPr>
                                    <m:e>
                                      <m:r>
                                        <a:rPr lang="ja-JP" altLang="en-US" sz="1800" i="1">
                                          <a:solidFill>
                                            <a:schemeClr val="tx1"/>
                                          </a:solidFill>
                                          <a:latin typeface="Cambria Math" panose="02040503050406030204" pitchFamily="18" charset="0"/>
                                        </a:rPr>
                                        <m:t>𝐶</m:t>
                                      </m:r>
                                    </m:e>
                                    <m:sub>
                                      <m:r>
                                        <m:rPr>
                                          <m:sty m:val="p"/>
                                        </m:rPr>
                                        <a:rPr lang="ja-JP" altLang="en-US" sz="1800">
                                          <a:solidFill>
                                            <a:schemeClr val="tx1"/>
                                          </a:solidFill>
                                          <a:latin typeface="Cambria Math" panose="02040503050406030204" pitchFamily="18" charset="0"/>
                                        </a:rPr>
                                        <m:t>cauer</m:t>
                                      </m:r>
                                      <m:r>
                                        <a:rPr lang="ja-JP" altLang="en-US" sz="1800">
                                          <a:solidFill>
                                            <a:schemeClr val="tx1"/>
                                          </a:solidFill>
                                          <a:latin typeface="Cambria Math" panose="02040503050406030204" pitchFamily="18" charset="0"/>
                                        </a:rPr>
                                        <m:t>,2</m:t>
                                      </m:r>
                                    </m:sub>
                                  </m:sSub>
                                  <m:r>
                                    <a:rPr lang="ja-JP" altLang="en-US" sz="1800">
                                      <a:solidFill>
                                        <a:schemeClr val="tx1"/>
                                      </a:solidFill>
                                      <a:latin typeface="Cambria Math" panose="02040503050406030204" pitchFamily="18" charset="0"/>
                                    </a:rPr>
                                    <m:t>+</m:t>
                                  </m:r>
                                  <m:f>
                                    <m:fPr>
                                      <m:ctrlPr>
                                        <a:rPr lang="ja-JP" altLang="en-US" sz="1800" i="1">
                                          <a:solidFill>
                                            <a:schemeClr val="tx1"/>
                                          </a:solidFill>
                                          <a:latin typeface="Cambria Math" panose="02040503050406030204" pitchFamily="18" charset="0"/>
                                        </a:rPr>
                                      </m:ctrlPr>
                                    </m:fPr>
                                    <m:num>
                                      <m:r>
                                        <a:rPr lang="ja-JP" altLang="en-US" sz="1800">
                                          <a:solidFill>
                                            <a:schemeClr val="tx1"/>
                                          </a:solidFill>
                                          <a:latin typeface="Cambria Math" panose="02040503050406030204" pitchFamily="18" charset="0"/>
                                        </a:rPr>
                                        <m:t>1</m:t>
                                      </m:r>
                                    </m:num>
                                    <m:den>
                                      <m:r>
                                        <a:rPr lang="ja-JP" altLang="en-US" sz="1800" i="1">
                                          <a:solidFill>
                                            <a:schemeClr val="tx1"/>
                                          </a:solidFill>
                                          <a:latin typeface="Cambria Math" panose="02040503050406030204" pitchFamily="18" charset="0"/>
                                        </a:rPr>
                                        <m:t>𝑠</m:t>
                                      </m:r>
                                      <m:sSub>
                                        <m:sSubPr>
                                          <m:ctrlPr>
                                            <a:rPr lang="ja-JP" altLang="en-US" sz="1800" i="1">
                                              <a:solidFill>
                                                <a:schemeClr val="tx1"/>
                                              </a:solidFill>
                                              <a:latin typeface="Cambria Math" panose="02040503050406030204" pitchFamily="18" charset="0"/>
                                            </a:rPr>
                                          </m:ctrlPr>
                                        </m:sSubPr>
                                        <m:e>
                                          <m:r>
                                            <a:rPr lang="ja-JP" altLang="en-US" sz="1800" i="1">
                                              <a:solidFill>
                                                <a:schemeClr val="tx1"/>
                                              </a:solidFill>
                                              <a:latin typeface="Cambria Math" panose="02040503050406030204" pitchFamily="18" charset="0"/>
                                            </a:rPr>
                                            <m:t>𝑅</m:t>
                                          </m:r>
                                        </m:e>
                                        <m:sub>
                                          <m:r>
                                            <m:rPr>
                                              <m:sty m:val="p"/>
                                            </m:rPr>
                                            <a:rPr lang="ja-JP" altLang="en-US" sz="1800">
                                              <a:solidFill>
                                                <a:schemeClr val="tx1"/>
                                              </a:solidFill>
                                              <a:latin typeface="Cambria Math" panose="02040503050406030204" pitchFamily="18" charset="0"/>
                                            </a:rPr>
                                            <m:t>cauer</m:t>
                                          </m:r>
                                          <m:r>
                                            <a:rPr lang="ja-JP" altLang="en-US" sz="1800">
                                              <a:solidFill>
                                                <a:schemeClr val="tx1"/>
                                              </a:solidFill>
                                              <a:latin typeface="Cambria Math" panose="02040503050406030204" pitchFamily="18" charset="0"/>
                                            </a:rPr>
                                            <m:t>,2</m:t>
                                          </m:r>
                                        </m:sub>
                                      </m:sSub>
                                      <m:r>
                                        <a:rPr lang="ja-JP" altLang="en-US" sz="1800">
                                          <a:solidFill>
                                            <a:schemeClr val="tx1"/>
                                          </a:solidFill>
                                          <a:latin typeface="Cambria Math" panose="02040503050406030204" pitchFamily="18" charset="0"/>
                                        </a:rPr>
                                        <m:t>+⋯+</m:t>
                                      </m:r>
                                      <m:f>
                                        <m:fPr>
                                          <m:ctrlPr>
                                            <a:rPr lang="ja-JP" altLang="en-US" sz="1800" i="1">
                                              <a:solidFill>
                                                <a:schemeClr val="tx1"/>
                                              </a:solidFill>
                                              <a:latin typeface="Cambria Math" panose="02040503050406030204" pitchFamily="18" charset="0"/>
                                            </a:rPr>
                                          </m:ctrlPr>
                                        </m:fPr>
                                        <m:num>
                                          <m:r>
                                            <a:rPr lang="ja-JP" altLang="en-US" sz="1800">
                                              <a:solidFill>
                                                <a:schemeClr val="tx1"/>
                                              </a:solidFill>
                                              <a:latin typeface="Cambria Math" panose="02040503050406030204" pitchFamily="18" charset="0"/>
                                            </a:rPr>
                                            <m:t>1</m:t>
                                          </m:r>
                                        </m:num>
                                        <m:den>
                                          <m:r>
                                            <a:rPr lang="ja-JP" altLang="en-US" sz="1800" i="1">
                                              <a:solidFill>
                                                <a:schemeClr val="tx1"/>
                                              </a:solidFill>
                                              <a:latin typeface="Cambria Math" panose="02040503050406030204" pitchFamily="18" charset="0"/>
                                            </a:rPr>
                                            <m:t>𝑠</m:t>
                                          </m:r>
                                          <m:sSub>
                                            <m:sSubPr>
                                              <m:ctrlPr>
                                                <a:rPr lang="ja-JP" altLang="en-US" sz="1800" i="1">
                                                  <a:solidFill>
                                                    <a:schemeClr val="tx1"/>
                                                  </a:solidFill>
                                                  <a:latin typeface="Cambria Math" panose="02040503050406030204" pitchFamily="18" charset="0"/>
                                                </a:rPr>
                                              </m:ctrlPr>
                                            </m:sSubPr>
                                            <m:e>
                                              <m:r>
                                                <a:rPr lang="ja-JP" altLang="en-US" sz="1800" i="1">
                                                  <a:solidFill>
                                                    <a:schemeClr val="tx1"/>
                                                  </a:solidFill>
                                                  <a:latin typeface="Cambria Math" panose="02040503050406030204" pitchFamily="18" charset="0"/>
                                                </a:rPr>
                                                <m:t>𝐶</m:t>
                                              </m:r>
                                            </m:e>
                                            <m:sub>
                                              <m:r>
                                                <m:rPr>
                                                  <m:sty m:val="p"/>
                                                </m:rPr>
                                                <a:rPr lang="ja-JP" altLang="en-US" sz="1800">
                                                  <a:solidFill>
                                                    <a:schemeClr val="tx1"/>
                                                  </a:solidFill>
                                                  <a:latin typeface="Cambria Math" panose="02040503050406030204" pitchFamily="18" charset="0"/>
                                                </a:rPr>
                                                <m:t>cauer</m:t>
                                              </m:r>
                                              <m:r>
                                                <a:rPr lang="ja-JP" altLang="en-US" sz="1800">
                                                  <a:solidFill>
                                                    <a:schemeClr val="tx1"/>
                                                  </a:solidFill>
                                                  <a:latin typeface="Cambria Math" panose="02040503050406030204" pitchFamily="18" charset="0"/>
                                                </a:rPr>
                                                <m:t>,  </m:t>
                                              </m:r>
                                              <m:r>
                                                <a:rPr lang="ja-JP" altLang="en-US" sz="1800" i="1">
                                                  <a:solidFill>
                                                    <a:schemeClr val="tx1"/>
                                                  </a:solidFill>
                                                  <a:latin typeface="Cambria Math" panose="02040503050406030204" pitchFamily="18" charset="0"/>
                                                </a:rPr>
                                                <m:t>𝑛</m:t>
                                              </m:r>
                                            </m:sub>
                                          </m:sSub>
                                          <m:r>
                                            <a:rPr lang="ja-JP" altLang="en-US" sz="1800">
                                              <a:solidFill>
                                                <a:schemeClr val="tx1"/>
                                              </a:solidFill>
                                              <a:latin typeface="Cambria Math" panose="02040503050406030204" pitchFamily="18" charset="0"/>
                                            </a:rPr>
                                            <m:t>+</m:t>
                                          </m:r>
                                          <m:f>
                                            <m:fPr>
                                              <m:ctrlPr>
                                                <a:rPr lang="ja-JP" altLang="en-US" sz="1800" i="1">
                                                  <a:solidFill>
                                                    <a:schemeClr val="tx1"/>
                                                  </a:solidFill>
                                                  <a:latin typeface="Cambria Math" panose="02040503050406030204" pitchFamily="18" charset="0"/>
                                                </a:rPr>
                                              </m:ctrlPr>
                                            </m:fPr>
                                            <m:num>
                                              <m:r>
                                                <a:rPr lang="ja-JP" altLang="en-US" sz="1800">
                                                  <a:solidFill>
                                                    <a:schemeClr val="tx1"/>
                                                  </a:solidFill>
                                                  <a:latin typeface="Cambria Math" panose="02040503050406030204" pitchFamily="18" charset="0"/>
                                                </a:rPr>
                                                <m:t>1</m:t>
                                              </m:r>
                                            </m:num>
                                            <m:den>
                                              <m:r>
                                                <a:rPr lang="ja-JP" altLang="en-US" sz="1800" i="1">
                                                  <a:solidFill>
                                                    <a:schemeClr val="tx1"/>
                                                  </a:solidFill>
                                                  <a:latin typeface="Cambria Math" panose="02040503050406030204" pitchFamily="18" charset="0"/>
                                                </a:rPr>
                                                <m:t>𝑠</m:t>
                                              </m:r>
                                              <m:sSub>
                                                <m:sSubPr>
                                                  <m:ctrlPr>
                                                    <a:rPr lang="ja-JP" altLang="en-US" sz="1800" i="1">
                                                      <a:solidFill>
                                                        <a:schemeClr val="tx1"/>
                                                      </a:solidFill>
                                                      <a:latin typeface="Cambria Math" panose="02040503050406030204" pitchFamily="18" charset="0"/>
                                                    </a:rPr>
                                                  </m:ctrlPr>
                                                </m:sSubPr>
                                                <m:e>
                                                  <m:r>
                                                    <a:rPr lang="ja-JP" altLang="en-US" sz="1800" i="1">
                                                      <a:solidFill>
                                                        <a:schemeClr val="tx1"/>
                                                      </a:solidFill>
                                                      <a:latin typeface="Cambria Math" panose="02040503050406030204" pitchFamily="18" charset="0"/>
                                                    </a:rPr>
                                                    <m:t>𝑅</m:t>
                                                  </m:r>
                                                </m:e>
                                                <m:sub>
                                                  <m:r>
                                                    <m:rPr>
                                                      <m:sty m:val="p"/>
                                                    </m:rPr>
                                                    <a:rPr lang="ja-JP" altLang="en-US" sz="1800">
                                                      <a:solidFill>
                                                        <a:schemeClr val="tx1"/>
                                                      </a:solidFill>
                                                      <a:latin typeface="Cambria Math" panose="02040503050406030204" pitchFamily="18" charset="0"/>
                                                    </a:rPr>
                                                    <m:t>cauer</m:t>
                                                  </m:r>
                                                  <m:r>
                                                    <a:rPr lang="ja-JP" altLang="en-US" sz="1800">
                                                      <a:solidFill>
                                                        <a:schemeClr val="tx1"/>
                                                      </a:solidFill>
                                                      <a:latin typeface="Cambria Math" panose="02040503050406030204" pitchFamily="18" charset="0"/>
                                                    </a:rPr>
                                                    <m:t>,  </m:t>
                                                  </m:r>
                                                  <m:r>
                                                    <a:rPr lang="ja-JP" altLang="en-US" sz="1800" i="1">
                                                      <a:solidFill>
                                                        <a:schemeClr val="tx1"/>
                                                      </a:solidFill>
                                                      <a:latin typeface="Cambria Math" panose="02040503050406030204" pitchFamily="18" charset="0"/>
                                                    </a:rPr>
                                                    <m:t>𝑛</m:t>
                                                  </m:r>
                                                </m:sub>
                                              </m:sSub>
                                            </m:den>
                                          </m:f>
                                        </m:den>
                                      </m:f>
                                    </m:den>
                                  </m:f>
                                </m:den>
                              </m:f>
                            </m:den>
                          </m:f>
                        </m:den>
                      </m:f>
                    </m:oMath>
                  </m:oMathPara>
                </a14:m>
                <a:endParaRPr lang="ja-JP" altLang="en-US" sz="1800" dirty="0"/>
              </a:p>
            </p:txBody>
          </p:sp>
        </mc:Choice>
        <mc:Fallback xmlns="">
          <p:sp>
            <p:nvSpPr>
              <p:cNvPr id="15" name="テキスト ボックス 14">
                <a:extLst>
                  <a:ext uri="{FF2B5EF4-FFF2-40B4-BE49-F238E27FC236}">
                    <a16:creationId xmlns:a16="http://schemas.microsoft.com/office/drawing/2014/main" id="{65334289-58B8-7BA1-74F6-8BA02C879FD7}"/>
                  </a:ext>
                </a:extLst>
              </p:cNvPr>
              <p:cNvSpPr txBox="1">
                <a:spLocks noRot="1" noChangeAspect="1" noMove="1" noResize="1" noEditPoints="1" noAdjustHandles="1" noChangeArrowheads="1" noChangeShapeType="1" noTextEdit="1"/>
              </p:cNvSpPr>
              <p:nvPr/>
            </p:nvSpPr>
            <p:spPr>
              <a:xfrm>
                <a:off x="811750" y="4219271"/>
                <a:ext cx="8280920" cy="1894301"/>
              </a:xfrm>
              <a:prstGeom prst="rect">
                <a:avLst/>
              </a:prstGeom>
              <a:blipFill>
                <a:blip r:embed="rId3"/>
                <a:stretch>
                  <a:fillRect/>
                </a:stretch>
              </a:blipFill>
            </p:spPr>
            <p:txBody>
              <a:bodyPr/>
              <a:lstStyle/>
              <a:p>
                <a:r>
                  <a:rPr lang="ja-JP" altLang="en-US">
                    <a:noFill/>
                  </a:rPr>
                  <a:t> </a:t>
                </a:r>
              </a:p>
            </p:txBody>
          </p:sp>
        </mc:Fallback>
      </mc:AlternateContent>
      <p:pic>
        <p:nvPicPr>
          <p:cNvPr id="5" name="図 4">
            <a:extLst>
              <a:ext uri="{FF2B5EF4-FFF2-40B4-BE49-F238E27FC236}">
                <a16:creationId xmlns:a16="http://schemas.microsoft.com/office/drawing/2014/main" id="{0B8AAB23-106F-15B6-35D2-DC5F59A9A4EA}"/>
              </a:ext>
            </a:extLst>
          </p:cNvPr>
          <p:cNvPicPr>
            <a:picLocks noChangeAspect="1"/>
          </p:cNvPicPr>
          <p:nvPr/>
        </p:nvPicPr>
        <p:blipFill>
          <a:blip r:embed="rId4"/>
          <a:stretch>
            <a:fillRect/>
          </a:stretch>
        </p:blipFill>
        <p:spPr>
          <a:xfrm>
            <a:off x="1749837" y="1880828"/>
            <a:ext cx="6404747" cy="1713282"/>
          </a:xfrm>
          <a:prstGeom prst="rect">
            <a:avLst/>
          </a:prstGeom>
        </p:spPr>
      </p:pic>
    </p:spTree>
    <p:extLst>
      <p:ext uri="{BB962C8B-B14F-4D97-AF65-F5344CB8AC3E}">
        <p14:creationId xmlns:p14="http://schemas.microsoft.com/office/powerpoint/2010/main" val="4080253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5">
            <a:extLst>
              <a:ext uri="{FF2B5EF4-FFF2-40B4-BE49-F238E27FC236}">
                <a16:creationId xmlns:a16="http://schemas.microsoft.com/office/drawing/2014/main" id="{FD32C012-2891-8156-67A5-36A0BBC98255}"/>
              </a:ext>
            </a:extLst>
          </p:cNvPr>
          <p:cNvSpPr>
            <a:spLocks noGrp="1"/>
          </p:cNvSpPr>
          <p:nvPr>
            <p:ph type="title"/>
          </p:nvPr>
        </p:nvSpPr>
        <p:spPr/>
        <p:txBody>
          <a:bodyPr/>
          <a:lstStyle/>
          <a:p>
            <a:r>
              <a:rPr lang="zh-TW" altLang="en-US" sz="2400" dirty="0">
                <a:cs typeface="Arial" panose="020B0604020202020204" pitchFamily="34" charset="0"/>
              </a:rPr>
              <a:t>構造関数　計算手法開発</a:t>
            </a:r>
            <a:endParaRPr kumimoji="1" lang="ja-JP" altLang="en-US" dirty="0"/>
          </a:p>
        </p:txBody>
      </p:sp>
      <p:sp>
        <p:nvSpPr>
          <p:cNvPr id="31" name="フローチャート: 処理 30">
            <a:extLst>
              <a:ext uri="{FF2B5EF4-FFF2-40B4-BE49-F238E27FC236}">
                <a16:creationId xmlns:a16="http://schemas.microsoft.com/office/drawing/2014/main" id="{532BF387-2FD1-4FC5-593D-CE81892C6241}"/>
              </a:ext>
            </a:extLst>
          </p:cNvPr>
          <p:cNvSpPr/>
          <p:nvPr/>
        </p:nvSpPr>
        <p:spPr bwMode="auto">
          <a:xfrm>
            <a:off x="631735" y="1377072"/>
            <a:ext cx="8649513" cy="395744"/>
          </a:xfrm>
          <a:prstGeom prst="flowChartProcess">
            <a:avLst/>
          </a:prstGeom>
          <a:solidFill>
            <a:schemeClr val="accent5"/>
          </a:solidFill>
          <a:ln w="22225">
            <a:solidFill>
              <a:srgbClr val="4472C4"/>
            </a:solidFill>
          </a:ln>
          <a:effectLst/>
        </p:spPr>
        <p:txBody>
          <a:bodyPr vert="horz" wrap="square" lIns="0" tIns="0" rIns="0" bIns="0" numCol="1" rtlCol="0" anchor="ctr" anchorCtr="0" compatLnSpc="1">
            <a:prstTxWarp prst="textNoShape">
              <a:avLst/>
            </a:prstTxWarp>
            <a:noAutofit/>
          </a:bodyPr>
          <a:lstStyle/>
          <a:p>
            <a:pPr algn="ctr" eaLnBrk="1" hangingPunct="1">
              <a:lnSpc>
                <a:spcPct val="85000"/>
              </a:lnSpc>
            </a:pPr>
            <a:r>
              <a:rPr lang="en-US" altLang="ja-JP" sz="2000" dirty="0">
                <a:cs typeface="Arial" panose="020B0604020202020204" pitchFamily="34" charset="0"/>
              </a:rPr>
              <a:t>Foster</a:t>
            </a:r>
            <a:r>
              <a:rPr lang="ja-JP" altLang="en-US" sz="2000" dirty="0">
                <a:cs typeface="Arial" panose="020B0604020202020204" pitchFamily="34" charset="0"/>
              </a:rPr>
              <a:t>型</a:t>
            </a:r>
            <a:r>
              <a:rPr lang="en-US" altLang="ja-JP" sz="2000" dirty="0">
                <a:cs typeface="Arial" panose="020B0604020202020204" pitchFamily="34" charset="0"/>
              </a:rPr>
              <a:t>RC</a:t>
            </a:r>
            <a:r>
              <a:rPr lang="ja-JP" altLang="en-US" sz="2000" dirty="0">
                <a:cs typeface="Arial" panose="020B0604020202020204" pitchFamily="34" charset="0"/>
              </a:rPr>
              <a:t>モデルを</a:t>
            </a:r>
            <a:r>
              <a:rPr lang="en-US" altLang="ja-JP" sz="2000" dirty="0" err="1">
                <a:cs typeface="Arial" panose="020B0604020202020204" pitchFamily="34" charset="0"/>
              </a:rPr>
              <a:t>Cauer</a:t>
            </a:r>
            <a:r>
              <a:rPr lang="ja-JP" altLang="en-US" sz="2000" dirty="0">
                <a:cs typeface="Arial" panose="020B0604020202020204" pitchFamily="34" charset="0"/>
              </a:rPr>
              <a:t>型</a:t>
            </a:r>
            <a:r>
              <a:rPr lang="en-US" altLang="ja-JP" sz="2000" dirty="0">
                <a:cs typeface="Arial" panose="020B0604020202020204" pitchFamily="34" charset="0"/>
              </a:rPr>
              <a:t>RC</a:t>
            </a:r>
            <a:r>
              <a:rPr lang="ja-JP" altLang="en-US" sz="2000" dirty="0">
                <a:cs typeface="Arial" panose="020B0604020202020204" pitchFamily="34" charset="0"/>
              </a:rPr>
              <a:t>モデルに変換</a:t>
            </a:r>
            <a:endParaRPr kumimoji="1" lang="ja-JP" altLang="en-US" sz="2000" b="0" i="0" u="none" strike="noStrike" cap="none" normalizeH="0" baseline="0" dirty="0">
              <a:ln>
                <a:noFill/>
              </a:ln>
              <a:solidFill>
                <a:schemeClr val="tx1"/>
              </a:solidFill>
              <a:effectLst/>
              <a:ea typeface="ＭＳ Ｐゴシック" charset="-128"/>
              <a:cs typeface="Arial" panose="020B0604020202020204" pitchFamily="34" charset="0"/>
            </a:endParaRPr>
          </a:p>
        </p:txBody>
      </p:sp>
      <p:sp>
        <p:nvSpPr>
          <p:cNvPr id="32" name="フローチャート: 処理 31">
            <a:extLst>
              <a:ext uri="{FF2B5EF4-FFF2-40B4-BE49-F238E27FC236}">
                <a16:creationId xmlns:a16="http://schemas.microsoft.com/office/drawing/2014/main" id="{FF4D6D6B-F266-E58B-C6C2-274EB3C6EFC2}"/>
              </a:ext>
            </a:extLst>
          </p:cNvPr>
          <p:cNvSpPr/>
          <p:nvPr/>
        </p:nvSpPr>
        <p:spPr bwMode="auto">
          <a:xfrm>
            <a:off x="632525" y="1377072"/>
            <a:ext cx="864096" cy="395744"/>
          </a:xfrm>
          <a:prstGeom prst="flowChartProcess">
            <a:avLst/>
          </a:prstGeom>
          <a:solidFill>
            <a:srgbClr val="17E9D5"/>
          </a:solidFill>
          <a:ln w="22225">
            <a:solidFill>
              <a:srgbClr val="4472C4"/>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85000"/>
              </a:lnSpc>
              <a:spcBef>
                <a:spcPct val="0"/>
              </a:spcBef>
              <a:spcAft>
                <a:spcPct val="0"/>
              </a:spcAft>
              <a:buClrTx/>
              <a:buSzTx/>
              <a:buFontTx/>
              <a:buNone/>
              <a:tabLst/>
            </a:pPr>
            <a:r>
              <a:rPr kumimoji="1" lang="en-US" altLang="ja-JP" sz="2000" i="0" u="none" strike="noStrike" cap="none" normalizeH="0" baseline="0" dirty="0">
                <a:ln>
                  <a:noFill/>
                </a:ln>
                <a:solidFill>
                  <a:schemeClr val="tx1"/>
                </a:solidFill>
                <a:effectLst/>
                <a:latin typeface="Arial" charset="0"/>
                <a:ea typeface="ＭＳ Ｐゴシック" charset="-128"/>
              </a:rPr>
              <a:t>Step 7</a:t>
            </a:r>
            <a:endParaRPr kumimoji="1" lang="ja-JP" altLang="en-US" sz="2000" i="0" u="none" strike="noStrike" cap="none" normalizeH="0" baseline="0" dirty="0">
              <a:ln>
                <a:noFill/>
              </a:ln>
              <a:solidFill>
                <a:schemeClr val="tx1"/>
              </a:solidFill>
              <a:effectLst/>
              <a:latin typeface="Arial" charset="0"/>
              <a:ea typeface="ＭＳ Ｐゴシック" charset="-128"/>
            </a:endParaRPr>
          </a:p>
        </p:txBody>
      </p:sp>
      <p:grpSp>
        <p:nvGrpSpPr>
          <p:cNvPr id="37" name="グループ化 36">
            <a:extLst>
              <a:ext uri="{FF2B5EF4-FFF2-40B4-BE49-F238E27FC236}">
                <a16:creationId xmlns:a16="http://schemas.microsoft.com/office/drawing/2014/main" id="{49B3DD2E-0064-C751-E77D-E62DE40CB905}"/>
              </a:ext>
            </a:extLst>
          </p:cNvPr>
          <p:cNvGrpSpPr/>
          <p:nvPr/>
        </p:nvGrpSpPr>
        <p:grpSpPr>
          <a:xfrm>
            <a:off x="325697" y="716833"/>
            <a:ext cx="9253028" cy="414065"/>
            <a:chOff x="384872" y="1258017"/>
            <a:chExt cx="8435276" cy="414065"/>
          </a:xfrm>
        </p:grpSpPr>
        <p:grpSp>
          <p:nvGrpSpPr>
            <p:cNvPr id="38" name="グループ化 37">
              <a:extLst>
                <a:ext uri="{FF2B5EF4-FFF2-40B4-BE49-F238E27FC236}">
                  <a16:creationId xmlns:a16="http://schemas.microsoft.com/office/drawing/2014/main" id="{A388F021-2B9B-893C-FE5D-DE101FB8BF49}"/>
                </a:ext>
              </a:extLst>
            </p:cNvPr>
            <p:cNvGrpSpPr/>
            <p:nvPr/>
          </p:nvGrpSpPr>
          <p:grpSpPr>
            <a:xfrm>
              <a:off x="384872" y="1258017"/>
              <a:ext cx="8435276" cy="414065"/>
              <a:chOff x="384872" y="1435415"/>
              <a:chExt cx="8435276" cy="1242013"/>
            </a:xfrm>
          </p:grpSpPr>
          <p:sp>
            <p:nvSpPr>
              <p:cNvPr id="40" name="正方形/長方形 39">
                <a:extLst>
                  <a:ext uri="{FF2B5EF4-FFF2-40B4-BE49-F238E27FC236}">
                    <a16:creationId xmlns:a16="http://schemas.microsoft.com/office/drawing/2014/main" id="{9DFDF6C0-7B0A-E0E9-3E78-3CC2E23DDD94}"/>
                  </a:ext>
                </a:extLst>
              </p:cNvPr>
              <p:cNvSpPr/>
              <p:nvPr/>
            </p:nvSpPr>
            <p:spPr>
              <a:xfrm>
                <a:off x="384872" y="1435415"/>
                <a:ext cx="8435276" cy="1242013"/>
              </a:xfrm>
              <a:prstGeom prst="rect">
                <a:avLst/>
              </a:prstGeom>
              <a:solidFill>
                <a:srgbClr val="F2F5F9"/>
              </a:solidFill>
              <a:ln w="6350" cap="flat" cmpd="sng" algn="ctr">
                <a:noFill/>
                <a:prstDash val="solid"/>
                <a:miter lim="800000"/>
              </a:ln>
              <a:effectLst/>
            </p:spPr>
            <p:txBody>
              <a:bodyPr rtlCol="0" anchor="ctr"/>
              <a:lstStyle/>
              <a:p>
                <a:pPr marL="0" marR="0" lvl="0" indent="0" defTabSz="422041" eaLnBrk="1" fontAlgn="auto" latinLnBrk="0" hangingPunct="1">
                  <a:lnSpc>
                    <a:spcPct val="100000"/>
                  </a:lnSpc>
                  <a:spcBef>
                    <a:spcPts val="0"/>
                  </a:spcBef>
                  <a:spcAft>
                    <a:spcPts val="0"/>
                  </a:spcAft>
                  <a:buClrTx/>
                  <a:buSzTx/>
                  <a:buFontTx/>
                  <a:buNone/>
                  <a:tabLst/>
                  <a:defRPr/>
                </a:pPr>
                <a:r>
                  <a:rPr lang="en-US" altLang="ja-JP" sz="2000" dirty="0"/>
                  <a:t>Foster</a:t>
                </a:r>
                <a:r>
                  <a:rPr lang="ja-JP" altLang="en-US" sz="2000" dirty="0"/>
                  <a:t> ⇒ </a:t>
                </a:r>
                <a:r>
                  <a:rPr lang="en-US" altLang="ja-JP" sz="2000" dirty="0" err="1"/>
                  <a:t>Cauer</a:t>
                </a:r>
                <a:r>
                  <a:rPr lang="ja-JP" altLang="en-US" sz="2000" dirty="0"/>
                  <a:t>変換手法</a:t>
                </a:r>
                <a:endParaRPr kumimoji="1" lang="ja-JP" altLang="en-US" sz="2000" b="0" i="0" u="none" strike="noStrike" kern="0" cap="none" spc="0" normalizeH="0" baseline="0" noProof="0" dirty="0">
                  <a:ln>
                    <a:noFill/>
                  </a:ln>
                  <a:effectLst/>
                  <a:uLnTx/>
                  <a:uFillTx/>
                  <a:latin typeface="ＭＳ Ｐゴシック"/>
                  <a:ea typeface="ＭＳ Ｐゴシック"/>
                  <a:cs typeface="+mn-cs"/>
                </a:endParaRPr>
              </a:p>
            </p:txBody>
          </p:sp>
          <p:cxnSp>
            <p:nvCxnSpPr>
              <p:cNvPr id="41" name="直線コネクタ 40">
                <a:extLst>
                  <a:ext uri="{FF2B5EF4-FFF2-40B4-BE49-F238E27FC236}">
                    <a16:creationId xmlns:a16="http://schemas.microsoft.com/office/drawing/2014/main" id="{F8D5AA10-E020-33AD-5634-5BEF6A7C2D2B}"/>
                  </a:ext>
                </a:extLst>
              </p:cNvPr>
              <p:cNvCxnSpPr>
                <a:cxnSpLocks/>
              </p:cNvCxnSpPr>
              <p:nvPr/>
            </p:nvCxnSpPr>
            <p:spPr>
              <a:xfrm>
                <a:off x="384872" y="1435415"/>
                <a:ext cx="0" cy="1242013"/>
              </a:xfrm>
              <a:prstGeom prst="line">
                <a:avLst/>
              </a:prstGeom>
              <a:noFill/>
              <a:ln w="63500" cap="flat" cmpd="sng" algn="ctr">
                <a:solidFill>
                  <a:srgbClr val="0E326F"/>
                </a:solidFill>
                <a:prstDash val="solid"/>
                <a:miter lim="800000"/>
              </a:ln>
              <a:effectLst/>
            </p:spPr>
          </p:cxnSp>
        </p:grpSp>
        <p:sp>
          <p:nvSpPr>
            <p:cNvPr id="39" name="正方形/長方形 38">
              <a:extLst>
                <a:ext uri="{FF2B5EF4-FFF2-40B4-BE49-F238E27FC236}">
                  <a16:creationId xmlns:a16="http://schemas.microsoft.com/office/drawing/2014/main" id="{F10FF541-DDAC-7137-1491-80B481FDAC89}"/>
                </a:ext>
              </a:extLst>
            </p:cNvPr>
            <p:cNvSpPr/>
            <p:nvPr/>
          </p:nvSpPr>
          <p:spPr>
            <a:xfrm>
              <a:off x="432669" y="1318528"/>
              <a:ext cx="6574597"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600" b="1" i="0" u="none" strike="noStrike" kern="0" cap="none" spc="0" normalizeH="0" baseline="0" noProof="0" dirty="0">
                <a:ln>
                  <a:noFill/>
                </a:ln>
                <a:solidFill>
                  <a:srgbClr val="1F497D"/>
                </a:solidFill>
                <a:effectLst/>
                <a:uLnTx/>
                <a:uFillTx/>
                <a:latin typeface="ＭＳ Ｐゴシック"/>
                <a:ea typeface="ＭＳ Ｐゴシック"/>
              </a:endParaRPr>
            </a:p>
          </p:txBody>
        </p:sp>
      </p:gr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4324CA6C-0CF5-10F9-6FCD-982C59B6893B}"/>
                  </a:ext>
                </a:extLst>
              </p:cNvPr>
              <p:cNvSpPr txBox="1"/>
              <p:nvPr/>
            </p:nvSpPr>
            <p:spPr>
              <a:xfrm>
                <a:off x="-88349" y="2276872"/>
                <a:ext cx="10081119" cy="199054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limLoc m:val="undOvr"/>
                          <m:ctrlPr>
                            <a:rPr lang="ja-JP" altLang="en-US" sz="1800" i="1" smtClean="0">
                              <a:solidFill>
                                <a:schemeClr val="tx1"/>
                              </a:solidFill>
                              <a:latin typeface="Cambria Math" panose="02040503050406030204" pitchFamily="18" charset="0"/>
                            </a:rPr>
                          </m:ctrlPr>
                        </m:naryPr>
                        <m:sub>
                          <m:r>
                            <a:rPr lang="ja-JP" altLang="en-US" sz="1800" i="1">
                              <a:solidFill>
                                <a:schemeClr val="tx1"/>
                              </a:solidFill>
                              <a:latin typeface="Cambria Math" panose="02040503050406030204" pitchFamily="18" charset="0"/>
                            </a:rPr>
                            <m:t>𝑖</m:t>
                          </m:r>
                          <m:r>
                            <a:rPr lang="ja-JP" altLang="en-US" sz="1800" i="0">
                              <a:solidFill>
                                <a:schemeClr val="tx1"/>
                              </a:solidFill>
                              <a:latin typeface="Cambria Math" panose="02040503050406030204" pitchFamily="18" charset="0"/>
                            </a:rPr>
                            <m:t>=1</m:t>
                          </m:r>
                        </m:sub>
                        <m:sup>
                          <m:r>
                            <a:rPr lang="ja-JP" altLang="en-US" sz="1800" i="1">
                              <a:solidFill>
                                <a:schemeClr val="tx1"/>
                              </a:solidFill>
                              <a:latin typeface="Cambria Math" panose="02040503050406030204" pitchFamily="18" charset="0"/>
                            </a:rPr>
                            <m:t>𝑛</m:t>
                          </m:r>
                        </m:sup>
                        <m:e>
                          <m:f>
                            <m:fPr>
                              <m:ctrlPr>
                                <a:rPr lang="ja-JP" altLang="en-US" sz="1800" i="1">
                                  <a:solidFill>
                                    <a:schemeClr val="tx1"/>
                                  </a:solidFill>
                                  <a:latin typeface="Cambria Math" panose="02040503050406030204" pitchFamily="18" charset="0"/>
                                </a:rPr>
                              </m:ctrlPr>
                            </m:fPr>
                            <m:num>
                              <m:sSub>
                                <m:sSubPr>
                                  <m:ctrlPr>
                                    <a:rPr lang="ja-JP" altLang="en-US" sz="1800" i="1">
                                      <a:solidFill>
                                        <a:schemeClr val="tx1"/>
                                      </a:solidFill>
                                      <a:latin typeface="Cambria Math" panose="02040503050406030204" pitchFamily="18" charset="0"/>
                                    </a:rPr>
                                  </m:ctrlPr>
                                </m:sSubPr>
                                <m:e>
                                  <m:r>
                                    <a:rPr lang="ja-JP" altLang="en-US" sz="1800" i="1">
                                      <a:solidFill>
                                        <a:schemeClr val="tx1"/>
                                      </a:solidFill>
                                      <a:latin typeface="Cambria Math" panose="02040503050406030204" pitchFamily="18" charset="0"/>
                                    </a:rPr>
                                    <m:t>𝑅</m:t>
                                  </m:r>
                                </m:e>
                                <m:sub>
                                  <m:r>
                                    <m:rPr>
                                      <m:sty m:val="p"/>
                                    </m:rPr>
                                    <a:rPr lang="ja-JP" altLang="en-US" sz="1800" i="0">
                                      <a:solidFill>
                                        <a:schemeClr val="tx1"/>
                                      </a:solidFill>
                                      <a:latin typeface="Cambria Math" panose="02040503050406030204" pitchFamily="18" charset="0"/>
                                    </a:rPr>
                                    <m:t>foster</m:t>
                                  </m:r>
                                  <m:r>
                                    <a:rPr lang="ja-JP" altLang="en-US" sz="1800" i="0">
                                      <a:solidFill>
                                        <a:schemeClr val="tx1"/>
                                      </a:solidFill>
                                      <a:latin typeface="Cambria Math" panose="02040503050406030204" pitchFamily="18" charset="0"/>
                                    </a:rPr>
                                    <m:t>, </m:t>
                                  </m:r>
                                  <m:r>
                                    <a:rPr lang="ja-JP" altLang="en-US" sz="1800" i="1">
                                      <a:solidFill>
                                        <a:schemeClr val="tx1"/>
                                      </a:solidFill>
                                      <a:latin typeface="Cambria Math" panose="02040503050406030204" pitchFamily="18" charset="0"/>
                                    </a:rPr>
                                    <m:t>𝑖</m:t>
                                  </m:r>
                                </m:sub>
                              </m:sSub>
                            </m:num>
                            <m:den>
                              <m:r>
                                <a:rPr lang="ja-JP" altLang="en-US" sz="1800" i="0">
                                  <a:solidFill>
                                    <a:schemeClr val="tx1"/>
                                  </a:solidFill>
                                  <a:latin typeface="Cambria Math" panose="02040503050406030204" pitchFamily="18" charset="0"/>
                                </a:rPr>
                                <m:t>1+</m:t>
                              </m:r>
                              <m:sSub>
                                <m:sSubPr>
                                  <m:ctrlPr>
                                    <a:rPr lang="ja-JP" altLang="en-US" sz="1800" i="1">
                                      <a:solidFill>
                                        <a:schemeClr val="tx1"/>
                                      </a:solidFill>
                                      <a:latin typeface="Cambria Math" panose="02040503050406030204" pitchFamily="18" charset="0"/>
                                    </a:rPr>
                                  </m:ctrlPr>
                                </m:sSubPr>
                                <m:e>
                                  <m:r>
                                    <a:rPr lang="ja-JP" altLang="en-US" sz="1800" i="1">
                                      <a:solidFill>
                                        <a:schemeClr val="tx1"/>
                                      </a:solidFill>
                                      <a:latin typeface="Cambria Math" panose="02040503050406030204" pitchFamily="18" charset="0"/>
                                    </a:rPr>
                                    <m:t>𝑠𝑅</m:t>
                                  </m:r>
                                </m:e>
                                <m:sub>
                                  <m:r>
                                    <m:rPr>
                                      <m:sty m:val="p"/>
                                    </m:rPr>
                                    <a:rPr lang="ja-JP" altLang="en-US" sz="1800" i="0">
                                      <a:solidFill>
                                        <a:schemeClr val="tx1"/>
                                      </a:solidFill>
                                      <a:latin typeface="Cambria Math" panose="02040503050406030204" pitchFamily="18" charset="0"/>
                                    </a:rPr>
                                    <m:t>foster</m:t>
                                  </m:r>
                                  <m:r>
                                    <a:rPr lang="ja-JP" altLang="en-US" sz="1800" i="0">
                                      <a:solidFill>
                                        <a:schemeClr val="tx1"/>
                                      </a:solidFill>
                                      <a:latin typeface="Cambria Math" panose="02040503050406030204" pitchFamily="18" charset="0"/>
                                    </a:rPr>
                                    <m:t>, </m:t>
                                  </m:r>
                                  <m:r>
                                    <a:rPr lang="ja-JP" altLang="en-US" sz="1800" i="1">
                                      <a:solidFill>
                                        <a:schemeClr val="tx1"/>
                                      </a:solidFill>
                                      <a:latin typeface="Cambria Math" panose="02040503050406030204" pitchFamily="18" charset="0"/>
                                    </a:rPr>
                                    <m:t>𝑖</m:t>
                                  </m:r>
                                </m:sub>
                              </m:sSub>
                              <m:sSub>
                                <m:sSubPr>
                                  <m:ctrlPr>
                                    <a:rPr lang="ja-JP" altLang="en-US" sz="1800" i="1">
                                      <a:solidFill>
                                        <a:schemeClr val="tx1"/>
                                      </a:solidFill>
                                      <a:latin typeface="Cambria Math" panose="02040503050406030204" pitchFamily="18" charset="0"/>
                                    </a:rPr>
                                  </m:ctrlPr>
                                </m:sSubPr>
                                <m:e>
                                  <m:r>
                                    <a:rPr lang="ja-JP" altLang="en-US" sz="1800" i="1">
                                      <a:solidFill>
                                        <a:schemeClr val="tx1"/>
                                      </a:solidFill>
                                      <a:latin typeface="Cambria Math" panose="02040503050406030204" pitchFamily="18" charset="0"/>
                                    </a:rPr>
                                    <m:t>𝐶</m:t>
                                  </m:r>
                                </m:e>
                                <m:sub>
                                  <m:r>
                                    <m:rPr>
                                      <m:sty m:val="p"/>
                                    </m:rPr>
                                    <a:rPr lang="ja-JP" altLang="en-US" sz="1800" i="0">
                                      <a:solidFill>
                                        <a:schemeClr val="tx1"/>
                                      </a:solidFill>
                                      <a:latin typeface="Cambria Math" panose="02040503050406030204" pitchFamily="18" charset="0"/>
                                    </a:rPr>
                                    <m:t>foster</m:t>
                                  </m:r>
                                  <m:r>
                                    <a:rPr lang="ja-JP" altLang="en-US" sz="1800" i="0">
                                      <a:solidFill>
                                        <a:schemeClr val="tx1"/>
                                      </a:solidFill>
                                      <a:latin typeface="Cambria Math" panose="02040503050406030204" pitchFamily="18" charset="0"/>
                                    </a:rPr>
                                    <m:t>, </m:t>
                                  </m:r>
                                  <m:r>
                                    <a:rPr lang="ja-JP" altLang="en-US" sz="1800" i="1">
                                      <a:solidFill>
                                        <a:schemeClr val="tx1"/>
                                      </a:solidFill>
                                      <a:latin typeface="Cambria Math" panose="02040503050406030204" pitchFamily="18" charset="0"/>
                                    </a:rPr>
                                    <m:t>𝑖</m:t>
                                  </m:r>
                                </m:sub>
                              </m:sSub>
                            </m:den>
                          </m:f>
                        </m:e>
                      </m:nary>
                      <m:r>
                        <a:rPr lang="ja-JP" altLang="en-US" sz="1800" i="0">
                          <a:solidFill>
                            <a:schemeClr val="tx1"/>
                          </a:solidFill>
                          <a:latin typeface="Cambria Math" panose="02040503050406030204" pitchFamily="18" charset="0"/>
                        </a:rPr>
                        <m:t>=</m:t>
                      </m:r>
                      <m:f>
                        <m:fPr>
                          <m:ctrlPr>
                            <a:rPr lang="ja-JP" altLang="en-US" sz="1800" i="1">
                              <a:solidFill>
                                <a:schemeClr val="tx1"/>
                              </a:solidFill>
                              <a:latin typeface="Cambria Math" panose="02040503050406030204" pitchFamily="18" charset="0"/>
                            </a:rPr>
                          </m:ctrlPr>
                        </m:fPr>
                        <m:num>
                          <m:r>
                            <a:rPr lang="ja-JP" altLang="en-US" sz="1800" i="0">
                              <a:solidFill>
                                <a:schemeClr val="tx1"/>
                              </a:solidFill>
                              <a:latin typeface="Cambria Math" panose="02040503050406030204" pitchFamily="18" charset="0"/>
                            </a:rPr>
                            <m:t>1</m:t>
                          </m:r>
                        </m:num>
                        <m:den>
                          <m:r>
                            <a:rPr lang="ja-JP" altLang="en-US" sz="1800" i="1">
                              <a:solidFill>
                                <a:schemeClr val="tx1"/>
                              </a:solidFill>
                              <a:latin typeface="Cambria Math" panose="02040503050406030204" pitchFamily="18" charset="0"/>
                            </a:rPr>
                            <m:t>𝑠</m:t>
                          </m:r>
                          <m:sSub>
                            <m:sSubPr>
                              <m:ctrlPr>
                                <a:rPr lang="ja-JP" altLang="en-US" sz="1800" i="1">
                                  <a:solidFill>
                                    <a:schemeClr val="tx1"/>
                                  </a:solidFill>
                                  <a:latin typeface="Cambria Math" panose="02040503050406030204" pitchFamily="18" charset="0"/>
                                </a:rPr>
                              </m:ctrlPr>
                            </m:sSubPr>
                            <m:e>
                              <m:r>
                                <a:rPr lang="ja-JP" altLang="en-US" sz="1800" i="1">
                                  <a:solidFill>
                                    <a:schemeClr val="tx1"/>
                                  </a:solidFill>
                                  <a:latin typeface="Cambria Math" panose="02040503050406030204" pitchFamily="18" charset="0"/>
                                </a:rPr>
                                <m:t>𝐶</m:t>
                              </m:r>
                            </m:e>
                            <m:sub>
                              <m:r>
                                <m:rPr>
                                  <m:sty m:val="p"/>
                                </m:rPr>
                                <a:rPr lang="ja-JP" altLang="en-US" sz="1800" i="0">
                                  <a:solidFill>
                                    <a:schemeClr val="tx1"/>
                                  </a:solidFill>
                                  <a:latin typeface="Cambria Math" panose="02040503050406030204" pitchFamily="18" charset="0"/>
                                </a:rPr>
                                <m:t>cauer</m:t>
                              </m:r>
                              <m:r>
                                <a:rPr lang="ja-JP" altLang="en-US" sz="1800" i="0">
                                  <a:solidFill>
                                    <a:schemeClr val="tx1"/>
                                  </a:solidFill>
                                  <a:latin typeface="Cambria Math" panose="02040503050406030204" pitchFamily="18" charset="0"/>
                                </a:rPr>
                                <m:t>,1</m:t>
                              </m:r>
                            </m:sub>
                          </m:sSub>
                          <m:r>
                            <a:rPr lang="ja-JP" altLang="en-US" sz="1800" i="0">
                              <a:solidFill>
                                <a:schemeClr val="tx1"/>
                              </a:solidFill>
                              <a:latin typeface="Cambria Math" panose="02040503050406030204" pitchFamily="18" charset="0"/>
                            </a:rPr>
                            <m:t>+</m:t>
                          </m:r>
                          <m:f>
                            <m:fPr>
                              <m:ctrlPr>
                                <a:rPr lang="ja-JP" altLang="en-US" sz="1800" i="1">
                                  <a:solidFill>
                                    <a:schemeClr val="tx1"/>
                                  </a:solidFill>
                                  <a:latin typeface="Cambria Math" panose="02040503050406030204" pitchFamily="18" charset="0"/>
                                </a:rPr>
                              </m:ctrlPr>
                            </m:fPr>
                            <m:num>
                              <m:r>
                                <a:rPr lang="ja-JP" altLang="en-US" sz="1800" i="0">
                                  <a:solidFill>
                                    <a:schemeClr val="tx1"/>
                                  </a:solidFill>
                                  <a:latin typeface="Cambria Math" panose="02040503050406030204" pitchFamily="18" charset="0"/>
                                </a:rPr>
                                <m:t>1</m:t>
                              </m:r>
                            </m:num>
                            <m:den>
                              <m:r>
                                <a:rPr lang="ja-JP" altLang="en-US" sz="1800" i="1">
                                  <a:solidFill>
                                    <a:schemeClr val="tx1"/>
                                  </a:solidFill>
                                  <a:latin typeface="Cambria Math" panose="02040503050406030204" pitchFamily="18" charset="0"/>
                                </a:rPr>
                                <m:t>𝑠</m:t>
                              </m:r>
                              <m:sSub>
                                <m:sSubPr>
                                  <m:ctrlPr>
                                    <a:rPr lang="ja-JP" altLang="en-US" sz="1800" i="1">
                                      <a:solidFill>
                                        <a:schemeClr val="tx1"/>
                                      </a:solidFill>
                                      <a:latin typeface="Cambria Math" panose="02040503050406030204" pitchFamily="18" charset="0"/>
                                    </a:rPr>
                                  </m:ctrlPr>
                                </m:sSubPr>
                                <m:e>
                                  <m:r>
                                    <a:rPr lang="ja-JP" altLang="en-US" sz="1800" i="1">
                                      <a:solidFill>
                                        <a:schemeClr val="tx1"/>
                                      </a:solidFill>
                                      <a:latin typeface="Cambria Math" panose="02040503050406030204" pitchFamily="18" charset="0"/>
                                    </a:rPr>
                                    <m:t>𝑅</m:t>
                                  </m:r>
                                </m:e>
                                <m:sub>
                                  <m:r>
                                    <m:rPr>
                                      <m:sty m:val="p"/>
                                    </m:rPr>
                                    <a:rPr lang="ja-JP" altLang="en-US" sz="1800" i="0">
                                      <a:solidFill>
                                        <a:schemeClr val="tx1"/>
                                      </a:solidFill>
                                      <a:latin typeface="Cambria Math" panose="02040503050406030204" pitchFamily="18" charset="0"/>
                                    </a:rPr>
                                    <m:t>cauer</m:t>
                                  </m:r>
                                  <m:r>
                                    <a:rPr lang="ja-JP" altLang="en-US" sz="1800" i="0">
                                      <a:solidFill>
                                        <a:schemeClr val="tx1"/>
                                      </a:solidFill>
                                      <a:latin typeface="Cambria Math" panose="02040503050406030204" pitchFamily="18" charset="0"/>
                                    </a:rPr>
                                    <m:t>,1</m:t>
                                  </m:r>
                                </m:sub>
                              </m:sSub>
                              <m:r>
                                <a:rPr lang="ja-JP" altLang="en-US" sz="1800" i="0">
                                  <a:solidFill>
                                    <a:schemeClr val="tx1"/>
                                  </a:solidFill>
                                  <a:latin typeface="Cambria Math" panose="02040503050406030204" pitchFamily="18" charset="0"/>
                                </a:rPr>
                                <m:t>+</m:t>
                              </m:r>
                              <m:f>
                                <m:fPr>
                                  <m:ctrlPr>
                                    <a:rPr lang="ja-JP" altLang="en-US" sz="1800" i="1">
                                      <a:solidFill>
                                        <a:schemeClr val="tx1"/>
                                      </a:solidFill>
                                      <a:latin typeface="Cambria Math" panose="02040503050406030204" pitchFamily="18" charset="0"/>
                                    </a:rPr>
                                  </m:ctrlPr>
                                </m:fPr>
                                <m:num>
                                  <m:r>
                                    <a:rPr lang="ja-JP" altLang="en-US" sz="1800" i="0">
                                      <a:solidFill>
                                        <a:schemeClr val="tx1"/>
                                      </a:solidFill>
                                      <a:latin typeface="Cambria Math" panose="02040503050406030204" pitchFamily="18" charset="0"/>
                                    </a:rPr>
                                    <m:t>1</m:t>
                                  </m:r>
                                </m:num>
                                <m:den>
                                  <m:r>
                                    <a:rPr lang="ja-JP" altLang="en-US" sz="1800" i="1">
                                      <a:solidFill>
                                        <a:schemeClr val="tx1"/>
                                      </a:solidFill>
                                      <a:latin typeface="Cambria Math" panose="02040503050406030204" pitchFamily="18" charset="0"/>
                                    </a:rPr>
                                    <m:t>𝑠</m:t>
                                  </m:r>
                                  <m:sSub>
                                    <m:sSubPr>
                                      <m:ctrlPr>
                                        <a:rPr lang="ja-JP" altLang="en-US" sz="1800" i="1">
                                          <a:solidFill>
                                            <a:schemeClr val="tx1"/>
                                          </a:solidFill>
                                          <a:latin typeface="Cambria Math" panose="02040503050406030204" pitchFamily="18" charset="0"/>
                                        </a:rPr>
                                      </m:ctrlPr>
                                    </m:sSubPr>
                                    <m:e>
                                      <m:r>
                                        <a:rPr lang="ja-JP" altLang="en-US" sz="1800" i="1">
                                          <a:solidFill>
                                            <a:schemeClr val="tx1"/>
                                          </a:solidFill>
                                          <a:latin typeface="Cambria Math" panose="02040503050406030204" pitchFamily="18" charset="0"/>
                                        </a:rPr>
                                        <m:t>𝐶</m:t>
                                      </m:r>
                                    </m:e>
                                    <m:sub>
                                      <m:r>
                                        <m:rPr>
                                          <m:sty m:val="p"/>
                                        </m:rPr>
                                        <a:rPr lang="ja-JP" altLang="en-US" sz="1800" i="0">
                                          <a:solidFill>
                                            <a:schemeClr val="tx1"/>
                                          </a:solidFill>
                                          <a:latin typeface="Cambria Math" panose="02040503050406030204" pitchFamily="18" charset="0"/>
                                        </a:rPr>
                                        <m:t>cauer</m:t>
                                      </m:r>
                                      <m:r>
                                        <a:rPr lang="ja-JP" altLang="en-US" sz="1800" i="0">
                                          <a:solidFill>
                                            <a:schemeClr val="tx1"/>
                                          </a:solidFill>
                                          <a:latin typeface="Cambria Math" panose="02040503050406030204" pitchFamily="18" charset="0"/>
                                        </a:rPr>
                                        <m:t>,2</m:t>
                                      </m:r>
                                    </m:sub>
                                  </m:sSub>
                                  <m:r>
                                    <a:rPr lang="ja-JP" altLang="en-US" sz="1800" i="0">
                                      <a:solidFill>
                                        <a:schemeClr val="tx1"/>
                                      </a:solidFill>
                                      <a:latin typeface="Cambria Math" panose="02040503050406030204" pitchFamily="18" charset="0"/>
                                    </a:rPr>
                                    <m:t>+</m:t>
                                  </m:r>
                                  <m:f>
                                    <m:fPr>
                                      <m:ctrlPr>
                                        <a:rPr lang="ja-JP" altLang="en-US" sz="1800" i="1">
                                          <a:solidFill>
                                            <a:schemeClr val="tx1"/>
                                          </a:solidFill>
                                          <a:latin typeface="Cambria Math" panose="02040503050406030204" pitchFamily="18" charset="0"/>
                                        </a:rPr>
                                      </m:ctrlPr>
                                    </m:fPr>
                                    <m:num>
                                      <m:r>
                                        <a:rPr lang="ja-JP" altLang="en-US" sz="1800" i="0">
                                          <a:solidFill>
                                            <a:schemeClr val="tx1"/>
                                          </a:solidFill>
                                          <a:latin typeface="Cambria Math" panose="02040503050406030204" pitchFamily="18" charset="0"/>
                                        </a:rPr>
                                        <m:t>1</m:t>
                                      </m:r>
                                    </m:num>
                                    <m:den>
                                      <m:r>
                                        <a:rPr lang="ja-JP" altLang="en-US" sz="1800" i="1">
                                          <a:solidFill>
                                            <a:schemeClr val="tx1"/>
                                          </a:solidFill>
                                          <a:latin typeface="Cambria Math" panose="02040503050406030204" pitchFamily="18" charset="0"/>
                                        </a:rPr>
                                        <m:t>𝑠</m:t>
                                      </m:r>
                                      <m:sSub>
                                        <m:sSubPr>
                                          <m:ctrlPr>
                                            <a:rPr lang="ja-JP" altLang="en-US" sz="1800" i="1">
                                              <a:solidFill>
                                                <a:schemeClr val="tx1"/>
                                              </a:solidFill>
                                              <a:latin typeface="Cambria Math" panose="02040503050406030204" pitchFamily="18" charset="0"/>
                                            </a:rPr>
                                          </m:ctrlPr>
                                        </m:sSubPr>
                                        <m:e>
                                          <m:r>
                                            <a:rPr lang="ja-JP" altLang="en-US" sz="1800" i="1">
                                              <a:solidFill>
                                                <a:schemeClr val="tx1"/>
                                              </a:solidFill>
                                              <a:latin typeface="Cambria Math" panose="02040503050406030204" pitchFamily="18" charset="0"/>
                                            </a:rPr>
                                            <m:t>𝑅</m:t>
                                          </m:r>
                                        </m:e>
                                        <m:sub>
                                          <m:r>
                                            <m:rPr>
                                              <m:sty m:val="p"/>
                                            </m:rPr>
                                            <a:rPr lang="ja-JP" altLang="en-US" sz="1800" i="0">
                                              <a:solidFill>
                                                <a:schemeClr val="tx1"/>
                                              </a:solidFill>
                                              <a:latin typeface="Cambria Math" panose="02040503050406030204" pitchFamily="18" charset="0"/>
                                            </a:rPr>
                                            <m:t>cauer</m:t>
                                          </m:r>
                                          <m:r>
                                            <a:rPr lang="ja-JP" altLang="en-US" sz="1800" i="0">
                                              <a:solidFill>
                                                <a:schemeClr val="tx1"/>
                                              </a:solidFill>
                                              <a:latin typeface="Cambria Math" panose="02040503050406030204" pitchFamily="18" charset="0"/>
                                            </a:rPr>
                                            <m:t>,2</m:t>
                                          </m:r>
                                        </m:sub>
                                      </m:sSub>
                                      <m:r>
                                        <a:rPr lang="ja-JP" altLang="en-US" sz="1800" i="0">
                                          <a:solidFill>
                                            <a:schemeClr val="tx1"/>
                                          </a:solidFill>
                                          <a:latin typeface="Cambria Math" panose="02040503050406030204" pitchFamily="18" charset="0"/>
                                        </a:rPr>
                                        <m:t>+⋯+</m:t>
                                      </m:r>
                                      <m:f>
                                        <m:fPr>
                                          <m:ctrlPr>
                                            <a:rPr lang="ja-JP" altLang="en-US" sz="1800" i="1">
                                              <a:solidFill>
                                                <a:schemeClr val="tx1"/>
                                              </a:solidFill>
                                              <a:latin typeface="Cambria Math" panose="02040503050406030204" pitchFamily="18" charset="0"/>
                                            </a:rPr>
                                          </m:ctrlPr>
                                        </m:fPr>
                                        <m:num>
                                          <m:r>
                                            <a:rPr lang="ja-JP" altLang="en-US" sz="1800" i="0">
                                              <a:solidFill>
                                                <a:schemeClr val="tx1"/>
                                              </a:solidFill>
                                              <a:latin typeface="Cambria Math" panose="02040503050406030204" pitchFamily="18" charset="0"/>
                                            </a:rPr>
                                            <m:t>1</m:t>
                                          </m:r>
                                        </m:num>
                                        <m:den>
                                          <m:r>
                                            <a:rPr lang="ja-JP" altLang="en-US" sz="1800" i="1">
                                              <a:solidFill>
                                                <a:schemeClr val="tx1"/>
                                              </a:solidFill>
                                              <a:latin typeface="Cambria Math" panose="02040503050406030204" pitchFamily="18" charset="0"/>
                                            </a:rPr>
                                            <m:t>𝑠</m:t>
                                          </m:r>
                                          <m:sSub>
                                            <m:sSubPr>
                                              <m:ctrlPr>
                                                <a:rPr lang="ja-JP" altLang="en-US" sz="1800" i="1">
                                                  <a:solidFill>
                                                    <a:schemeClr val="tx1"/>
                                                  </a:solidFill>
                                                  <a:latin typeface="Cambria Math" panose="02040503050406030204" pitchFamily="18" charset="0"/>
                                                </a:rPr>
                                              </m:ctrlPr>
                                            </m:sSubPr>
                                            <m:e>
                                              <m:r>
                                                <a:rPr lang="ja-JP" altLang="en-US" sz="1800" i="1">
                                                  <a:solidFill>
                                                    <a:schemeClr val="tx1"/>
                                                  </a:solidFill>
                                                  <a:latin typeface="Cambria Math" panose="02040503050406030204" pitchFamily="18" charset="0"/>
                                                </a:rPr>
                                                <m:t>𝐶</m:t>
                                              </m:r>
                                            </m:e>
                                            <m:sub>
                                              <m:r>
                                                <m:rPr>
                                                  <m:sty m:val="p"/>
                                                </m:rPr>
                                                <a:rPr lang="ja-JP" altLang="en-US" sz="1800" i="0">
                                                  <a:solidFill>
                                                    <a:schemeClr val="tx1"/>
                                                  </a:solidFill>
                                                  <a:latin typeface="Cambria Math" panose="02040503050406030204" pitchFamily="18" charset="0"/>
                                                </a:rPr>
                                                <m:t>cauer</m:t>
                                              </m:r>
                                              <m:r>
                                                <a:rPr lang="ja-JP" altLang="en-US" sz="1800" i="0">
                                                  <a:solidFill>
                                                    <a:schemeClr val="tx1"/>
                                                  </a:solidFill>
                                                  <a:latin typeface="Cambria Math" panose="02040503050406030204" pitchFamily="18" charset="0"/>
                                                </a:rPr>
                                                <m:t>,  </m:t>
                                              </m:r>
                                              <m:r>
                                                <a:rPr lang="ja-JP" altLang="en-US" sz="1800" i="1">
                                                  <a:solidFill>
                                                    <a:schemeClr val="tx1"/>
                                                  </a:solidFill>
                                                  <a:latin typeface="Cambria Math" panose="02040503050406030204" pitchFamily="18" charset="0"/>
                                                </a:rPr>
                                                <m:t>𝑛</m:t>
                                              </m:r>
                                            </m:sub>
                                          </m:sSub>
                                          <m:r>
                                            <a:rPr lang="ja-JP" altLang="en-US" sz="1800" i="0">
                                              <a:solidFill>
                                                <a:schemeClr val="tx1"/>
                                              </a:solidFill>
                                              <a:latin typeface="Cambria Math" panose="02040503050406030204" pitchFamily="18" charset="0"/>
                                            </a:rPr>
                                            <m:t>+</m:t>
                                          </m:r>
                                          <m:f>
                                            <m:fPr>
                                              <m:ctrlPr>
                                                <a:rPr lang="ja-JP" altLang="en-US" sz="1800" i="1">
                                                  <a:solidFill>
                                                    <a:schemeClr val="tx1"/>
                                                  </a:solidFill>
                                                  <a:latin typeface="Cambria Math" panose="02040503050406030204" pitchFamily="18" charset="0"/>
                                                </a:rPr>
                                              </m:ctrlPr>
                                            </m:fPr>
                                            <m:num>
                                              <m:r>
                                                <a:rPr lang="ja-JP" altLang="en-US" sz="1800" i="0">
                                                  <a:solidFill>
                                                    <a:schemeClr val="tx1"/>
                                                  </a:solidFill>
                                                  <a:latin typeface="Cambria Math" panose="02040503050406030204" pitchFamily="18" charset="0"/>
                                                </a:rPr>
                                                <m:t>1</m:t>
                                              </m:r>
                                            </m:num>
                                            <m:den>
                                              <m:r>
                                                <a:rPr lang="ja-JP" altLang="en-US" sz="1800" i="1">
                                                  <a:solidFill>
                                                    <a:schemeClr val="tx1"/>
                                                  </a:solidFill>
                                                  <a:latin typeface="Cambria Math" panose="02040503050406030204" pitchFamily="18" charset="0"/>
                                                </a:rPr>
                                                <m:t>𝑠</m:t>
                                              </m:r>
                                              <m:sSub>
                                                <m:sSubPr>
                                                  <m:ctrlPr>
                                                    <a:rPr lang="ja-JP" altLang="en-US" sz="1800" i="1">
                                                      <a:solidFill>
                                                        <a:schemeClr val="tx1"/>
                                                      </a:solidFill>
                                                      <a:latin typeface="Cambria Math" panose="02040503050406030204" pitchFamily="18" charset="0"/>
                                                    </a:rPr>
                                                  </m:ctrlPr>
                                                </m:sSubPr>
                                                <m:e>
                                                  <m:r>
                                                    <a:rPr lang="ja-JP" altLang="en-US" sz="1800" i="1">
                                                      <a:solidFill>
                                                        <a:schemeClr val="tx1"/>
                                                      </a:solidFill>
                                                      <a:latin typeface="Cambria Math" panose="02040503050406030204" pitchFamily="18" charset="0"/>
                                                    </a:rPr>
                                                    <m:t>𝑅</m:t>
                                                  </m:r>
                                                </m:e>
                                                <m:sub>
                                                  <m:r>
                                                    <m:rPr>
                                                      <m:sty m:val="p"/>
                                                    </m:rPr>
                                                    <a:rPr lang="ja-JP" altLang="en-US" sz="1800" i="0">
                                                      <a:solidFill>
                                                        <a:schemeClr val="tx1"/>
                                                      </a:solidFill>
                                                      <a:latin typeface="Cambria Math" panose="02040503050406030204" pitchFamily="18" charset="0"/>
                                                    </a:rPr>
                                                    <m:t>cauer</m:t>
                                                  </m:r>
                                                  <m:r>
                                                    <a:rPr lang="ja-JP" altLang="en-US" sz="1800" i="0">
                                                      <a:solidFill>
                                                        <a:schemeClr val="tx1"/>
                                                      </a:solidFill>
                                                      <a:latin typeface="Cambria Math" panose="02040503050406030204" pitchFamily="18" charset="0"/>
                                                    </a:rPr>
                                                    <m:t>,  </m:t>
                                                  </m:r>
                                                  <m:r>
                                                    <a:rPr lang="ja-JP" altLang="en-US" sz="1800" i="1">
                                                      <a:solidFill>
                                                        <a:schemeClr val="tx1"/>
                                                      </a:solidFill>
                                                      <a:latin typeface="Cambria Math" panose="02040503050406030204" pitchFamily="18" charset="0"/>
                                                    </a:rPr>
                                                    <m:t>𝑛</m:t>
                                                  </m:r>
                                                </m:sub>
                                              </m:sSub>
                                            </m:den>
                                          </m:f>
                                        </m:den>
                                      </m:f>
                                    </m:den>
                                  </m:f>
                                </m:den>
                              </m:f>
                            </m:den>
                          </m:f>
                        </m:den>
                      </m:f>
                    </m:oMath>
                  </m:oMathPara>
                </a14:m>
                <a:endParaRPr lang="ja-JP" altLang="en-US" sz="1800" dirty="0">
                  <a:solidFill>
                    <a:schemeClr val="tx1"/>
                  </a:solidFill>
                </a:endParaRPr>
              </a:p>
            </p:txBody>
          </p:sp>
        </mc:Choice>
        <mc:Fallback xmlns="">
          <p:sp>
            <p:nvSpPr>
              <p:cNvPr id="20" name="テキスト ボックス 19">
                <a:extLst>
                  <a:ext uri="{FF2B5EF4-FFF2-40B4-BE49-F238E27FC236}">
                    <a16:creationId xmlns:a16="http://schemas.microsoft.com/office/drawing/2014/main" id="{4324CA6C-0CF5-10F9-6FCD-982C59B6893B}"/>
                  </a:ext>
                </a:extLst>
              </p:cNvPr>
              <p:cNvSpPr txBox="1">
                <a:spLocks noRot="1" noChangeAspect="1" noMove="1" noResize="1" noEditPoints="1" noAdjustHandles="1" noChangeArrowheads="1" noChangeShapeType="1" noTextEdit="1"/>
              </p:cNvSpPr>
              <p:nvPr/>
            </p:nvSpPr>
            <p:spPr>
              <a:xfrm>
                <a:off x="-88349" y="2276872"/>
                <a:ext cx="10081119" cy="1990545"/>
              </a:xfrm>
              <a:prstGeom prst="rect">
                <a:avLst/>
              </a:prstGeom>
              <a:blipFill>
                <a:blip r:embed="rId3"/>
                <a:stretch>
                  <a:fillRect/>
                </a:stretch>
              </a:blipFill>
            </p:spPr>
            <p:txBody>
              <a:bodyPr/>
              <a:lstStyle/>
              <a:p>
                <a:r>
                  <a:rPr lang="ja-JP" altLang="en-US">
                    <a:noFill/>
                  </a:rPr>
                  <a:t> </a:t>
                </a:r>
              </a:p>
            </p:txBody>
          </p:sp>
        </mc:Fallback>
      </mc:AlternateContent>
      <p:sp>
        <p:nvSpPr>
          <p:cNvPr id="21" name="テキスト ボックス 20">
            <a:extLst>
              <a:ext uri="{FF2B5EF4-FFF2-40B4-BE49-F238E27FC236}">
                <a16:creationId xmlns:a16="http://schemas.microsoft.com/office/drawing/2014/main" id="{D0A3DE35-135E-4D9F-88E9-9B3BC611CADF}"/>
              </a:ext>
            </a:extLst>
          </p:cNvPr>
          <p:cNvSpPr txBox="1"/>
          <p:nvPr/>
        </p:nvSpPr>
        <p:spPr>
          <a:xfrm>
            <a:off x="128464" y="2275029"/>
            <a:ext cx="2448272" cy="893753"/>
          </a:xfrm>
          <a:prstGeom prst="rect">
            <a:avLst/>
          </a:prstGeom>
          <a:noFill/>
          <a:ln w="28575">
            <a:solidFill>
              <a:srgbClr val="FF0000"/>
            </a:solidFill>
          </a:ln>
        </p:spPr>
        <p:txBody>
          <a:bodyPr wrap="square" lIns="0" tIns="0" rIns="0" bIns="0" rtlCol="0">
            <a:spAutoFit/>
          </a:bodyPr>
          <a:lstStyle/>
          <a:p>
            <a:endParaRPr lang="en-US" altLang="ja-JP" sz="2000" i="1" dirty="0">
              <a:latin typeface="Cambria Math" panose="02040503050406030204" pitchFamily="18" charset="0"/>
            </a:endParaRPr>
          </a:p>
        </p:txBody>
      </p:sp>
      <p:sp>
        <p:nvSpPr>
          <p:cNvPr id="22" name="テキスト ボックス 21">
            <a:extLst>
              <a:ext uri="{FF2B5EF4-FFF2-40B4-BE49-F238E27FC236}">
                <a16:creationId xmlns:a16="http://schemas.microsoft.com/office/drawing/2014/main" id="{0158539B-0FC7-C611-269C-8C70CD89E434}"/>
              </a:ext>
            </a:extLst>
          </p:cNvPr>
          <p:cNvSpPr txBox="1"/>
          <p:nvPr/>
        </p:nvSpPr>
        <p:spPr>
          <a:xfrm>
            <a:off x="2227459" y="4177922"/>
            <a:ext cx="3312368" cy="369332"/>
          </a:xfrm>
          <a:prstGeom prst="rect">
            <a:avLst/>
          </a:prstGeom>
          <a:noFill/>
        </p:spPr>
        <p:txBody>
          <a:bodyPr wrap="square">
            <a:spAutoFit/>
          </a:bodyPr>
          <a:lstStyle/>
          <a:p>
            <a:r>
              <a:rPr lang="ja-JP" altLang="en-US" sz="1800" dirty="0"/>
              <a:t>時定数スペクトルより計算済み</a:t>
            </a:r>
          </a:p>
        </p:txBody>
      </p:sp>
      <p:sp>
        <p:nvSpPr>
          <p:cNvPr id="23" name="矢印: 環状 22">
            <a:extLst>
              <a:ext uri="{FF2B5EF4-FFF2-40B4-BE49-F238E27FC236}">
                <a16:creationId xmlns:a16="http://schemas.microsoft.com/office/drawing/2014/main" id="{EB2B6D54-E5B6-BFD4-5A44-C4AA53710DC3}"/>
              </a:ext>
            </a:extLst>
          </p:cNvPr>
          <p:cNvSpPr/>
          <p:nvPr/>
        </p:nvSpPr>
        <p:spPr bwMode="auto">
          <a:xfrm flipH="1" flipV="1">
            <a:off x="848544" y="1867987"/>
            <a:ext cx="2458999" cy="2808314"/>
          </a:xfrm>
          <a:prstGeom prst="circularArrow">
            <a:avLst>
              <a:gd name="adj1" fmla="val 9805"/>
              <a:gd name="adj2" fmla="val 1072655"/>
              <a:gd name="adj3" fmla="val 20605365"/>
              <a:gd name="adj4" fmla="val 16148057"/>
              <a:gd name="adj5" fmla="val 12671"/>
            </a:avLst>
          </a:prstGeom>
          <a:solidFill>
            <a:srgbClr val="0070C0"/>
          </a:solidFill>
          <a:ln w="22225">
            <a:noFill/>
          </a:ln>
          <a:effectLst>
            <a:outerShdw blurRad="50800" dist="38100" dir="2700000" algn="tl" rotWithShape="0">
              <a:prstClr val="black">
                <a:alpha val="40000"/>
              </a:prstClr>
            </a:outerShdw>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85000"/>
              </a:lnSpc>
              <a:spcBef>
                <a:spcPct val="0"/>
              </a:spcBef>
              <a:spcAft>
                <a:spcPct val="0"/>
              </a:spcAft>
              <a:buClrTx/>
              <a:buSzTx/>
              <a:buFontTx/>
              <a:buNone/>
              <a:tabLst/>
            </a:pPr>
            <a:endParaRPr kumimoji="1" lang="ja-JP" altLang="en-US" sz="1200" b="0" i="0" u="none" strike="noStrike" cap="none" normalizeH="0" baseline="0">
              <a:ln>
                <a:noFill/>
              </a:ln>
              <a:solidFill>
                <a:schemeClr val="tx1"/>
              </a:solidFill>
              <a:effectLst/>
              <a:latin typeface="Arial" charset="0"/>
              <a:ea typeface="ＭＳ Ｐゴシック" charset="-128"/>
            </a:endParaRPr>
          </a:p>
        </p:txBody>
      </p:sp>
      <p:sp>
        <p:nvSpPr>
          <p:cNvPr id="25" name="テキスト ボックス 24">
            <a:extLst>
              <a:ext uri="{FF2B5EF4-FFF2-40B4-BE49-F238E27FC236}">
                <a16:creationId xmlns:a16="http://schemas.microsoft.com/office/drawing/2014/main" id="{63EDABC7-9D6F-217E-253E-E8616A7DCDE6}"/>
              </a:ext>
            </a:extLst>
          </p:cNvPr>
          <p:cNvSpPr txBox="1"/>
          <p:nvPr/>
        </p:nvSpPr>
        <p:spPr>
          <a:xfrm>
            <a:off x="1496621" y="5272128"/>
            <a:ext cx="6409528" cy="369332"/>
          </a:xfrm>
          <a:prstGeom prst="rect">
            <a:avLst/>
          </a:prstGeom>
          <a:noFill/>
        </p:spPr>
        <p:txBody>
          <a:bodyPr wrap="square">
            <a:spAutoFit/>
          </a:bodyPr>
          <a:lstStyle/>
          <a:p>
            <a:r>
              <a:rPr lang="ja-JP" altLang="en-US" sz="1800" dirty="0"/>
              <a:t>左辺を連分数展開することで、</a:t>
            </a:r>
            <a:r>
              <a:rPr lang="en-US" altLang="ja-JP" sz="1800" dirty="0" err="1"/>
              <a:t>Cauer</a:t>
            </a:r>
            <a:r>
              <a:rPr lang="ja-JP" altLang="en-US" sz="1800" dirty="0"/>
              <a:t>型の構造関数が計算できる</a:t>
            </a:r>
          </a:p>
        </p:txBody>
      </p:sp>
    </p:spTree>
    <p:extLst>
      <p:ext uri="{BB962C8B-B14F-4D97-AF65-F5344CB8AC3E}">
        <p14:creationId xmlns:p14="http://schemas.microsoft.com/office/powerpoint/2010/main" val="3691220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5">
            <a:extLst>
              <a:ext uri="{FF2B5EF4-FFF2-40B4-BE49-F238E27FC236}">
                <a16:creationId xmlns:a16="http://schemas.microsoft.com/office/drawing/2014/main" id="{FD32C012-2891-8156-67A5-36A0BBC98255}"/>
              </a:ext>
            </a:extLst>
          </p:cNvPr>
          <p:cNvSpPr>
            <a:spLocks noGrp="1"/>
          </p:cNvSpPr>
          <p:nvPr>
            <p:ph type="title"/>
          </p:nvPr>
        </p:nvSpPr>
        <p:spPr/>
        <p:txBody>
          <a:bodyPr/>
          <a:lstStyle/>
          <a:p>
            <a:r>
              <a:rPr lang="zh-TW" altLang="en-US" sz="2400" dirty="0">
                <a:cs typeface="Arial" panose="020B0604020202020204" pitchFamily="34" charset="0"/>
              </a:rPr>
              <a:t>構造関数　計算手法開発</a:t>
            </a:r>
            <a:endParaRPr kumimoji="1" lang="ja-JP" altLang="en-US" dirty="0"/>
          </a:p>
        </p:txBody>
      </p:sp>
      <p:sp>
        <p:nvSpPr>
          <p:cNvPr id="31" name="フローチャート: 処理 30">
            <a:extLst>
              <a:ext uri="{FF2B5EF4-FFF2-40B4-BE49-F238E27FC236}">
                <a16:creationId xmlns:a16="http://schemas.microsoft.com/office/drawing/2014/main" id="{532BF387-2FD1-4FC5-593D-CE81892C6241}"/>
              </a:ext>
            </a:extLst>
          </p:cNvPr>
          <p:cNvSpPr/>
          <p:nvPr/>
        </p:nvSpPr>
        <p:spPr bwMode="auto">
          <a:xfrm>
            <a:off x="631735" y="1377072"/>
            <a:ext cx="8649513" cy="395744"/>
          </a:xfrm>
          <a:prstGeom prst="flowChartProcess">
            <a:avLst/>
          </a:prstGeom>
          <a:solidFill>
            <a:schemeClr val="accent5"/>
          </a:solidFill>
          <a:ln w="22225">
            <a:solidFill>
              <a:srgbClr val="4472C4"/>
            </a:solidFill>
          </a:ln>
          <a:effectLst/>
        </p:spPr>
        <p:txBody>
          <a:bodyPr vert="horz" wrap="square" lIns="0" tIns="0" rIns="0" bIns="0" numCol="1" rtlCol="0" anchor="ctr" anchorCtr="0" compatLnSpc="1">
            <a:prstTxWarp prst="textNoShape">
              <a:avLst/>
            </a:prstTxWarp>
            <a:noAutofit/>
          </a:bodyPr>
          <a:lstStyle/>
          <a:p>
            <a:pPr algn="ctr" eaLnBrk="1" hangingPunct="1">
              <a:lnSpc>
                <a:spcPct val="85000"/>
              </a:lnSpc>
            </a:pPr>
            <a:r>
              <a:rPr lang="en-US" altLang="ja-JP" sz="2000" dirty="0">
                <a:cs typeface="Arial" panose="020B0604020202020204" pitchFamily="34" charset="0"/>
              </a:rPr>
              <a:t>Foster</a:t>
            </a:r>
            <a:r>
              <a:rPr lang="ja-JP" altLang="en-US" sz="2000" dirty="0">
                <a:cs typeface="Arial" panose="020B0604020202020204" pitchFamily="34" charset="0"/>
              </a:rPr>
              <a:t>型</a:t>
            </a:r>
            <a:r>
              <a:rPr lang="en-US" altLang="ja-JP" sz="2000" dirty="0">
                <a:cs typeface="Arial" panose="020B0604020202020204" pitchFamily="34" charset="0"/>
              </a:rPr>
              <a:t>RC</a:t>
            </a:r>
            <a:r>
              <a:rPr lang="ja-JP" altLang="en-US" sz="2000" dirty="0">
                <a:cs typeface="Arial" panose="020B0604020202020204" pitchFamily="34" charset="0"/>
              </a:rPr>
              <a:t>モデルを</a:t>
            </a:r>
            <a:r>
              <a:rPr lang="en-US" altLang="ja-JP" sz="2000" dirty="0" err="1">
                <a:cs typeface="Arial" panose="020B0604020202020204" pitchFamily="34" charset="0"/>
              </a:rPr>
              <a:t>Cauer</a:t>
            </a:r>
            <a:r>
              <a:rPr lang="ja-JP" altLang="en-US" sz="2000" dirty="0">
                <a:cs typeface="Arial" panose="020B0604020202020204" pitchFamily="34" charset="0"/>
              </a:rPr>
              <a:t>型</a:t>
            </a:r>
            <a:r>
              <a:rPr lang="en-US" altLang="ja-JP" sz="2000" dirty="0">
                <a:cs typeface="Arial" panose="020B0604020202020204" pitchFamily="34" charset="0"/>
              </a:rPr>
              <a:t>RC</a:t>
            </a:r>
            <a:r>
              <a:rPr lang="ja-JP" altLang="en-US" sz="2000" dirty="0">
                <a:cs typeface="Arial" panose="020B0604020202020204" pitchFamily="34" charset="0"/>
              </a:rPr>
              <a:t>モデルに変換</a:t>
            </a:r>
            <a:endParaRPr kumimoji="1" lang="ja-JP" altLang="en-US" sz="2000" b="0" i="0" u="none" strike="noStrike" cap="none" normalizeH="0" baseline="0" dirty="0">
              <a:ln>
                <a:noFill/>
              </a:ln>
              <a:solidFill>
                <a:schemeClr val="tx1"/>
              </a:solidFill>
              <a:effectLst/>
              <a:ea typeface="ＭＳ Ｐゴシック" charset="-128"/>
              <a:cs typeface="Arial" panose="020B0604020202020204" pitchFamily="34" charset="0"/>
            </a:endParaRPr>
          </a:p>
        </p:txBody>
      </p:sp>
      <p:sp>
        <p:nvSpPr>
          <p:cNvPr id="32" name="フローチャート: 処理 31">
            <a:extLst>
              <a:ext uri="{FF2B5EF4-FFF2-40B4-BE49-F238E27FC236}">
                <a16:creationId xmlns:a16="http://schemas.microsoft.com/office/drawing/2014/main" id="{FF4D6D6B-F266-E58B-C6C2-274EB3C6EFC2}"/>
              </a:ext>
            </a:extLst>
          </p:cNvPr>
          <p:cNvSpPr/>
          <p:nvPr/>
        </p:nvSpPr>
        <p:spPr bwMode="auto">
          <a:xfrm>
            <a:off x="632525" y="1377072"/>
            <a:ext cx="864096" cy="395744"/>
          </a:xfrm>
          <a:prstGeom prst="flowChartProcess">
            <a:avLst/>
          </a:prstGeom>
          <a:solidFill>
            <a:srgbClr val="17E9D5"/>
          </a:solidFill>
          <a:ln w="22225">
            <a:solidFill>
              <a:srgbClr val="4472C4"/>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85000"/>
              </a:lnSpc>
              <a:spcBef>
                <a:spcPct val="0"/>
              </a:spcBef>
              <a:spcAft>
                <a:spcPct val="0"/>
              </a:spcAft>
              <a:buClrTx/>
              <a:buSzTx/>
              <a:buFontTx/>
              <a:buNone/>
              <a:tabLst/>
            </a:pPr>
            <a:r>
              <a:rPr kumimoji="1" lang="en-US" altLang="ja-JP" sz="2000" i="0" u="none" strike="noStrike" cap="none" normalizeH="0" baseline="0" dirty="0">
                <a:ln>
                  <a:noFill/>
                </a:ln>
                <a:solidFill>
                  <a:schemeClr val="tx1"/>
                </a:solidFill>
                <a:effectLst/>
                <a:latin typeface="Arial" charset="0"/>
                <a:ea typeface="ＭＳ Ｐゴシック" charset="-128"/>
              </a:rPr>
              <a:t>Step 7</a:t>
            </a:r>
            <a:endParaRPr kumimoji="1" lang="ja-JP" altLang="en-US" sz="2000" i="0" u="none" strike="noStrike" cap="none" normalizeH="0" baseline="0" dirty="0">
              <a:ln>
                <a:noFill/>
              </a:ln>
              <a:solidFill>
                <a:schemeClr val="tx1"/>
              </a:solidFill>
              <a:effectLst/>
              <a:latin typeface="Arial" charset="0"/>
              <a:ea typeface="ＭＳ Ｐゴシック" charset="-128"/>
            </a:endParaRPr>
          </a:p>
        </p:txBody>
      </p:sp>
      <p:grpSp>
        <p:nvGrpSpPr>
          <p:cNvPr id="37" name="グループ化 36">
            <a:extLst>
              <a:ext uri="{FF2B5EF4-FFF2-40B4-BE49-F238E27FC236}">
                <a16:creationId xmlns:a16="http://schemas.microsoft.com/office/drawing/2014/main" id="{49B3DD2E-0064-C751-E77D-E62DE40CB905}"/>
              </a:ext>
            </a:extLst>
          </p:cNvPr>
          <p:cNvGrpSpPr/>
          <p:nvPr/>
        </p:nvGrpSpPr>
        <p:grpSpPr>
          <a:xfrm>
            <a:off x="325697" y="716833"/>
            <a:ext cx="9253028" cy="414065"/>
            <a:chOff x="384872" y="1258017"/>
            <a:chExt cx="8435276" cy="414065"/>
          </a:xfrm>
        </p:grpSpPr>
        <p:grpSp>
          <p:nvGrpSpPr>
            <p:cNvPr id="38" name="グループ化 37">
              <a:extLst>
                <a:ext uri="{FF2B5EF4-FFF2-40B4-BE49-F238E27FC236}">
                  <a16:creationId xmlns:a16="http://schemas.microsoft.com/office/drawing/2014/main" id="{A388F021-2B9B-893C-FE5D-DE101FB8BF49}"/>
                </a:ext>
              </a:extLst>
            </p:cNvPr>
            <p:cNvGrpSpPr/>
            <p:nvPr/>
          </p:nvGrpSpPr>
          <p:grpSpPr>
            <a:xfrm>
              <a:off x="384872" y="1258017"/>
              <a:ext cx="8435276" cy="414065"/>
              <a:chOff x="384872" y="1435415"/>
              <a:chExt cx="8435276" cy="1242013"/>
            </a:xfrm>
          </p:grpSpPr>
          <p:sp>
            <p:nvSpPr>
              <p:cNvPr id="40" name="正方形/長方形 39">
                <a:extLst>
                  <a:ext uri="{FF2B5EF4-FFF2-40B4-BE49-F238E27FC236}">
                    <a16:creationId xmlns:a16="http://schemas.microsoft.com/office/drawing/2014/main" id="{9DFDF6C0-7B0A-E0E9-3E78-3CC2E23DDD94}"/>
                  </a:ext>
                </a:extLst>
              </p:cNvPr>
              <p:cNvSpPr/>
              <p:nvPr/>
            </p:nvSpPr>
            <p:spPr>
              <a:xfrm>
                <a:off x="384872" y="1435415"/>
                <a:ext cx="8435276" cy="1242013"/>
              </a:xfrm>
              <a:prstGeom prst="rect">
                <a:avLst/>
              </a:prstGeom>
              <a:solidFill>
                <a:srgbClr val="F2F5F9"/>
              </a:solidFill>
              <a:ln w="6350" cap="flat" cmpd="sng" algn="ctr">
                <a:noFill/>
                <a:prstDash val="solid"/>
                <a:miter lim="800000"/>
              </a:ln>
              <a:effectLst/>
            </p:spPr>
            <p:txBody>
              <a:bodyPr rtlCol="0" anchor="ctr"/>
              <a:lstStyle/>
              <a:p>
                <a:pPr marL="0" marR="0" lvl="0" indent="0" defTabSz="422041" eaLnBrk="1" fontAlgn="auto" latinLnBrk="0" hangingPunct="1">
                  <a:lnSpc>
                    <a:spcPct val="100000"/>
                  </a:lnSpc>
                  <a:spcBef>
                    <a:spcPts val="0"/>
                  </a:spcBef>
                  <a:spcAft>
                    <a:spcPts val="0"/>
                  </a:spcAft>
                  <a:buClrTx/>
                  <a:buSzTx/>
                  <a:buFontTx/>
                  <a:buNone/>
                  <a:tabLst/>
                  <a:defRPr/>
                </a:pPr>
                <a:r>
                  <a:rPr lang="en-US" altLang="ja-JP" sz="2000" dirty="0"/>
                  <a:t>Foster</a:t>
                </a:r>
                <a:r>
                  <a:rPr lang="ja-JP" altLang="en-US" sz="2000" dirty="0"/>
                  <a:t> ⇒ </a:t>
                </a:r>
                <a:r>
                  <a:rPr lang="en-US" altLang="ja-JP" sz="2000" dirty="0" err="1"/>
                  <a:t>Cauer</a:t>
                </a:r>
                <a:r>
                  <a:rPr lang="ja-JP" altLang="en-US" sz="2000" dirty="0"/>
                  <a:t>変換結果</a:t>
                </a:r>
                <a:endParaRPr kumimoji="1" lang="ja-JP" altLang="en-US" sz="2000" b="0" i="0" u="none" strike="noStrike" kern="0" cap="none" spc="0" normalizeH="0" baseline="0" noProof="0" dirty="0">
                  <a:ln>
                    <a:noFill/>
                  </a:ln>
                  <a:effectLst/>
                  <a:uLnTx/>
                  <a:uFillTx/>
                  <a:latin typeface="ＭＳ Ｐゴシック"/>
                  <a:ea typeface="ＭＳ Ｐゴシック"/>
                  <a:cs typeface="+mn-cs"/>
                </a:endParaRPr>
              </a:p>
            </p:txBody>
          </p:sp>
          <p:cxnSp>
            <p:nvCxnSpPr>
              <p:cNvPr id="41" name="直線コネクタ 40">
                <a:extLst>
                  <a:ext uri="{FF2B5EF4-FFF2-40B4-BE49-F238E27FC236}">
                    <a16:creationId xmlns:a16="http://schemas.microsoft.com/office/drawing/2014/main" id="{F8D5AA10-E020-33AD-5634-5BEF6A7C2D2B}"/>
                  </a:ext>
                </a:extLst>
              </p:cNvPr>
              <p:cNvCxnSpPr>
                <a:cxnSpLocks/>
              </p:cNvCxnSpPr>
              <p:nvPr/>
            </p:nvCxnSpPr>
            <p:spPr>
              <a:xfrm>
                <a:off x="384872" y="1435415"/>
                <a:ext cx="0" cy="1242013"/>
              </a:xfrm>
              <a:prstGeom prst="line">
                <a:avLst/>
              </a:prstGeom>
              <a:noFill/>
              <a:ln w="63500" cap="flat" cmpd="sng" algn="ctr">
                <a:solidFill>
                  <a:srgbClr val="0E326F"/>
                </a:solidFill>
                <a:prstDash val="solid"/>
                <a:miter lim="800000"/>
              </a:ln>
              <a:effectLst/>
            </p:spPr>
          </p:cxnSp>
        </p:grpSp>
        <p:sp>
          <p:nvSpPr>
            <p:cNvPr id="39" name="正方形/長方形 38">
              <a:extLst>
                <a:ext uri="{FF2B5EF4-FFF2-40B4-BE49-F238E27FC236}">
                  <a16:creationId xmlns:a16="http://schemas.microsoft.com/office/drawing/2014/main" id="{F10FF541-DDAC-7137-1491-80B481FDAC89}"/>
                </a:ext>
              </a:extLst>
            </p:cNvPr>
            <p:cNvSpPr/>
            <p:nvPr/>
          </p:nvSpPr>
          <p:spPr>
            <a:xfrm>
              <a:off x="432669" y="1318528"/>
              <a:ext cx="6574597"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600" b="1" i="0" u="none" strike="noStrike" kern="0" cap="none" spc="0" normalizeH="0" baseline="0" noProof="0" dirty="0">
                <a:ln>
                  <a:noFill/>
                </a:ln>
                <a:solidFill>
                  <a:srgbClr val="1F497D"/>
                </a:solidFill>
                <a:effectLst/>
                <a:uLnTx/>
                <a:uFillTx/>
                <a:latin typeface="ＭＳ Ｐゴシック"/>
                <a:ea typeface="ＭＳ Ｐゴシック"/>
              </a:endParaRPr>
            </a:p>
          </p:txBody>
        </p:sp>
      </p:grpSp>
      <mc:AlternateContent xmlns:mc="http://schemas.openxmlformats.org/markup-compatibility/2006" xmlns:a14="http://schemas.microsoft.com/office/drawing/2010/main">
        <mc:Choice Requires="a14">
          <p:graphicFrame>
            <p:nvGraphicFramePr>
              <p:cNvPr id="2" name="表 55">
                <a:extLst>
                  <a:ext uri="{FF2B5EF4-FFF2-40B4-BE49-F238E27FC236}">
                    <a16:creationId xmlns:a16="http://schemas.microsoft.com/office/drawing/2014/main" id="{53F7B74A-8333-4E3B-8A28-2C319326EAFD}"/>
                  </a:ext>
                </a:extLst>
              </p:cNvPr>
              <p:cNvGraphicFramePr>
                <a:graphicFrameLocks noGrp="1"/>
              </p:cNvGraphicFramePr>
              <p:nvPr>
                <p:extLst>
                  <p:ext uri="{D42A27DB-BD31-4B8C-83A1-F6EECF244321}">
                    <p14:modId xmlns:p14="http://schemas.microsoft.com/office/powerpoint/2010/main" val="36160503"/>
                  </p:ext>
                </p:extLst>
              </p:nvPr>
            </p:nvGraphicFramePr>
            <p:xfrm>
              <a:off x="631735" y="2686034"/>
              <a:ext cx="3602184" cy="2134004"/>
            </p:xfrm>
            <a:graphic>
              <a:graphicData uri="http://schemas.openxmlformats.org/drawingml/2006/table">
                <a:tbl>
                  <a:tblPr firstRow="1" bandRow="1">
                    <a:tableStyleId>{21E4AEA4-8DFA-4A89-87EB-49C32662AFE0}</a:tableStyleId>
                  </a:tblPr>
                  <a:tblGrid>
                    <a:gridCol w="600364">
                      <a:extLst>
                        <a:ext uri="{9D8B030D-6E8A-4147-A177-3AD203B41FA5}">
                          <a16:colId xmlns:a16="http://schemas.microsoft.com/office/drawing/2014/main" val="1259369215"/>
                        </a:ext>
                      </a:extLst>
                    </a:gridCol>
                    <a:gridCol w="600364">
                      <a:extLst>
                        <a:ext uri="{9D8B030D-6E8A-4147-A177-3AD203B41FA5}">
                          <a16:colId xmlns:a16="http://schemas.microsoft.com/office/drawing/2014/main" val="1494170739"/>
                        </a:ext>
                      </a:extLst>
                    </a:gridCol>
                    <a:gridCol w="600364">
                      <a:extLst>
                        <a:ext uri="{9D8B030D-6E8A-4147-A177-3AD203B41FA5}">
                          <a16:colId xmlns:a16="http://schemas.microsoft.com/office/drawing/2014/main" val="2731847195"/>
                        </a:ext>
                      </a:extLst>
                    </a:gridCol>
                    <a:gridCol w="600364">
                      <a:extLst>
                        <a:ext uri="{9D8B030D-6E8A-4147-A177-3AD203B41FA5}">
                          <a16:colId xmlns:a16="http://schemas.microsoft.com/office/drawing/2014/main" val="2423524959"/>
                        </a:ext>
                      </a:extLst>
                    </a:gridCol>
                    <a:gridCol w="600364">
                      <a:extLst>
                        <a:ext uri="{9D8B030D-6E8A-4147-A177-3AD203B41FA5}">
                          <a16:colId xmlns:a16="http://schemas.microsoft.com/office/drawing/2014/main" val="3239083467"/>
                        </a:ext>
                      </a:extLst>
                    </a:gridCol>
                    <a:gridCol w="600364">
                      <a:extLst>
                        <a:ext uri="{9D8B030D-6E8A-4147-A177-3AD203B41FA5}">
                          <a16:colId xmlns:a16="http://schemas.microsoft.com/office/drawing/2014/main" val="2794256470"/>
                        </a:ext>
                      </a:extLst>
                    </a:gridCol>
                  </a:tblGrid>
                  <a:tr h="492962">
                    <a:tc gridSpan="6">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800" b="1" i="0" u="none" strike="noStrike" dirty="0">
                              <a:ln>
                                <a:solidFill>
                                  <a:schemeClr val="bg1"/>
                                </a:solidFill>
                              </a:ln>
                              <a:solidFill>
                                <a:schemeClr val="bg1"/>
                              </a:solidFill>
                              <a:effectLst/>
                              <a:latin typeface="ＭＳ Ｐゴシック" panose="020B0600070205080204" pitchFamily="50" charset="-128"/>
                              <a:ea typeface="ＭＳ Ｐゴシック" panose="020B0600070205080204" pitchFamily="50" charset="-128"/>
                            </a:rPr>
                            <a:t>Foster</a:t>
                          </a:r>
                          <a:r>
                            <a:rPr lang="ja-JP" altLang="en-US" sz="1800" b="1" i="0" u="none" strike="noStrike" dirty="0">
                              <a:ln>
                                <a:solidFill>
                                  <a:schemeClr val="bg1"/>
                                </a:solidFill>
                              </a:ln>
                              <a:solidFill>
                                <a:schemeClr val="bg1"/>
                              </a:solidFill>
                              <a:effectLst/>
                              <a:latin typeface="ＭＳ Ｐゴシック" panose="020B0600070205080204" pitchFamily="50" charset="-128"/>
                              <a:ea typeface="ＭＳ Ｐゴシック" panose="020B0600070205080204" pitchFamily="50" charset="-128"/>
                            </a:rPr>
                            <a:t>型</a:t>
                          </a:r>
                          <a:r>
                            <a:rPr lang="en-US" altLang="ja-JP" sz="1800" b="1" i="0" u="none" strike="noStrike" dirty="0">
                              <a:ln>
                                <a:solidFill>
                                  <a:schemeClr val="bg1"/>
                                </a:solidFill>
                              </a:ln>
                              <a:solidFill>
                                <a:schemeClr val="bg1"/>
                              </a:solidFill>
                              <a:effectLst/>
                              <a:latin typeface="ＭＳ Ｐゴシック" panose="020B0600070205080204" pitchFamily="50" charset="-128"/>
                              <a:ea typeface="ＭＳ Ｐゴシック" panose="020B0600070205080204" pitchFamily="50" charset="-128"/>
                            </a:rPr>
                            <a:t>RC</a:t>
                          </a:r>
                          <a:r>
                            <a:rPr lang="ja-JP" altLang="en-US" sz="1800" b="1" i="0" u="none" strike="noStrike" dirty="0">
                              <a:ln>
                                <a:solidFill>
                                  <a:schemeClr val="bg1"/>
                                </a:solidFill>
                              </a:ln>
                              <a:solidFill>
                                <a:schemeClr val="bg1"/>
                              </a:solidFill>
                              <a:effectLst/>
                              <a:latin typeface="ＭＳ Ｐゴシック" panose="020B0600070205080204" pitchFamily="50" charset="-128"/>
                              <a:ea typeface="ＭＳ Ｐゴシック" panose="020B0600070205080204" pitchFamily="50" charset="-128"/>
                            </a:rPr>
                            <a:t>モデル</a:t>
                          </a:r>
                          <a:endParaRPr lang="en-US" altLang="ja-JP" sz="1800" b="1" i="0" u="none" strike="noStrike" dirty="0">
                            <a:ln>
                              <a:solidFill>
                                <a:schemeClr val="bg1"/>
                              </a:solidFill>
                            </a:ln>
                            <a:solidFill>
                              <a:schemeClr val="bg1"/>
                            </a:solidFill>
                            <a:effectLst/>
                            <a:latin typeface="ＭＳ Ｐゴシック" panose="020B0600070205080204" pitchFamily="50" charset="-128"/>
                            <a:ea typeface="ＭＳ Ｐゴシック" panose="020B0600070205080204" pitchFamily="50" charset="-128"/>
                          </a:endParaRPr>
                        </a:p>
                      </a:txBody>
                      <a:tcPr anchor="ctr">
                        <a:lnB w="38100" cap="flat" cmpd="sng" algn="ctr">
                          <a:solidFill>
                            <a:schemeClr val="bg1"/>
                          </a:solidFill>
                          <a:prstDash val="solid"/>
                          <a:round/>
                          <a:headEnd type="none" w="med" len="med"/>
                          <a:tailEnd type="none" w="med" len="med"/>
                        </a:lnB>
                        <a:solidFill>
                          <a:srgbClr val="0070C0"/>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ja-JP" sz="1800" b="1" i="0" u="none" strike="noStrike" dirty="0">
                            <a:solidFill>
                              <a:schemeClr val="bg1"/>
                            </a:solidFill>
                            <a:effectLst/>
                            <a:latin typeface="ＭＳ Ｐゴシック" panose="020B0600070205080204" pitchFamily="50" charset="-128"/>
                            <a:ea typeface="ＭＳ Ｐゴシック" panose="020B0600070205080204" pitchFamily="50" charset="-128"/>
                          </a:endParaRPr>
                        </a:p>
                      </a:txBody>
                      <a:tcPr anchor="ctr">
                        <a:lnL w="38100" cap="flat" cmpd="sng" algn="ctr">
                          <a:solidFill>
                            <a:schemeClr val="bg1"/>
                          </a:solidFill>
                          <a:prstDash val="solid"/>
                          <a:round/>
                          <a:headEnd type="none" w="med" len="med"/>
                          <a:tailEnd type="none" w="med" len="med"/>
                        </a:lnL>
                        <a:solidFill>
                          <a:srgbClr val="0070C0"/>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047719070"/>
                      </a:ext>
                    </a:extLst>
                  </a:tr>
                  <a:tr h="492962">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ja-JP" sz="1800" b="1" i="0" u="none" strike="noStrike" dirty="0">
                            <a:ln>
                              <a:solidFill>
                                <a:schemeClr val="tx1"/>
                              </a:solidFill>
                            </a:ln>
                            <a:solidFill>
                              <a:schemeClr val="bg1"/>
                            </a:solidFill>
                            <a:effectLst/>
                            <a:latin typeface="ＭＳ Ｐゴシック" panose="020B0600070205080204" pitchFamily="50" charset="-128"/>
                            <a:ea typeface="ＭＳ Ｐゴシック" panose="020B0600070205080204" pitchFamily="50" charset="-128"/>
                          </a:endParaRPr>
                        </a:p>
                      </a:txBody>
                      <a:tcPr anchor="ctr">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070C0"/>
                        </a:solidFill>
                      </a:tcPr>
                    </a:tc>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800" b="1" i="1" u="none" strike="noStrike" smtClean="0">
                                    <a:solidFill>
                                      <a:schemeClr val="bg1"/>
                                    </a:solidFill>
                                    <a:effectLst/>
                                    <a:latin typeface="Cambria Math" panose="02040503050406030204" pitchFamily="18" charset="0"/>
                                    <a:ea typeface="ＭＳ Ｐゴシック" panose="020B0600070205080204" pitchFamily="50" charset="-128"/>
                                  </a:rPr>
                                  <m:t>𝒊</m:t>
                                </m:r>
                              </m:oMath>
                            </m:oMathPara>
                          </a14:m>
                          <a:endParaRPr lang="en-US" altLang="ja-JP" sz="1800" b="1" i="0" u="none" strike="noStrike" dirty="0">
                            <a:solidFill>
                              <a:schemeClr val="bg1"/>
                            </a:solidFill>
                            <a:effectLst/>
                            <a:latin typeface="ＭＳ Ｐゴシック" panose="020B0600070205080204" pitchFamily="50" charset="-128"/>
                            <a:ea typeface="ＭＳ Ｐゴシック" panose="020B0600070205080204" pitchFamily="50" charset="-128"/>
                          </a:endParaRPr>
                        </a:p>
                      </a:txBody>
                      <a:tcPr anchor="ctr">
                        <a:lnL w="38100" cap="flat" cmpd="sng" algn="ctr">
                          <a:solidFill>
                            <a:schemeClr val="bg1"/>
                          </a:solidFill>
                          <a:prstDash val="solid"/>
                          <a:round/>
                          <a:headEnd type="none" w="med" len="med"/>
                          <a:tailEnd type="none" w="med" len="med"/>
                        </a:lnL>
                        <a:solidFill>
                          <a:srgbClr val="0070C0"/>
                        </a:solidFill>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extLst>
                      <a:ext uri="{0D108BD9-81ED-4DB2-BD59-A6C34878D82A}">
                        <a16:rowId xmlns:a16="http://schemas.microsoft.com/office/drawing/2014/main" val="460823587"/>
                      </a:ext>
                    </a:extLst>
                  </a:tr>
                  <a:tr h="406400">
                    <a:tc vMerge="1">
                      <a:txBody>
                        <a:bodyPr/>
                        <a:lstStyle/>
                        <a:p>
                          <a:pPr algn="ctr" fontAlgn="ctr"/>
                          <a:endParaRPr lang="en-US" sz="1600" b="1" i="0" u="none" strike="noStrike" dirty="0">
                            <a:solidFill>
                              <a:srgbClr val="FFFFFF"/>
                            </a:solidFill>
                            <a:effectLst/>
                            <a:latin typeface="ＭＳ Ｐゴシック" panose="020B0600070205080204" pitchFamily="50" charset="-128"/>
                            <a:ea typeface="ＭＳ Ｐゴシック" panose="020B0600070205080204" pitchFamily="50" charset="-128"/>
                          </a:endParaRPr>
                        </a:p>
                      </a:txBody>
                      <a:tcPr/>
                    </a:tc>
                    <a:tc>
                      <a:txBody>
                        <a:bodyPr/>
                        <a:lstStyle/>
                        <a:p>
                          <a:pPr algn="ctr" fontAlgn="ctr"/>
                          <a:r>
                            <a:rPr lang="en-US" sz="1600" b="1" i="0" u="none" strike="noStrike" dirty="0">
                              <a:solidFill>
                                <a:srgbClr val="FFFFFF"/>
                              </a:solidFill>
                              <a:effectLst/>
                              <a:latin typeface="ＭＳ Ｐゴシック" panose="020B0600070205080204" pitchFamily="50" charset="-128"/>
                              <a:ea typeface="ＭＳ Ｐゴシック" panose="020B0600070205080204" pitchFamily="50" charset="-128"/>
                            </a:rPr>
                            <a:t>1</a:t>
                          </a:r>
                        </a:p>
                      </a:txBody>
                      <a:tcPr marL="0" marR="0" marT="0" marB="0" anchor="ctr">
                        <a:lnL w="381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rgbClr val="0070C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1" i="0" u="none" strike="noStrike" dirty="0">
                              <a:solidFill>
                                <a:srgbClr val="FFFFFF"/>
                              </a:solidFill>
                              <a:effectLst/>
                              <a:latin typeface="ＭＳ Ｐゴシック" panose="020B0600070205080204" pitchFamily="50" charset="-128"/>
                              <a:ea typeface="ＭＳ Ｐゴシック" panose="020B0600070205080204" pitchFamily="50" charset="-128"/>
                            </a:rPr>
                            <a:t>2</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rgbClr val="0070C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1" i="0" u="none" strike="noStrike" dirty="0">
                              <a:solidFill>
                                <a:srgbClr val="FFFFFF"/>
                              </a:solidFill>
                              <a:effectLst/>
                              <a:latin typeface="ＭＳ Ｐゴシック" panose="020B0600070205080204" pitchFamily="50" charset="-128"/>
                              <a:ea typeface="ＭＳ Ｐゴシック" panose="020B0600070205080204" pitchFamily="50" charset="-128"/>
                            </a:rPr>
                            <a:t>3</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rgbClr val="0070C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1" i="0" u="none" strike="noStrike" dirty="0">
                              <a:solidFill>
                                <a:srgbClr val="FFFFFF"/>
                              </a:solidFill>
                              <a:effectLst/>
                              <a:latin typeface="ＭＳ Ｐゴシック" panose="020B0600070205080204" pitchFamily="50" charset="-128"/>
                              <a:ea typeface="ＭＳ Ｐゴシック" panose="020B0600070205080204" pitchFamily="50" charset="-128"/>
                            </a:rPr>
                            <a:t>4</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rgbClr val="0070C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1" i="0" u="none" strike="noStrike" dirty="0">
                              <a:solidFill>
                                <a:srgbClr val="FFFFFF"/>
                              </a:solidFill>
                              <a:effectLst/>
                              <a:latin typeface="ＭＳ Ｐゴシック" panose="020B0600070205080204" pitchFamily="50" charset="-128"/>
                              <a:ea typeface="ＭＳ Ｐゴシック" panose="020B0600070205080204" pitchFamily="50" charset="-128"/>
                            </a:rPr>
                            <a:t>5</a:t>
                          </a:r>
                        </a:p>
                      </a:txBody>
                      <a:tcPr marL="0" marR="0" marT="0" marB="0" anchor="ctr">
                        <a:lnL w="19050" cap="flat" cmpd="sng" algn="ctr">
                          <a:solidFill>
                            <a:schemeClr val="bg1"/>
                          </a:solidFill>
                          <a:prstDash val="solid"/>
                          <a:round/>
                          <a:headEnd type="none" w="med" len="med"/>
                          <a:tailEnd type="none" w="med" len="med"/>
                        </a:lnL>
                        <a:lnB w="38100" cap="flat" cmpd="sng" algn="ctr">
                          <a:solidFill>
                            <a:schemeClr val="bg1"/>
                          </a:solidFill>
                          <a:prstDash val="solid"/>
                          <a:round/>
                          <a:headEnd type="none" w="med" len="med"/>
                          <a:tailEnd type="none" w="med" len="med"/>
                        </a:lnB>
                        <a:solidFill>
                          <a:srgbClr val="0070C0"/>
                        </a:solidFill>
                      </a:tcPr>
                    </a:tc>
                    <a:extLst>
                      <a:ext uri="{0D108BD9-81ED-4DB2-BD59-A6C34878D82A}">
                        <a16:rowId xmlns:a16="http://schemas.microsoft.com/office/drawing/2014/main" val="2022586352"/>
                      </a:ext>
                    </a:extLst>
                  </a:tr>
                  <a:tr h="370840">
                    <a:tc>
                      <a:txBody>
                        <a:bodyPr/>
                        <a:lstStyle/>
                        <a:p>
                          <a:pPr algn="ctr" fontAlgn="ctr"/>
                          <a14:m>
                            <m:oMathPara xmlns:m="http://schemas.openxmlformats.org/officeDocument/2006/math">
                              <m:oMathParaPr>
                                <m:jc m:val="centerGroup"/>
                              </m:oMathParaPr>
                              <m:oMath xmlns:m="http://schemas.openxmlformats.org/officeDocument/2006/math">
                                <m:r>
                                  <a:rPr lang="en-US" altLang="ja-JP" sz="1800" b="0" i="1" u="none" strike="noStrike" smtClean="0">
                                    <a:solidFill>
                                      <a:schemeClr val="bg1"/>
                                    </a:solidFill>
                                    <a:effectLst/>
                                    <a:latin typeface="Cambria Math" panose="02040503050406030204" pitchFamily="18" charset="0"/>
                                    <a:ea typeface="游ゴシック" panose="020B0400000000000000" pitchFamily="50" charset="-128"/>
                                    <a:cs typeface="Arial" panose="020B0604020202020204" pitchFamily="34" charset="0"/>
                                  </a:rPr>
                                  <m:t>𝑅</m:t>
                                </m:r>
                              </m:oMath>
                            </m:oMathPara>
                          </a14:m>
                          <a:endParaRPr lang="en-US" altLang="ja-JP" sz="1800" b="0" i="0" u="none" strike="noStrike" dirty="0">
                            <a:solidFill>
                              <a:schemeClr val="bg1"/>
                            </a:solidFill>
                            <a:effectLst/>
                            <a:latin typeface="Arial" panose="020B0604020202020204" pitchFamily="34" charset="0"/>
                            <a:ea typeface="游ゴシック" panose="020B0400000000000000" pitchFamily="50" charset="-128"/>
                            <a:cs typeface="Arial" panose="020B0604020202020204" pitchFamily="34" charset="0"/>
                          </a:endParaRPr>
                        </a:p>
                      </a:txBody>
                      <a:tcPr anchor="ctr">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solidFill>
                          <a:srgbClr val="0070C0"/>
                        </a:solidFill>
                      </a:tcPr>
                    </a:tc>
                    <a:tc>
                      <a:txBody>
                        <a:bodyPr/>
                        <a:lstStyle/>
                        <a:p>
                          <a:pPr algn="ctr" fontAlgn="ctr"/>
                          <a:r>
                            <a:rPr lang="en-US" altLang="ja-JP" sz="1400" b="0"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rPr>
                            <a:t>0.044</a:t>
                          </a:r>
                        </a:p>
                      </a:txBody>
                      <a:tcPr marL="0" marR="0" marT="0" marB="0" anchor="ctr">
                        <a:lnL w="381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CCECFF"/>
                        </a:solidFill>
                      </a:tcPr>
                    </a:tc>
                    <a:tc>
                      <a:txBody>
                        <a:bodyPr/>
                        <a:lstStyle/>
                        <a:p>
                          <a:pPr algn="ctr" fontAlgn="ctr"/>
                          <a:r>
                            <a:rPr lang="en-US" altLang="ja-JP" sz="1400" b="0"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rPr>
                            <a:t>0.405</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CCECFF"/>
                        </a:solidFill>
                      </a:tcPr>
                    </a:tc>
                    <a:tc>
                      <a:txBody>
                        <a:bodyPr/>
                        <a:lstStyle/>
                        <a:p>
                          <a:pPr algn="ctr" fontAlgn="ctr"/>
                          <a:r>
                            <a:rPr lang="en-US" altLang="ja-JP" sz="1400" b="0"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rPr>
                            <a:t>0.062</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CCECFF"/>
                        </a:solidFill>
                      </a:tcPr>
                    </a:tc>
                    <a:tc>
                      <a:txBody>
                        <a:bodyPr/>
                        <a:lstStyle/>
                        <a:p>
                          <a:pPr algn="ctr" fontAlgn="ctr"/>
                          <a:r>
                            <a:rPr lang="en-US" altLang="ja-JP" sz="1400" b="0"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rPr>
                            <a:t>0.021</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CCECFF"/>
                        </a:solidFill>
                      </a:tcPr>
                    </a:tc>
                    <a:tc>
                      <a:txBody>
                        <a:bodyPr/>
                        <a:lstStyle/>
                        <a:p>
                          <a:pPr algn="ctr" fontAlgn="ctr"/>
                          <a:r>
                            <a:rPr lang="en-US" altLang="ja-JP" sz="1400" b="0"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rPr>
                            <a:t>0.038</a:t>
                          </a:r>
                        </a:p>
                      </a:txBody>
                      <a:tcPr marL="0" marR="0" marT="0" marB="0" anchor="ctr">
                        <a:lnL w="1905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CCECFF"/>
                        </a:solidFill>
                      </a:tcPr>
                    </a:tc>
                    <a:extLst>
                      <a:ext uri="{0D108BD9-81ED-4DB2-BD59-A6C34878D82A}">
                        <a16:rowId xmlns:a16="http://schemas.microsoft.com/office/drawing/2014/main" val="214618116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800" b="0" i="1" smtClean="0">
                                    <a:solidFill>
                                      <a:schemeClr val="bg1"/>
                                    </a:solidFill>
                                    <a:latin typeface="Cambria Math" panose="02040503050406030204" pitchFamily="18" charset="0"/>
                                  </a:rPr>
                                  <m:t>𝐶</m:t>
                                </m:r>
                              </m:oMath>
                            </m:oMathPara>
                          </a14:m>
                          <a:endParaRPr lang="en-US" altLang="ja-JP" sz="1800" b="1" i="1" u="none" strike="noStrike" dirty="0">
                            <a:solidFill>
                              <a:schemeClr val="bg1"/>
                            </a:solidFill>
                            <a:effectLst/>
                            <a:latin typeface="ＭＳ Ｐゴシック" panose="020B0600070205080204" pitchFamily="50" charset="-128"/>
                            <a:ea typeface="ＭＳ Ｐゴシック" panose="020B0600070205080204" pitchFamily="50" charset="-128"/>
                          </a:endParaRPr>
                        </a:p>
                      </a:txBody>
                      <a:tcPr anchor="ctr">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rgbClr val="0070C0"/>
                        </a:solidFill>
                      </a:tcPr>
                    </a:tc>
                    <a:tc>
                      <a:txBody>
                        <a:bodyPr/>
                        <a:lstStyle/>
                        <a:p>
                          <a:pPr algn="ctr" fontAlgn="ctr"/>
                          <a:r>
                            <a:rPr lang="en-US" altLang="ja-JP" sz="1400" b="0"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rPr>
                            <a:t>0.041</a:t>
                          </a:r>
                        </a:p>
                      </a:txBody>
                      <a:tcPr marL="0" marR="0" marT="0" marB="0" anchor="ctr">
                        <a:lnL w="381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CCECFF"/>
                        </a:solidFill>
                      </a:tcPr>
                    </a:tc>
                    <a:tc>
                      <a:txBody>
                        <a:bodyPr/>
                        <a:lstStyle/>
                        <a:p>
                          <a:pPr algn="ctr" fontAlgn="ctr"/>
                          <a:r>
                            <a:rPr lang="en-US" altLang="ja-JP" sz="1400" b="0"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rPr>
                            <a:t>0.127</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CCECFF"/>
                        </a:solidFill>
                      </a:tcPr>
                    </a:tc>
                    <a:tc>
                      <a:txBody>
                        <a:bodyPr/>
                        <a:lstStyle/>
                        <a:p>
                          <a:pPr algn="ctr" fontAlgn="ctr"/>
                          <a:r>
                            <a:rPr lang="en-US" altLang="ja-JP" sz="1400" b="0"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rPr>
                            <a:t>4.608</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CCECFF"/>
                        </a:solidFill>
                      </a:tcPr>
                    </a:tc>
                    <a:tc>
                      <a:txBody>
                        <a:bodyPr/>
                        <a:lstStyle/>
                        <a:p>
                          <a:pPr algn="ctr" fontAlgn="ctr"/>
                          <a:r>
                            <a:rPr lang="en-US" altLang="ja-JP" sz="1400" b="0"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rPr>
                            <a:t>72.44</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CCECFF"/>
                        </a:solidFill>
                      </a:tcPr>
                    </a:tc>
                    <a:tc>
                      <a:txBody>
                        <a:bodyPr/>
                        <a:lstStyle/>
                        <a:p>
                          <a:pPr algn="ctr" fontAlgn="ctr"/>
                          <a:r>
                            <a:rPr lang="en-US" altLang="ja-JP" sz="1400" b="0"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rPr>
                            <a:t>273.6</a:t>
                          </a:r>
                        </a:p>
                      </a:txBody>
                      <a:tcPr marL="0" marR="0" marT="0" marB="0" anchor="ctr">
                        <a:lnL w="19050" cap="flat" cmpd="sng" algn="ctr">
                          <a:solidFill>
                            <a:schemeClr val="bg1"/>
                          </a:solidFill>
                          <a:prstDash val="solid"/>
                          <a:round/>
                          <a:headEnd type="none" w="med" len="med"/>
                          <a:tailEnd type="none" w="med" len="med"/>
                        </a:lnL>
                        <a:lnT w="1905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CCECFF"/>
                        </a:solidFill>
                      </a:tcPr>
                    </a:tc>
                    <a:extLst>
                      <a:ext uri="{0D108BD9-81ED-4DB2-BD59-A6C34878D82A}">
                        <a16:rowId xmlns:a16="http://schemas.microsoft.com/office/drawing/2014/main" val="1317506024"/>
                      </a:ext>
                    </a:extLst>
                  </a:tr>
                </a:tbl>
              </a:graphicData>
            </a:graphic>
          </p:graphicFrame>
        </mc:Choice>
        <mc:Fallback xmlns="">
          <p:graphicFrame>
            <p:nvGraphicFramePr>
              <p:cNvPr id="2" name="表 55">
                <a:extLst>
                  <a:ext uri="{FF2B5EF4-FFF2-40B4-BE49-F238E27FC236}">
                    <a16:creationId xmlns:a16="http://schemas.microsoft.com/office/drawing/2014/main" id="{53F7B74A-8333-4E3B-8A28-2C319326EAFD}"/>
                  </a:ext>
                </a:extLst>
              </p:cNvPr>
              <p:cNvGraphicFramePr>
                <a:graphicFrameLocks noGrp="1"/>
              </p:cNvGraphicFramePr>
              <p:nvPr>
                <p:extLst>
                  <p:ext uri="{D42A27DB-BD31-4B8C-83A1-F6EECF244321}">
                    <p14:modId xmlns:p14="http://schemas.microsoft.com/office/powerpoint/2010/main" val="36160503"/>
                  </p:ext>
                </p:extLst>
              </p:nvPr>
            </p:nvGraphicFramePr>
            <p:xfrm>
              <a:off x="631735" y="2686034"/>
              <a:ext cx="3602184" cy="2134004"/>
            </p:xfrm>
            <a:graphic>
              <a:graphicData uri="http://schemas.openxmlformats.org/drawingml/2006/table">
                <a:tbl>
                  <a:tblPr firstRow="1" bandRow="1">
                    <a:tableStyleId>{21E4AEA4-8DFA-4A89-87EB-49C32662AFE0}</a:tableStyleId>
                  </a:tblPr>
                  <a:tblGrid>
                    <a:gridCol w="600364">
                      <a:extLst>
                        <a:ext uri="{9D8B030D-6E8A-4147-A177-3AD203B41FA5}">
                          <a16:colId xmlns:a16="http://schemas.microsoft.com/office/drawing/2014/main" val="1259369215"/>
                        </a:ext>
                      </a:extLst>
                    </a:gridCol>
                    <a:gridCol w="600364">
                      <a:extLst>
                        <a:ext uri="{9D8B030D-6E8A-4147-A177-3AD203B41FA5}">
                          <a16:colId xmlns:a16="http://schemas.microsoft.com/office/drawing/2014/main" val="1494170739"/>
                        </a:ext>
                      </a:extLst>
                    </a:gridCol>
                    <a:gridCol w="600364">
                      <a:extLst>
                        <a:ext uri="{9D8B030D-6E8A-4147-A177-3AD203B41FA5}">
                          <a16:colId xmlns:a16="http://schemas.microsoft.com/office/drawing/2014/main" val="2731847195"/>
                        </a:ext>
                      </a:extLst>
                    </a:gridCol>
                    <a:gridCol w="600364">
                      <a:extLst>
                        <a:ext uri="{9D8B030D-6E8A-4147-A177-3AD203B41FA5}">
                          <a16:colId xmlns:a16="http://schemas.microsoft.com/office/drawing/2014/main" val="2423524959"/>
                        </a:ext>
                      </a:extLst>
                    </a:gridCol>
                    <a:gridCol w="600364">
                      <a:extLst>
                        <a:ext uri="{9D8B030D-6E8A-4147-A177-3AD203B41FA5}">
                          <a16:colId xmlns:a16="http://schemas.microsoft.com/office/drawing/2014/main" val="3239083467"/>
                        </a:ext>
                      </a:extLst>
                    </a:gridCol>
                    <a:gridCol w="600364">
                      <a:extLst>
                        <a:ext uri="{9D8B030D-6E8A-4147-A177-3AD203B41FA5}">
                          <a16:colId xmlns:a16="http://schemas.microsoft.com/office/drawing/2014/main" val="2794256470"/>
                        </a:ext>
                      </a:extLst>
                    </a:gridCol>
                  </a:tblGrid>
                  <a:tr h="492962">
                    <a:tc gridSpan="6">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800" b="1" i="0" u="none" strike="noStrike" dirty="0">
                              <a:ln>
                                <a:solidFill>
                                  <a:schemeClr val="bg1"/>
                                </a:solidFill>
                              </a:ln>
                              <a:solidFill>
                                <a:schemeClr val="bg1"/>
                              </a:solidFill>
                              <a:effectLst/>
                              <a:latin typeface="ＭＳ Ｐゴシック" panose="020B0600070205080204" pitchFamily="50" charset="-128"/>
                              <a:ea typeface="ＭＳ Ｐゴシック" panose="020B0600070205080204" pitchFamily="50" charset="-128"/>
                            </a:rPr>
                            <a:t>Foster</a:t>
                          </a:r>
                          <a:r>
                            <a:rPr lang="ja-JP" altLang="en-US" sz="1800" b="1" i="0" u="none" strike="noStrike" dirty="0">
                              <a:ln>
                                <a:solidFill>
                                  <a:schemeClr val="bg1"/>
                                </a:solidFill>
                              </a:ln>
                              <a:solidFill>
                                <a:schemeClr val="bg1"/>
                              </a:solidFill>
                              <a:effectLst/>
                              <a:latin typeface="ＭＳ Ｐゴシック" panose="020B0600070205080204" pitchFamily="50" charset="-128"/>
                              <a:ea typeface="ＭＳ Ｐゴシック" panose="020B0600070205080204" pitchFamily="50" charset="-128"/>
                            </a:rPr>
                            <a:t>型</a:t>
                          </a:r>
                          <a:r>
                            <a:rPr lang="en-US" altLang="ja-JP" sz="1800" b="1" i="0" u="none" strike="noStrike" dirty="0">
                              <a:ln>
                                <a:solidFill>
                                  <a:schemeClr val="bg1"/>
                                </a:solidFill>
                              </a:ln>
                              <a:solidFill>
                                <a:schemeClr val="bg1"/>
                              </a:solidFill>
                              <a:effectLst/>
                              <a:latin typeface="ＭＳ Ｐゴシック" panose="020B0600070205080204" pitchFamily="50" charset="-128"/>
                              <a:ea typeface="ＭＳ Ｐゴシック" panose="020B0600070205080204" pitchFamily="50" charset="-128"/>
                            </a:rPr>
                            <a:t>RC</a:t>
                          </a:r>
                          <a:r>
                            <a:rPr lang="ja-JP" altLang="en-US" sz="1800" b="1" i="0" u="none" strike="noStrike" dirty="0">
                              <a:ln>
                                <a:solidFill>
                                  <a:schemeClr val="bg1"/>
                                </a:solidFill>
                              </a:ln>
                              <a:solidFill>
                                <a:schemeClr val="bg1"/>
                              </a:solidFill>
                              <a:effectLst/>
                              <a:latin typeface="ＭＳ Ｐゴシック" panose="020B0600070205080204" pitchFamily="50" charset="-128"/>
                              <a:ea typeface="ＭＳ Ｐゴシック" panose="020B0600070205080204" pitchFamily="50" charset="-128"/>
                            </a:rPr>
                            <a:t>モデル</a:t>
                          </a:r>
                          <a:endParaRPr lang="en-US" altLang="ja-JP" sz="1800" b="1" i="0" u="none" strike="noStrike" dirty="0">
                            <a:ln>
                              <a:solidFill>
                                <a:schemeClr val="bg1"/>
                              </a:solidFill>
                            </a:ln>
                            <a:solidFill>
                              <a:schemeClr val="bg1"/>
                            </a:solidFill>
                            <a:effectLst/>
                            <a:latin typeface="ＭＳ Ｐゴシック" panose="020B0600070205080204" pitchFamily="50" charset="-128"/>
                            <a:ea typeface="ＭＳ Ｐゴシック" panose="020B0600070205080204" pitchFamily="50" charset="-128"/>
                          </a:endParaRPr>
                        </a:p>
                      </a:txBody>
                      <a:tcPr anchor="ctr">
                        <a:lnB w="38100" cap="flat" cmpd="sng" algn="ctr">
                          <a:solidFill>
                            <a:schemeClr val="bg1"/>
                          </a:solidFill>
                          <a:prstDash val="solid"/>
                          <a:round/>
                          <a:headEnd type="none" w="med" len="med"/>
                          <a:tailEnd type="none" w="med" len="med"/>
                        </a:lnB>
                        <a:solidFill>
                          <a:srgbClr val="0070C0"/>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ja-JP" sz="1800" b="1" i="0" u="none" strike="noStrike" dirty="0">
                            <a:solidFill>
                              <a:schemeClr val="bg1"/>
                            </a:solidFill>
                            <a:effectLst/>
                            <a:latin typeface="ＭＳ Ｐゴシック" panose="020B0600070205080204" pitchFamily="50" charset="-128"/>
                            <a:ea typeface="ＭＳ Ｐゴシック" panose="020B0600070205080204" pitchFamily="50" charset="-128"/>
                          </a:endParaRPr>
                        </a:p>
                      </a:txBody>
                      <a:tcPr anchor="ctr">
                        <a:lnL w="38100" cap="flat" cmpd="sng" algn="ctr">
                          <a:solidFill>
                            <a:schemeClr val="bg1"/>
                          </a:solidFill>
                          <a:prstDash val="solid"/>
                          <a:round/>
                          <a:headEnd type="none" w="med" len="med"/>
                          <a:tailEnd type="none" w="med" len="med"/>
                        </a:lnL>
                        <a:solidFill>
                          <a:srgbClr val="0070C0"/>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047719070"/>
                      </a:ext>
                    </a:extLst>
                  </a:tr>
                  <a:tr h="492962">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ja-JP" sz="1800" b="1" i="0" u="none" strike="noStrike" dirty="0">
                            <a:ln>
                              <a:solidFill>
                                <a:schemeClr val="tx1"/>
                              </a:solidFill>
                            </a:ln>
                            <a:solidFill>
                              <a:schemeClr val="bg1"/>
                            </a:solidFill>
                            <a:effectLst/>
                            <a:latin typeface="ＭＳ Ｐゴシック" panose="020B0600070205080204" pitchFamily="50" charset="-128"/>
                            <a:ea typeface="ＭＳ Ｐゴシック" panose="020B0600070205080204" pitchFamily="50" charset="-128"/>
                          </a:endParaRPr>
                        </a:p>
                      </a:txBody>
                      <a:tcPr anchor="ctr">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070C0"/>
                        </a:solidFill>
                      </a:tcPr>
                    </a:tc>
                    <a:tc gridSpan="5">
                      <a:txBody>
                        <a:bodyPr/>
                        <a:lstStyle/>
                        <a:p>
                          <a:endParaRPr lang="ja-JP"/>
                        </a:p>
                      </a:txBody>
                      <a:tcPr anchor="ctr">
                        <a:lnL w="38100" cap="flat" cmpd="sng" algn="ctr">
                          <a:solidFill>
                            <a:schemeClr val="bg1"/>
                          </a:solidFill>
                          <a:prstDash val="solid"/>
                          <a:round/>
                          <a:headEnd type="none" w="med" len="med"/>
                          <a:tailEnd type="none" w="med" len="med"/>
                        </a:lnL>
                        <a:blipFill>
                          <a:blip r:embed="rId3"/>
                          <a:stretch>
                            <a:fillRect l="-20284" t="-101235" r="-811" b="-240741"/>
                          </a:stretch>
                        </a:blipFill>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extLst>
                      <a:ext uri="{0D108BD9-81ED-4DB2-BD59-A6C34878D82A}">
                        <a16:rowId xmlns:a16="http://schemas.microsoft.com/office/drawing/2014/main" val="460823587"/>
                      </a:ext>
                    </a:extLst>
                  </a:tr>
                  <a:tr h="406400">
                    <a:tc vMerge="1">
                      <a:txBody>
                        <a:bodyPr/>
                        <a:lstStyle/>
                        <a:p>
                          <a:pPr algn="ctr" fontAlgn="ctr"/>
                          <a:endParaRPr lang="en-US" sz="1600" b="1" i="0" u="none" strike="noStrike" dirty="0">
                            <a:solidFill>
                              <a:srgbClr val="FFFFFF"/>
                            </a:solidFill>
                            <a:effectLst/>
                            <a:latin typeface="ＭＳ Ｐゴシック" panose="020B0600070205080204" pitchFamily="50" charset="-128"/>
                            <a:ea typeface="ＭＳ Ｐゴシック" panose="020B0600070205080204" pitchFamily="50" charset="-128"/>
                          </a:endParaRPr>
                        </a:p>
                      </a:txBody>
                      <a:tcPr/>
                    </a:tc>
                    <a:tc>
                      <a:txBody>
                        <a:bodyPr/>
                        <a:lstStyle/>
                        <a:p>
                          <a:pPr algn="ctr" fontAlgn="ctr"/>
                          <a:r>
                            <a:rPr lang="en-US" sz="1600" b="1" i="0" u="none" strike="noStrike" dirty="0">
                              <a:solidFill>
                                <a:srgbClr val="FFFFFF"/>
                              </a:solidFill>
                              <a:effectLst/>
                              <a:latin typeface="ＭＳ Ｐゴシック" panose="020B0600070205080204" pitchFamily="50" charset="-128"/>
                              <a:ea typeface="ＭＳ Ｐゴシック" panose="020B0600070205080204" pitchFamily="50" charset="-128"/>
                            </a:rPr>
                            <a:t>1</a:t>
                          </a:r>
                        </a:p>
                      </a:txBody>
                      <a:tcPr marL="0" marR="0" marT="0" marB="0" anchor="ctr">
                        <a:lnL w="381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rgbClr val="0070C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1" i="0" u="none" strike="noStrike" dirty="0">
                              <a:solidFill>
                                <a:srgbClr val="FFFFFF"/>
                              </a:solidFill>
                              <a:effectLst/>
                              <a:latin typeface="ＭＳ Ｐゴシック" panose="020B0600070205080204" pitchFamily="50" charset="-128"/>
                              <a:ea typeface="ＭＳ Ｐゴシック" panose="020B0600070205080204" pitchFamily="50" charset="-128"/>
                            </a:rPr>
                            <a:t>2</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rgbClr val="0070C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1" i="0" u="none" strike="noStrike" dirty="0">
                              <a:solidFill>
                                <a:srgbClr val="FFFFFF"/>
                              </a:solidFill>
                              <a:effectLst/>
                              <a:latin typeface="ＭＳ Ｐゴシック" panose="020B0600070205080204" pitchFamily="50" charset="-128"/>
                              <a:ea typeface="ＭＳ Ｐゴシック" panose="020B0600070205080204" pitchFamily="50" charset="-128"/>
                            </a:rPr>
                            <a:t>3</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rgbClr val="0070C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1" i="0" u="none" strike="noStrike" dirty="0">
                              <a:solidFill>
                                <a:srgbClr val="FFFFFF"/>
                              </a:solidFill>
                              <a:effectLst/>
                              <a:latin typeface="ＭＳ Ｐゴシック" panose="020B0600070205080204" pitchFamily="50" charset="-128"/>
                              <a:ea typeface="ＭＳ Ｐゴシック" panose="020B0600070205080204" pitchFamily="50" charset="-128"/>
                            </a:rPr>
                            <a:t>4</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rgbClr val="0070C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1" i="0" u="none" strike="noStrike" dirty="0">
                              <a:solidFill>
                                <a:srgbClr val="FFFFFF"/>
                              </a:solidFill>
                              <a:effectLst/>
                              <a:latin typeface="ＭＳ Ｐゴシック" panose="020B0600070205080204" pitchFamily="50" charset="-128"/>
                              <a:ea typeface="ＭＳ Ｐゴシック" panose="020B0600070205080204" pitchFamily="50" charset="-128"/>
                            </a:rPr>
                            <a:t>5</a:t>
                          </a:r>
                        </a:p>
                      </a:txBody>
                      <a:tcPr marL="0" marR="0" marT="0" marB="0" anchor="ctr">
                        <a:lnL w="19050" cap="flat" cmpd="sng" algn="ctr">
                          <a:solidFill>
                            <a:schemeClr val="bg1"/>
                          </a:solidFill>
                          <a:prstDash val="solid"/>
                          <a:round/>
                          <a:headEnd type="none" w="med" len="med"/>
                          <a:tailEnd type="none" w="med" len="med"/>
                        </a:lnL>
                        <a:lnB w="38100" cap="flat" cmpd="sng" algn="ctr">
                          <a:solidFill>
                            <a:schemeClr val="bg1"/>
                          </a:solidFill>
                          <a:prstDash val="solid"/>
                          <a:round/>
                          <a:headEnd type="none" w="med" len="med"/>
                          <a:tailEnd type="none" w="med" len="med"/>
                        </a:lnB>
                        <a:solidFill>
                          <a:srgbClr val="0070C0"/>
                        </a:solidFill>
                      </a:tcPr>
                    </a:tc>
                    <a:extLst>
                      <a:ext uri="{0D108BD9-81ED-4DB2-BD59-A6C34878D82A}">
                        <a16:rowId xmlns:a16="http://schemas.microsoft.com/office/drawing/2014/main" val="2022586352"/>
                      </a:ext>
                    </a:extLst>
                  </a:tr>
                  <a:tr h="370840">
                    <a:tc>
                      <a:txBody>
                        <a:bodyPr/>
                        <a:lstStyle/>
                        <a:p>
                          <a:endParaRPr lang="ja-JP"/>
                        </a:p>
                      </a:txBody>
                      <a:tcPr anchor="ctr">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blipFill>
                          <a:blip r:embed="rId3"/>
                          <a:stretch>
                            <a:fillRect l="-1010" t="-377049" r="-502020" b="-109836"/>
                          </a:stretch>
                        </a:blipFill>
                      </a:tcPr>
                    </a:tc>
                    <a:tc>
                      <a:txBody>
                        <a:bodyPr/>
                        <a:lstStyle/>
                        <a:p>
                          <a:pPr algn="ctr" fontAlgn="ctr"/>
                          <a:r>
                            <a:rPr lang="en-US" altLang="ja-JP" sz="1400" b="0"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rPr>
                            <a:t>0.044</a:t>
                          </a:r>
                        </a:p>
                      </a:txBody>
                      <a:tcPr marL="0" marR="0" marT="0" marB="0" anchor="ctr">
                        <a:lnL w="381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CCECFF"/>
                        </a:solidFill>
                      </a:tcPr>
                    </a:tc>
                    <a:tc>
                      <a:txBody>
                        <a:bodyPr/>
                        <a:lstStyle/>
                        <a:p>
                          <a:pPr algn="ctr" fontAlgn="ctr"/>
                          <a:r>
                            <a:rPr lang="en-US" altLang="ja-JP" sz="1400" b="0"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rPr>
                            <a:t>0.405</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CCECFF"/>
                        </a:solidFill>
                      </a:tcPr>
                    </a:tc>
                    <a:tc>
                      <a:txBody>
                        <a:bodyPr/>
                        <a:lstStyle/>
                        <a:p>
                          <a:pPr algn="ctr" fontAlgn="ctr"/>
                          <a:r>
                            <a:rPr lang="en-US" altLang="ja-JP" sz="1400" b="0"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rPr>
                            <a:t>0.062</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CCECFF"/>
                        </a:solidFill>
                      </a:tcPr>
                    </a:tc>
                    <a:tc>
                      <a:txBody>
                        <a:bodyPr/>
                        <a:lstStyle/>
                        <a:p>
                          <a:pPr algn="ctr" fontAlgn="ctr"/>
                          <a:r>
                            <a:rPr lang="en-US" altLang="ja-JP" sz="1400" b="0"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rPr>
                            <a:t>0.021</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CCECFF"/>
                        </a:solidFill>
                      </a:tcPr>
                    </a:tc>
                    <a:tc>
                      <a:txBody>
                        <a:bodyPr/>
                        <a:lstStyle/>
                        <a:p>
                          <a:pPr algn="ctr" fontAlgn="ctr"/>
                          <a:r>
                            <a:rPr lang="en-US" altLang="ja-JP" sz="1400" b="0"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rPr>
                            <a:t>0.038</a:t>
                          </a:r>
                        </a:p>
                      </a:txBody>
                      <a:tcPr marL="0" marR="0" marT="0" marB="0" anchor="ctr">
                        <a:lnL w="1905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CCECFF"/>
                        </a:solidFill>
                      </a:tcPr>
                    </a:tc>
                    <a:extLst>
                      <a:ext uri="{0D108BD9-81ED-4DB2-BD59-A6C34878D82A}">
                        <a16:rowId xmlns:a16="http://schemas.microsoft.com/office/drawing/2014/main" val="2146181161"/>
                      </a:ext>
                    </a:extLst>
                  </a:tr>
                  <a:tr h="370840">
                    <a:tc>
                      <a:txBody>
                        <a:bodyPr/>
                        <a:lstStyle/>
                        <a:p>
                          <a:endParaRPr lang="ja-JP"/>
                        </a:p>
                      </a:txBody>
                      <a:tcPr anchor="ctr">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blipFill>
                          <a:blip r:embed="rId3"/>
                          <a:stretch>
                            <a:fillRect l="-1010" t="-477049" r="-502020" b="-9836"/>
                          </a:stretch>
                        </a:blipFill>
                      </a:tcPr>
                    </a:tc>
                    <a:tc>
                      <a:txBody>
                        <a:bodyPr/>
                        <a:lstStyle/>
                        <a:p>
                          <a:pPr algn="ctr" fontAlgn="ctr"/>
                          <a:r>
                            <a:rPr lang="en-US" altLang="ja-JP" sz="1400" b="0"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rPr>
                            <a:t>0.041</a:t>
                          </a:r>
                        </a:p>
                      </a:txBody>
                      <a:tcPr marL="0" marR="0" marT="0" marB="0" anchor="ctr">
                        <a:lnL w="381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CCECFF"/>
                        </a:solidFill>
                      </a:tcPr>
                    </a:tc>
                    <a:tc>
                      <a:txBody>
                        <a:bodyPr/>
                        <a:lstStyle/>
                        <a:p>
                          <a:pPr algn="ctr" fontAlgn="ctr"/>
                          <a:r>
                            <a:rPr lang="en-US" altLang="ja-JP" sz="1400" b="0"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rPr>
                            <a:t>0.127</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CCECFF"/>
                        </a:solidFill>
                      </a:tcPr>
                    </a:tc>
                    <a:tc>
                      <a:txBody>
                        <a:bodyPr/>
                        <a:lstStyle/>
                        <a:p>
                          <a:pPr algn="ctr" fontAlgn="ctr"/>
                          <a:r>
                            <a:rPr lang="en-US" altLang="ja-JP" sz="1400" b="0"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rPr>
                            <a:t>4.608</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CCECFF"/>
                        </a:solidFill>
                      </a:tcPr>
                    </a:tc>
                    <a:tc>
                      <a:txBody>
                        <a:bodyPr/>
                        <a:lstStyle/>
                        <a:p>
                          <a:pPr algn="ctr" fontAlgn="ctr"/>
                          <a:r>
                            <a:rPr lang="en-US" altLang="ja-JP" sz="1400" b="0"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rPr>
                            <a:t>72.44</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CCECFF"/>
                        </a:solidFill>
                      </a:tcPr>
                    </a:tc>
                    <a:tc>
                      <a:txBody>
                        <a:bodyPr/>
                        <a:lstStyle/>
                        <a:p>
                          <a:pPr algn="ctr" fontAlgn="ctr"/>
                          <a:r>
                            <a:rPr lang="en-US" altLang="ja-JP" sz="1400" b="0"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rPr>
                            <a:t>273.6</a:t>
                          </a:r>
                        </a:p>
                      </a:txBody>
                      <a:tcPr marL="0" marR="0" marT="0" marB="0" anchor="ctr">
                        <a:lnL w="19050" cap="flat" cmpd="sng" algn="ctr">
                          <a:solidFill>
                            <a:schemeClr val="bg1"/>
                          </a:solidFill>
                          <a:prstDash val="solid"/>
                          <a:round/>
                          <a:headEnd type="none" w="med" len="med"/>
                          <a:tailEnd type="none" w="med" len="med"/>
                        </a:lnL>
                        <a:lnT w="1905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CCECFF"/>
                        </a:solidFill>
                      </a:tcPr>
                    </a:tc>
                    <a:extLst>
                      <a:ext uri="{0D108BD9-81ED-4DB2-BD59-A6C34878D82A}">
                        <a16:rowId xmlns:a16="http://schemas.microsoft.com/office/drawing/2014/main" val="1317506024"/>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3" name="表 55">
                <a:extLst>
                  <a:ext uri="{FF2B5EF4-FFF2-40B4-BE49-F238E27FC236}">
                    <a16:creationId xmlns:a16="http://schemas.microsoft.com/office/drawing/2014/main" id="{FE6F0B8F-0310-7E19-1116-A3F1854A6232}"/>
                  </a:ext>
                </a:extLst>
              </p:cNvPr>
              <p:cNvGraphicFramePr>
                <a:graphicFrameLocks noGrp="1"/>
              </p:cNvGraphicFramePr>
              <p:nvPr>
                <p:extLst>
                  <p:ext uri="{D42A27DB-BD31-4B8C-83A1-F6EECF244321}">
                    <p14:modId xmlns:p14="http://schemas.microsoft.com/office/powerpoint/2010/main" val="4171627152"/>
                  </p:ext>
                </p:extLst>
              </p:nvPr>
            </p:nvGraphicFramePr>
            <p:xfrm>
              <a:off x="5679064" y="2686034"/>
              <a:ext cx="3602184" cy="2134004"/>
            </p:xfrm>
            <a:graphic>
              <a:graphicData uri="http://schemas.openxmlformats.org/drawingml/2006/table">
                <a:tbl>
                  <a:tblPr firstRow="1" bandRow="1">
                    <a:tableStyleId>{21E4AEA4-8DFA-4A89-87EB-49C32662AFE0}</a:tableStyleId>
                  </a:tblPr>
                  <a:tblGrid>
                    <a:gridCol w="600364">
                      <a:extLst>
                        <a:ext uri="{9D8B030D-6E8A-4147-A177-3AD203B41FA5}">
                          <a16:colId xmlns:a16="http://schemas.microsoft.com/office/drawing/2014/main" val="1259369215"/>
                        </a:ext>
                      </a:extLst>
                    </a:gridCol>
                    <a:gridCol w="600364">
                      <a:extLst>
                        <a:ext uri="{9D8B030D-6E8A-4147-A177-3AD203B41FA5}">
                          <a16:colId xmlns:a16="http://schemas.microsoft.com/office/drawing/2014/main" val="1494170739"/>
                        </a:ext>
                      </a:extLst>
                    </a:gridCol>
                    <a:gridCol w="600364">
                      <a:extLst>
                        <a:ext uri="{9D8B030D-6E8A-4147-A177-3AD203B41FA5}">
                          <a16:colId xmlns:a16="http://schemas.microsoft.com/office/drawing/2014/main" val="2731847195"/>
                        </a:ext>
                      </a:extLst>
                    </a:gridCol>
                    <a:gridCol w="600364">
                      <a:extLst>
                        <a:ext uri="{9D8B030D-6E8A-4147-A177-3AD203B41FA5}">
                          <a16:colId xmlns:a16="http://schemas.microsoft.com/office/drawing/2014/main" val="2423524959"/>
                        </a:ext>
                      </a:extLst>
                    </a:gridCol>
                    <a:gridCol w="600364">
                      <a:extLst>
                        <a:ext uri="{9D8B030D-6E8A-4147-A177-3AD203B41FA5}">
                          <a16:colId xmlns:a16="http://schemas.microsoft.com/office/drawing/2014/main" val="3239083467"/>
                        </a:ext>
                      </a:extLst>
                    </a:gridCol>
                    <a:gridCol w="600364">
                      <a:extLst>
                        <a:ext uri="{9D8B030D-6E8A-4147-A177-3AD203B41FA5}">
                          <a16:colId xmlns:a16="http://schemas.microsoft.com/office/drawing/2014/main" val="2794256470"/>
                        </a:ext>
                      </a:extLst>
                    </a:gridCol>
                  </a:tblGrid>
                  <a:tr h="492962">
                    <a:tc gridSpan="6">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800" b="1" i="0" u="none" strike="noStrike" dirty="0" err="1">
                              <a:ln>
                                <a:solidFill>
                                  <a:schemeClr val="bg1"/>
                                </a:solidFill>
                              </a:ln>
                              <a:solidFill>
                                <a:schemeClr val="bg1"/>
                              </a:solidFill>
                              <a:effectLst/>
                              <a:latin typeface="ＭＳ Ｐゴシック" panose="020B0600070205080204" pitchFamily="50" charset="-128"/>
                              <a:ea typeface="ＭＳ Ｐゴシック" panose="020B0600070205080204" pitchFamily="50" charset="-128"/>
                            </a:rPr>
                            <a:t>Cauer</a:t>
                          </a:r>
                          <a:r>
                            <a:rPr lang="ja-JP" altLang="en-US" sz="1800" b="1" i="0" u="none" strike="noStrike" dirty="0">
                              <a:ln>
                                <a:solidFill>
                                  <a:schemeClr val="bg1"/>
                                </a:solidFill>
                              </a:ln>
                              <a:solidFill>
                                <a:schemeClr val="bg1"/>
                              </a:solidFill>
                              <a:effectLst/>
                              <a:latin typeface="ＭＳ Ｐゴシック" panose="020B0600070205080204" pitchFamily="50" charset="-128"/>
                              <a:ea typeface="ＭＳ Ｐゴシック" panose="020B0600070205080204" pitchFamily="50" charset="-128"/>
                            </a:rPr>
                            <a:t>型</a:t>
                          </a:r>
                          <a:r>
                            <a:rPr lang="en-US" altLang="ja-JP" sz="1800" b="1" i="0" u="none" strike="noStrike" dirty="0">
                              <a:ln>
                                <a:solidFill>
                                  <a:schemeClr val="bg1"/>
                                </a:solidFill>
                              </a:ln>
                              <a:solidFill>
                                <a:schemeClr val="bg1"/>
                              </a:solidFill>
                              <a:effectLst/>
                              <a:latin typeface="ＭＳ Ｐゴシック" panose="020B0600070205080204" pitchFamily="50" charset="-128"/>
                              <a:ea typeface="ＭＳ Ｐゴシック" panose="020B0600070205080204" pitchFamily="50" charset="-128"/>
                            </a:rPr>
                            <a:t>RC</a:t>
                          </a:r>
                          <a:r>
                            <a:rPr lang="ja-JP" altLang="en-US" sz="1800" b="1" i="0" u="none" strike="noStrike" dirty="0">
                              <a:ln>
                                <a:solidFill>
                                  <a:schemeClr val="bg1"/>
                                </a:solidFill>
                              </a:ln>
                              <a:solidFill>
                                <a:schemeClr val="bg1"/>
                              </a:solidFill>
                              <a:effectLst/>
                              <a:latin typeface="ＭＳ Ｐゴシック" panose="020B0600070205080204" pitchFamily="50" charset="-128"/>
                              <a:ea typeface="ＭＳ Ｐゴシック" panose="020B0600070205080204" pitchFamily="50" charset="-128"/>
                            </a:rPr>
                            <a:t>モデル</a:t>
                          </a:r>
                          <a:endParaRPr lang="en-US" altLang="ja-JP" sz="1800" b="1" i="0" u="none" strike="noStrike" dirty="0">
                            <a:ln>
                              <a:solidFill>
                                <a:schemeClr val="bg1"/>
                              </a:solidFill>
                            </a:ln>
                            <a:solidFill>
                              <a:schemeClr val="bg1"/>
                            </a:solidFill>
                            <a:effectLst/>
                            <a:latin typeface="ＭＳ Ｐゴシック" panose="020B0600070205080204" pitchFamily="50" charset="-128"/>
                            <a:ea typeface="ＭＳ Ｐゴシック" panose="020B0600070205080204" pitchFamily="50" charset="-128"/>
                          </a:endParaRPr>
                        </a:p>
                      </a:txBody>
                      <a:tcPr anchor="ctr">
                        <a:lnB w="38100" cap="flat" cmpd="sng" algn="ctr">
                          <a:solidFill>
                            <a:schemeClr val="bg1"/>
                          </a:solidFill>
                          <a:prstDash val="solid"/>
                          <a:round/>
                          <a:headEnd type="none" w="med" len="med"/>
                          <a:tailEnd type="none" w="med" len="med"/>
                        </a:lnB>
                        <a:solidFill>
                          <a:srgbClr val="FF9900"/>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ja-JP" sz="1800" b="1" i="0" u="none" strike="noStrike" dirty="0">
                            <a:solidFill>
                              <a:schemeClr val="bg1"/>
                            </a:solidFill>
                            <a:effectLst/>
                            <a:latin typeface="ＭＳ Ｐゴシック" panose="020B0600070205080204" pitchFamily="50" charset="-128"/>
                            <a:ea typeface="ＭＳ Ｐゴシック" panose="020B0600070205080204" pitchFamily="50" charset="-128"/>
                          </a:endParaRPr>
                        </a:p>
                      </a:txBody>
                      <a:tcPr anchor="ctr">
                        <a:lnL w="38100" cap="flat" cmpd="sng" algn="ctr">
                          <a:solidFill>
                            <a:schemeClr val="bg1"/>
                          </a:solidFill>
                          <a:prstDash val="solid"/>
                          <a:round/>
                          <a:headEnd type="none" w="med" len="med"/>
                          <a:tailEnd type="none" w="med" len="med"/>
                        </a:lnL>
                        <a:solidFill>
                          <a:srgbClr val="0070C0"/>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047719070"/>
                      </a:ext>
                    </a:extLst>
                  </a:tr>
                  <a:tr h="492962">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ja-JP" sz="1800" b="1" i="0" u="none" strike="noStrike" dirty="0">
                            <a:ln>
                              <a:solidFill>
                                <a:schemeClr val="tx1"/>
                              </a:solidFill>
                            </a:ln>
                            <a:solidFill>
                              <a:schemeClr val="bg1"/>
                            </a:solidFill>
                            <a:effectLst/>
                            <a:latin typeface="ＭＳ Ｐゴシック" panose="020B0600070205080204" pitchFamily="50" charset="-128"/>
                            <a:ea typeface="ＭＳ Ｐゴシック" panose="020B0600070205080204" pitchFamily="50" charset="-128"/>
                          </a:endParaRPr>
                        </a:p>
                      </a:txBody>
                      <a:tcPr anchor="ctr">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F9900"/>
                        </a:solidFill>
                      </a:tcPr>
                    </a:tc>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800" b="1" i="1" u="none" strike="noStrike" smtClean="0">
                                    <a:solidFill>
                                      <a:schemeClr val="bg1"/>
                                    </a:solidFill>
                                    <a:effectLst/>
                                    <a:latin typeface="Cambria Math" panose="02040503050406030204" pitchFamily="18" charset="0"/>
                                    <a:ea typeface="ＭＳ Ｐゴシック" panose="020B0600070205080204" pitchFamily="50" charset="-128"/>
                                  </a:rPr>
                                  <m:t>𝒊</m:t>
                                </m:r>
                              </m:oMath>
                            </m:oMathPara>
                          </a14:m>
                          <a:endParaRPr lang="en-US" altLang="ja-JP" sz="1800" b="1" i="0" u="none" strike="noStrike" dirty="0">
                            <a:solidFill>
                              <a:schemeClr val="bg1"/>
                            </a:solidFill>
                            <a:effectLst/>
                            <a:latin typeface="ＭＳ Ｐゴシック" panose="020B0600070205080204" pitchFamily="50" charset="-128"/>
                            <a:ea typeface="ＭＳ Ｐゴシック" panose="020B0600070205080204" pitchFamily="50" charset="-128"/>
                          </a:endParaRPr>
                        </a:p>
                      </a:txBody>
                      <a:tcPr anchor="ctr">
                        <a:lnL w="38100" cap="flat" cmpd="sng" algn="ctr">
                          <a:solidFill>
                            <a:schemeClr val="bg1"/>
                          </a:solidFill>
                          <a:prstDash val="solid"/>
                          <a:round/>
                          <a:headEnd type="none" w="med" len="med"/>
                          <a:tailEnd type="none" w="med" len="med"/>
                        </a:lnL>
                        <a:solidFill>
                          <a:srgbClr val="FF9900"/>
                        </a:solidFill>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extLst>
                      <a:ext uri="{0D108BD9-81ED-4DB2-BD59-A6C34878D82A}">
                        <a16:rowId xmlns:a16="http://schemas.microsoft.com/office/drawing/2014/main" val="460823587"/>
                      </a:ext>
                    </a:extLst>
                  </a:tr>
                  <a:tr h="406400">
                    <a:tc vMerge="1">
                      <a:txBody>
                        <a:bodyPr/>
                        <a:lstStyle/>
                        <a:p>
                          <a:pPr algn="ctr" fontAlgn="ctr"/>
                          <a:endParaRPr lang="en-US" sz="1600" b="1" i="0" u="none" strike="noStrike" dirty="0">
                            <a:solidFill>
                              <a:srgbClr val="FFFFFF"/>
                            </a:solidFill>
                            <a:effectLst/>
                            <a:latin typeface="ＭＳ Ｐゴシック" panose="020B0600070205080204" pitchFamily="50" charset="-128"/>
                            <a:ea typeface="ＭＳ Ｐゴシック" panose="020B0600070205080204" pitchFamily="50" charset="-128"/>
                          </a:endParaRPr>
                        </a:p>
                      </a:txBody>
                      <a:tcPr/>
                    </a:tc>
                    <a:tc>
                      <a:txBody>
                        <a:bodyPr/>
                        <a:lstStyle/>
                        <a:p>
                          <a:pPr algn="ctr" fontAlgn="ctr"/>
                          <a:r>
                            <a:rPr lang="en-US" sz="1600" b="1" i="0" u="none" strike="noStrike" dirty="0">
                              <a:solidFill>
                                <a:srgbClr val="FFFFFF"/>
                              </a:solidFill>
                              <a:effectLst/>
                              <a:latin typeface="ＭＳ Ｐゴシック" panose="020B0600070205080204" pitchFamily="50" charset="-128"/>
                              <a:ea typeface="ＭＳ Ｐゴシック" panose="020B0600070205080204" pitchFamily="50" charset="-128"/>
                            </a:rPr>
                            <a:t>1</a:t>
                          </a:r>
                        </a:p>
                      </a:txBody>
                      <a:tcPr marL="0" marR="0" marT="0" marB="0" anchor="ctr">
                        <a:lnL w="381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rgbClr val="FF99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1" i="0" u="none" strike="noStrike" dirty="0">
                              <a:solidFill>
                                <a:srgbClr val="FFFFFF"/>
                              </a:solidFill>
                              <a:effectLst/>
                              <a:latin typeface="ＭＳ Ｐゴシック" panose="020B0600070205080204" pitchFamily="50" charset="-128"/>
                              <a:ea typeface="ＭＳ Ｐゴシック" panose="020B0600070205080204" pitchFamily="50" charset="-128"/>
                            </a:rPr>
                            <a:t>2</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rgbClr val="FF99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1" i="0" u="none" strike="noStrike" dirty="0">
                              <a:solidFill>
                                <a:srgbClr val="FFFFFF"/>
                              </a:solidFill>
                              <a:effectLst/>
                              <a:latin typeface="ＭＳ Ｐゴシック" panose="020B0600070205080204" pitchFamily="50" charset="-128"/>
                              <a:ea typeface="ＭＳ Ｐゴシック" panose="020B0600070205080204" pitchFamily="50" charset="-128"/>
                            </a:rPr>
                            <a:t>3</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rgbClr val="FF99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1" i="0" u="none" strike="noStrike" dirty="0">
                              <a:solidFill>
                                <a:srgbClr val="FFFFFF"/>
                              </a:solidFill>
                              <a:effectLst/>
                              <a:latin typeface="ＭＳ Ｐゴシック" panose="020B0600070205080204" pitchFamily="50" charset="-128"/>
                              <a:ea typeface="ＭＳ Ｐゴシック" panose="020B0600070205080204" pitchFamily="50" charset="-128"/>
                            </a:rPr>
                            <a:t>4</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rgbClr val="FF99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1" i="0" u="none" strike="noStrike" dirty="0">
                              <a:solidFill>
                                <a:srgbClr val="FFFFFF"/>
                              </a:solidFill>
                              <a:effectLst/>
                              <a:latin typeface="ＭＳ Ｐゴシック" panose="020B0600070205080204" pitchFamily="50" charset="-128"/>
                              <a:ea typeface="ＭＳ Ｐゴシック" panose="020B0600070205080204" pitchFamily="50" charset="-128"/>
                            </a:rPr>
                            <a:t>5</a:t>
                          </a:r>
                        </a:p>
                      </a:txBody>
                      <a:tcPr marL="0" marR="0" marT="0" marB="0" anchor="ctr">
                        <a:lnL w="19050" cap="flat" cmpd="sng" algn="ctr">
                          <a:solidFill>
                            <a:schemeClr val="bg1"/>
                          </a:solidFill>
                          <a:prstDash val="solid"/>
                          <a:round/>
                          <a:headEnd type="none" w="med" len="med"/>
                          <a:tailEnd type="none" w="med" len="med"/>
                        </a:lnL>
                        <a:lnB w="38100" cap="flat" cmpd="sng" algn="ctr">
                          <a:solidFill>
                            <a:schemeClr val="bg1"/>
                          </a:solidFill>
                          <a:prstDash val="solid"/>
                          <a:round/>
                          <a:headEnd type="none" w="med" len="med"/>
                          <a:tailEnd type="none" w="med" len="med"/>
                        </a:lnB>
                        <a:solidFill>
                          <a:srgbClr val="FF9900"/>
                        </a:solidFill>
                      </a:tcPr>
                    </a:tc>
                    <a:extLst>
                      <a:ext uri="{0D108BD9-81ED-4DB2-BD59-A6C34878D82A}">
                        <a16:rowId xmlns:a16="http://schemas.microsoft.com/office/drawing/2014/main" val="2022586352"/>
                      </a:ext>
                    </a:extLst>
                  </a:tr>
                  <a:tr h="370840">
                    <a:tc>
                      <a:txBody>
                        <a:bodyPr/>
                        <a:lstStyle/>
                        <a:p>
                          <a:pPr algn="ctr" fontAlgn="ctr"/>
                          <a14:m>
                            <m:oMathPara xmlns:m="http://schemas.openxmlformats.org/officeDocument/2006/math">
                              <m:oMathParaPr>
                                <m:jc m:val="centerGroup"/>
                              </m:oMathParaPr>
                              <m:oMath xmlns:m="http://schemas.openxmlformats.org/officeDocument/2006/math">
                                <m:r>
                                  <a:rPr lang="en-US" altLang="ja-JP" sz="1800" b="0" i="1" u="none" strike="noStrike" smtClean="0">
                                    <a:solidFill>
                                      <a:schemeClr val="bg1"/>
                                    </a:solidFill>
                                    <a:effectLst/>
                                    <a:latin typeface="Cambria Math" panose="02040503050406030204" pitchFamily="18" charset="0"/>
                                    <a:ea typeface="游ゴシック" panose="020B0400000000000000" pitchFamily="50" charset="-128"/>
                                    <a:cs typeface="Arial" panose="020B0604020202020204" pitchFamily="34" charset="0"/>
                                  </a:rPr>
                                  <m:t>𝑅</m:t>
                                </m:r>
                              </m:oMath>
                            </m:oMathPara>
                          </a14:m>
                          <a:endParaRPr lang="en-US" altLang="ja-JP" sz="1800" b="0" i="0" u="none" strike="noStrike" dirty="0">
                            <a:solidFill>
                              <a:schemeClr val="bg1"/>
                            </a:solidFill>
                            <a:effectLst/>
                            <a:latin typeface="Arial" panose="020B0604020202020204" pitchFamily="34" charset="0"/>
                            <a:ea typeface="游ゴシック" panose="020B0400000000000000" pitchFamily="50" charset="-128"/>
                            <a:cs typeface="Arial" panose="020B0604020202020204" pitchFamily="34" charset="0"/>
                          </a:endParaRPr>
                        </a:p>
                      </a:txBody>
                      <a:tcPr anchor="ctr">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solidFill>
                          <a:srgbClr val="FF9900"/>
                        </a:solidFill>
                      </a:tcPr>
                    </a:tc>
                    <a:tc>
                      <a:txBody>
                        <a:bodyPr/>
                        <a:lstStyle/>
                        <a:p>
                          <a:pPr algn="ctr" fontAlgn="ctr"/>
                          <a:r>
                            <a:rPr lang="en-US" altLang="ja-JP" sz="1400" b="0"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rPr>
                            <a:t>0.077</a:t>
                          </a:r>
                        </a:p>
                      </a:txBody>
                      <a:tcPr marL="0" marR="0" marT="0" marB="0" anchor="ctr">
                        <a:lnL w="381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FAF2D2"/>
                        </a:solidFill>
                      </a:tcPr>
                    </a:tc>
                    <a:tc>
                      <a:txBody>
                        <a:bodyPr/>
                        <a:lstStyle/>
                        <a:p>
                          <a:pPr algn="ctr" fontAlgn="ctr"/>
                          <a:r>
                            <a:rPr lang="en-US" altLang="ja-JP" sz="1400" b="0"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rPr>
                            <a:t>0.395</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FAF2D2"/>
                        </a:solidFill>
                      </a:tcPr>
                    </a:tc>
                    <a:tc>
                      <a:txBody>
                        <a:bodyPr/>
                        <a:lstStyle/>
                        <a:p>
                          <a:pPr algn="ctr" fontAlgn="ctr"/>
                          <a:r>
                            <a:rPr lang="en-US" altLang="ja-JP" sz="1400" b="0"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rPr>
                            <a:t>0.050</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FAF2D2"/>
                        </a:solidFill>
                      </a:tcPr>
                    </a:tc>
                    <a:tc>
                      <a:txBody>
                        <a:bodyPr/>
                        <a:lstStyle/>
                        <a:p>
                          <a:pPr algn="ctr" fontAlgn="ctr"/>
                          <a:r>
                            <a:rPr lang="en-US" altLang="ja-JP" sz="1400" b="0"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rPr>
                            <a:t>0.024</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FAF2D2"/>
                        </a:solidFill>
                      </a:tcPr>
                    </a:tc>
                    <a:tc>
                      <a:txBody>
                        <a:bodyPr/>
                        <a:lstStyle/>
                        <a:p>
                          <a:pPr algn="ctr" fontAlgn="ctr"/>
                          <a:r>
                            <a:rPr lang="en-US" altLang="ja-JP" sz="1400" b="0"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rPr>
                            <a:t>0.025</a:t>
                          </a:r>
                        </a:p>
                      </a:txBody>
                      <a:tcPr marL="0" marR="0" marT="0" marB="0" anchor="ctr">
                        <a:lnL w="1905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FAF2D2"/>
                        </a:solidFill>
                      </a:tcPr>
                    </a:tc>
                    <a:extLst>
                      <a:ext uri="{0D108BD9-81ED-4DB2-BD59-A6C34878D82A}">
                        <a16:rowId xmlns:a16="http://schemas.microsoft.com/office/drawing/2014/main" val="214618116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800" b="0" i="1" smtClean="0">
                                    <a:solidFill>
                                      <a:schemeClr val="bg1"/>
                                    </a:solidFill>
                                    <a:latin typeface="Cambria Math" panose="02040503050406030204" pitchFamily="18" charset="0"/>
                                  </a:rPr>
                                  <m:t>𝐶</m:t>
                                </m:r>
                              </m:oMath>
                            </m:oMathPara>
                          </a14:m>
                          <a:endParaRPr lang="en-US" altLang="ja-JP" sz="1800" b="1" i="1" u="none" strike="noStrike" dirty="0">
                            <a:solidFill>
                              <a:schemeClr val="bg1"/>
                            </a:solidFill>
                            <a:effectLst/>
                            <a:latin typeface="ＭＳ Ｐゴシック" panose="020B0600070205080204" pitchFamily="50" charset="-128"/>
                            <a:ea typeface="ＭＳ Ｐゴシック" panose="020B0600070205080204" pitchFamily="50" charset="-128"/>
                          </a:endParaRPr>
                        </a:p>
                      </a:txBody>
                      <a:tcPr anchor="ctr">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rgbClr val="FF9900"/>
                        </a:solidFill>
                      </a:tcPr>
                    </a:tc>
                    <a:tc>
                      <a:txBody>
                        <a:bodyPr/>
                        <a:lstStyle/>
                        <a:p>
                          <a:pPr algn="ctr" fontAlgn="ctr"/>
                          <a:r>
                            <a:rPr lang="en-US" altLang="ja-JP" sz="1400" b="0"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rPr>
                            <a:t>0.308</a:t>
                          </a:r>
                        </a:p>
                      </a:txBody>
                      <a:tcPr marL="0" marR="0" marT="0" marB="0" anchor="ctr">
                        <a:lnL w="381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AF2D2"/>
                        </a:solidFill>
                      </a:tcPr>
                    </a:tc>
                    <a:tc>
                      <a:txBody>
                        <a:bodyPr/>
                        <a:lstStyle/>
                        <a:p>
                          <a:pPr algn="ctr" fontAlgn="ctr"/>
                          <a:r>
                            <a:rPr lang="en-US" altLang="ja-JP" sz="1400" b="0"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rPr>
                            <a:t>0.101</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AF2D2"/>
                        </a:solidFill>
                      </a:tcPr>
                    </a:tc>
                    <a:tc>
                      <a:txBody>
                        <a:bodyPr/>
                        <a:lstStyle/>
                        <a:p>
                          <a:pPr algn="ctr" fontAlgn="ctr"/>
                          <a:r>
                            <a:rPr lang="en-US" altLang="ja-JP" sz="1400" b="0"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rPr>
                            <a:t>6.110</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AF2D2"/>
                        </a:solidFill>
                      </a:tcPr>
                    </a:tc>
                    <a:tc>
                      <a:txBody>
                        <a:bodyPr/>
                        <a:lstStyle/>
                        <a:p>
                          <a:pPr algn="ctr" fontAlgn="ctr"/>
                          <a:r>
                            <a:rPr lang="en-US" altLang="ja-JP" sz="1400" b="0"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rPr>
                            <a:t>77.69</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AF2D2"/>
                        </a:solidFill>
                      </a:tcPr>
                    </a:tc>
                    <a:tc>
                      <a:txBody>
                        <a:bodyPr/>
                        <a:lstStyle/>
                        <a:p>
                          <a:pPr algn="ctr" fontAlgn="ctr"/>
                          <a:r>
                            <a:rPr lang="en-US" altLang="ja-JP" sz="1400" b="0"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rPr>
                            <a:t>320.5</a:t>
                          </a:r>
                        </a:p>
                      </a:txBody>
                      <a:tcPr marL="0" marR="0" marT="0" marB="0" anchor="ctr">
                        <a:lnL w="19050" cap="flat" cmpd="sng" algn="ctr">
                          <a:solidFill>
                            <a:schemeClr val="bg1"/>
                          </a:solidFill>
                          <a:prstDash val="solid"/>
                          <a:round/>
                          <a:headEnd type="none" w="med" len="med"/>
                          <a:tailEnd type="none" w="med" len="med"/>
                        </a:lnL>
                        <a:lnT w="1905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AF2D2"/>
                        </a:solidFill>
                      </a:tcPr>
                    </a:tc>
                    <a:extLst>
                      <a:ext uri="{0D108BD9-81ED-4DB2-BD59-A6C34878D82A}">
                        <a16:rowId xmlns:a16="http://schemas.microsoft.com/office/drawing/2014/main" val="1317506024"/>
                      </a:ext>
                    </a:extLst>
                  </a:tr>
                </a:tbl>
              </a:graphicData>
            </a:graphic>
          </p:graphicFrame>
        </mc:Choice>
        <mc:Fallback xmlns="">
          <p:graphicFrame>
            <p:nvGraphicFramePr>
              <p:cNvPr id="3" name="表 55">
                <a:extLst>
                  <a:ext uri="{FF2B5EF4-FFF2-40B4-BE49-F238E27FC236}">
                    <a16:creationId xmlns:a16="http://schemas.microsoft.com/office/drawing/2014/main" id="{FE6F0B8F-0310-7E19-1116-A3F1854A6232}"/>
                  </a:ext>
                </a:extLst>
              </p:cNvPr>
              <p:cNvGraphicFramePr>
                <a:graphicFrameLocks noGrp="1"/>
              </p:cNvGraphicFramePr>
              <p:nvPr>
                <p:extLst>
                  <p:ext uri="{D42A27DB-BD31-4B8C-83A1-F6EECF244321}">
                    <p14:modId xmlns:p14="http://schemas.microsoft.com/office/powerpoint/2010/main" val="4171627152"/>
                  </p:ext>
                </p:extLst>
              </p:nvPr>
            </p:nvGraphicFramePr>
            <p:xfrm>
              <a:off x="5679064" y="2686034"/>
              <a:ext cx="3602184" cy="2134004"/>
            </p:xfrm>
            <a:graphic>
              <a:graphicData uri="http://schemas.openxmlformats.org/drawingml/2006/table">
                <a:tbl>
                  <a:tblPr firstRow="1" bandRow="1">
                    <a:tableStyleId>{21E4AEA4-8DFA-4A89-87EB-49C32662AFE0}</a:tableStyleId>
                  </a:tblPr>
                  <a:tblGrid>
                    <a:gridCol w="600364">
                      <a:extLst>
                        <a:ext uri="{9D8B030D-6E8A-4147-A177-3AD203B41FA5}">
                          <a16:colId xmlns:a16="http://schemas.microsoft.com/office/drawing/2014/main" val="1259369215"/>
                        </a:ext>
                      </a:extLst>
                    </a:gridCol>
                    <a:gridCol w="600364">
                      <a:extLst>
                        <a:ext uri="{9D8B030D-6E8A-4147-A177-3AD203B41FA5}">
                          <a16:colId xmlns:a16="http://schemas.microsoft.com/office/drawing/2014/main" val="1494170739"/>
                        </a:ext>
                      </a:extLst>
                    </a:gridCol>
                    <a:gridCol w="600364">
                      <a:extLst>
                        <a:ext uri="{9D8B030D-6E8A-4147-A177-3AD203B41FA5}">
                          <a16:colId xmlns:a16="http://schemas.microsoft.com/office/drawing/2014/main" val="2731847195"/>
                        </a:ext>
                      </a:extLst>
                    </a:gridCol>
                    <a:gridCol w="600364">
                      <a:extLst>
                        <a:ext uri="{9D8B030D-6E8A-4147-A177-3AD203B41FA5}">
                          <a16:colId xmlns:a16="http://schemas.microsoft.com/office/drawing/2014/main" val="2423524959"/>
                        </a:ext>
                      </a:extLst>
                    </a:gridCol>
                    <a:gridCol w="600364">
                      <a:extLst>
                        <a:ext uri="{9D8B030D-6E8A-4147-A177-3AD203B41FA5}">
                          <a16:colId xmlns:a16="http://schemas.microsoft.com/office/drawing/2014/main" val="3239083467"/>
                        </a:ext>
                      </a:extLst>
                    </a:gridCol>
                    <a:gridCol w="600364">
                      <a:extLst>
                        <a:ext uri="{9D8B030D-6E8A-4147-A177-3AD203B41FA5}">
                          <a16:colId xmlns:a16="http://schemas.microsoft.com/office/drawing/2014/main" val="2794256470"/>
                        </a:ext>
                      </a:extLst>
                    </a:gridCol>
                  </a:tblGrid>
                  <a:tr h="492962">
                    <a:tc gridSpan="6">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800" b="1" i="0" u="none" strike="noStrike" dirty="0" err="1">
                              <a:ln>
                                <a:solidFill>
                                  <a:schemeClr val="bg1"/>
                                </a:solidFill>
                              </a:ln>
                              <a:solidFill>
                                <a:schemeClr val="bg1"/>
                              </a:solidFill>
                              <a:effectLst/>
                              <a:latin typeface="ＭＳ Ｐゴシック" panose="020B0600070205080204" pitchFamily="50" charset="-128"/>
                              <a:ea typeface="ＭＳ Ｐゴシック" panose="020B0600070205080204" pitchFamily="50" charset="-128"/>
                            </a:rPr>
                            <a:t>Cauer</a:t>
                          </a:r>
                          <a:r>
                            <a:rPr lang="ja-JP" altLang="en-US" sz="1800" b="1" i="0" u="none" strike="noStrike" dirty="0">
                              <a:ln>
                                <a:solidFill>
                                  <a:schemeClr val="bg1"/>
                                </a:solidFill>
                              </a:ln>
                              <a:solidFill>
                                <a:schemeClr val="bg1"/>
                              </a:solidFill>
                              <a:effectLst/>
                              <a:latin typeface="ＭＳ Ｐゴシック" panose="020B0600070205080204" pitchFamily="50" charset="-128"/>
                              <a:ea typeface="ＭＳ Ｐゴシック" panose="020B0600070205080204" pitchFamily="50" charset="-128"/>
                            </a:rPr>
                            <a:t>型</a:t>
                          </a:r>
                          <a:r>
                            <a:rPr lang="en-US" altLang="ja-JP" sz="1800" b="1" i="0" u="none" strike="noStrike" dirty="0">
                              <a:ln>
                                <a:solidFill>
                                  <a:schemeClr val="bg1"/>
                                </a:solidFill>
                              </a:ln>
                              <a:solidFill>
                                <a:schemeClr val="bg1"/>
                              </a:solidFill>
                              <a:effectLst/>
                              <a:latin typeface="ＭＳ Ｐゴシック" panose="020B0600070205080204" pitchFamily="50" charset="-128"/>
                              <a:ea typeface="ＭＳ Ｐゴシック" panose="020B0600070205080204" pitchFamily="50" charset="-128"/>
                            </a:rPr>
                            <a:t>RC</a:t>
                          </a:r>
                          <a:r>
                            <a:rPr lang="ja-JP" altLang="en-US" sz="1800" b="1" i="0" u="none" strike="noStrike" dirty="0">
                              <a:ln>
                                <a:solidFill>
                                  <a:schemeClr val="bg1"/>
                                </a:solidFill>
                              </a:ln>
                              <a:solidFill>
                                <a:schemeClr val="bg1"/>
                              </a:solidFill>
                              <a:effectLst/>
                              <a:latin typeface="ＭＳ Ｐゴシック" panose="020B0600070205080204" pitchFamily="50" charset="-128"/>
                              <a:ea typeface="ＭＳ Ｐゴシック" panose="020B0600070205080204" pitchFamily="50" charset="-128"/>
                            </a:rPr>
                            <a:t>モデル</a:t>
                          </a:r>
                          <a:endParaRPr lang="en-US" altLang="ja-JP" sz="1800" b="1" i="0" u="none" strike="noStrike" dirty="0">
                            <a:ln>
                              <a:solidFill>
                                <a:schemeClr val="bg1"/>
                              </a:solidFill>
                            </a:ln>
                            <a:solidFill>
                              <a:schemeClr val="bg1"/>
                            </a:solidFill>
                            <a:effectLst/>
                            <a:latin typeface="ＭＳ Ｐゴシック" panose="020B0600070205080204" pitchFamily="50" charset="-128"/>
                            <a:ea typeface="ＭＳ Ｐゴシック" panose="020B0600070205080204" pitchFamily="50" charset="-128"/>
                          </a:endParaRPr>
                        </a:p>
                      </a:txBody>
                      <a:tcPr anchor="ctr">
                        <a:lnB w="38100" cap="flat" cmpd="sng" algn="ctr">
                          <a:solidFill>
                            <a:schemeClr val="bg1"/>
                          </a:solidFill>
                          <a:prstDash val="solid"/>
                          <a:round/>
                          <a:headEnd type="none" w="med" len="med"/>
                          <a:tailEnd type="none" w="med" len="med"/>
                        </a:lnB>
                        <a:solidFill>
                          <a:srgbClr val="FF9900"/>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ja-JP" sz="1800" b="1" i="0" u="none" strike="noStrike" dirty="0">
                            <a:solidFill>
                              <a:schemeClr val="bg1"/>
                            </a:solidFill>
                            <a:effectLst/>
                            <a:latin typeface="ＭＳ Ｐゴシック" panose="020B0600070205080204" pitchFamily="50" charset="-128"/>
                            <a:ea typeface="ＭＳ Ｐゴシック" panose="020B0600070205080204" pitchFamily="50" charset="-128"/>
                          </a:endParaRPr>
                        </a:p>
                      </a:txBody>
                      <a:tcPr anchor="ctr">
                        <a:lnL w="38100" cap="flat" cmpd="sng" algn="ctr">
                          <a:solidFill>
                            <a:schemeClr val="bg1"/>
                          </a:solidFill>
                          <a:prstDash val="solid"/>
                          <a:round/>
                          <a:headEnd type="none" w="med" len="med"/>
                          <a:tailEnd type="none" w="med" len="med"/>
                        </a:lnL>
                        <a:solidFill>
                          <a:srgbClr val="0070C0"/>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047719070"/>
                      </a:ext>
                    </a:extLst>
                  </a:tr>
                  <a:tr h="492962">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ja-JP" sz="1800" b="1" i="0" u="none" strike="noStrike" dirty="0">
                            <a:ln>
                              <a:solidFill>
                                <a:schemeClr val="tx1"/>
                              </a:solidFill>
                            </a:ln>
                            <a:solidFill>
                              <a:schemeClr val="bg1"/>
                            </a:solidFill>
                            <a:effectLst/>
                            <a:latin typeface="ＭＳ Ｐゴシック" panose="020B0600070205080204" pitchFamily="50" charset="-128"/>
                            <a:ea typeface="ＭＳ Ｐゴシック" panose="020B0600070205080204" pitchFamily="50" charset="-128"/>
                          </a:endParaRPr>
                        </a:p>
                      </a:txBody>
                      <a:tcPr anchor="ctr">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F9900"/>
                        </a:solidFill>
                      </a:tcPr>
                    </a:tc>
                    <a:tc gridSpan="5">
                      <a:txBody>
                        <a:bodyPr/>
                        <a:lstStyle/>
                        <a:p>
                          <a:endParaRPr lang="ja-JP"/>
                        </a:p>
                      </a:txBody>
                      <a:tcPr anchor="ctr">
                        <a:lnL w="38100" cap="flat" cmpd="sng" algn="ctr">
                          <a:solidFill>
                            <a:schemeClr val="bg1"/>
                          </a:solidFill>
                          <a:prstDash val="solid"/>
                          <a:round/>
                          <a:headEnd type="none" w="med" len="med"/>
                          <a:tailEnd type="none" w="med" len="med"/>
                        </a:lnL>
                        <a:blipFill>
                          <a:blip r:embed="rId4"/>
                          <a:stretch>
                            <a:fillRect l="-20284" t="-101235" r="-811" b="-240741"/>
                          </a:stretch>
                        </a:blipFill>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extLst>
                      <a:ext uri="{0D108BD9-81ED-4DB2-BD59-A6C34878D82A}">
                        <a16:rowId xmlns:a16="http://schemas.microsoft.com/office/drawing/2014/main" val="460823587"/>
                      </a:ext>
                    </a:extLst>
                  </a:tr>
                  <a:tr h="406400">
                    <a:tc vMerge="1">
                      <a:txBody>
                        <a:bodyPr/>
                        <a:lstStyle/>
                        <a:p>
                          <a:pPr algn="ctr" fontAlgn="ctr"/>
                          <a:endParaRPr lang="en-US" sz="1600" b="1" i="0" u="none" strike="noStrike" dirty="0">
                            <a:solidFill>
                              <a:srgbClr val="FFFFFF"/>
                            </a:solidFill>
                            <a:effectLst/>
                            <a:latin typeface="ＭＳ Ｐゴシック" panose="020B0600070205080204" pitchFamily="50" charset="-128"/>
                            <a:ea typeface="ＭＳ Ｐゴシック" panose="020B0600070205080204" pitchFamily="50" charset="-128"/>
                          </a:endParaRPr>
                        </a:p>
                      </a:txBody>
                      <a:tcPr/>
                    </a:tc>
                    <a:tc>
                      <a:txBody>
                        <a:bodyPr/>
                        <a:lstStyle/>
                        <a:p>
                          <a:pPr algn="ctr" fontAlgn="ctr"/>
                          <a:r>
                            <a:rPr lang="en-US" sz="1600" b="1" i="0" u="none" strike="noStrike" dirty="0">
                              <a:solidFill>
                                <a:srgbClr val="FFFFFF"/>
                              </a:solidFill>
                              <a:effectLst/>
                              <a:latin typeface="ＭＳ Ｐゴシック" panose="020B0600070205080204" pitchFamily="50" charset="-128"/>
                              <a:ea typeface="ＭＳ Ｐゴシック" panose="020B0600070205080204" pitchFamily="50" charset="-128"/>
                            </a:rPr>
                            <a:t>1</a:t>
                          </a:r>
                        </a:p>
                      </a:txBody>
                      <a:tcPr marL="0" marR="0" marT="0" marB="0" anchor="ctr">
                        <a:lnL w="381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rgbClr val="FF99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1" i="0" u="none" strike="noStrike" dirty="0">
                              <a:solidFill>
                                <a:srgbClr val="FFFFFF"/>
                              </a:solidFill>
                              <a:effectLst/>
                              <a:latin typeface="ＭＳ Ｐゴシック" panose="020B0600070205080204" pitchFamily="50" charset="-128"/>
                              <a:ea typeface="ＭＳ Ｐゴシック" panose="020B0600070205080204" pitchFamily="50" charset="-128"/>
                            </a:rPr>
                            <a:t>2</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rgbClr val="FF99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1" i="0" u="none" strike="noStrike" dirty="0">
                              <a:solidFill>
                                <a:srgbClr val="FFFFFF"/>
                              </a:solidFill>
                              <a:effectLst/>
                              <a:latin typeface="ＭＳ Ｐゴシック" panose="020B0600070205080204" pitchFamily="50" charset="-128"/>
                              <a:ea typeface="ＭＳ Ｐゴシック" panose="020B0600070205080204" pitchFamily="50" charset="-128"/>
                            </a:rPr>
                            <a:t>3</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rgbClr val="FF99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1" i="0" u="none" strike="noStrike" dirty="0">
                              <a:solidFill>
                                <a:srgbClr val="FFFFFF"/>
                              </a:solidFill>
                              <a:effectLst/>
                              <a:latin typeface="ＭＳ Ｐゴシック" panose="020B0600070205080204" pitchFamily="50" charset="-128"/>
                              <a:ea typeface="ＭＳ Ｐゴシック" panose="020B0600070205080204" pitchFamily="50" charset="-128"/>
                            </a:rPr>
                            <a:t>4</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rgbClr val="FF99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1" i="0" u="none" strike="noStrike" dirty="0">
                              <a:solidFill>
                                <a:srgbClr val="FFFFFF"/>
                              </a:solidFill>
                              <a:effectLst/>
                              <a:latin typeface="ＭＳ Ｐゴシック" panose="020B0600070205080204" pitchFamily="50" charset="-128"/>
                              <a:ea typeface="ＭＳ Ｐゴシック" panose="020B0600070205080204" pitchFamily="50" charset="-128"/>
                            </a:rPr>
                            <a:t>5</a:t>
                          </a:r>
                        </a:p>
                      </a:txBody>
                      <a:tcPr marL="0" marR="0" marT="0" marB="0" anchor="ctr">
                        <a:lnL w="19050" cap="flat" cmpd="sng" algn="ctr">
                          <a:solidFill>
                            <a:schemeClr val="bg1"/>
                          </a:solidFill>
                          <a:prstDash val="solid"/>
                          <a:round/>
                          <a:headEnd type="none" w="med" len="med"/>
                          <a:tailEnd type="none" w="med" len="med"/>
                        </a:lnL>
                        <a:lnB w="38100" cap="flat" cmpd="sng" algn="ctr">
                          <a:solidFill>
                            <a:schemeClr val="bg1"/>
                          </a:solidFill>
                          <a:prstDash val="solid"/>
                          <a:round/>
                          <a:headEnd type="none" w="med" len="med"/>
                          <a:tailEnd type="none" w="med" len="med"/>
                        </a:lnB>
                        <a:solidFill>
                          <a:srgbClr val="FF9900"/>
                        </a:solidFill>
                      </a:tcPr>
                    </a:tc>
                    <a:extLst>
                      <a:ext uri="{0D108BD9-81ED-4DB2-BD59-A6C34878D82A}">
                        <a16:rowId xmlns:a16="http://schemas.microsoft.com/office/drawing/2014/main" val="2022586352"/>
                      </a:ext>
                    </a:extLst>
                  </a:tr>
                  <a:tr h="370840">
                    <a:tc>
                      <a:txBody>
                        <a:bodyPr/>
                        <a:lstStyle/>
                        <a:p>
                          <a:endParaRPr lang="ja-JP"/>
                        </a:p>
                      </a:txBody>
                      <a:tcPr anchor="ctr">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blipFill>
                          <a:blip r:embed="rId4"/>
                          <a:stretch>
                            <a:fillRect l="-1010" t="-377049" r="-502020" b="-109836"/>
                          </a:stretch>
                        </a:blipFill>
                      </a:tcPr>
                    </a:tc>
                    <a:tc>
                      <a:txBody>
                        <a:bodyPr/>
                        <a:lstStyle/>
                        <a:p>
                          <a:pPr algn="ctr" fontAlgn="ctr"/>
                          <a:r>
                            <a:rPr lang="en-US" altLang="ja-JP" sz="1400" b="0"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rPr>
                            <a:t>0.077</a:t>
                          </a:r>
                        </a:p>
                      </a:txBody>
                      <a:tcPr marL="0" marR="0" marT="0" marB="0" anchor="ctr">
                        <a:lnL w="381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FAF2D2"/>
                        </a:solidFill>
                      </a:tcPr>
                    </a:tc>
                    <a:tc>
                      <a:txBody>
                        <a:bodyPr/>
                        <a:lstStyle/>
                        <a:p>
                          <a:pPr algn="ctr" fontAlgn="ctr"/>
                          <a:r>
                            <a:rPr lang="en-US" altLang="ja-JP" sz="1400" b="0"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rPr>
                            <a:t>0.395</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FAF2D2"/>
                        </a:solidFill>
                      </a:tcPr>
                    </a:tc>
                    <a:tc>
                      <a:txBody>
                        <a:bodyPr/>
                        <a:lstStyle/>
                        <a:p>
                          <a:pPr algn="ctr" fontAlgn="ctr"/>
                          <a:r>
                            <a:rPr lang="en-US" altLang="ja-JP" sz="1400" b="0"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rPr>
                            <a:t>0.050</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FAF2D2"/>
                        </a:solidFill>
                      </a:tcPr>
                    </a:tc>
                    <a:tc>
                      <a:txBody>
                        <a:bodyPr/>
                        <a:lstStyle/>
                        <a:p>
                          <a:pPr algn="ctr" fontAlgn="ctr"/>
                          <a:r>
                            <a:rPr lang="en-US" altLang="ja-JP" sz="1400" b="0"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rPr>
                            <a:t>0.024</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FAF2D2"/>
                        </a:solidFill>
                      </a:tcPr>
                    </a:tc>
                    <a:tc>
                      <a:txBody>
                        <a:bodyPr/>
                        <a:lstStyle/>
                        <a:p>
                          <a:pPr algn="ctr" fontAlgn="ctr"/>
                          <a:r>
                            <a:rPr lang="en-US" altLang="ja-JP" sz="1400" b="0"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rPr>
                            <a:t>0.025</a:t>
                          </a:r>
                        </a:p>
                      </a:txBody>
                      <a:tcPr marL="0" marR="0" marT="0" marB="0" anchor="ctr">
                        <a:lnL w="1905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FAF2D2"/>
                        </a:solidFill>
                      </a:tcPr>
                    </a:tc>
                    <a:extLst>
                      <a:ext uri="{0D108BD9-81ED-4DB2-BD59-A6C34878D82A}">
                        <a16:rowId xmlns:a16="http://schemas.microsoft.com/office/drawing/2014/main" val="2146181161"/>
                      </a:ext>
                    </a:extLst>
                  </a:tr>
                  <a:tr h="370840">
                    <a:tc>
                      <a:txBody>
                        <a:bodyPr/>
                        <a:lstStyle/>
                        <a:p>
                          <a:endParaRPr lang="ja-JP"/>
                        </a:p>
                      </a:txBody>
                      <a:tcPr anchor="ctr">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blipFill>
                          <a:blip r:embed="rId4"/>
                          <a:stretch>
                            <a:fillRect l="-1010" t="-477049" r="-502020" b="-9836"/>
                          </a:stretch>
                        </a:blipFill>
                      </a:tcPr>
                    </a:tc>
                    <a:tc>
                      <a:txBody>
                        <a:bodyPr/>
                        <a:lstStyle/>
                        <a:p>
                          <a:pPr algn="ctr" fontAlgn="ctr"/>
                          <a:r>
                            <a:rPr lang="en-US" altLang="ja-JP" sz="1400" b="0"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rPr>
                            <a:t>0.308</a:t>
                          </a:r>
                        </a:p>
                      </a:txBody>
                      <a:tcPr marL="0" marR="0" marT="0" marB="0" anchor="ctr">
                        <a:lnL w="381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AF2D2"/>
                        </a:solidFill>
                      </a:tcPr>
                    </a:tc>
                    <a:tc>
                      <a:txBody>
                        <a:bodyPr/>
                        <a:lstStyle/>
                        <a:p>
                          <a:pPr algn="ctr" fontAlgn="ctr"/>
                          <a:r>
                            <a:rPr lang="en-US" altLang="ja-JP" sz="1400" b="0"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rPr>
                            <a:t>0.101</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AF2D2"/>
                        </a:solidFill>
                      </a:tcPr>
                    </a:tc>
                    <a:tc>
                      <a:txBody>
                        <a:bodyPr/>
                        <a:lstStyle/>
                        <a:p>
                          <a:pPr algn="ctr" fontAlgn="ctr"/>
                          <a:r>
                            <a:rPr lang="en-US" altLang="ja-JP" sz="1400" b="0"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rPr>
                            <a:t>6.110</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AF2D2"/>
                        </a:solidFill>
                      </a:tcPr>
                    </a:tc>
                    <a:tc>
                      <a:txBody>
                        <a:bodyPr/>
                        <a:lstStyle/>
                        <a:p>
                          <a:pPr algn="ctr" fontAlgn="ctr"/>
                          <a:r>
                            <a:rPr lang="en-US" altLang="ja-JP" sz="1400" b="0"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rPr>
                            <a:t>77.69</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AF2D2"/>
                        </a:solidFill>
                      </a:tcPr>
                    </a:tc>
                    <a:tc>
                      <a:txBody>
                        <a:bodyPr/>
                        <a:lstStyle/>
                        <a:p>
                          <a:pPr algn="ctr" fontAlgn="ctr"/>
                          <a:r>
                            <a:rPr lang="en-US" altLang="ja-JP" sz="1400" b="0"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rPr>
                            <a:t>320.5</a:t>
                          </a:r>
                        </a:p>
                      </a:txBody>
                      <a:tcPr marL="0" marR="0" marT="0" marB="0" anchor="ctr">
                        <a:lnL w="19050" cap="flat" cmpd="sng" algn="ctr">
                          <a:solidFill>
                            <a:schemeClr val="bg1"/>
                          </a:solidFill>
                          <a:prstDash val="solid"/>
                          <a:round/>
                          <a:headEnd type="none" w="med" len="med"/>
                          <a:tailEnd type="none" w="med" len="med"/>
                        </a:lnL>
                        <a:lnT w="1905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AF2D2"/>
                        </a:solidFill>
                      </a:tcPr>
                    </a:tc>
                    <a:extLst>
                      <a:ext uri="{0D108BD9-81ED-4DB2-BD59-A6C34878D82A}">
                        <a16:rowId xmlns:a16="http://schemas.microsoft.com/office/drawing/2014/main" val="1317506024"/>
                      </a:ext>
                    </a:extLst>
                  </a:tr>
                </a:tbl>
              </a:graphicData>
            </a:graphic>
          </p:graphicFrame>
        </mc:Fallback>
      </mc:AlternateContent>
      <p:sp>
        <p:nvSpPr>
          <p:cNvPr id="6" name="矢印: 右 5">
            <a:extLst>
              <a:ext uri="{FF2B5EF4-FFF2-40B4-BE49-F238E27FC236}">
                <a16:creationId xmlns:a16="http://schemas.microsoft.com/office/drawing/2014/main" id="{88EBA8BB-5EE3-C108-133D-28777E12AE28}"/>
              </a:ext>
            </a:extLst>
          </p:cNvPr>
          <p:cNvSpPr/>
          <p:nvPr/>
        </p:nvSpPr>
        <p:spPr bwMode="auto">
          <a:xfrm>
            <a:off x="4298444" y="3495379"/>
            <a:ext cx="1367155" cy="515314"/>
          </a:xfrm>
          <a:prstGeom prst="rightArrow">
            <a:avLst>
              <a:gd name="adj1" fmla="val 37686"/>
              <a:gd name="adj2" fmla="val 46251"/>
            </a:avLst>
          </a:prstGeom>
          <a:solidFill>
            <a:srgbClr val="0070C0"/>
          </a:solidFill>
          <a:ln w="22225">
            <a:noFill/>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85000"/>
              </a:lnSpc>
              <a:spcBef>
                <a:spcPct val="0"/>
              </a:spcBef>
              <a:spcAft>
                <a:spcPct val="0"/>
              </a:spcAft>
              <a:buClrTx/>
              <a:buSzTx/>
              <a:buFontTx/>
              <a:buNone/>
              <a:tabLst/>
            </a:pPr>
            <a:endParaRPr kumimoji="1" lang="ja-JP" altLang="en-US" sz="1800" b="0" i="0" u="none" strike="noStrike" cap="none" normalizeH="0" baseline="0" dirty="0">
              <a:ln>
                <a:noFill/>
              </a:ln>
              <a:solidFill>
                <a:schemeClr val="bg1"/>
              </a:solidFill>
              <a:effectLst/>
              <a:ea typeface="ＭＳ Ｐゴシック" charset="-128"/>
              <a:cs typeface="Arial" panose="020B0604020202020204" pitchFamily="34" charset="0"/>
            </a:endParaRPr>
          </a:p>
        </p:txBody>
      </p:sp>
      <p:sp>
        <p:nvSpPr>
          <p:cNvPr id="8" name="テキスト ボックス 7">
            <a:extLst>
              <a:ext uri="{FF2B5EF4-FFF2-40B4-BE49-F238E27FC236}">
                <a16:creationId xmlns:a16="http://schemas.microsoft.com/office/drawing/2014/main" id="{6CB34B77-BBB0-91B1-556B-6DB3B07A63FC}"/>
              </a:ext>
            </a:extLst>
          </p:cNvPr>
          <p:cNvSpPr txBox="1"/>
          <p:nvPr/>
        </p:nvSpPr>
        <p:spPr>
          <a:xfrm>
            <a:off x="4520289" y="2780928"/>
            <a:ext cx="839260" cy="798680"/>
          </a:xfrm>
          <a:prstGeom prst="rect">
            <a:avLst/>
          </a:prstGeom>
          <a:solidFill>
            <a:schemeClr val="bg1"/>
          </a:solidFill>
          <a:ln w="19050">
            <a:solidFill>
              <a:schemeClr val="tx1"/>
            </a:solidFill>
          </a:ln>
        </p:spPr>
        <p:txBody>
          <a:bodyPr wrap="square">
            <a:spAutoFit/>
          </a:bodyPr>
          <a:lstStyle/>
          <a:p>
            <a:pPr marL="0" marR="0" indent="0" algn="ctr" defTabSz="914400" rtl="0" eaLnBrk="1" fontAlgn="base" latinLnBrk="0" hangingPunct="1">
              <a:lnSpc>
                <a:spcPct val="85000"/>
              </a:lnSpc>
              <a:spcBef>
                <a:spcPct val="0"/>
              </a:spcBef>
              <a:spcAft>
                <a:spcPct val="0"/>
              </a:spcAft>
              <a:buClrTx/>
              <a:buSzTx/>
              <a:buFontTx/>
              <a:buNone/>
              <a:tabLst/>
            </a:pPr>
            <a:r>
              <a:rPr kumimoji="1" lang="en-US" altLang="ja-JP" sz="1800" b="0" i="0" u="none" strike="noStrike" cap="none" normalizeH="0" baseline="0" dirty="0">
                <a:ln>
                  <a:noFill/>
                </a:ln>
                <a:effectLst/>
                <a:ea typeface="ＭＳ Ｐゴシック" charset="-128"/>
                <a:cs typeface="Arial" panose="020B0604020202020204" pitchFamily="34" charset="0"/>
              </a:rPr>
              <a:t>Foster</a:t>
            </a:r>
          </a:p>
          <a:p>
            <a:pPr marL="0" marR="0" indent="0" algn="ctr" defTabSz="914400" rtl="0" eaLnBrk="1" fontAlgn="base" latinLnBrk="0" hangingPunct="1">
              <a:lnSpc>
                <a:spcPct val="85000"/>
              </a:lnSpc>
              <a:spcBef>
                <a:spcPct val="0"/>
              </a:spcBef>
              <a:spcAft>
                <a:spcPct val="0"/>
              </a:spcAft>
              <a:buClrTx/>
              <a:buSzTx/>
              <a:buFontTx/>
              <a:buNone/>
              <a:tabLst/>
            </a:pPr>
            <a:r>
              <a:rPr kumimoji="1" lang="en-US" altLang="ja-JP" sz="1800" b="0" i="0" u="none" strike="noStrike" cap="none" normalizeH="0" baseline="0" dirty="0" err="1">
                <a:ln>
                  <a:noFill/>
                </a:ln>
                <a:effectLst/>
                <a:ea typeface="ＭＳ Ｐゴシック" charset="-128"/>
                <a:cs typeface="Arial" panose="020B0604020202020204" pitchFamily="34" charset="0"/>
              </a:rPr>
              <a:t>Cauer</a:t>
            </a:r>
            <a:endParaRPr kumimoji="1" lang="en-US" altLang="ja-JP" sz="1800" b="0" i="0" u="none" strike="noStrike" cap="none" normalizeH="0" baseline="0" dirty="0">
              <a:ln>
                <a:noFill/>
              </a:ln>
              <a:effectLst/>
              <a:ea typeface="ＭＳ Ｐゴシック" charset="-128"/>
              <a:cs typeface="Arial" panose="020B0604020202020204" pitchFamily="34" charset="0"/>
            </a:endParaRPr>
          </a:p>
          <a:p>
            <a:pPr marL="0" marR="0" indent="0" algn="ctr" defTabSz="914400" rtl="0" eaLnBrk="1" fontAlgn="base" latinLnBrk="0" hangingPunct="1">
              <a:lnSpc>
                <a:spcPct val="85000"/>
              </a:lnSpc>
              <a:spcBef>
                <a:spcPct val="0"/>
              </a:spcBef>
              <a:spcAft>
                <a:spcPct val="0"/>
              </a:spcAft>
              <a:buClrTx/>
              <a:buSzTx/>
              <a:buFontTx/>
              <a:buNone/>
              <a:tabLst/>
            </a:pPr>
            <a:r>
              <a:rPr kumimoji="1" lang="ja-JP" altLang="en-US" sz="1800" b="0" i="0" u="none" strike="noStrike" cap="none" normalizeH="0" baseline="0" dirty="0">
                <a:ln>
                  <a:noFill/>
                </a:ln>
                <a:effectLst/>
                <a:ea typeface="ＭＳ Ｐゴシック" charset="-128"/>
                <a:cs typeface="Arial" panose="020B0604020202020204" pitchFamily="34" charset="0"/>
              </a:rPr>
              <a:t>変換</a:t>
            </a:r>
          </a:p>
        </p:txBody>
      </p:sp>
    </p:spTree>
    <p:extLst>
      <p:ext uri="{BB962C8B-B14F-4D97-AF65-F5344CB8AC3E}">
        <p14:creationId xmlns:p14="http://schemas.microsoft.com/office/powerpoint/2010/main" val="1183085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フローチャート: 処理 2">
                <a:extLst>
                  <a:ext uri="{FF2B5EF4-FFF2-40B4-BE49-F238E27FC236}">
                    <a16:creationId xmlns:a16="http://schemas.microsoft.com/office/drawing/2014/main" id="{CC6531D7-89F3-42FB-4F99-B915DBA0B95A}"/>
                  </a:ext>
                </a:extLst>
              </p:cNvPr>
              <p:cNvSpPr/>
              <p:nvPr/>
            </p:nvSpPr>
            <p:spPr bwMode="auto">
              <a:xfrm>
                <a:off x="631734" y="1381340"/>
                <a:ext cx="8649513" cy="395744"/>
              </a:xfrm>
              <a:prstGeom prst="flowChartProcess">
                <a:avLst/>
              </a:prstGeom>
              <a:solidFill>
                <a:schemeClr val="accent5"/>
              </a:solidFill>
              <a:ln w="22225">
                <a:solidFill>
                  <a:srgbClr val="4472C4"/>
                </a:solidFill>
              </a:ln>
              <a:effectLst/>
            </p:spPr>
            <p:txBody>
              <a:bodyPr vert="horz" wrap="square" lIns="0" tIns="0" rIns="0" bIns="0" numCol="1" rtlCol="0" anchor="ctr" anchorCtr="0" compatLnSpc="1">
                <a:prstTxWarp prst="textNoShape">
                  <a:avLst/>
                </a:prstTxWarp>
                <a:noAutofit/>
              </a:bodyPr>
              <a:lstStyle/>
              <a:p>
                <a:pPr algn="ctr" eaLnBrk="1" hangingPunct="1">
                  <a:lnSpc>
                    <a:spcPct val="85000"/>
                  </a:lnSpc>
                </a:pPr>
                <a:r>
                  <a:rPr kumimoji="1" lang="ja-JP" altLang="en-US" sz="2000" b="0" i="0" u="none" strike="noStrike" cap="none" normalizeH="0" baseline="0" dirty="0">
                    <a:ln>
                      <a:noFill/>
                    </a:ln>
                    <a:solidFill>
                      <a:schemeClr val="tx1"/>
                    </a:solidFill>
                    <a:effectLst/>
                    <a:latin typeface="Arial" charset="0"/>
                    <a:ea typeface="ＭＳ Ｐゴシック" charset="-128"/>
                  </a:rPr>
                  <a:t>温度の過渡応答 </a:t>
                </a:r>
                <a14:m>
                  <m:oMath xmlns:m="http://schemas.openxmlformats.org/officeDocument/2006/math">
                    <m:r>
                      <a:rPr kumimoji="1" lang="en-US" altLang="ja-JP" sz="2000" b="0" i="1" u="none" strike="noStrike" cap="none" normalizeH="0" baseline="0" dirty="0" smtClean="0">
                        <a:ln>
                          <a:noFill/>
                        </a:ln>
                        <a:solidFill>
                          <a:schemeClr val="tx1"/>
                        </a:solidFill>
                        <a:effectLst/>
                        <a:latin typeface="Cambria Math" panose="02040503050406030204" pitchFamily="18" charset="0"/>
                        <a:ea typeface="ＭＳ Ｐゴシック" charset="-128"/>
                      </a:rPr>
                      <m:t>𝑇</m:t>
                    </m:r>
                    <m:r>
                      <a:rPr kumimoji="1" lang="en-US" altLang="ja-JP" sz="2000" b="0" i="1" u="none" strike="noStrike" cap="none" normalizeH="0" baseline="0" dirty="0" smtClean="0">
                        <a:ln>
                          <a:noFill/>
                        </a:ln>
                        <a:solidFill>
                          <a:schemeClr val="tx1"/>
                        </a:solidFill>
                        <a:effectLst/>
                        <a:latin typeface="Cambria Math" panose="02040503050406030204" pitchFamily="18" charset="0"/>
                        <a:ea typeface="ＭＳ Ｐゴシック" charset="-128"/>
                      </a:rPr>
                      <m:t>(</m:t>
                    </m:r>
                    <m:r>
                      <a:rPr kumimoji="1" lang="en-US" altLang="ja-JP" sz="2000" b="0" i="1" u="none" strike="noStrike" cap="none" normalizeH="0" baseline="0" dirty="0" smtClean="0">
                        <a:ln>
                          <a:noFill/>
                        </a:ln>
                        <a:solidFill>
                          <a:schemeClr val="tx1"/>
                        </a:solidFill>
                        <a:effectLst/>
                        <a:latin typeface="Cambria Math" panose="02040503050406030204" pitchFamily="18" charset="0"/>
                        <a:ea typeface="ＭＳ Ｐゴシック" charset="-128"/>
                      </a:rPr>
                      <m:t>𝑡</m:t>
                    </m:r>
                    <m:r>
                      <a:rPr kumimoji="1" lang="en-US" altLang="ja-JP" sz="2000" b="0" i="1" u="none" strike="noStrike" cap="none" normalizeH="0" baseline="0" dirty="0" smtClean="0">
                        <a:ln>
                          <a:noFill/>
                        </a:ln>
                        <a:solidFill>
                          <a:schemeClr val="tx1"/>
                        </a:solidFill>
                        <a:effectLst/>
                        <a:latin typeface="Cambria Math" panose="02040503050406030204" pitchFamily="18" charset="0"/>
                        <a:ea typeface="ＭＳ Ｐゴシック" charset="-128"/>
                      </a:rPr>
                      <m:t>)</m:t>
                    </m:r>
                  </m:oMath>
                </a14:m>
                <a:r>
                  <a:rPr kumimoji="1" lang="ja-JP" altLang="en-US" sz="2000" b="0" i="0" u="none" strike="noStrike" cap="none" normalizeH="0" baseline="0" dirty="0">
                    <a:ln>
                      <a:noFill/>
                    </a:ln>
                    <a:solidFill>
                      <a:schemeClr val="tx1"/>
                    </a:solidFill>
                    <a:effectLst/>
                    <a:latin typeface="Arial" charset="0"/>
                    <a:ea typeface="ＭＳ Ｐゴシック" charset="-128"/>
                  </a:rPr>
                  <a:t> を測定</a:t>
                </a:r>
              </a:p>
            </p:txBody>
          </p:sp>
        </mc:Choice>
        <mc:Fallback xmlns="">
          <p:sp>
            <p:nvSpPr>
              <p:cNvPr id="3" name="フローチャート: 処理 2">
                <a:extLst>
                  <a:ext uri="{FF2B5EF4-FFF2-40B4-BE49-F238E27FC236}">
                    <a16:creationId xmlns:a16="http://schemas.microsoft.com/office/drawing/2014/main" id="{CC6531D7-89F3-42FB-4F99-B915DBA0B95A}"/>
                  </a:ext>
                </a:extLst>
              </p:cNvPr>
              <p:cNvSpPr>
                <a:spLocks noRot="1" noChangeAspect="1" noMove="1" noResize="1" noEditPoints="1" noAdjustHandles="1" noChangeArrowheads="1" noChangeShapeType="1" noTextEdit="1"/>
              </p:cNvSpPr>
              <p:nvPr/>
            </p:nvSpPr>
            <p:spPr bwMode="auto">
              <a:xfrm>
                <a:off x="631734" y="1381340"/>
                <a:ext cx="8649513" cy="395744"/>
              </a:xfrm>
              <a:prstGeom prst="flowChartProcess">
                <a:avLst/>
              </a:prstGeom>
              <a:blipFill>
                <a:blip r:embed="rId2"/>
                <a:stretch>
                  <a:fillRect t="-14493" b="-13043"/>
                </a:stretch>
              </a:blipFill>
              <a:ln w="22225">
                <a:solidFill>
                  <a:srgbClr val="4472C4"/>
                </a:solidFill>
              </a:ln>
              <a:effectLst/>
            </p:spPr>
            <p:txBody>
              <a:bodyPr/>
              <a:lstStyle/>
              <a:p>
                <a:r>
                  <a:rPr lang="ja-JP" altLang="en-US">
                    <a:noFill/>
                  </a:rPr>
                  <a:t> </a:t>
                </a:r>
              </a:p>
            </p:txBody>
          </p:sp>
        </mc:Fallback>
      </mc:AlternateContent>
      <p:sp>
        <p:nvSpPr>
          <p:cNvPr id="4" name="フローチャート: 処理 3">
            <a:extLst>
              <a:ext uri="{FF2B5EF4-FFF2-40B4-BE49-F238E27FC236}">
                <a16:creationId xmlns:a16="http://schemas.microsoft.com/office/drawing/2014/main" id="{739E1FBB-F1E2-87A3-1714-DA0B0F481F87}"/>
              </a:ext>
            </a:extLst>
          </p:cNvPr>
          <p:cNvSpPr/>
          <p:nvPr/>
        </p:nvSpPr>
        <p:spPr bwMode="auto">
          <a:xfrm>
            <a:off x="632524" y="1381340"/>
            <a:ext cx="864096" cy="395744"/>
          </a:xfrm>
          <a:prstGeom prst="flowChartProcess">
            <a:avLst/>
          </a:prstGeom>
          <a:solidFill>
            <a:srgbClr val="17E9D5"/>
          </a:solidFill>
          <a:ln w="22225">
            <a:solidFill>
              <a:srgbClr val="4472C4"/>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85000"/>
              </a:lnSpc>
              <a:spcBef>
                <a:spcPct val="0"/>
              </a:spcBef>
              <a:spcAft>
                <a:spcPct val="0"/>
              </a:spcAft>
              <a:buClrTx/>
              <a:buSzTx/>
              <a:buFontTx/>
              <a:buNone/>
              <a:tabLst/>
            </a:pPr>
            <a:r>
              <a:rPr kumimoji="1" lang="en-US" altLang="ja-JP" sz="2000" i="0" u="none" strike="noStrike" cap="none" normalizeH="0" baseline="0" dirty="0">
                <a:ln>
                  <a:noFill/>
                </a:ln>
                <a:effectLst/>
                <a:latin typeface="Arial" charset="0"/>
                <a:ea typeface="ＭＳ Ｐゴシック" charset="-128"/>
              </a:rPr>
              <a:t>Step 1</a:t>
            </a:r>
            <a:endParaRPr kumimoji="1" lang="ja-JP" altLang="en-US" sz="2000" i="0" u="none" strike="noStrike" cap="none" normalizeH="0" baseline="0" dirty="0">
              <a:ln>
                <a:noFill/>
              </a:ln>
              <a:effectLst/>
              <a:latin typeface="Arial" charset="0"/>
              <a:ea typeface="ＭＳ Ｐゴシック" charset="-128"/>
            </a:endParaRPr>
          </a:p>
        </p:txBody>
      </p:sp>
      <p:sp>
        <p:nvSpPr>
          <p:cNvPr id="9" name="フローチャート: 組合せ 8">
            <a:extLst>
              <a:ext uri="{FF2B5EF4-FFF2-40B4-BE49-F238E27FC236}">
                <a16:creationId xmlns:a16="http://schemas.microsoft.com/office/drawing/2014/main" id="{A3525B45-30ED-165B-B6E6-A02021991F70}"/>
              </a:ext>
            </a:extLst>
          </p:cNvPr>
          <p:cNvSpPr/>
          <p:nvPr/>
        </p:nvSpPr>
        <p:spPr bwMode="auto">
          <a:xfrm>
            <a:off x="4610100" y="1836662"/>
            <a:ext cx="685800" cy="128300"/>
          </a:xfrm>
          <a:prstGeom prst="flowChartMerge">
            <a:avLst/>
          </a:prstGeom>
          <a:solidFill>
            <a:schemeClr val="accent1">
              <a:alpha val="29000"/>
            </a:schemeClr>
          </a:solidFill>
          <a:ln w="22225">
            <a:solidFill>
              <a:schemeClr val="accent1"/>
            </a:solidFill>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85000"/>
              </a:lnSpc>
              <a:spcBef>
                <a:spcPct val="0"/>
              </a:spcBef>
              <a:spcAft>
                <a:spcPct val="0"/>
              </a:spcAft>
              <a:buClrTx/>
              <a:buSzTx/>
              <a:buFontTx/>
              <a:buNone/>
              <a:tabLst/>
            </a:pPr>
            <a:endParaRPr kumimoji="1" lang="ja-JP" altLang="en-US" sz="1200" b="0" i="0" u="none" strike="noStrike" cap="none" normalizeH="0" baseline="0">
              <a:ln>
                <a:noFill/>
              </a:ln>
              <a:solidFill>
                <a:schemeClr val="tx1"/>
              </a:solidFill>
              <a:effectLst/>
              <a:latin typeface="Arial" charset="0"/>
              <a:ea typeface="ＭＳ Ｐゴシック" charset="-128"/>
            </a:endParaRPr>
          </a:p>
        </p:txBody>
      </p:sp>
      <mc:AlternateContent xmlns:mc="http://schemas.openxmlformats.org/markup-compatibility/2006" xmlns:a14="http://schemas.microsoft.com/office/drawing/2010/main">
        <mc:Choice Requires="a14">
          <p:sp>
            <p:nvSpPr>
              <p:cNvPr id="42" name="フローチャート: 処理 41">
                <a:extLst>
                  <a:ext uri="{FF2B5EF4-FFF2-40B4-BE49-F238E27FC236}">
                    <a16:creationId xmlns:a16="http://schemas.microsoft.com/office/drawing/2014/main" id="{9F767E19-A9B1-BF5B-A8C7-4FDA5E107C53}"/>
                  </a:ext>
                </a:extLst>
              </p:cNvPr>
              <p:cNvSpPr/>
              <p:nvPr/>
            </p:nvSpPr>
            <p:spPr bwMode="auto">
              <a:xfrm>
                <a:off x="631735" y="2024540"/>
                <a:ext cx="8649513" cy="395744"/>
              </a:xfrm>
              <a:prstGeom prst="flowChartProcess">
                <a:avLst/>
              </a:prstGeom>
              <a:solidFill>
                <a:schemeClr val="accent5"/>
              </a:solidFill>
              <a:ln w="22225">
                <a:solidFill>
                  <a:srgbClr val="4472C4"/>
                </a:solidFill>
              </a:ln>
              <a:effectLst/>
            </p:spPr>
            <p:txBody>
              <a:bodyPr vert="horz" wrap="square" lIns="0" tIns="0" rIns="0" bIns="0" numCol="1" rtlCol="0" anchor="ctr" anchorCtr="0" compatLnSpc="1">
                <a:prstTxWarp prst="textNoShape">
                  <a:avLst/>
                </a:prstTxWarp>
                <a:noAutofit/>
              </a:bodyPr>
              <a:lstStyle/>
              <a:p>
                <a:pPr algn="ctr" eaLnBrk="1" hangingPunct="1">
                  <a:lnSpc>
                    <a:spcPct val="85000"/>
                  </a:lnSpc>
                </a:pPr>
                <a14:m>
                  <m:oMath xmlns:m="http://schemas.openxmlformats.org/officeDocument/2006/math">
                    <m:r>
                      <a:rPr lang="en-US" altLang="ja-JP" sz="2000" i="1" dirty="0">
                        <a:latin typeface="Cambria Math" panose="02040503050406030204" pitchFamily="18" charset="0"/>
                        <a:ea typeface="ＭＳ Ｐゴシック" charset="-128"/>
                      </a:rPr>
                      <m:t>𝑇</m:t>
                    </m:r>
                    <m:r>
                      <a:rPr lang="en-US" altLang="ja-JP" sz="2000" i="1" dirty="0">
                        <a:latin typeface="Cambria Math" panose="02040503050406030204" pitchFamily="18" charset="0"/>
                        <a:ea typeface="ＭＳ Ｐゴシック" charset="-128"/>
                      </a:rPr>
                      <m:t>(</m:t>
                    </m:r>
                    <m:r>
                      <a:rPr lang="en-US" altLang="ja-JP" sz="2000" i="1" dirty="0">
                        <a:latin typeface="Cambria Math" panose="02040503050406030204" pitchFamily="18" charset="0"/>
                        <a:ea typeface="ＭＳ Ｐゴシック" charset="-128"/>
                      </a:rPr>
                      <m:t>𝑡</m:t>
                    </m:r>
                    <m:r>
                      <a:rPr lang="en-US" altLang="ja-JP" sz="2000" i="1" dirty="0">
                        <a:latin typeface="Cambria Math" panose="02040503050406030204" pitchFamily="18" charset="0"/>
                        <a:ea typeface="ＭＳ Ｐゴシック" charset="-128"/>
                      </a:rPr>
                      <m:t>)</m:t>
                    </m:r>
                  </m:oMath>
                </a14:m>
                <a:r>
                  <a:rPr lang="ja-JP" altLang="en-US" sz="2000" dirty="0">
                    <a:latin typeface="Arial" charset="0"/>
                    <a:ea typeface="ＭＳ Ｐゴシック" charset="-128"/>
                  </a:rPr>
                  <a:t> データの前処理（データトリミング・ノイズ除去）</a:t>
                </a:r>
              </a:p>
            </p:txBody>
          </p:sp>
        </mc:Choice>
        <mc:Fallback xmlns="">
          <p:sp>
            <p:nvSpPr>
              <p:cNvPr id="42" name="フローチャート: 処理 41">
                <a:extLst>
                  <a:ext uri="{FF2B5EF4-FFF2-40B4-BE49-F238E27FC236}">
                    <a16:creationId xmlns:a16="http://schemas.microsoft.com/office/drawing/2014/main" id="{9F767E19-A9B1-BF5B-A8C7-4FDA5E107C53}"/>
                  </a:ext>
                </a:extLst>
              </p:cNvPr>
              <p:cNvSpPr>
                <a:spLocks noRot="1" noChangeAspect="1" noMove="1" noResize="1" noEditPoints="1" noAdjustHandles="1" noChangeArrowheads="1" noChangeShapeType="1" noTextEdit="1"/>
              </p:cNvSpPr>
              <p:nvPr/>
            </p:nvSpPr>
            <p:spPr bwMode="auto">
              <a:xfrm>
                <a:off x="631735" y="2024540"/>
                <a:ext cx="8649513" cy="395744"/>
              </a:xfrm>
              <a:prstGeom prst="flowChartProcess">
                <a:avLst/>
              </a:prstGeom>
              <a:blipFill>
                <a:blip r:embed="rId3"/>
                <a:stretch>
                  <a:fillRect t="-14493" b="-14493"/>
                </a:stretch>
              </a:blipFill>
              <a:ln w="22225">
                <a:solidFill>
                  <a:srgbClr val="4472C4"/>
                </a:solidFill>
              </a:ln>
              <a:effectLst/>
            </p:spPr>
            <p:txBody>
              <a:bodyPr/>
              <a:lstStyle/>
              <a:p>
                <a:r>
                  <a:rPr lang="ja-JP" altLang="en-US">
                    <a:noFill/>
                  </a:rPr>
                  <a:t> </a:t>
                </a:r>
              </a:p>
            </p:txBody>
          </p:sp>
        </mc:Fallback>
      </mc:AlternateContent>
      <p:sp>
        <p:nvSpPr>
          <p:cNvPr id="43" name="フローチャート: 処理 42">
            <a:extLst>
              <a:ext uri="{FF2B5EF4-FFF2-40B4-BE49-F238E27FC236}">
                <a16:creationId xmlns:a16="http://schemas.microsoft.com/office/drawing/2014/main" id="{C57147F2-0874-E3B6-BD48-FE7E723547EF}"/>
              </a:ext>
            </a:extLst>
          </p:cNvPr>
          <p:cNvSpPr/>
          <p:nvPr/>
        </p:nvSpPr>
        <p:spPr bwMode="auto">
          <a:xfrm>
            <a:off x="632525" y="2024540"/>
            <a:ext cx="864096" cy="395744"/>
          </a:xfrm>
          <a:prstGeom prst="flowChartProcess">
            <a:avLst/>
          </a:prstGeom>
          <a:solidFill>
            <a:srgbClr val="17E9D5"/>
          </a:solidFill>
          <a:ln w="22225">
            <a:solidFill>
              <a:srgbClr val="4472C4"/>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85000"/>
              </a:lnSpc>
              <a:spcBef>
                <a:spcPct val="0"/>
              </a:spcBef>
              <a:spcAft>
                <a:spcPct val="0"/>
              </a:spcAft>
              <a:buClrTx/>
              <a:buSzTx/>
              <a:buFontTx/>
              <a:buNone/>
              <a:tabLst/>
            </a:pPr>
            <a:r>
              <a:rPr kumimoji="1" lang="en-US" altLang="ja-JP" sz="2000" i="0" u="none" strike="noStrike" cap="none" normalizeH="0" baseline="0" dirty="0">
                <a:ln>
                  <a:noFill/>
                </a:ln>
                <a:solidFill>
                  <a:schemeClr val="tx1"/>
                </a:solidFill>
                <a:effectLst/>
                <a:latin typeface="Arial" charset="0"/>
                <a:ea typeface="ＭＳ Ｐゴシック" charset="-128"/>
              </a:rPr>
              <a:t>Step 2</a:t>
            </a:r>
            <a:endParaRPr kumimoji="1" lang="ja-JP" altLang="en-US" sz="2000" i="0" u="none" strike="noStrike" cap="none" normalizeH="0" baseline="0" dirty="0">
              <a:ln>
                <a:noFill/>
              </a:ln>
              <a:solidFill>
                <a:schemeClr val="tx1"/>
              </a:solidFill>
              <a:effectLst/>
              <a:latin typeface="Arial" charset="0"/>
              <a:ea typeface="ＭＳ Ｐゴシック" charset="-128"/>
            </a:endParaRPr>
          </a:p>
        </p:txBody>
      </p:sp>
      <p:sp>
        <p:nvSpPr>
          <p:cNvPr id="44" name="フローチャート: 組合せ 43">
            <a:extLst>
              <a:ext uri="{FF2B5EF4-FFF2-40B4-BE49-F238E27FC236}">
                <a16:creationId xmlns:a16="http://schemas.microsoft.com/office/drawing/2014/main" id="{BA0BEE1E-7E1A-5B1C-60FB-F7C0A82ED6E2}"/>
              </a:ext>
            </a:extLst>
          </p:cNvPr>
          <p:cNvSpPr/>
          <p:nvPr/>
        </p:nvSpPr>
        <p:spPr bwMode="auto">
          <a:xfrm>
            <a:off x="4610101" y="2479862"/>
            <a:ext cx="685800" cy="128300"/>
          </a:xfrm>
          <a:prstGeom prst="flowChartMerge">
            <a:avLst/>
          </a:prstGeom>
          <a:solidFill>
            <a:schemeClr val="accent1">
              <a:alpha val="29000"/>
            </a:schemeClr>
          </a:solidFill>
          <a:ln w="22225">
            <a:solidFill>
              <a:schemeClr val="accent1"/>
            </a:solidFill>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85000"/>
              </a:lnSpc>
              <a:spcBef>
                <a:spcPct val="0"/>
              </a:spcBef>
              <a:spcAft>
                <a:spcPct val="0"/>
              </a:spcAft>
              <a:buClrTx/>
              <a:buSzTx/>
              <a:buFontTx/>
              <a:buNone/>
              <a:tabLst/>
            </a:pPr>
            <a:endParaRPr kumimoji="1" lang="ja-JP" altLang="en-US" sz="1200" b="0" i="0" u="none" strike="noStrike" cap="none" normalizeH="0" baseline="0">
              <a:ln>
                <a:noFill/>
              </a:ln>
              <a:solidFill>
                <a:schemeClr val="tx1"/>
              </a:solidFill>
              <a:effectLst/>
              <a:latin typeface="Arial" charset="0"/>
              <a:ea typeface="ＭＳ Ｐゴシック" charset="-128"/>
            </a:endParaRPr>
          </a:p>
        </p:txBody>
      </p:sp>
      <mc:AlternateContent xmlns:mc="http://schemas.openxmlformats.org/markup-compatibility/2006" xmlns:a14="http://schemas.microsoft.com/office/drawing/2010/main">
        <mc:Choice Requires="a14">
          <p:sp>
            <p:nvSpPr>
              <p:cNvPr id="45" name="フローチャート: 処理 44">
                <a:extLst>
                  <a:ext uri="{FF2B5EF4-FFF2-40B4-BE49-F238E27FC236}">
                    <a16:creationId xmlns:a16="http://schemas.microsoft.com/office/drawing/2014/main" id="{709F2892-160A-8E09-F096-F79A35641378}"/>
                  </a:ext>
                </a:extLst>
              </p:cNvPr>
              <p:cNvSpPr/>
              <p:nvPr/>
            </p:nvSpPr>
            <p:spPr bwMode="auto">
              <a:xfrm>
                <a:off x="632528" y="2667740"/>
                <a:ext cx="8648636" cy="395744"/>
              </a:xfrm>
              <a:prstGeom prst="flowChartProcess">
                <a:avLst/>
              </a:prstGeom>
              <a:solidFill>
                <a:schemeClr val="accent5"/>
              </a:solidFill>
              <a:ln w="22225">
                <a:solidFill>
                  <a:srgbClr val="4472C4"/>
                </a:solidFill>
              </a:ln>
              <a:effectLst/>
            </p:spPr>
            <p:txBody>
              <a:bodyPr vert="horz" wrap="square" lIns="0" tIns="0" rIns="0" bIns="0" numCol="1" rtlCol="0" anchor="ctr" anchorCtr="0" compatLnSpc="1">
                <a:prstTxWarp prst="textNoShape">
                  <a:avLst/>
                </a:prstTxWarp>
                <a:noAutofit/>
              </a:bodyPr>
              <a:lstStyle/>
              <a:p>
                <a:pPr algn="ctr" eaLnBrk="1" hangingPunct="1">
                  <a:lnSpc>
                    <a:spcPct val="85000"/>
                  </a:lnSpc>
                </a:pPr>
                <a14:m>
                  <m:oMath xmlns:m="http://schemas.openxmlformats.org/officeDocument/2006/math">
                    <m:r>
                      <a:rPr lang="en-US" altLang="ja-JP" sz="2000" i="1" dirty="0">
                        <a:latin typeface="Cambria Math" panose="02040503050406030204" pitchFamily="18" charset="0"/>
                        <a:ea typeface="ＭＳ Ｐゴシック" charset="-128"/>
                      </a:rPr>
                      <m:t>𝑧</m:t>
                    </m:r>
                    <m:r>
                      <a:rPr lang="en-US" altLang="ja-JP" sz="2000" i="1" dirty="0">
                        <a:latin typeface="Cambria Math" panose="02040503050406030204" pitchFamily="18" charset="0"/>
                        <a:ea typeface="ＭＳ Ｐゴシック" charset="-128"/>
                      </a:rPr>
                      <m:t>=</m:t>
                    </m:r>
                    <m:r>
                      <m:rPr>
                        <m:sty m:val="p"/>
                      </m:rPr>
                      <a:rPr lang="en-US" altLang="ja-JP" sz="2000" dirty="0">
                        <a:latin typeface="Cambria Math" panose="02040503050406030204" pitchFamily="18" charset="0"/>
                        <a:ea typeface="ＭＳ Ｐゴシック" charset="-128"/>
                      </a:rPr>
                      <m:t>ln</m:t>
                    </m:r>
                    <m:r>
                      <a:rPr lang="en-US" altLang="ja-JP" sz="2000" i="1" dirty="0">
                        <a:latin typeface="Cambria Math" panose="02040503050406030204" pitchFamily="18" charset="0"/>
                        <a:ea typeface="ＭＳ Ｐゴシック" charset="-128"/>
                      </a:rPr>
                      <m:t> </m:t>
                    </m:r>
                    <m:r>
                      <a:rPr lang="en-US" altLang="ja-JP" sz="2000" i="1" dirty="0">
                        <a:latin typeface="Cambria Math" panose="02040503050406030204" pitchFamily="18" charset="0"/>
                        <a:ea typeface="ＭＳ Ｐゴシック" charset="-128"/>
                      </a:rPr>
                      <m:t>𝑡</m:t>
                    </m:r>
                  </m:oMath>
                </a14:m>
                <a:r>
                  <a:rPr lang="ja-JP" altLang="en-US" sz="2000" dirty="0">
                    <a:latin typeface="Arial" charset="0"/>
                    <a:ea typeface="ＭＳ Ｐゴシック" charset="-128"/>
                  </a:rPr>
                  <a:t> として、</a:t>
                </a:r>
                <a:r>
                  <a:rPr lang="en-US" altLang="ja-JP" sz="2000" dirty="0">
                    <a:ea typeface="ＭＳ Ｐゴシック" charset="-128"/>
                  </a:rPr>
                  <a:t> </a:t>
                </a:r>
                <a14:m>
                  <m:oMath xmlns:m="http://schemas.openxmlformats.org/officeDocument/2006/math">
                    <m:r>
                      <a:rPr lang="en-US" altLang="ja-JP" sz="2000" i="1" dirty="0">
                        <a:latin typeface="Cambria Math" panose="02040503050406030204" pitchFamily="18" charset="0"/>
                        <a:ea typeface="ＭＳ Ｐゴシック" charset="-128"/>
                      </a:rPr>
                      <m:t>𝑇</m:t>
                    </m:r>
                    <m:r>
                      <a:rPr lang="en-US" altLang="ja-JP" sz="2000" i="1" dirty="0">
                        <a:latin typeface="Cambria Math" panose="02040503050406030204" pitchFamily="18" charset="0"/>
                        <a:ea typeface="ＭＳ Ｐゴシック" charset="-128"/>
                      </a:rPr>
                      <m:t>(</m:t>
                    </m:r>
                    <m:r>
                      <a:rPr lang="en-US" altLang="ja-JP" sz="2000" i="1" dirty="0">
                        <a:latin typeface="Cambria Math" panose="02040503050406030204" pitchFamily="18" charset="0"/>
                        <a:ea typeface="ＭＳ Ｐゴシック" charset="-128"/>
                      </a:rPr>
                      <m:t>𝑡</m:t>
                    </m:r>
                    <m:r>
                      <a:rPr lang="en-US" altLang="ja-JP" sz="2000" i="1" dirty="0">
                        <a:latin typeface="Cambria Math" panose="02040503050406030204" pitchFamily="18" charset="0"/>
                        <a:ea typeface="ＭＳ Ｐゴシック" charset="-128"/>
                      </a:rPr>
                      <m:t>)</m:t>
                    </m:r>
                  </m:oMath>
                </a14:m>
                <a:r>
                  <a:rPr lang="ja-JP" altLang="en-US" sz="2000" dirty="0">
                    <a:latin typeface="Arial" charset="0"/>
                    <a:ea typeface="ＭＳ Ｐゴシック" charset="-128"/>
                  </a:rPr>
                  <a:t> を </a:t>
                </a:r>
                <a14:m>
                  <m:oMath xmlns:m="http://schemas.openxmlformats.org/officeDocument/2006/math">
                    <m:r>
                      <a:rPr lang="en-US" altLang="ja-JP" sz="2000" i="1" dirty="0">
                        <a:latin typeface="Cambria Math" panose="02040503050406030204" pitchFamily="18" charset="0"/>
                        <a:ea typeface="ＭＳ Ｐゴシック" charset="-128"/>
                      </a:rPr>
                      <m:t>𝑇</m:t>
                    </m:r>
                    <m:r>
                      <a:rPr lang="en-US" altLang="ja-JP" sz="2000" i="1" dirty="0">
                        <a:latin typeface="Cambria Math" panose="02040503050406030204" pitchFamily="18" charset="0"/>
                        <a:ea typeface="ＭＳ Ｐゴシック" charset="-128"/>
                      </a:rPr>
                      <m:t>(</m:t>
                    </m:r>
                    <m:r>
                      <a:rPr lang="en-US" altLang="ja-JP" sz="2000" i="1" dirty="0">
                        <a:latin typeface="Cambria Math" panose="02040503050406030204" pitchFamily="18" charset="0"/>
                        <a:ea typeface="ＭＳ Ｐゴシック" charset="-128"/>
                      </a:rPr>
                      <m:t>𝑧</m:t>
                    </m:r>
                    <m:r>
                      <a:rPr lang="en-US" altLang="ja-JP" sz="2000" i="1" dirty="0">
                        <a:latin typeface="Cambria Math" panose="02040503050406030204" pitchFamily="18" charset="0"/>
                        <a:ea typeface="ＭＳ Ｐゴシック" charset="-128"/>
                      </a:rPr>
                      <m:t>)</m:t>
                    </m:r>
                  </m:oMath>
                </a14:m>
                <a:r>
                  <a:rPr lang="ja-JP" altLang="en-US" sz="2000" dirty="0">
                    <a:latin typeface="Arial" charset="0"/>
                    <a:ea typeface="ＭＳ Ｐゴシック" charset="-128"/>
                  </a:rPr>
                  <a:t> に変換 </a:t>
                </a:r>
              </a:p>
            </p:txBody>
          </p:sp>
        </mc:Choice>
        <mc:Fallback xmlns="">
          <p:sp>
            <p:nvSpPr>
              <p:cNvPr id="45" name="フローチャート: 処理 44">
                <a:extLst>
                  <a:ext uri="{FF2B5EF4-FFF2-40B4-BE49-F238E27FC236}">
                    <a16:creationId xmlns:a16="http://schemas.microsoft.com/office/drawing/2014/main" id="{709F2892-160A-8E09-F096-F79A35641378}"/>
                  </a:ext>
                </a:extLst>
              </p:cNvPr>
              <p:cNvSpPr>
                <a:spLocks noRot="1" noChangeAspect="1" noMove="1" noResize="1" noEditPoints="1" noAdjustHandles="1" noChangeArrowheads="1" noChangeShapeType="1" noTextEdit="1"/>
              </p:cNvSpPr>
              <p:nvPr/>
            </p:nvSpPr>
            <p:spPr bwMode="auto">
              <a:xfrm>
                <a:off x="632528" y="2667740"/>
                <a:ext cx="8648636" cy="395744"/>
              </a:xfrm>
              <a:prstGeom prst="flowChartProcess">
                <a:avLst/>
              </a:prstGeom>
              <a:blipFill>
                <a:blip r:embed="rId4"/>
                <a:stretch>
                  <a:fillRect t="-14493" b="-13043"/>
                </a:stretch>
              </a:blipFill>
              <a:ln w="22225">
                <a:solidFill>
                  <a:srgbClr val="4472C4"/>
                </a:solidFill>
              </a:ln>
              <a:effectLst/>
            </p:spPr>
            <p:txBody>
              <a:bodyPr/>
              <a:lstStyle/>
              <a:p>
                <a:r>
                  <a:rPr lang="ja-JP" altLang="en-US">
                    <a:noFill/>
                  </a:rPr>
                  <a:t> </a:t>
                </a:r>
              </a:p>
            </p:txBody>
          </p:sp>
        </mc:Fallback>
      </mc:AlternateContent>
      <p:sp>
        <p:nvSpPr>
          <p:cNvPr id="46" name="フローチャート: 処理 45">
            <a:extLst>
              <a:ext uri="{FF2B5EF4-FFF2-40B4-BE49-F238E27FC236}">
                <a16:creationId xmlns:a16="http://schemas.microsoft.com/office/drawing/2014/main" id="{6F557FD9-4D60-4C86-F764-96FA2489E134}"/>
              </a:ext>
            </a:extLst>
          </p:cNvPr>
          <p:cNvSpPr/>
          <p:nvPr/>
        </p:nvSpPr>
        <p:spPr bwMode="auto">
          <a:xfrm>
            <a:off x="632441" y="2667740"/>
            <a:ext cx="864096" cy="395744"/>
          </a:xfrm>
          <a:prstGeom prst="flowChartProcess">
            <a:avLst/>
          </a:prstGeom>
          <a:solidFill>
            <a:srgbClr val="17E9D5"/>
          </a:solidFill>
          <a:ln w="22225">
            <a:solidFill>
              <a:srgbClr val="4472C4"/>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85000"/>
              </a:lnSpc>
              <a:spcBef>
                <a:spcPct val="0"/>
              </a:spcBef>
              <a:spcAft>
                <a:spcPct val="0"/>
              </a:spcAft>
              <a:buClrTx/>
              <a:buSzTx/>
              <a:buFontTx/>
              <a:buNone/>
              <a:tabLst/>
            </a:pPr>
            <a:r>
              <a:rPr kumimoji="1" lang="en-US" altLang="ja-JP" sz="2000" i="0" u="none" strike="noStrike" cap="none" normalizeH="0" baseline="0" dirty="0">
                <a:ln>
                  <a:noFill/>
                </a:ln>
                <a:solidFill>
                  <a:schemeClr val="tx1"/>
                </a:solidFill>
                <a:effectLst/>
                <a:latin typeface="Arial" charset="0"/>
                <a:ea typeface="ＭＳ Ｐゴシック" charset="-128"/>
              </a:rPr>
              <a:t>Step 3</a:t>
            </a:r>
            <a:endParaRPr kumimoji="1" lang="ja-JP" altLang="en-US" sz="2000" i="0" u="none" strike="noStrike" cap="none" normalizeH="0" baseline="0" dirty="0">
              <a:ln>
                <a:noFill/>
              </a:ln>
              <a:solidFill>
                <a:schemeClr val="tx1"/>
              </a:solidFill>
              <a:effectLst/>
              <a:latin typeface="Arial" charset="0"/>
              <a:ea typeface="ＭＳ Ｐゴシック" charset="-128"/>
            </a:endParaRPr>
          </a:p>
        </p:txBody>
      </p:sp>
      <p:sp>
        <p:nvSpPr>
          <p:cNvPr id="47" name="フローチャート: 組合せ 46">
            <a:extLst>
              <a:ext uri="{FF2B5EF4-FFF2-40B4-BE49-F238E27FC236}">
                <a16:creationId xmlns:a16="http://schemas.microsoft.com/office/drawing/2014/main" id="{B4DFD440-64F5-4ACA-0835-611F0B8163D6}"/>
              </a:ext>
            </a:extLst>
          </p:cNvPr>
          <p:cNvSpPr/>
          <p:nvPr/>
        </p:nvSpPr>
        <p:spPr bwMode="auto">
          <a:xfrm>
            <a:off x="4610017" y="3123062"/>
            <a:ext cx="685800" cy="128300"/>
          </a:xfrm>
          <a:prstGeom prst="flowChartMerge">
            <a:avLst/>
          </a:prstGeom>
          <a:solidFill>
            <a:schemeClr val="accent1">
              <a:alpha val="29000"/>
            </a:schemeClr>
          </a:solidFill>
          <a:ln w="22225">
            <a:solidFill>
              <a:schemeClr val="accent1"/>
            </a:solidFill>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85000"/>
              </a:lnSpc>
              <a:spcBef>
                <a:spcPct val="0"/>
              </a:spcBef>
              <a:spcAft>
                <a:spcPct val="0"/>
              </a:spcAft>
              <a:buClrTx/>
              <a:buSzTx/>
              <a:buFontTx/>
              <a:buNone/>
              <a:tabLst/>
            </a:pPr>
            <a:endParaRPr kumimoji="1" lang="ja-JP" altLang="en-US" sz="1200" b="0" i="0" u="none" strike="noStrike" cap="none" normalizeH="0" baseline="0">
              <a:ln>
                <a:noFill/>
              </a:ln>
              <a:solidFill>
                <a:schemeClr val="tx1"/>
              </a:solidFill>
              <a:effectLst/>
              <a:latin typeface="Arial" charset="0"/>
              <a:ea typeface="ＭＳ Ｐゴシック" charset="-128"/>
            </a:endParaRPr>
          </a:p>
        </p:txBody>
      </p:sp>
      <mc:AlternateContent xmlns:mc="http://schemas.openxmlformats.org/markup-compatibility/2006" xmlns:a14="http://schemas.microsoft.com/office/drawing/2010/main">
        <mc:Choice Requires="a14">
          <p:sp>
            <p:nvSpPr>
              <p:cNvPr id="48" name="フローチャート: 処理 47">
                <a:extLst>
                  <a:ext uri="{FF2B5EF4-FFF2-40B4-BE49-F238E27FC236}">
                    <a16:creationId xmlns:a16="http://schemas.microsoft.com/office/drawing/2014/main" id="{1C04BA0B-6E3F-F2D8-C8E6-3CC4052CA6CB}"/>
                  </a:ext>
                </a:extLst>
              </p:cNvPr>
              <p:cNvSpPr/>
              <p:nvPr/>
            </p:nvSpPr>
            <p:spPr bwMode="auto">
              <a:xfrm>
                <a:off x="632528" y="3306928"/>
                <a:ext cx="8648721" cy="395744"/>
              </a:xfrm>
              <a:prstGeom prst="flowChartProcess">
                <a:avLst/>
              </a:prstGeom>
              <a:solidFill>
                <a:schemeClr val="accent5"/>
              </a:solidFill>
              <a:ln w="22225">
                <a:solidFill>
                  <a:srgbClr val="4472C4"/>
                </a:solidFill>
              </a:ln>
              <a:effectLst/>
            </p:spPr>
            <p:txBody>
              <a:bodyPr vert="horz" wrap="square" lIns="0" tIns="0" rIns="0" bIns="0" numCol="1" rtlCol="0" anchor="ctr" anchorCtr="0" compatLnSpc="1">
                <a:prstTxWarp prst="textNoShape">
                  <a:avLst/>
                </a:prstTxWarp>
                <a:noAutofit/>
              </a:bodyPr>
              <a:lstStyle/>
              <a:p>
                <a:pPr algn="ctr" eaLnBrk="1" hangingPunct="1">
                  <a:lnSpc>
                    <a:spcPct val="85000"/>
                  </a:lnSpc>
                </a:pPr>
                <a14:m>
                  <m:oMath xmlns:m="http://schemas.openxmlformats.org/officeDocument/2006/math">
                    <m:r>
                      <a:rPr lang="en-US" altLang="ja-JP" sz="2000" i="1" dirty="0">
                        <a:latin typeface="Cambria Math" panose="02040503050406030204" pitchFamily="18" charset="0"/>
                        <a:ea typeface="ＭＳ Ｐゴシック" charset="-128"/>
                      </a:rPr>
                      <m:t>𝑇</m:t>
                    </m:r>
                    <m:r>
                      <a:rPr lang="en-US" altLang="ja-JP" sz="2000" i="1" dirty="0">
                        <a:latin typeface="Cambria Math" panose="02040503050406030204" pitchFamily="18" charset="0"/>
                        <a:ea typeface="ＭＳ Ｐゴシック" charset="-128"/>
                      </a:rPr>
                      <m:t>(</m:t>
                    </m:r>
                    <m:r>
                      <a:rPr lang="en-US" altLang="ja-JP" sz="2000" i="1" dirty="0">
                        <a:latin typeface="Cambria Math" panose="02040503050406030204" pitchFamily="18" charset="0"/>
                        <a:ea typeface="ＭＳ Ｐゴシック" charset="-128"/>
                      </a:rPr>
                      <m:t>𝑧</m:t>
                    </m:r>
                    <m:r>
                      <a:rPr lang="en-US" altLang="ja-JP" sz="2000" i="1" dirty="0">
                        <a:latin typeface="Cambria Math" panose="02040503050406030204" pitchFamily="18" charset="0"/>
                        <a:ea typeface="ＭＳ Ｐゴシック" charset="-128"/>
                      </a:rPr>
                      <m:t>)</m:t>
                    </m:r>
                  </m:oMath>
                </a14:m>
                <a:r>
                  <a:rPr lang="ja-JP" altLang="en-US" sz="2000" dirty="0">
                    <a:latin typeface="Arial" charset="0"/>
                    <a:ea typeface="ＭＳ Ｐゴシック" charset="-128"/>
                  </a:rPr>
                  <a:t> を</a:t>
                </a:r>
                <a:r>
                  <a:rPr lang="en-US" altLang="ja-JP" sz="2000" dirty="0">
                    <a:latin typeface="Arial" charset="0"/>
                    <a:ea typeface="ＭＳ Ｐゴシック" charset="-128"/>
                  </a:rPr>
                  <a:t> </a:t>
                </a:r>
                <a14:m>
                  <m:oMath xmlns:m="http://schemas.openxmlformats.org/officeDocument/2006/math">
                    <m:r>
                      <a:rPr lang="en-US" altLang="ja-JP" sz="2000" i="1" dirty="0">
                        <a:latin typeface="Cambria Math" panose="02040503050406030204" pitchFamily="18" charset="0"/>
                        <a:ea typeface="ＭＳ Ｐゴシック" charset="-128"/>
                      </a:rPr>
                      <m:t>𝑧</m:t>
                    </m:r>
                  </m:oMath>
                </a14:m>
                <a:r>
                  <a:rPr lang="ja-JP" altLang="en-US" sz="2000" dirty="0">
                    <a:latin typeface="Arial" charset="0"/>
                    <a:ea typeface="ＭＳ Ｐゴシック" charset="-128"/>
                  </a:rPr>
                  <a:t> で微分</a:t>
                </a:r>
              </a:p>
            </p:txBody>
          </p:sp>
        </mc:Choice>
        <mc:Fallback xmlns="">
          <p:sp>
            <p:nvSpPr>
              <p:cNvPr id="48" name="フローチャート: 処理 47">
                <a:extLst>
                  <a:ext uri="{FF2B5EF4-FFF2-40B4-BE49-F238E27FC236}">
                    <a16:creationId xmlns:a16="http://schemas.microsoft.com/office/drawing/2014/main" id="{1C04BA0B-6E3F-F2D8-C8E6-3CC4052CA6CB}"/>
                  </a:ext>
                </a:extLst>
              </p:cNvPr>
              <p:cNvSpPr>
                <a:spLocks noRot="1" noChangeAspect="1" noMove="1" noResize="1" noEditPoints="1" noAdjustHandles="1" noChangeArrowheads="1" noChangeShapeType="1" noTextEdit="1"/>
              </p:cNvSpPr>
              <p:nvPr/>
            </p:nvSpPr>
            <p:spPr bwMode="auto">
              <a:xfrm>
                <a:off x="632528" y="3306928"/>
                <a:ext cx="8648721" cy="395744"/>
              </a:xfrm>
              <a:prstGeom prst="flowChartProcess">
                <a:avLst/>
              </a:prstGeom>
              <a:blipFill>
                <a:blip r:embed="rId5"/>
                <a:stretch>
                  <a:fillRect t="-13043" b="-14493"/>
                </a:stretch>
              </a:blipFill>
              <a:ln w="22225">
                <a:solidFill>
                  <a:srgbClr val="4472C4"/>
                </a:solidFill>
              </a:ln>
              <a:effectLst/>
            </p:spPr>
            <p:txBody>
              <a:bodyPr/>
              <a:lstStyle/>
              <a:p>
                <a:r>
                  <a:rPr lang="ja-JP" altLang="en-US">
                    <a:noFill/>
                  </a:rPr>
                  <a:t> </a:t>
                </a:r>
              </a:p>
            </p:txBody>
          </p:sp>
        </mc:Fallback>
      </mc:AlternateContent>
      <p:sp>
        <p:nvSpPr>
          <p:cNvPr id="49" name="フローチャート: 処理 48">
            <a:extLst>
              <a:ext uri="{FF2B5EF4-FFF2-40B4-BE49-F238E27FC236}">
                <a16:creationId xmlns:a16="http://schemas.microsoft.com/office/drawing/2014/main" id="{03DF0D46-7AAB-09A2-930D-2128E2846ED8}"/>
              </a:ext>
            </a:extLst>
          </p:cNvPr>
          <p:cNvSpPr/>
          <p:nvPr/>
        </p:nvSpPr>
        <p:spPr bwMode="auto">
          <a:xfrm>
            <a:off x="632526" y="3306928"/>
            <a:ext cx="864096" cy="395744"/>
          </a:xfrm>
          <a:prstGeom prst="flowChartProcess">
            <a:avLst/>
          </a:prstGeom>
          <a:solidFill>
            <a:srgbClr val="17E9D5"/>
          </a:solidFill>
          <a:ln w="22225">
            <a:solidFill>
              <a:srgbClr val="4472C4"/>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85000"/>
              </a:lnSpc>
              <a:spcBef>
                <a:spcPct val="0"/>
              </a:spcBef>
              <a:spcAft>
                <a:spcPct val="0"/>
              </a:spcAft>
              <a:buClrTx/>
              <a:buSzTx/>
              <a:buFontTx/>
              <a:buNone/>
              <a:tabLst/>
            </a:pPr>
            <a:r>
              <a:rPr kumimoji="1" lang="en-US" altLang="ja-JP" sz="2000" i="0" u="none" strike="noStrike" cap="none" normalizeH="0" baseline="0" dirty="0">
                <a:ln>
                  <a:noFill/>
                </a:ln>
                <a:solidFill>
                  <a:schemeClr val="tx1"/>
                </a:solidFill>
                <a:effectLst/>
                <a:latin typeface="Arial" charset="0"/>
                <a:ea typeface="ＭＳ Ｐゴシック" charset="-128"/>
              </a:rPr>
              <a:t>Step 4</a:t>
            </a:r>
            <a:endParaRPr kumimoji="1" lang="ja-JP" altLang="en-US" sz="2000" i="0" u="none" strike="noStrike" cap="none" normalizeH="0" baseline="0" dirty="0">
              <a:ln>
                <a:noFill/>
              </a:ln>
              <a:solidFill>
                <a:schemeClr val="tx1"/>
              </a:solidFill>
              <a:effectLst/>
              <a:latin typeface="Arial" charset="0"/>
              <a:ea typeface="ＭＳ Ｐゴシック" charset="-128"/>
            </a:endParaRPr>
          </a:p>
        </p:txBody>
      </p:sp>
      <p:sp>
        <p:nvSpPr>
          <p:cNvPr id="50" name="フローチャート: 組合せ 49">
            <a:extLst>
              <a:ext uri="{FF2B5EF4-FFF2-40B4-BE49-F238E27FC236}">
                <a16:creationId xmlns:a16="http://schemas.microsoft.com/office/drawing/2014/main" id="{4F47FDBD-6A7C-7BE9-8CF3-D69E64BD468C}"/>
              </a:ext>
            </a:extLst>
          </p:cNvPr>
          <p:cNvSpPr/>
          <p:nvPr/>
        </p:nvSpPr>
        <p:spPr bwMode="auto">
          <a:xfrm>
            <a:off x="4610102" y="3762250"/>
            <a:ext cx="685800" cy="128300"/>
          </a:xfrm>
          <a:prstGeom prst="flowChartMerge">
            <a:avLst/>
          </a:prstGeom>
          <a:solidFill>
            <a:schemeClr val="accent1">
              <a:alpha val="29000"/>
            </a:schemeClr>
          </a:solidFill>
          <a:ln w="22225">
            <a:solidFill>
              <a:schemeClr val="accent1"/>
            </a:solidFill>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85000"/>
              </a:lnSpc>
              <a:spcBef>
                <a:spcPct val="0"/>
              </a:spcBef>
              <a:spcAft>
                <a:spcPct val="0"/>
              </a:spcAft>
              <a:buClrTx/>
              <a:buSzTx/>
              <a:buFontTx/>
              <a:buNone/>
              <a:tabLst/>
            </a:pPr>
            <a:endParaRPr kumimoji="1" lang="ja-JP" altLang="en-US" sz="1200" b="0" i="0" u="none" strike="noStrike" cap="none" normalizeH="0" baseline="0">
              <a:ln>
                <a:noFill/>
              </a:ln>
              <a:solidFill>
                <a:schemeClr val="tx1"/>
              </a:solidFill>
              <a:effectLst/>
              <a:latin typeface="Arial" charset="0"/>
              <a:ea typeface="ＭＳ Ｐゴシック" charset="-128"/>
            </a:endParaRPr>
          </a:p>
        </p:txBody>
      </p:sp>
      <p:sp>
        <p:nvSpPr>
          <p:cNvPr id="51" name="フローチャート: 処理 50">
            <a:extLst>
              <a:ext uri="{FF2B5EF4-FFF2-40B4-BE49-F238E27FC236}">
                <a16:creationId xmlns:a16="http://schemas.microsoft.com/office/drawing/2014/main" id="{EBF6FC41-7B6A-4B07-E0E3-5AFD7EC89C41}"/>
              </a:ext>
            </a:extLst>
          </p:cNvPr>
          <p:cNvSpPr/>
          <p:nvPr/>
        </p:nvSpPr>
        <p:spPr bwMode="auto">
          <a:xfrm>
            <a:off x="630945" y="3946116"/>
            <a:ext cx="8649513" cy="395744"/>
          </a:xfrm>
          <a:prstGeom prst="flowChartProcess">
            <a:avLst/>
          </a:prstGeom>
          <a:solidFill>
            <a:schemeClr val="accent5"/>
          </a:solidFill>
          <a:ln w="22225">
            <a:solidFill>
              <a:srgbClr val="4472C4"/>
            </a:solidFill>
          </a:ln>
          <a:effectLst/>
        </p:spPr>
        <p:txBody>
          <a:bodyPr vert="horz" wrap="square" lIns="0" tIns="0" rIns="0" bIns="0" numCol="1" rtlCol="0" anchor="ctr" anchorCtr="0" compatLnSpc="1">
            <a:prstTxWarp prst="textNoShape">
              <a:avLst/>
            </a:prstTxWarp>
            <a:noAutofit/>
          </a:bodyPr>
          <a:lstStyle/>
          <a:p>
            <a:pPr algn="ctr" eaLnBrk="1" hangingPunct="1">
              <a:lnSpc>
                <a:spcPct val="85000"/>
              </a:lnSpc>
            </a:pPr>
            <a:r>
              <a:rPr lang="ja-JP" altLang="en-US" sz="2000" dirty="0">
                <a:latin typeface="+mj-ea"/>
              </a:rPr>
              <a:t>逆畳み込み計算をして時定数スペクトルを取得</a:t>
            </a:r>
            <a:endParaRPr lang="ja-JP" altLang="en-US" sz="2000" dirty="0">
              <a:latin typeface="Arial" charset="0"/>
              <a:ea typeface="ＭＳ Ｐゴシック" charset="-128"/>
            </a:endParaRPr>
          </a:p>
        </p:txBody>
      </p:sp>
      <p:sp>
        <p:nvSpPr>
          <p:cNvPr id="52" name="フローチャート: 処理 51">
            <a:extLst>
              <a:ext uri="{FF2B5EF4-FFF2-40B4-BE49-F238E27FC236}">
                <a16:creationId xmlns:a16="http://schemas.microsoft.com/office/drawing/2014/main" id="{DCD61023-7453-BC8F-EFDF-B5B51170F6BE}"/>
              </a:ext>
            </a:extLst>
          </p:cNvPr>
          <p:cNvSpPr/>
          <p:nvPr/>
        </p:nvSpPr>
        <p:spPr bwMode="auto">
          <a:xfrm>
            <a:off x="631735" y="3946116"/>
            <a:ext cx="864096" cy="395744"/>
          </a:xfrm>
          <a:prstGeom prst="flowChartProcess">
            <a:avLst/>
          </a:prstGeom>
          <a:solidFill>
            <a:srgbClr val="17E9D5"/>
          </a:solidFill>
          <a:ln w="22225">
            <a:solidFill>
              <a:srgbClr val="4472C4"/>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85000"/>
              </a:lnSpc>
              <a:spcBef>
                <a:spcPct val="0"/>
              </a:spcBef>
              <a:spcAft>
                <a:spcPct val="0"/>
              </a:spcAft>
              <a:buClrTx/>
              <a:buSzTx/>
              <a:buFontTx/>
              <a:buNone/>
              <a:tabLst/>
            </a:pPr>
            <a:r>
              <a:rPr kumimoji="1" lang="en-US" altLang="ja-JP" sz="2000" i="0" u="none" strike="noStrike" cap="none" normalizeH="0" baseline="0" dirty="0">
                <a:ln>
                  <a:noFill/>
                </a:ln>
                <a:solidFill>
                  <a:schemeClr val="tx1"/>
                </a:solidFill>
                <a:effectLst/>
                <a:latin typeface="Arial" charset="0"/>
                <a:ea typeface="ＭＳ Ｐゴシック" charset="-128"/>
              </a:rPr>
              <a:t>Step 5</a:t>
            </a:r>
            <a:endParaRPr kumimoji="1" lang="ja-JP" altLang="en-US" sz="2000" i="0" u="none" strike="noStrike" cap="none" normalizeH="0" baseline="0" dirty="0">
              <a:ln>
                <a:noFill/>
              </a:ln>
              <a:solidFill>
                <a:schemeClr val="tx1"/>
              </a:solidFill>
              <a:effectLst/>
              <a:latin typeface="Arial" charset="0"/>
              <a:ea typeface="ＭＳ Ｐゴシック" charset="-128"/>
            </a:endParaRPr>
          </a:p>
        </p:txBody>
      </p:sp>
      <p:sp>
        <p:nvSpPr>
          <p:cNvPr id="53" name="フローチャート: 組合せ 52">
            <a:extLst>
              <a:ext uri="{FF2B5EF4-FFF2-40B4-BE49-F238E27FC236}">
                <a16:creationId xmlns:a16="http://schemas.microsoft.com/office/drawing/2014/main" id="{669284D8-D5E4-0F3C-2E59-E15FCC459086}"/>
              </a:ext>
            </a:extLst>
          </p:cNvPr>
          <p:cNvSpPr/>
          <p:nvPr/>
        </p:nvSpPr>
        <p:spPr bwMode="auto">
          <a:xfrm>
            <a:off x="4609311" y="4401438"/>
            <a:ext cx="685800" cy="128300"/>
          </a:xfrm>
          <a:prstGeom prst="flowChartMerge">
            <a:avLst/>
          </a:prstGeom>
          <a:solidFill>
            <a:schemeClr val="accent1">
              <a:alpha val="29000"/>
            </a:schemeClr>
          </a:solidFill>
          <a:ln w="22225">
            <a:solidFill>
              <a:schemeClr val="accent1"/>
            </a:solidFill>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85000"/>
              </a:lnSpc>
              <a:spcBef>
                <a:spcPct val="0"/>
              </a:spcBef>
              <a:spcAft>
                <a:spcPct val="0"/>
              </a:spcAft>
              <a:buClrTx/>
              <a:buSzTx/>
              <a:buFontTx/>
              <a:buNone/>
              <a:tabLst/>
            </a:pPr>
            <a:endParaRPr kumimoji="1" lang="ja-JP" altLang="en-US" sz="1200" b="0" i="0" u="none" strike="noStrike" cap="none" normalizeH="0" baseline="0">
              <a:ln>
                <a:noFill/>
              </a:ln>
              <a:solidFill>
                <a:schemeClr val="tx1"/>
              </a:solidFill>
              <a:effectLst/>
              <a:latin typeface="Arial" charset="0"/>
              <a:ea typeface="ＭＳ Ｐゴシック" charset="-128"/>
            </a:endParaRPr>
          </a:p>
        </p:txBody>
      </p:sp>
      <p:sp>
        <p:nvSpPr>
          <p:cNvPr id="54" name="フローチャート: 処理 53">
            <a:extLst>
              <a:ext uri="{FF2B5EF4-FFF2-40B4-BE49-F238E27FC236}">
                <a16:creationId xmlns:a16="http://schemas.microsoft.com/office/drawing/2014/main" id="{5E32DF9E-ADAF-D4E0-CA32-C0E1915726F5}"/>
              </a:ext>
            </a:extLst>
          </p:cNvPr>
          <p:cNvSpPr/>
          <p:nvPr/>
        </p:nvSpPr>
        <p:spPr bwMode="auto">
          <a:xfrm>
            <a:off x="630945" y="4593328"/>
            <a:ext cx="8650305" cy="395744"/>
          </a:xfrm>
          <a:prstGeom prst="flowChartProcess">
            <a:avLst/>
          </a:prstGeom>
          <a:solidFill>
            <a:schemeClr val="accent5"/>
          </a:solidFill>
          <a:ln w="22225">
            <a:solidFill>
              <a:srgbClr val="4472C4"/>
            </a:solidFill>
          </a:ln>
          <a:effectLst/>
        </p:spPr>
        <p:txBody>
          <a:bodyPr vert="horz" wrap="square" lIns="0" tIns="0" rIns="0" bIns="0" numCol="1" rtlCol="0" anchor="ctr" anchorCtr="0" compatLnSpc="1">
            <a:prstTxWarp prst="textNoShape">
              <a:avLst/>
            </a:prstTxWarp>
            <a:noAutofit/>
          </a:bodyPr>
          <a:lstStyle/>
          <a:p>
            <a:pPr algn="ctr" eaLnBrk="1" hangingPunct="1">
              <a:lnSpc>
                <a:spcPct val="85000"/>
              </a:lnSpc>
            </a:pPr>
            <a:r>
              <a:rPr lang="ja-JP" altLang="en-US" sz="2000" dirty="0">
                <a:cs typeface="Arial" panose="020B0604020202020204" pitchFamily="34" charset="0"/>
              </a:rPr>
              <a:t>時定数スペクトルを離散化して</a:t>
            </a:r>
            <a:r>
              <a:rPr lang="en-US" altLang="ja-JP" sz="2000" dirty="0">
                <a:cs typeface="Arial" panose="020B0604020202020204" pitchFamily="34" charset="0"/>
              </a:rPr>
              <a:t>Foster</a:t>
            </a:r>
            <a:r>
              <a:rPr lang="ja-JP" altLang="en-US" sz="2000" dirty="0">
                <a:cs typeface="Arial" panose="020B0604020202020204" pitchFamily="34" charset="0"/>
              </a:rPr>
              <a:t>型</a:t>
            </a:r>
            <a:r>
              <a:rPr lang="en-US" altLang="ja-JP" sz="2000" dirty="0">
                <a:cs typeface="Arial" panose="020B0604020202020204" pitchFamily="34" charset="0"/>
              </a:rPr>
              <a:t>RC</a:t>
            </a:r>
            <a:r>
              <a:rPr lang="ja-JP" altLang="en-US" sz="2000" dirty="0">
                <a:cs typeface="Arial" panose="020B0604020202020204" pitchFamily="34" charset="0"/>
              </a:rPr>
              <a:t>モデルに変換</a:t>
            </a:r>
            <a:endParaRPr lang="ja-JP" altLang="en-US" sz="2000" dirty="0">
              <a:ea typeface="ＭＳ Ｐゴシック" charset="-128"/>
              <a:cs typeface="Arial" panose="020B0604020202020204" pitchFamily="34" charset="0"/>
            </a:endParaRPr>
          </a:p>
        </p:txBody>
      </p:sp>
      <p:sp>
        <p:nvSpPr>
          <p:cNvPr id="55" name="フローチャート: 処理 54">
            <a:extLst>
              <a:ext uri="{FF2B5EF4-FFF2-40B4-BE49-F238E27FC236}">
                <a16:creationId xmlns:a16="http://schemas.microsoft.com/office/drawing/2014/main" id="{AEA04099-3229-CCDA-FC54-76738BDAE48A}"/>
              </a:ext>
            </a:extLst>
          </p:cNvPr>
          <p:cNvSpPr/>
          <p:nvPr/>
        </p:nvSpPr>
        <p:spPr bwMode="auto">
          <a:xfrm>
            <a:off x="632527" y="4593328"/>
            <a:ext cx="864096" cy="395744"/>
          </a:xfrm>
          <a:prstGeom prst="flowChartProcess">
            <a:avLst/>
          </a:prstGeom>
          <a:solidFill>
            <a:srgbClr val="17E9D5"/>
          </a:solidFill>
          <a:ln w="22225">
            <a:solidFill>
              <a:srgbClr val="4472C4"/>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85000"/>
              </a:lnSpc>
              <a:spcBef>
                <a:spcPct val="0"/>
              </a:spcBef>
              <a:spcAft>
                <a:spcPct val="0"/>
              </a:spcAft>
              <a:buClrTx/>
              <a:buSzTx/>
              <a:buFontTx/>
              <a:buNone/>
              <a:tabLst/>
            </a:pPr>
            <a:r>
              <a:rPr kumimoji="1" lang="en-US" altLang="ja-JP" sz="2000" i="0" u="none" strike="noStrike" cap="none" normalizeH="0" baseline="0" dirty="0">
                <a:ln>
                  <a:noFill/>
                </a:ln>
                <a:solidFill>
                  <a:schemeClr val="tx1"/>
                </a:solidFill>
                <a:effectLst/>
                <a:latin typeface="Arial" charset="0"/>
                <a:ea typeface="ＭＳ Ｐゴシック" charset="-128"/>
              </a:rPr>
              <a:t>Step 6</a:t>
            </a:r>
            <a:endParaRPr kumimoji="1" lang="ja-JP" altLang="en-US" sz="2000" i="0" u="none" strike="noStrike" cap="none" normalizeH="0" baseline="0" dirty="0">
              <a:ln>
                <a:noFill/>
              </a:ln>
              <a:solidFill>
                <a:schemeClr val="tx1"/>
              </a:solidFill>
              <a:effectLst/>
              <a:latin typeface="Arial" charset="0"/>
              <a:ea typeface="ＭＳ Ｐゴシック" charset="-128"/>
            </a:endParaRPr>
          </a:p>
        </p:txBody>
      </p:sp>
      <p:sp>
        <p:nvSpPr>
          <p:cNvPr id="56" name="フローチャート: 組合せ 55">
            <a:extLst>
              <a:ext uri="{FF2B5EF4-FFF2-40B4-BE49-F238E27FC236}">
                <a16:creationId xmlns:a16="http://schemas.microsoft.com/office/drawing/2014/main" id="{0FBDEC4D-3E7F-9FA4-F404-773CC75CE7B5}"/>
              </a:ext>
            </a:extLst>
          </p:cNvPr>
          <p:cNvSpPr/>
          <p:nvPr/>
        </p:nvSpPr>
        <p:spPr bwMode="auto">
          <a:xfrm>
            <a:off x="4610103" y="5048650"/>
            <a:ext cx="685800" cy="128300"/>
          </a:xfrm>
          <a:prstGeom prst="flowChartMerge">
            <a:avLst/>
          </a:prstGeom>
          <a:solidFill>
            <a:schemeClr val="accent1">
              <a:alpha val="29000"/>
            </a:schemeClr>
          </a:solidFill>
          <a:ln w="22225">
            <a:solidFill>
              <a:schemeClr val="accent1"/>
            </a:solidFill>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85000"/>
              </a:lnSpc>
              <a:spcBef>
                <a:spcPct val="0"/>
              </a:spcBef>
              <a:spcAft>
                <a:spcPct val="0"/>
              </a:spcAft>
              <a:buClrTx/>
              <a:buSzTx/>
              <a:buFontTx/>
              <a:buNone/>
              <a:tabLst/>
            </a:pPr>
            <a:endParaRPr kumimoji="1" lang="ja-JP" altLang="en-US" sz="1200" b="0" i="0" u="none" strike="noStrike" cap="none" normalizeH="0" baseline="0">
              <a:ln>
                <a:noFill/>
              </a:ln>
              <a:solidFill>
                <a:schemeClr val="tx1"/>
              </a:solidFill>
              <a:effectLst/>
              <a:latin typeface="Arial" charset="0"/>
              <a:ea typeface="ＭＳ Ｐゴシック" charset="-128"/>
            </a:endParaRPr>
          </a:p>
        </p:txBody>
      </p:sp>
      <p:sp>
        <p:nvSpPr>
          <p:cNvPr id="57" name="フローチャート: 処理 56">
            <a:extLst>
              <a:ext uri="{FF2B5EF4-FFF2-40B4-BE49-F238E27FC236}">
                <a16:creationId xmlns:a16="http://schemas.microsoft.com/office/drawing/2014/main" id="{134F4357-C5C4-DEAD-BDB1-A6C0565F66FF}"/>
              </a:ext>
            </a:extLst>
          </p:cNvPr>
          <p:cNvSpPr/>
          <p:nvPr/>
        </p:nvSpPr>
        <p:spPr bwMode="auto">
          <a:xfrm>
            <a:off x="632528" y="5232516"/>
            <a:ext cx="8648723" cy="395744"/>
          </a:xfrm>
          <a:prstGeom prst="flowChartProcess">
            <a:avLst/>
          </a:prstGeom>
          <a:solidFill>
            <a:schemeClr val="accent5"/>
          </a:solidFill>
          <a:ln w="22225">
            <a:solidFill>
              <a:srgbClr val="4472C4"/>
            </a:solidFill>
          </a:ln>
          <a:effectLst/>
        </p:spPr>
        <p:txBody>
          <a:bodyPr vert="horz" wrap="square" lIns="0" tIns="0" rIns="0" bIns="0" numCol="1" rtlCol="0" anchor="ctr" anchorCtr="0" compatLnSpc="1">
            <a:prstTxWarp prst="textNoShape">
              <a:avLst/>
            </a:prstTxWarp>
            <a:noAutofit/>
          </a:bodyPr>
          <a:lstStyle/>
          <a:p>
            <a:pPr algn="ctr" eaLnBrk="1" hangingPunct="1">
              <a:lnSpc>
                <a:spcPct val="85000"/>
              </a:lnSpc>
            </a:pPr>
            <a:r>
              <a:rPr lang="en-US" altLang="ja-JP" sz="2000" dirty="0">
                <a:cs typeface="Arial" panose="020B0604020202020204" pitchFamily="34" charset="0"/>
              </a:rPr>
              <a:t>Foster</a:t>
            </a:r>
            <a:r>
              <a:rPr lang="ja-JP" altLang="en-US" sz="2000" dirty="0">
                <a:cs typeface="Arial" panose="020B0604020202020204" pitchFamily="34" charset="0"/>
              </a:rPr>
              <a:t>型</a:t>
            </a:r>
            <a:r>
              <a:rPr lang="en-US" altLang="ja-JP" sz="2000" dirty="0">
                <a:cs typeface="Arial" panose="020B0604020202020204" pitchFamily="34" charset="0"/>
              </a:rPr>
              <a:t>RC</a:t>
            </a:r>
            <a:r>
              <a:rPr lang="ja-JP" altLang="en-US" sz="2000" dirty="0">
                <a:cs typeface="Arial" panose="020B0604020202020204" pitchFamily="34" charset="0"/>
              </a:rPr>
              <a:t>モデルを</a:t>
            </a:r>
            <a:r>
              <a:rPr lang="en-US" altLang="ja-JP" sz="2000" dirty="0" err="1">
                <a:cs typeface="Arial" panose="020B0604020202020204" pitchFamily="34" charset="0"/>
              </a:rPr>
              <a:t>Cauer</a:t>
            </a:r>
            <a:r>
              <a:rPr lang="ja-JP" altLang="en-US" sz="2000" dirty="0">
                <a:cs typeface="Arial" panose="020B0604020202020204" pitchFamily="34" charset="0"/>
              </a:rPr>
              <a:t>型</a:t>
            </a:r>
            <a:r>
              <a:rPr lang="en-US" altLang="ja-JP" sz="2000" dirty="0">
                <a:cs typeface="Arial" panose="020B0604020202020204" pitchFamily="34" charset="0"/>
              </a:rPr>
              <a:t>RC</a:t>
            </a:r>
            <a:r>
              <a:rPr lang="ja-JP" altLang="en-US" sz="2000" dirty="0">
                <a:cs typeface="Arial" panose="020B0604020202020204" pitchFamily="34" charset="0"/>
              </a:rPr>
              <a:t>モデルに変換</a:t>
            </a:r>
            <a:endParaRPr kumimoji="1" lang="ja-JP" altLang="en-US" sz="2000" b="0" i="0" u="none" strike="noStrike" cap="none" normalizeH="0" baseline="0" dirty="0">
              <a:ln>
                <a:noFill/>
              </a:ln>
              <a:solidFill>
                <a:schemeClr val="tx1"/>
              </a:solidFill>
              <a:effectLst/>
              <a:ea typeface="ＭＳ Ｐゴシック" charset="-128"/>
              <a:cs typeface="Arial" panose="020B0604020202020204" pitchFamily="34" charset="0"/>
            </a:endParaRPr>
          </a:p>
        </p:txBody>
      </p:sp>
      <p:sp>
        <p:nvSpPr>
          <p:cNvPr id="58" name="フローチャート: 処理 57">
            <a:extLst>
              <a:ext uri="{FF2B5EF4-FFF2-40B4-BE49-F238E27FC236}">
                <a16:creationId xmlns:a16="http://schemas.microsoft.com/office/drawing/2014/main" id="{1CB708B9-EE60-B170-CEEC-31368EACD4CC}"/>
              </a:ext>
            </a:extLst>
          </p:cNvPr>
          <p:cNvSpPr/>
          <p:nvPr/>
        </p:nvSpPr>
        <p:spPr bwMode="auto">
          <a:xfrm>
            <a:off x="632528" y="5232516"/>
            <a:ext cx="864096" cy="395744"/>
          </a:xfrm>
          <a:prstGeom prst="flowChartProcess">
            <a:avLst/>
          </a:prstGeom>
          <a:solidFill>
            <a:srgbClr val="17E9D5"/>
          </a:solidFill>
          <a:ln w="22225">
            <a:solidFill>
              <a:srgbClr val="4472C4"/>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85000"/>
              </a:lnSpc>
              <a:spcBef>
                <a:spcPct val="0"/>
              </a:spcBef>
              <a:spcAft>
                <a:spcPct val="0"/>
              </a:spcAft>
              <a:buClrTx/>
              <a:buSzTx/>
              <a:buFontTx/>
              <a:buNone/>
              <a:tabLst/>
            </a:pPr>
            <a:r>
              <a:rPr kumimoji="1" lang="en-US" altLang="ja-JP" sz="2000" i="0" u="none" strike="noStrike" cap="none" normalizeH="0" baseline="0" dirty="0">
                <a:ln>
                  <a:noFill/>
                </a:ln>
                <a:solidFill>
                  <a:schemeClr val="tx1"/>
                </a:solidFill>
                <a:effectLst/>
                <a:latin typeface="Arial" charset="0"/>
                <a:ea typeface="ＭＳ Ｐゴシック" charset="-128"/>
              </a:rPr>
              <a:t>Step 7</a:t>
            </a:r>
            <a:endParaRPr kumimoji="1" lang="ja-JP" altLang="en-US" sz="2000" i="0" u="none" strike="noStrike" cap="none" normalizeH="0" baseline="0" dirty="0">
              <a:ln>
                <a:noFill/>
              </a:ln>
              <a:solidFill>
                <a:schemeClr val="tx1"/>
              </a:solidFill>
              <a:effectLst/>
              <a:latin typeface="Arial" charset="0"/>
              <a:ea typeface="ＭＳ Ｐゴシック" charset="-128"/>
            </a:endParaRPr>
          </a:p>
        </p:txBody>
      </p:sp>
      <p:sp>
        <p:nvSpPr>
          <p:cNvPr id="59" name="フローチャート: 組合せ 58">
            <a:extLst>
              <a:ext uri="{FF2B5EF4-FFF2-40B4-BE49-F238E27FC236}">
                <a16:creationId xmlns:a16="http://schemas.microsoft.com/office/drawing/2014/main" id="{7016719B-B6E0-6905-BF06-A2082E383FCB}"/>
              </a:ext>
            </a:extLst>
          </p:cNvPr>
          <p:cNvSpPr/>
          <p:nvPr/>
        </p:nvSpPr>
        <p:spPr bwMode="auto">
          <a:xfrm>
            <a:off x="4610104" y="5687838"/>
            <a:ext cx="685800" cy="128300"/>
          </a:xfrm>
          <a:prstGeom prst="flowChartMerge">
            <a:avLst/>
          </a:prstGeom>
          <a:solidFill>
            <a:schemeClr val="accent1">
              <a:alpha val="29000"/>
            </a:schemeClr>
          </a:solidFill>
          <a:ln w="22225">
            <a:solidFill>
              <a:schemeClr val="accent1"/>
            </a:solidFill>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85000"/>
              </a:lnSpc>
              <a:spcBef>
                <a:spcPct val="0"/>
              </a:spcBef>
              <a:spcAft>
                <a:spcPct val="0"/>
              </a:spcAft>
              <a:buClrTx/>
              <a:buSzTx/>
              <a:buFontTx/>
              <a:buNone/>
              <a:tabLst/>
            </a:pPr>
            <a:endParaRPr kumimoji="1" lang="ja-JP" altLang="en-US" sz="1200" b="0" i="0" u="none" strike="noStrike" cap="none" normalizeH="0" baseline="0">
              <a:ln>
                <a:noFill/>
              </a:ln>
              <a:solidFill>
                <a:schemeClr val="tx1"/>
              </a:solidFill>
              <a:effectLst/>
              <a:latin typeface="Arial" charset="0"/>
              <a:ea typeface="ＭＳ Ｐゴシック" charset="-128"/>
            </a:endParaRPr>
          </a:p>
        </p:txBody>
      </p:sp>
      <p:sp>
        <p:nvSpPr>
          <p:cNvPr id="60" name="フローチャート: 処理 59">
            <a:extLst>
              <a:ext uri="{FF2B5EF4-FFF2-40B4-BE49-F238E27FC236}">
                <a16:creationId xmlns:a16="http://schemas.microsoft.com/office/drawing/2014/main" id="{589DECA1-CA4A-F7CC-5840-BCD1C2E5E163}"/>
              </a:ext>
            </a:extLst>
          </p:cNvPr>
          <p:cNvSpPr/>
          <p:nvPr/>
        </p:nvSpPr>
        <p:spPr bwMode="auto">
          <a:xfrm>
            <a:off x="630945" y="5877572"/>
            <a:ext cx="8649513" cy="395744"/>
          </a:xfrm>
          <a:prstGeom prst="flowChartProcess">
            <a:avLst/>
          </a:prstGeom>
          <a:solidFill>
            <a:schemeClr val="accent5"/>
          </a:solidFill>
          <a:ln w="22225">
            <a:solidFill>
              <a:srgbClr val="4472C4"/>
            </a:solidFill>
          </a:ln>
          <a:effectLst/>
        </p:spPr>
        <p:txBody>
          <a:bodyPr vert="horz" wrap="square" lIns="0" tIns="0" rIns="0" bIns="0" numCol="1" rtlCol="0" anchor="ctr" anchorCtr="0" compatLnSpc="1">
            <a:prstTxWarp prst="textNoShape">
              <a:avLst/>
            </a:prstTxWarp>
            <a:noAutofit/>
          </a:bodyPr>
          <a:lstStyle/>
          <a:p>
            <a:pPr algn="ctr"/>
            <a:r>
              <a:rPr lang="en-US" altLang="ja-JP" sz="2000" dirty="0" err="1">
                <a:cs typeface="Arial" panose="020B0604020202020204" pitchFamily="34" charset="0"/>
              </a:rPr>
              <a:t>Cauer</a:t>
            </a:r>
            <a:r>
              <a:rPr lang="ja-JP" altLang="en-US" sz="2000" dirty="0">
                <a:cs typeface="Arial" panose="020B0604020202020204" pitchFamily="34" charset="0"/>
              </a:rPr>
              <a:t>型</a:t>
            </a:r>
            <a:r>
              <a:rPr lang="en-US" altLang="ja-JP" sz="2000" dirty="0">
                <a:cs typeface="Arial" panose="020B0604020202020204" pitchFamily="34" charset="0"/>
              </a:rPr>
              <a:t>RC</a:t>
            </a:r>
            <a:r>
              <a:rPr lang="ja-JP" altLang="en-US" sz="2000" dirty="0">
                <a:cs typeface="Arial" panose="020B0604020202020204" pitchFamily="34" charset="0"/>
              </a:rPr>
              <a:t>モデルの</a:t>
            </a:r>
            <a:r>
              <a:rPr lang="en-US" altLang="ja-JP" sz="2000" dirty="0">
                <a:cs typeface="Arial" panose="020B0604020202020204" pitchFamily="34" charset="0"/>
              </a:rPr>
              <a:t>C,R</a:t>
            </a:r>
            <a:r>
              <a:rPr lang="ja-JP" altLang="en-US" sz="2000" dirty="0">
                <a:cs typeface="Arial" panose="020B0604020202020204" pitchFamily="34" charset="0"/>
              </a:rPr>
              <a:t>の累積値から構造関数を取得</a:t>
            </a:r>
            <a:endParaRPr lang="en-US" altLang="ja-JP" sz="2000" dirty="0">
              <a:cs typeface="Arial" panose="020B0604020202020204" pitchFamily="34" charset="0"/>
            </a:endParaRPr>
          </a:p>
        </p:txBody>
      </p:sp>
      <p:sp>
        <p:nvSpPr>
          <p:cNvPr id="61" name="フローチャート: 処理 60">
            <a:extLst>
              <a:ext uri="{FF2B5EF4-FFF2-40B4-BE49-F238E27FC236}">
                <a16:creationId xmlns:a16="http://schemas.microsoft.com/office/drawing/2014/main" id="{1572CBF3-914D-2F4C-2C45-5FF2D42A0745}"/>
              </a:ext>
            </a:extLst>
          </p:cNvPr>
          <p:cNvSpPr/>
          <p:nvPr/>
        </p:nvSpPr>
        <p:spPr bwMode="auto">
          <a:xfrm>
            <a:off x="631735" y="5877572"/>
            <a:ext cx="864096" cy="395744"/>
          </a:xfrm>
          <a:prstGeom prst="flowChartProcess">
            <a:avLst/>
          </a:prstGeom>
          <a:solidFill>
            <a:srgbClr val="17E9D5"/>
          </a:solidFill>
          <a:ln w="22225">
            <a:solidFill>
              <a:srgbClr val="4472C4"/>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85000"/>
              </a:lnSpc>
              <a:spcBef>
                <a:spcPct val="0"/>
              </a:spcBef>
              <a:spcAft>
                <a:spcPct val="0"/>
              </a:spcAft>
              <a:buClrTx/>
              <a:buSzTx/>
              <a:buFontTx/>
              <a:buNone/>
              <a:tabLst/>
            </a:pPr>
            <a:r>
              <a:rPr kumimoji="1" lang="en-US" altLang="ja-JP" sz="2000" i="0" u="none" strike="noStrike" cap="none" normalizeH="0" baseline="0" dirty="0">
                <a:ln>
                  <a:noFill/>
                </a:ln>
                <a:solidFill>
                  <a:schemeClr val="tx1"/>
                </a:solidFill>
                <a:effectLst/>
                <a:latin typeface="Arial" charset="0"/>
                <a:ea typeface="ＭＳ Ｐゴシック" charset="-128"/>
              </a:rPr>
              <a:t>Step 8</a:t>
            </a:r>
            <a:endParaRPr kumimoji="1" lang="ja-JP" altLang="en-US" sz="2000" i="0" u="none" strike="noStrike" cap="none" normalizeH="0" baseline="0" dirty="0">
              <a:ln>
                <a:noFill/>
              </a:ln>
              <a:solidFill>
                <a:schemeClr val="tx1"/>
              </a:solidFill>
              <a:effectLst/>
              <a:latin typeface="Arial" charset="0"/>
              <a:ea typeface="ＭＳ Ｐゴシック" charset="-128"/>
            </a:endParaRPr>
          </a:p>
        </p:txBody>
      </p:sp>
      <p:sp>
        <p:nvSpPr>
          <p:cNvPr id="5" name="タイトル 4">
            <a:extLst>
              <a:ext uri="{FF2B5EF4-FFF2-40B4-BE49-F238E27FC236}">
                <a16:creationId xmlns:a16="http://schemas.microsoft.com/office/drawing/2014/main" id="{B220F639-A7D1-AD63-E857-00D559E82108}"/>
              </a:ext>
            </a:extLst>
          </p:cNvPr>
          <p:cNvSpPr>
            <a:spLocks noGrp="1"/>
          </p:cNvSpPr>
          <p:nvPr>
            <p:ph type="title"/>
          </p:nvPr>
        </p:nvSpPr>
        <p:spPr/>
        <p:txBody>
          <a:bodyPr/>
          <a:lstStyle/>
          <a:p>
            <a:r>
              <a:rPr lang="zh-TW" altLang="en-US" sz="2400" dirty="0">
                <a:cs typeface="Arial" panose="020B0604020202020204" pitchFamily="34" charset="0"/>
              </a:rPr>
              <a:t>構造関数　計算手法開発</a:t>
            </a:r>
            <a:endParaRPr kumimoji="1" lang="ja-JP" altLang="en-US" dirty="0"/>
          </a:p>
        </p:txBody>
      </p:sp>
      <p:grpSp>
        <p:nvGrpSpPr>
          <p:cNvPr id="32" name="グループ化 31">
            <a:extLst>
              <a:ext uri="{FF2B5EF4-FFF2-40B4-BE49-F238E27FC236}">
                <a16:creationId xmlns:a16="http://schemas.microsoft.com/office/drawing/2014/main" id="{395F0FAE-95BD-A369-524D-E6502A1BF98B}"/>
              </a:ext>
            </a:extLst>
          </p:cNvPr>
          <p:cNvGrpSpPr/>
          <p:nvPr/>
        </p:nvGrpSpPr>
        <p:grpSpPr>
          <a:xfrm>
            <a:off x="325697" y="716833"/>
            <a:ext cx="9253028" cy="414065"/>
            <a:chOff x="384872" y="1258017"/>
            <a:chExt cx="8435276" cy="414065"/>
          </a:xfrm>
        </p:grpSpPr>
        <p:grpSp>
          <p:nvGrpSpPr>
            <p:cNvPr id="33" name="グループ化 32">
              <a:extLst>
                <a:ext uri="{FF2B5EF4-FFF2-40B4-BE49-F238E27FC236}">
                  <a16:creationId xmlns:a16="http://schemas.microsoft.com/office/drawing/2014/main" id="{61E115E8-8C64-15EF-EDFB-146294A30D68}"/>
                </a:ext>
              </a:extLst>
            </p:cNvPr>
            <p:cNvGrpSpPr/>
            <p:nvPr/>
          </p:nvGrpSpPr>
          <p:grpSpPr>
            <a:xfrm>
              <a:off x="384872" y="1258017"/>
              <a:ext cx="8435276" cy="414065"/>
              <a:chOff x="384872" y="1435415"/>
              <a:chExt cx="8435276" cy="1242013"/>
            </a:xfrm>
          </p:grpSpPr>
          <p:sp>
            <p:nvSpPr>
              <p:cNvPr id="35" name="正方形/長方形 34">
                <a:extLst>
                  <a:ext uri="{FF2B5EF4-FFF2-40B4-BE49-F238E27FC236}">
                    <a16:creationId xmlns:a16="http://schemas.microsoft.com/office/drawing/2014/main" id="{B01AF781-C3FD-7925-F645-2922F8DE24C1}"/>
                  </a:ext>
                </a:extLst>
              </p:cNvPr>
              <p:cNvSpPr/>
              <p:nvPr/>
            </p:nvSpPr>
            <p:spPr>
              <a:xfrm>
                <a:off x="384872" y="1435415"/>
                <a:ext cx="8435276" cy="1242013"/>
              </a:xfrm>
              <a:prstGeom prst="rect">
                <a:avLst/>
              </a:prstGeom>
              <a:solidFill>
                <a:srgbClr val="F2F5F9"/>
              </a:solidFill>
              <a:ln w="6350" cap="flat" cmpd="sng" algn="ctr">
                <a:noFill/>
                <a:prstDash val="solid"/>
                <a:miter lim="800000"/>
              </a:ln>
              <a:effectLst/>
            </p:spPr>
            <p:txBody>
              <a:bodyPr rtlCol="0" anchor="ctr"/>
              <a:lstStyle/>
              <a:p>
                <a:pPr marL="0" marR="0" lvl="0" indent="0" defTabSz="422041" eaLnBrk="1" fontAlgn="auto" latinLnBrk="0" hangingPunct="1">
                  <a:lnSpc>
                    <a:spcPct val="100000"/>
                  </a:lnSpc>
                  <a:spcBef>
                    <a:spcPts val="0"/>
                  </a:spcBef>
                  <a:spcAft>
                    <a:spcPts val="0"/>
                  </a:spcAft>
                  <a:buClrTx/>
                  <a:buSzTx/>
                  <a:buFontTx/>
                  <a:buNone/>
                  <a:tabLst/>
                  <a:defRPr/>
                </a:pPr>
                <a:r>
                  <a:rPr kumimoji="1" lang="ja-JP" altLang="en-US" sz="2000" b="0" i="0" u="none" strike="noStrike" kern="0" cap="none" spc="0" normalizeH="0" baseline="0" noProof="0" dirty="0">
                    <a:ln>
                      <a:noFill/>
                    </a:ln>
                    <a:effectLst/>
                    <a:uLnTx/>
                    <a:uFillTx/>
                    <a:latin typeface="ＭＳ Ｐゴシック"/>
                    <a:ea typeface="ＭＳ Ｐゴシック"/>
                    <a:cs typeface="+mn-cs"/>
                  </a:rPr>
                  <a:t>構造関数計算の流れ</a:t>
                </a:r>
              </a:p>
            </p:txBody>
          </p:sp>
          <p:cxnSp>
            <p:nvCxnSpPr>
              <p:cNvPr id="36" name="直線コネクタ 35">
                <a:extLst>
                  <a:ext uri="{FF2B5EF4-FFF2-40B4-BE49-F238E27FC236}">
                    <a16:creationId xmlns:a16="http://schemas.microsoft.com/office/drawing/2014/main" id="{B2D82236-91E7-46B8-036E-216FF05F3678}"/>
                  </a:ext>
                </a:extLst>
              </p:cNvPr>
              <p:cNvCxnSpPr>
                <a:cxnSpLocks/>
              </p:cNvCxnSpPr>
              <p:nvPr/>
            </p:nvCxnSpPr>
            <p:spPr>
              <a:xfrm>
                <a:off x="384872" y="1435415"/>
                <a:ext cx="0" cy="1242013"/>
              </a:xfrm>
              <a:prstGeom prst="line">
                <a:avLst/>
              </a:prstGeom>
              <a:noFill/>
              <a:ln w="63500" cap="flat" cmpd="sng" algn="ctr">
                <a:solidFill>
                  <a:srgbClr val="0E326F"/>
                </a:solidFill>
                <a:prstDash val="solid"/>
                <a:miter lim="800000"/>
              </a:ln>
              <a:effectLst/>
            </p:spPr>
          </p:cxnSp>
        </p:grpSp>
        <p:sp>
          <p:nvSpPr>
            <p:cNvPr id="34" name="正方形/長方形 33">
              <a:extLst>
                <a:ext uri="{FF2B5EF4-FFF2-40B4-BE49-F238E27FC236}">
                  <a16:creationId xmlns:a16="http://schemas.microsoft.com/office/drawing/2014/main" id="{B3A84729-D252-9112-1D38-279BB27A287E}"/>
                </a:ext>
              </a:extLst>
            </p:cNvPr>
            <p:cNvSpPr/>
            <p:nvPr/>
          </p:nvSpPr>
          <p:spPr>
            <a:xfrm>
              <a:off x="432669" y="1318528"/>
              <a:ext cx="6574597"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600" b="1" i="0" u="none" strike="noStrike" kern="0" cap="none" spc="0" normalizeH="0" baseline="0" noProof="0" dirty="0">
                <a:ln>
                  <a:noFill/>
                </a:ln>
                <a:solidFill>
                  <a:srgbClr val="1F497D"/>
                </a:solidFill>
                <a:effectLst/>
                <a:uLnTx/>
                <a:uFillTx/>
                <a:latin typeface="ＭＳ Ｐゴシック"/>
                <a:ea typeface="ＭＳ Ｐゴシック"/>
              </a:endParaRPr>
            </a:p>
          </p:txBody>
        </p:sp>
      </p:grpSp>
    </p:spTree>
    <p:extLst>
      <p:ext uri="{BB962C8B-B14F-4D97-AF65-F5344CB8AC3E}">
        <p14:creationId xmlns:p14="http://schemas.microsoft.com/office/powerpoint/2010/main" val="1018507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B220F639-A7D1-AD63-E857-00D559E82108}"/>
              </a:ext>
            </a:extLst>
          </p:cNvPr>
          <p:cNvSpPr>
            <a:spLocks noGrp="1"/>
          </p:cNvSpPr>
          <p:nvPr>
            <p:ph type="title"/>
          </p:nvPr>
        </p:nvSpPr>
        <p:spPr/>
        <p:txBody>
          <a:bodyPr/>
          <a:lstStyle/>
          <a:p>
            <a:r>
              <a:rPr lang="zh-TW" altLang="en-US" sz="2400" dirty="0">
                <a:cs typeface="Arial" panose="020B0604020202020204" pitchFamily="34" charset="0"/>
              </a:rPr>
              <a:t>構造関数　計算手法開発</a:t>
            </a:r>
            <a:endParaRPr kumimoji="1" lang="ja-JP" altLang="en-US" dirty="0"/>
          </a:p>
        </p:txBody>
      </p:sp>
      <p:grpSp>
        <p:nvGrpSpPr>
          <p:cNvPr id="32" name="グループ化 31">
            <a:extLst>
              <a:ext uri="{FF2B5EF4-FFF2-40B4-BE49-F238E27FC236}">
                <a16:creationId xmlns:a16="http://schemas.microsoft.com/office/drawing/2014/main" id="{395F0FAE-95BD-A369-524D-E6502A1BF98B}"/>
              </a:ext>
            </a:extLst>
          </p:cNvPr>
          <p:cNvGrpSpPr/>
          <p:nvPr/>
        </p:nvGrpSpPr>
        <p:grpSpPr>
          <a:xfrm>
            <a:off x="325697" y="716833"/>
            <a:ext cx="9253028" cy="414065"/>
            <a:chOff x="384872" y="1258017"/>
            <a:chExt cx="8435276" cy="414065"/>
          </a:xfrm>
        </p:grpSpPr>
        <p:grpSp>
          <p:nvGrpSpPr>
            <p:cNvPr id="33" name="グループ化 32">
              <a:extLst>
                <a:ext uri="{FF2B5EF4-FFF2-40B4-BE49-F238E27FC236}">
                  <a16:creationId xmlns:a16="http://schemas.microsoft.com/office/drawing/2014/main" id="{61E115E8-8C64-15EF-EDFB-146294A30D68}"/>
                </a:ext>
              </a:extLst>
            </p:cNvPr>
            <p:cNvGrpSpPr/>
            <p:nvPr/>
          </p:nvGrpSpPr>
          <p:grpSpPr>
            <a:xfrm>
              <a:off x="384872" y="1258017"/>
              <a:ext cx="8435276" cy="414065"/>
              <a:chOff x="384872" y="1435415"/>
              <a:chExt cx="8435276" cy="1242013"/>
            </a:xfrm>
          </p:grpSpPr>
          <p:sp>
            <p:nvSpPr>
              <p:cNvPr id="35" name="正方形/長方形 34">
                <a:extLst>
                  <a:ext uri="{FF2B5EF4-FFF2-40B4-BE49-F238E27FC236}">
                    <a16:creationId xmlns:a16="http://schemas.microsoft.com/office/drawing/2014/main" id="{B01AF781-C3FD-7925-F645-2922F8DE24C1}"/>
                  </a:ext>
                </a:extLst>
              </p:cNvPr>
              <p:cNvSpPr/>
              <p:nvPr/>
            </p:nvSpPr>
            <p:spPr>
              <a:xfrm>
                <a:off x="384872" y="1435415"/>
                <a:ext cx="8435276" cy="1242013"/>
              </a:xfrm>
              <a:prstGeom prst="rect">
                <a:avLst/>
              </a:prstGeom>
              <a:solidFill>
                <a:srgbClr val="F2F5F9"/>
              </a:solidFill>
              <a:ln w="6350" cap="flat" cmpd="sng" algn="ctr">
                <a:noFill/>
                <a:prstDash val="solid"/>
                <a:miter lim="800000"/>
              </a:ln>
              <a:effectLst/>
            </p:spPr>
            <p:txBody>
              <a:bodyPr rtlCol="0" anchor="ctr"/>
              <a:lstStyle/>
              <a:p>
                <a:pPr marL="0" marR="0" lvl="0" indent="0" defTabSz="422041" eaLnBrk="1" fontAlgn="auto" latinLnBrk="0" hangingPunct="1">
                  <a:lnSpc>
                    <a:spcPct val="100000"/>
                  </a:lnSpc>
                  <a:spcBef>
                    <a:spcPts val="0"/>
                  </a:spcBef>
                  <a:spcAft>
                    <a:spcPts val="0"/>
                  </a:spcAft>
                  <a:buClrTx/>
                  <a:buSzTx/>
                  <a:buFontTx/>
                  <a:buNone/>
                  <a:tabLst/>
                  <a:defRPr/>
                </a:pPr>
                <a:r>
                  <a:rPr lang="ja-JP" altLang="en-US" sz="2000" kern="0" dirty="0">
                    <a:latin typeface="ＭＳ Ｐゴシック"/>
                    <a:ea typeface="ＭＳ Ｐゴシック"/>
                  </a:rPr>
                  <a:t>まとめ</a:t>
                </a:r>
                <a:endParaRPr kumimoji="1" lang="ja-JP" altLang="en-US" sz="2000" b="0" i="0" u="none" strike="noStrike" kern="0" cap="none" spc="0" normalizeH="0" baseline="0" noProof="0" dirty="0">
                  <a:ln>
                    <a:noFill/>
                  </a:ln>
                  <a:effectLst/>
                  <a:uLnTx/>
                  <a:uFillTx/>
                  <a:latin typeface="ＭＳ Ｐゴシック"/>
                  <a:ea typeface="ＭＳ Ｐゴシック"/>
                  <a:cs typeface="+mn-cs"/>
                </a:endParaRPr>
              </a:p>
            </p:txBody>
          </p:sp>
          <p:cxnSp>
            <p:nvCxnSpPr>
              <p:cNvPr id="36" name="直線コネクタ 35">
                <a:extLst>
                  <a:ext uri="{FF2B5EF4-FFF2-40B4-BE49-F238E27FC236}">
                    <a16:creationId xmlns:a16="http://schemas.microsoft.com/office/drawing/2014/main" id="{B2D82236-91E7-46B8-036E-216FF05F3678}"/>
                  </a:ext>
                </a:extLst>
              </p:cNvPr>
              <p:cNvCxnSpPr>
                <a:cxnSpLocks/>
              </p:cNvCxnSpPr>
              <p:nvPr/>
            </p:nvCxnSpPr>
            <p:spPr>
              <a:xfrm>
                <a:off x="384872" y="1435415"/>
                <a:ext cx="0" cy="1242013"/>
              </a:xfrm>
              <a:prstGeom prst="line">
                <a:avLst/>
              </a:prstGeom>
              <a:noFill/>
              <a:ln w="63500" cap="flat" cmpd="sng" algn="ctr">
                <a:solidFill>
                  <a:srgbClr val="0E326F"/>
                </a:solidFill>
                <a:prstDash val="solid"/>
                <a:miter lim="800000"/>
              </a:ln>
              <a:effectLst/>
            </p:spPr>
          </p:cxnSp>
        </p:grpSp>
        <p:sp>
          <p:nvSpPr>
            <p:cNvPr id="34" name="正方形/長方形 33">
              <a:extLst>
                <a:ext uri="{FF2B5EF4-FFF2-40B4-BE49-F238E27FC236}">
                  <a16:creationId xmlns:a16="http://schemas.microsoft.com/office/drawing/2014/main" id="{B3A84729-D252-9112-1D38-279BB27A287E}"/>
                </a:ext>
              </a:extLst>
            </p:cNvPr>
            <p:cNvSpPr/>
            <p:nvPr/>
          </p:nvSpPr>
          <p:spPr>
            <a:xfrm>
              <a:off x="432669" y="1318528"/>
              <a:ext cx="6574597"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600" b="1" i="0" u="none" strike="noStrike" kern="0" cap="none" spc="0" normalizeH="0" baseline="0" noProof="0" dirty="0">
                <a:ln>
                  <a:noFill/>
                </a:ln>
                <a:solidFill>
                  <a:srgbClr val="1F497D"/>
                </a:solidFill>
                <a:effectLst/>
                <a:uLnTx/>
                <a:uFillTx/>
                <a:latin typeface="ＭＳ Ｐゴシック"/>
                <a:ea typeface="ＭＳ Ｐゴシック"/>
              </a:endParaRPr>
            </a:p>
          </p:txBody>
        </p:sp>
      </p:grpSp>
      <p:sp>
        <p:nvSpPr>
          <p:cNvPr id="38" name="テキスト ボックス 37">
            <a:extLst>
              <a:ext uri="{FF2B5EF4-FFF2-40B4-BE49-F238E27FC236}">
                <a16:creationId xmlns:a16="http://schemas.microsoft.com/office/drawing/2014/main" id="{33E904E5-71F9-296D-56EC-2BD9CE4FFC75}"/>
              </a:ext>
            </a:extLst>
          </p:cNvPr>
          <p:cNvSpPr txBox="1"/>
          <p:nvPr/>
        </p:nvSpPr>
        <p:spPr>
          <a:xfrm>
            <a:off x="632519" y="1268761"/>
            <a:ext cx="8655225" cy="1879232"/>
          </a:xfrm>
          <a:prstGeom prst="rect">
            <a:avLst/>
          </a:prstGeom>
          <a:noFill/>
        </p:spPr>
        <p:txBody>
          <a:bodyPr wrap="square" rtlCol="0" anchor="t">
            <a:spAutoFit/>
          </a:bodyPr>
          <a:lstStyle/>
          <a:p>
            <a:pPr marL="342900" indent="-342900">
              <a:lnSpc>
                <a:spcPct val="150000"/>
              </a:lnSpc>
              <a:buClr>
                <a:srgbClr val="0070C0"/>
              </a:buClr>
              <a:buSzPct val="110000"/>
              <a:buFont typeface="Wingdings" panose="05000000000000000000" pitchFamily="2" charset="2"/>
              <a:buChar char="ü"/>
            </a:pPr>
            <a:r>
              <a:rPr lang="ja-JP" altLang="en-US" sz="2000" dirty="0">
                <a:solidFill>
                  <a:srgbClr val="333333"/>
                </a:solidFill>
                <a:cs typeface="Arial" panose="020B0604020202020204" pitchFamily="34" charset="0"/>
              </a:rPr>
              <a:t>時定数スペクトルのスペクトル分離により、</a:t>
            </a:r>
            <a:r>
              <a:rPr lang="en-US" altLang="ja-JP" sz="2000" dirty="0">
                <a:solidFill>
                  <a:srgbClr val="333333"/>
                </a:solidFill>
                <a:cs typeface="Arial" panose="020B0604020202020204" pitchFamily="34" charset="0"/>
              </a:rPr>
              <a:t>Foster</a:t>
            </a:r>
            <a:r>
              <a:rPr lang="ja-JP" altLang="en-US" sz="2000" dirty="0">
                <a:solidFill>
                  <a:srgbClr val="333333"/>
                </a:solidFill>
                <a:cs typeface="Arial" panose="020B0604020202020204" pitchFamily="34" charset="0"/>
              </a:rPr>
              <a:t>型</a:t>
            </a:r>
            <a:r>
              <a:rPr lang="en-US" altLang="ja-JP" sz="2000" dirty="0">
                <a:solidFill>
                  <a:srgbClr val="333333"/>
                </a:solidFill>
                <a:cs typeface="Arial" panose="020B0604020202020204" pitchFamily="34" charset="0"/>
              </a:rPr>
              <a:t>RC</a:t>
            </a:r>
            <a:r>
              <a:rPr lang="ja-JP" altLang="en-US" sz="2000" dirty="0">
                <a:solidFill>
                  <a:srgbClr val="333333"/>
                </a:solidFill>
                <a:cs typeface="Arial" panose="020B0604020202020204" pitchFamily="34" charset="0"/>
              </a:rPr>
              <a:t>モデルおける熱抵抗および熱抵抗を計算した</a:t>
            </a:r>
            <a:endParaRPr lang="en-US" altLang="ja-JP" sz="2000" dirty="0">
              <a:solidFill>
                <a:srgbClr val="333333"/>
              </a:solidFill>
              <a:cs typeface="Arial" panose="020B0604020202020204" pitchFamily="34" charset="0"/>
            </a:endParaRPr>
          </a:p>
          <a:p>
            <a:pPr marL="342900" indent="-342900">
              <a:lnSpc>
                <a:spcPct val="150000"/>
              </a:lnSpc>
              <a:buClr>
                <a:srgbClr val="0070C0"/>
              </a:buClr>
              <a:buSzPct val="110000"/>
              <a:buFont typeface="Wingdings" panose="05000000000000000000" pitchFamily="2" charset="2"/>
              <a:buChar char="ü"/>
            </a:pPr>
            <a:r>
              <a:rPr lang="ja-JP" altLang="en-US" sz="2000" dirty="0">
                <a:solidFill>
                  <a:srgbClr val="333333"/>
                </a:solidFill>
                <a:cs typeface="Arial" panose="020B0604020202020204" pitchFamily="34" charset="0"/>
              </a:rPr>
              <a:t>連分数展開により、</a:t>
            </a:r>
            <a:r>
              <a:rPr lang="en-US" altLang="ja-JP" sz="2000" dirty="0">
                <a:solidFill>
                  <a:srgbClr val="333333"/>
                </a:solidFill>
                <a:cs typeface="Arial" panose="020B0604020202020204" pitchFamily="34" charset="0"/>
              </a:rPr>
              <a:t>Foster</a:t>
            </a:r>
            <a:r>
              <a:rPr lang="ja-JP" altLang="en-US" sz="2000" dirty="0">
                <a:solidFill>
                  <a:srgbClr val="333333"/>
                </a:solidFill>
                <a:cs typeface="Arial" panose="020B0604020202020204" pitchFamily="34" charset="0"/>
              </a:rPr>
              <a:t>型回路における</a:t>
            </a:r>
            <a:r>
              <a:rPr lang="en-US" altLang="ja-JP" sz="2000" dirty="0">
                <a:solidFill>
                  <a:srgbClr val="333333"/>
                </a:solidFill>
                <a:cs typeface="Arial" panose="020B0604020202020204" pitchFamily="34" charset="0"/>
              </a:rPr>
              <a:t>RC</a:t>
            </a:r>
            <a:r>
              <a:rPr lang="ja-JP" altLang="en-US" sz="2000" dirty="0">
                <a:solidFill>
                  <a:srgbClr val="333333"/>
                </a:solidFill>
                <a:cs typeface="Arial" panose="020B0604020202020204" pitchFamily="34" charset="0"/>
              </a:rPr>
              <a:t>の値を</a:t>
            </a:r>
            <a:r>
              <a:rPr lang="en-US" altLang="ja-JP" sz="2000" dirty="0" err="1">
                <a:solidFill>
                  <a:srgbClr val="333333"/>
                </a:solidFill>
                <a:cs typeface="Arial" panose="020B0604020202020204" pitchFamily="34" charset="0"/>
              </a:rPr>
              <a:t>Cauer</a:t>
            </a:r>
            <a:r>
              <a:rPr lang="ja-JP" altLang="en-US" sz="2000" dirty="0">
                <a:solidFill>
                  <a:srgbClr val="333333"/>
                </a:solidFill>
                <a:cs typeface="Arial" panose="020B0604020202020204" pitchFamily="34" charset="0"/>
              </a:rPr>
              <a:t>型回路における</a:t>
            </a:r>
            <a:r>
              <a:rPr lang="en-US" altLang="ja-JP" sz="2000" dirty="0">
                <a:solidFill>
                  <a:srgbClr val="333333"/>
                </a:solidFill>
                <a:cs typeface="Arial" panose="020B0604020202020204" pitchFamily="34" charset="0"/>
              </a:rPr>
              <a:t>RC</a:t>
            </a:r>
            <a:r>
              <a:rPr lang="ja-JP" altLang="en-US" sz="2000" dirty="0">
                <a:solidFill>
                  <a:srgbClr val="333333"/>
                </a:solidFill>
                <a:cs typeface="Arial" panose="020B0604020202020204" pitchFamily="34" charset="0"/>
              </a:rPr>
              <a:t>の値に変換した</a:t>
            </a:r>
            <a:endParaRPr lang="en-US" altLang="ja-JP" sz="2000" dirty="0">
              <a:solidFill>
                <a:srgbClr val="333333"/>
              </a:solidFill>
              <a:cs typeface="Arial" panose="020B0604020202020204" pitchFamily="34" charset="0"/>
            </a:endParaRPr>
          </a:p>
        </p:txBody>
      </p:sp>
      <p:grpSp>
        <p:nvGrpSpPr>
          <p:cNvPr id="40" name="グループ化 39">
            <a:extLst>
              <a:ext uri="{FF2B5EF4-FFF2-40B4-BE49-F238E27FC236}">
                <a16:creationId xmlns:a16="http://schemas.microsoft.com/office/drawing/2014/main" id="{A4347873-0936-0B8F-1877-21B3B98FB62B}"/>
              </a:ext>
            </a:extLst>
          </p:cNvPr>
          <p:cNvGrpSpPr/>
          <p:nvPr/>
        </p:nvGrpSpPr>
        <p:grpSpPr>
          <a:xfrm>
            <a:off x="325697" y="3518991"/>
            <a:ext cx="9253028" cy="414065"/>
            <a:chOff x="384872" y="1258017"/>
            <a:chExt cx="8435276" cy="414065"/>
          </a:xfrm>
        </p:grpSpPr>
        <p:grpSp>
          <p:nvGrpSpPr>
            <p:cNvPr id="41" name="グループ化 40">
              <a:extLst>
                <a:ext uri="{FF2B5EF4-FFF2-40B4-BE49-F238E27FC236}">
                  <a16:creationId xmlns:a16="http://schemas.microsoft.com/office/drawing/2014/main" id="{99019CF0-03CB-A08D-F7A5-B20958DA7B4D}"/>
                </a:ext>
              </a:extLst>
            </p:cNvPr>
            <p:cNvGrpSpPr/>
            <p:nvPr/>
          </p:nvGrpSpPr>
          <p:grpSpPr>
            <a:xfrm>
              <a:off x="384872" y="1258017"/>
              <a:ext cx="8435276" cy="414065"/>
              <a:chOff x="384872" y="1435415"/>
              <a:chExt cx="8435276" cy="1242013"/>
            </a:xfrm>
          </p:grpSpPr>
          <p:sp>
            <p:nvSpPr>
              <p:cNvPr id="43" name="正方形/長方形 42">
                <a:extLst>
                  <a:ext uri="{FF2B5EF4-FFF2-40B4-BE49-F238E27FC236}">
                    <a16:creationId xmlns:a16="http://schemas.microsoft.com/office/drawing/2014/main" id="{C8B60B6D-F104-F334-9995-17F4F2BC9423}"/>
                  </a:ext>
                </a:extLst>
              </p:cNvPr>
              <p:cNvSpPr/>
              <p:nvPr/>
            </p:nvSpPr>
            <p:spPr>
              <a:xfrm>
                <a:off x="384872" y="1435415"/>
                <a:ext cx="8435276" cy="1242013"/>
              </a:xfrm>
              <a:prstGeom prst="rect">
                <a:avLst/>
              </a:prstGeom>
              <a:solidFill>
                <a:srgbClr val="F2F5F9"/>
              </a:solidFill>
              <a:ln w="6350" cap="flat" cmpd="sng" algn="ctr">
                <a:noFill/>
                <a:prstDash val="solid"/>
                <a:miter lim="800000"/>
              </a:ln>
              <a:effectLst/>
            </p:spPr>
            <p:txBody>
              <a:bodyPr rtlCol="0" anchor="ctr"/>
              <a:lstStyle/>
              <a:p>
                <a:pPr marL="0" marR="0" lvl="0" indent="0" defTabSz="422041" eaLnBrk="1" fontAlgn="auto" latinLnBrk="0" hangingPunct="1">
                  <a:lnSpc>
                    <a:spcPct val="100000"/>
                  </a:lnSpc>
                  <a:spcBef>
                    <a:spcPts val="0"/>
                  </a:spcBef>
                  <a:spcAft>
                    <a:spcPts val="0"/>
                  </a:spcAft>
                  <a:buClrTx/>
                  <a:buSzTx/>
                  <a:buFontTx/>
                  <a:buNone/>
                  <a:tabLst/>
                  <a:defRPr/>
                </a:pPr>
                <a:r>
                  <a:rPr kumimoji="1" lang="ja-JP" altLang="en-US" sz="2000" b="0" i="0" u="none" strike="noStrike" kern="0" cap="none" spc="0" normalizeH="0" baseline="0" noProof="0" dirty="0">
                    <a:ln>
                      <a:noFill/>
                    </a:ln>
                    <a:effectLst/>
                    <a:uLnTx/>
                    <a:uFillTx/>
                    <a:latin typeface="ＭＳ Ｐゴシック"/>
                    <a:ea typeface="ＭＳ Ｐゴシック"/>
                    <a:cs typeface="+mn-cs"/>
                  </a:rPr>
                  <a:t>今後の予定</a:t>
                </a:r>
              </a:p>
            </p:txBody>
          </p:sp>
          <p:cxnSp>
            <p:nvCxnSpPr>
              <p:cNvPr id="44" name="直線コネクタ 43">
                <a:extLst>
                  <a:ext uri="{FF2B5EF4-FFF2-40B4-BE49-F238E27FC236}">
                    <a16:creationId xmlns:a16="http://schemas.microsoft.com/office/drawing/2014/main" id="{AA808F5C-F5EB-9265-7794-2C095A22FB70}"/>
                  </a:ext>
                </a:extLst>
              </p:cNvPr>
              <p:cNvCxnSpPr>
                <a:cxnSpLocks/>
              </p:cNvCxnSpPr>
              <p:nvPr/>
            </p:nvCxnSpPr>
            <p:spPr>
              <a:xfrm>
                <a:off x="384872" y="1435415"/>
                <a:ext cx="0" cy="1242013"/>
              </a:xfrm>
              <a:prstGeom prst="line">
                <a:avLst/>
              </a:prstGeom>
              <a:noFill/>
              <a:ln w="63500" cap="flat" cmpd="sng" algn="ctr">
                <a:solidFill>
                  <a:srgbClr val="0E326F"/>
                </a:solidFill>
                <a:prstDash val="solid"/>
                <a:miter lim="800000"/>
              </a:ln>
              <a:effectLst/>
            </p:spPr>
          </p:cxnSp>
        </p:grpSp>
        <p:sp>
          <p:nvSpPr>
            <p:cNvPr id="42" name="正方形/長方形 41">
              <a:extLst>
                <a:ext uri="{FF2B5EF4-FFF2-40B4-BE49-F238E27FC236}">
                  <a16:creationId xmlns:a16="http://schemas.microsoft.com/office/drawing/2014/main" id="{342247B0-EC0B-6BC9-2D2D-5B98521B95EA}"/>
                </a:ext>
              </a:extLst>
            </p:cNvPr>
            <p:cNvSpPr/>
            <p:nvPr/>
          </p:nvSpPr>
          <p:spPr>
            <a:xfrm>
              <a:off x="432669" y="1318528"/>
              <a:ext cx="6574597"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600" b="1" i="0" u="none" strike="noStrike" kern="0" cap="none" spc="0" normalizeH="0" baseline="0" noProof="0" dirty="0">
                <a:ln>
                  <a:noFill/>
                </a:ln>
                <a:solidFill>
                  <a:srgbClr val="1F497D"/>
                </a:solidFill>
                <a:effectLst/>
                <a:uLnTx/>
                <a:uFillTx/>
                <a:latin typeface="ＭＳ Ｐゴシック"/>
                <a:ea typeface="ＭＳ Ｐゴシック"/>
              </a:endParaRPr>
            </a:p>
          </p:txBody>
        </p:sp>
      </p:grpSp>
      <p:sp>
        <p:nvSpPr>
          <p:cNvPr id="15" name="テキスト ボックス 14">
            <a:extLst>
              <a:ext uri="{FF2B5EF4-FFF2-40B4-BE49-F238E27FC236}">
                <a16:creationId xmlns:a16="http://schemas.microsoft.com/office/drawing/2014/main" id="{20D224E4-BD27-BFC3-8985-53EC9D2843E5}"/>
              </a:ext>
            </a:extLst>
          </p:cNvPr>
          <p:cNvSpPr txBox="1"/>
          <p:nvPr/>
        </p:nvSpPr>
        <p:spPr>
          <a:xfrm>
            <a:off x="632519" y="4149080"/>
            <a:ext cx="8655225" cy="1417568"/>
          </a:xfrm>
          <a:prstGeom prst="rect">
            <a:avLst/>
          </a:prstGeom>
          <a:noFill/>
        </p:spPr>
        <p:txBody>
          <a:bodyPr wrap="square" rtlCol="0" anchor="t">
            <a:spAutoFit/>
          </a:bodyPr>
          <a:lstStyle/>
          <a:p>
            <a:pPr marL="342900" indent="-342900">
              <a:lnSpc>
                <a:spcPct val="150000"/>
              </a:lnSpc>
              <a:buClr>
                <a:srgbClr val="0070C0"/>
              </a:buClr>
              <a:buSzPct val="110000"/>
              <a:buFont typeface="Wingdings" panose="05000000000000000000" pitchFamily="2" charset="2"/>
              <a:buChar char="l"/>
            </a:pPr>
            <a:r>
              <a:rPr lang="ja-JP" altLang="en-US" sz="2000" dirty="0">
                <a:solidFill>
                  <a:srgbClr val="333333"/>
                </a:solidFill>
                <a:cs typeface="Arial" panose="020B0604020202020204" pitchFamily="34" charset="0"/>
              </a:rPr>
              <a:t>逆畳み込み演算の最適化</a:t>
            </a:r>
            <a:endParaRPr lang="en-US" altLang="ja-JP" sz="2000" dirty="0">
              <a:solidFill>
                <a:srgbClr val="333333"/>
              </a:solidFill>
              <a:cs typeface="Arial" panose="020B0604020202020204" pitchFamily="34" charset="0"/>
            </a:endParaRPr>
          </a:p>
          <a:p>
            <a:pPr marL="342900" indent="-342900">
              <a:lnSpc>
                <a:spcPct val="150000"/>
              </a:lnSpc>
              <a:buClr>
                <a:srgbClr val="0070C0"/>
              </a:buClr>
              <a:buSzPct val="110000"/>
              <a:buFont typeface="Wingdings" panose="05000000000000000000" pitchFamily="2" charset="2"/>
              <a:buChar char="l"/>
            </a:pPr>
            <a:r>
              <a:rPr lang="en-US" altLang="ja-JP" sz="2000" dirty="0" err="1">
                <a:solidFill>
                  <a:srgbClr val="333333"/>
                </a:solidFill>
                <a:cs typeface="Arial" panose="020B0604020202020204" pitchFamily="34" charset="0"/>
              </a:rPr>
              <a:t>Cauer</a:t>
            </a:r>
            <a:r>
              <a:rPr lang="ja-JP" altLang="en-US" sz="2000" dirty="0">
                <a:solidFill>
                  <a:srgbClr val="333333"/>
                </a:solidFill>
                <a:cs typeface="Arial" panose="020B0604020202020204" pitchFamily="34" charset="0"/>
              </a:rPr>
              <a:t>型回路における</a:t>
            </a:r>
            <a:r>
              <a:rPr lang="en-US" altLang="ja-JP" sz="2000" dirty="0">
                <a:solidFill>
                  <a:srgbClr val="333333"/>
                </a:solidFill>
                <a:cs typeface="Arial" panose="020B0604020202020204" pitchFamily="34" charset="0"/>
              </a:rPr>
              <a:t>RC</a:t>
            </a:r>
            <a:r>
              <a:rPr lang="ja-JP" altLang="en-US" sz="2000" dirty="0">
                <a:solidFill>
                  <a:srgbClr val="333333"/>
                </a:solidFill>
                <a:cs typeface="Arial" panose="020B0604020202020204" pitchFamily="34" charset="0"/>
              </a:rPr>
              <a:t>の値の累積計算・プロット</a:t>
            </a:r>
            <a:endParaRPr lang="en-US" altLang="ja-JP" sz="2000" dirty="0">
              <a:solidFill>
                <a:srgbClr val="333333"/>
              </a:solidFill>
              <a:cs typeface="Arial" panose="020B0604020202020204" pitchFamily="34" charset="0"/>
            </a:endParaRPr>
          </a:p>
          <a:p>
            <a:pPr marL="342900" indent="-342900">
              <a:lnSpc>
                <a:spcPct val="150000"/>
              </a:lnSpc>
              <a:buClr>
                <a:srgbClr val="0070C0"/>
              </a:buClr>
              <a:buSzPct val="110000"/>
              <a:buFont typeface="Wingdings" panose="05000000000000000000" pitchFamily="2" charset="2"/>
              <a:buChar char="l"/>
            </a:pPr>
            <a:r>
              <a:rPr lang="ja-JP" altLang="en-US" sz="2000" dirty="0">
                <a:solidFill>
                  <a:srgbClr val="333333"/>
                </a:solidFill>
                <a:cs typeface="Arial" panose="020B0604020202020204" pitchFamily="34" charset="0"/>
              </a:rPr>
              <a:t>計算結果の検証</a:t>
            </a:r>
            <a:endParaRPr lang="en-US" altLang="ja-JP" sz="2000" dirty="0">
              <a:solidFill>
                <a:srgbClr val="333333"/>
              </a:solidFill>
              <a:cs typeface="Arial" panose="020B0604020202020204" pitchFamily="34" charset="0"/>
            </a:endParaRPr>
          </a:p>
        </p:txBody>
      </p:sp>
    </p:spTree>
    <p:extLst>
      <p:ext uri="{BB962C8B-B14F-4D97-AF65-F5344CB8AC3E}">
        <p14:creationId xmlns:p14="http://schemas.microsoft.com/office/powerpoint/2010/main" val="24608509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150DFD-AB2B-7D35-3B68-FBD962A0EC6F}"/>
              </a:ext>
            </a:extLst>
          </p:cNvPr>
          <p:cNvSpPr>
            <a:spLocks noGrp="1"/>
          </p:cNvSpPr>
          <p:nvPr>
            <p:ph type="title"/>
          </p:nvPr>
        </p:nvSpPr>
        <p:spPr/>
        <p:txBody>
          <a:bodyPr/>
          <a:lstStyle/>
          <a:p>
            <a:r>
              <a:rPr kumimoji="1" lang="ja-JP" altLang="en-US" dirty="0"/>
              <a:t>目次</a:t>
            </a:r>
          </a:p>
        </p:txBody>
      </p:sp>
      <p:sp>
        <p:nvSpPr>
          <p:cNvPr id="3" name="テキスト ボックス 2">
            <a:extLst>
              <a:ext uri="{FF2B5EF4-FFF2-40B4-BE49-F238E27FC236}">
                <a16:creationId xmlns:a16="http://schemas.microsoft.com/office/drawing/2014/main" id="{F76D38CF-5F0C-90CA-F1D3-0AA30F887DCA}"/>
              </a:ext>
            </a:extLst>
          </p:cNvPr>
          <p:cNvSpPr txBox="1"/>
          <p:nvPr/>
        </p:nvSpPr>
        <p:spPr>
          <a:xfrm>
            <a:off x="634154" y="1050945"/>
            <a:ext cx="8630197" cy="4756110"/>
          </a:xfrm>
          <a:prstGeom prst="rect">
            <a:avLst/>
          </a:prstGeom>
          <a:noFill/>
        </p:spPr>
        <p:txBody>
          <a:bodyPr wrap="square" rtlCol="0" anchor="t">
            <a:spAutoFit/>
          </a:bodyPr>
          <a:lstStyle/>
          <a:p>
            <a:pPr marL="457200" indent="-457200">
              <a:lnSpc>
                <a:spcPct val="200000"/>
              </a:lnSpc>
              <a:buClr>
                <a:srgbClr val="0070C0"/>
              </a:buClr>
              <a:buSzPct val="110000"/>
              <a:buFont typeface="+mj-lt"/>
              <a:buAutoNum type="arabicPeriod"/>
            </a:pPr>
            <a:r>
              <a:rPr lang="ja-JP" altLang="en-US" sz="2800" dirty="0">
                <a:solidFill>
                  <a:schemeClr val="bg1">
                    <a:lumMod val="85000"/>
                  </a:schemeClr>
                </a:solidFill>
                <a:cs typeface="Arial" panose="020B0604020202020204" pitchFamily="34" charset="0"/>
              </a:rPr>
              <a:t>進捗状況</a:t>
            </a:r>
            <a:endParaRPr lang="en-US" altLang="ja-JP" sz="2800" dirty="0">
              <a:solidFill>
                <a:schemeClr val="bg1">
                  <a:lumMod val="85000"/>
                </a:schemeClr>
              </a:solidFill>
              <a:cs typeface="Arial" panose="020B0604020202020204" pitchFamily="34" charset="0"/>
            </a:endParaRPr>
          </a:p>
          <a:p>
            <a:pPr marL="457200" indent="-457200">
              <a:lnSpc>
                <a:spcPct val="200000"/>
              </a:lnSpc>
              <a:buClr>
                <a:srgbClr val="0070C0"/>
              </a:buClr>
              <a:buSzPct val="110000"/>
              <a:buFont typeface="+mj-lt"/>
              <a:buAutoNum type="arabicPeriod"/>
            </a:pPr>
            <a:r>
              <a:rPr lang="ja-JP" altLang="en-US" sz="2800" dirty="0">
                <a:solidFill>
                  <a:schemeClr val="bg1">
                    <a:lumMod val="85000"/>
                  </a:schemeClr>
                </a:solidFill>
                <a:cs typeface="Arial" panose="020B0604020202020204" pitchFamily="34" charset="0"/>
              </a:rPr>
              <a:t>項目ごとの進捗</a:t>
            </a:r>
            <a:endParaRPr lang="en-US" altLang="ja-JP" sz="2800" dirty="0">
              <a:solidFill>
                <a:schemeClr val="bg1">
                  <a:lumMod val="85000"/>
                </a:schemeClr>
              </a:solidFill>
              <a:cs typeface="Arial" panose="020B0604020202020204" pitchFamily="34" charset="0"/>
            </a:endParaRPr>
          </a:p>
          <a:p>
            <a:pPr marL="914400" lvl="1" indent="-457200">
              <a:lnSpc>
                <a:spcPct val="200000"/>
              </a:lnSpc>
              <a:buClr>
                <a:srgbClr val="0070C0"/>
              </a:buClr>
              <a:buSzPct val="110000"/>
              <a:buFont typeface="+mj-ea"/>
              <a:buAutoNum type="circleNumDbPlain"/>
              <a:defRPr/>
            </a:pPr>
            <a:r>
              <a:rPr kumimoji="1" lang="ja-JP" altLang="en-US" sz="2400" b="0" i="0" u="none" strike="noStrike" kern="1200" cap="none" spc="0" normalizeH="0" baseline="0" noProof="0" dirty="0">
                <a:ln>
                  <a:noFill/>
                </a:ln>
                <a:solidFill>
                  <a:schemeClr val="bg1">
                    <a:lumMod val="85000"/>
                  </a:schemeClr>
                </a:solidFill>
                <a:effectLst/>
                <a:uLnTx/>
                <a:uFillTx/>
                <a:latin typeface="Arial" panose="020B0604020202020204" pitchFamily="34" charset="0"/>
                <a:ea typeface="ＭＳ Ｐゴシック" panose="020B0600070205080204" pitchFamily="50" charset="-128"/>
                <a:cs typeface="Arial" panose="020B0604020202020204" pitchFamily="34" charset="0"/>
              </a:rPr>
              <a:t>構造関数　</a:t>
            </a:r>
            <a:r>
              <a:rPr kumimoji="1" lang="ja-JP" altLang="en-US" sz="2400" kern="1200" dirty="0">
                <a:solidFill>
                  <a:schemeClr val="bg1">
                    <a:lumMod val="85000"/>
                  </a:schemeClr>
                </a:solidFill>
                <a:latin typeface="Arial" panose="020B0604020202020204" pitchFamily="34" charset="0"/>
                <a:ea typeface="ＭＳ Ｐゴシック" panose="020B0600070205080204" pitchFamily="50" charset="-128"/>
                <a:cs typeface="Arial" panose="020B0604020202020204" pitchFamily="34" charset="0"/>
              </a:rPr>
              <a:t>計算手法開発</a:t>
            </a:r>
            <a:endParaRPr kumimoji="1" lang="en-US" altLang="ja-JP" sz="2400" kern="1200" dirty="0">
              <a:solidFill>
                <a:schemeClr val="bg1">
                  <a:lumMod val="85000"/>
                </a:schemeClr>
              </a:solidFill>
              <a:latin typeface="Arial" panose="020B0604020202020204" pitchFamily="34" charset="0"/>
              <a:ea typeface="ＭＳ Ｐゴシック" panose="020B0600070205080204" pitchFamily="50" charset="-128"/>
              <a:cs typeface="Arial" panose="020B0604020202020204" pitchFamily="34" charset="0"/>
            </a:endParaRPr>
          </a:p>
          <a:p>
            <a:pPr marL="914400" marR="0" lvl="1" indent="-457200" algn="l" defTabSz="914400" rtl="0" eaLnBrk="0" fontAlgn="base" latinLnBrk="0" hangingPunct="0">
              <a:lnSpc>
                <a:spcPct val="200000"/>
              </a:lnSpc>
              <a:spcBef>
                <a:spcPct val="0"/>
              </a:spcBef>
              <a:spcAft>
                <a:spcPct val="0"/>
              </a:spcAft>
              <a:buClr>
                <a:srgbClr val="0070C0"/>
              </a:buClr>
              <a:buSzPct val="110000"/>
              <a:buFont typeface="+mj-ea"/>
              <a:buAutoNum type="circleNumDbPlain"/>
              <a:tabLst/>
              <a:defRPr/>
            </a:pPr>
            <a:r>
              <a:rPr kumimoji="1" lang="en-US" altLang="ja-JP" sz="2400" b="0" i="0" u="none" strike="noStrike" kern="1200" cap="none" spc="0" normalizeH="0" baseline="0" noProof="0" dirty="0">
                <a:ln>
                  <a:noFill/>
                </a:ln>
                <a:effectLst/>
                <a:uLnTx/>
                <a:uFillTx/>
                <a:latin typeface="Arial" panose="020B0604020202020204" pitchFamily="34" charset="0"/>
                <a:ea typeface="ＭＳ Ｐゴシック" panose="020B0600070205080204" pitchFamily="50" charset="-128"/>
                <a:cs typeface="Arial" panose="020B0604020202020204" pitchFamily="34" charset="0"/>
              </a:rPr>
              <a:t>OSAB</a:t>
            </a:r>
            <a:r>
              <a:rPr kumimoji="1" lang="ja-JP" altLang="en-US" sz="2400" b="0" i="0" u="none" strike="noStrike" kern="1200" cap="none" spc="0" normalizeH="0" baseline="0" noProof="0" dirty="0">
                <a:ln>
                  <a:noFill/>
                </a:ln>
                <a:effectLst/>
                <a:uLnTx/>
                <a:uFillTx/>
                <a:latin typeface="Arial" panose="020B0604020202020204" pitchFamily="34" charset="0"/>
                <a:ea typeface="ＭＳ Ｐゴシック" panose="020B0600070205080204" pitchFamily="50" charset="-128"/>
                <a:cs typeface="Arial" panose="020B0604020202020204" pitchFamily="34" charset="0"/>
              </a:rPr>
              <a:t>　中試酸化炉　シミュレーション</a:t>
            </a:r>
            <a:endParaRPr kumimoji="1" lang="en-US" altLang="ja-JP" sz="2400" b="0" i="0" u="none" strike="noStrike" kern="1200" cap="none" spc="0" normalizeH="0" baseline="0" noProof="0" dirty="0">
              <a:ln>
                <a:noFill/>
              </a:ln>
              <a:effectLst/>
              <a:uLnTx/>
              <a:uFillTx/>
              <a:latin typeface="Arial" panose="020B0604020202020204" pitchFamily="34" charset="0"/>
              <a:ea typeface="ＭＳ Ｐゴシック" panose="020B0600070205080204" pitchFamily="50" charset="-128"/>
              <a:cs typeface="Arial" panose="020B0604020202020204" pitchFamily="34" charset="0"/>
            </a:endParaRPr>
          </a:p>
          <a:p>
            <a:pPr marL="914400" marR="0" lvl="1" indent="-457200" algn="l" defTabSz="914400" rtl="0" eaLnBrk="0" fontAlgn="base" latinLnBrk="0" hangingPunct="0">
              <a:lnSpc>
                <a:spcPct val="200000"/>
              </a:lnSpc>
              <a:spcBef>
                <a:spcPct val="0"/>
              </a:spcBef>
              <a:spcAft>
                <a:spcPct val="0"/>
              </a:spcAft>
              <a:buClr>
                <a:srgbClr val="0070C0"/>
              </a:buClr>
              <a:buSzPct val="110000"/>
              <a:buFont typeface="+mj-ea"/>
              <a:buAutoNum type="circleNumDbPlain"/>
              <a:tabLst/>
              <a:defRPr/>
            </a:pPr>
            <a:r>
              <a:rPr kumimoji="1" lang="ja-JP" altLang="en-US" sz="2400" b="0" i="0" u="none" strike="noStrike" kern="1200" cap="none" spc="0" normalizeH="0" baseline="0" noProof="0" dirty="0">
                <a:ln>
                  <a:noFill/>
                </a:ln>
                <a:solidFill>
                  <a:schemeClr val="bg1">
                    <a:lumMod val="85000"/>
                  </a:schemeClr>
                </a:solidFill>
                <a:effectLst/>
                <a:uLnTx/>
                <a:uFillTx/>
                <a:latin typeface="Arial" panose="020B0604020202020204" pitchFamily="34" charset="0"/>
                <a:ea typeface="ＭＳ Ｐゴシック" panose="020B0600070205080204" pitchFamily="50" charset="-128"/>
                <a:cs typeface="Arial" panose="020B0604020202020204" pitchFamily="34" charset="0"/>
              </a:rPr>
              <a:t>検査自動化</a:t>
            </a:r>
            <a:r>
              <a:rPr kumimoji="1" lang="en-US" altLang="ja-JP" sz="2400" b="0" i="0" u="none" strike="noStrike" kern="1200" cap="none" spc="0" normalizeH="0" baseline="0" noProof="0" dirty="0">
                <a:ln>
                  <a:noFill/>
                </a:ln>
                <a:solidFill>
                  <a:schemeClr val="bg1">
                    <a:lumMod val="85000"/>
                  </a:schemeClr>
                </a:solidFill>
                <a:effectLst/>
                <a:uLnTx/>
                <a:uFillTx/>
                <a:latin typeface="Arial" panose="020B0604020202020204" pitchFamily="34" charset="0"/>
                <a:ea typeface="ＭＳ Ｐゴシック" panose="020B0600070205080204" pitchFamily="50" charset="-128"/>
                <a:cs typeface="Arial" panose="020B0604020202020204" pitchFamily="34" charset="0"/>
              </a:rPr>
              <a:t>Gr</a:t>
            </a:r>
            <a:r>
              <a:rPr kumimoji="1" lang="ja-JP" altLang="en-US" sz="2400" b="0" i="0" u="none" strike="noStrike" kern="1200" cap="none" spc="0" normalizeH="0" baseline="0" noProof="0" dirty="0">
                <a:ln>
                  <a:noFill/>
                </a:ln>
                <a:solidFill>
                  <a:schemeClr val="bg1">
                    <a:lumMod val="85000"/>
                  </a:schemeClr>
                </a:solidFill>
                <a:effectLst/>
                <a:uLnTx/>
                <a:uFillTx/>
                <a:latin typeface="Arial" panose="020B0604020202020204" pitchFamily="34" charset="0"/>
                <a:ea typeface="ＭＳ Ｐゴシック" panose="020B0600070205080204" pitchFamily="50" charset="-128"/>
                <a:cs typeface="Arial" panose="020B0604020202020204" pitchFamily="34" charset="0"/>
              </a:rPr>
              <a:t>　</a:t>
            </a:r>
            <a:r>
              <a:rPr kumimoji="1" lang="en-US" altLang="ja-JP" sz="2400" b="0" i="0" u="none" strike="noStrike" kern="1200" cap="none" spc="0" normalizeH="0" baseline="0" noProof="0" dirty="0">
                <a:ln>
                  <a:noFill/>
                </a:ln>
                <a:solidFill>
                  <a:schemeClr val="bg1">
                    <a:lumMod val="85000"/>
                  </a:schemeClr>
                </a:solidFill>
                <a:effectLst/>
                <a:uLnTx/>
                <a:uFillTx/>
                <a:latin typeface="Arial" panose="020B0604020202020204" pitchFamily="34" charset="0"/>
                <a:ea typeface="ＭＳ Ｐゴシック" panose="020B0600070205080204" pitchFamily="50" charset="-128"/>
                <a:cs typeface="Arial" panose="020B0604020202020204" pitchFamily="34" charset="0"/>
              </a:rPr>
              <a:t>HTML</a:t>
            </a:r>
            <a:r>
              <a:rPr kumimoji="1" lang="ja-JP" altLang="en-US" sz="2400" b="0" i="0" u="none" strike="noStrike" kern="1200" cap="none" spc="0" normalizeH="0" baseline="0" noProof="0" dirty="0">
                <a:ln>
                  <a:noFill/>
                </a:ln>
                <a:solidFill>
                  <a:schemeClr val="bg1">
                    <a:lumMod val="85000"/>
                  </a:schemeClr>
                </a:solidFill>
                <a:effectLst/>
                <a:uLnTx/>
                <a:uFillTx/>
                <a:latin typeface="Arial" panose="020B0604020202020204" pitchFamily="34" charset="0"/>
                <a:ea typeface="ＭＳ Ｐゴシック" panose="020B0600070205080204" pitchFamily="50" charset="-128"/>
                <a:cs typeface="Arial" panose="020B0604020202020204" pitchFamily="34" charset="0"/>
              </a:rPr>
              <a:t>自動解析システム</a:t>
            </a:r>
          </a:p>
          <a:p>
            <a:pPr marL="457200" indent="-457200">
              <a:lnSpc>
                <a:spcPct val="200000"/>
              </a:lnSpc>
              <a:buClr>
                <a:srgbClr val="0070C0"/>
              </a:buClr>
              <a:buSzPct val="110000"/>
              <a:buFont typeface="+mj-lt"/>
              <a:buAutoNum type="arabicPeriod"/>
            </a:pPr>
            <a:r>
              <a:rPr lang="ja-JP" altLang="en-US" sz="2800" dirty="0">
                <a:solidFill>
                  <a:schemeClr val="accent3">
                    <a:lumMod val="85000"/>
                  </a:schemeClr>
                </a:solidFill>
                <a:cs typeface="Arial" panose="020B0604020202020204" pitchFamily="34" charset="0"/>
              </a:rPr>
              <a:t>今後の予定</a:t>
            </a:r>
            <a:endParaRPr lang="en-US" altLang="ja-JP" sz="2800" dirty="0">
              <a:solidFill>
                <a:schemeClr val="accent3">
                  <a:lumMod val="85000"/>
                </a:schemeClr>
              </a:solidFill>
              <a:cs typeface="Arial" panose="020B0604020202020204" pitchFamily="34" charset="0"/>
            </a:endParaRPr>
          </a:p>
        </p:txBody>
      </p:sp>
    </p:spTree>
    <p:extLst>
      <p:ext uri="{BB962C8B-B14F-4D97-AF65-F5344CB8AC3E}">
        <p14:creationId xmlns:p14="http://schemas.microsoft.com/office/powerpoint/2010/main" val="1674363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30011" y="-27384"/>
            <a:ext cx="7431301" cy="606366"/>
          </a:xfrm>
          <a:prstGeom prst="rect">
            <a:avLst/>
          </a:prstGeom>
        </p:spPr>
        <p:txBody>
          <a:bodyPr/>
          <a:lstStyle/>
          <a:p>
            <a:r>
              <a:rPr kumimoji="1" lang="en-US" altLang="ja-JP" sz="2400" kern="1200" dirty="0">
                <a:latin typeface="Arial" panose="020B0604020202020204" pitchFamily="34" charset="0"/>
                <a:ea typeface="ＭＳ Ｐゴシック" panose="020B0600070205080204" pitchFamily="50" charset="-128"/>
                <a:cs typeface="Arial" panose="020B0604020202020204" pitchFamily="34" charset="0"/>
              </a:rPr>
              <a:t>OSAB</a:t>
            </a:r>
            <a:r>
              <a:rPr kumimoji="1" lang="ja-JP" altLang="en-US" sz="2400" kern="1200" dirty="0">
                <a:latin typeface="Arial" panose="020B0604020202020204" pitchFamily="34" charset="0"/>
                <a:ea typeface="ＭＳ Ｐゴシック" panose="020B0600070205080204" pitchFamily="50" charset="-128"/>
                <a:cs typeface="Arial" panose="020B0604020202020204" pitchFamily="34" charset="0"/>
              </a:rPr>
              <a:t>　中試酸化炉　シミュレーション</a:t>
            </a:r>
          </a:p>
        </p:txBody>
      </p:sp>
      <p:grpSp>
        <p:nvGrpSpPr>
          <p:cNvPr id="68" name="グループ化 67">
            <a:extLst>
              <a:ext uri="{FF2B5EF4-FFF2-40B4-BE49-F238E27FC236}">
                <a16:creationId xmlns:a16="http://schemas.microsoft.com/office/drawing/2014/main" id="{BA76B345-4850-8DFC-3035-D450378DDDE4}"/>
              </a:ext>
            </a:extLst>
          </p:cNvPr>
          <p:cNvGrpSpPr/>
          <p:nvPr/>
        </p:nvGrpSpPr>
        <p:grpSpPr>
          <a:xfrm>
            <a:off x="325697" y="716833"/>
            <a:ext cx="9253028" cy="414065"/>
            <a:chOff x="384872" y="1258017"/>
            <a:chExt cx="8435276" cy="414065"/>
          </a:xfrm>
        </p:grpSpPr>
        <p:grpSp>
          <p:nvGrpSpPr>
            <p:cNvPr id="69" name="グループ化 68">
              <a:extLst>
                <a:ext uri="{FF2B5EF4-FFF2-40B4-BE49-F238E27FC236}">
                  <a16:creationId xmlns:a16="http://schemas.microsoft.com/office/drawing/2014/main" id="{4C82273D-37C4-F609-9BFF-1F601E2C7B26}"/>
                </a:ext>
              </a:extLst>
            </p:cNvPr>
            <p:cNvGrpSpPr/>
            <p:nvPr/>
          </p:nvGrpSpPr>
          <p:grpSpPr>
            <a:xfrm>
              <a:off x="384872" y="1258017"/>
              <a:ext cx="8435276" cy="414065"/>
              <a:chOff x="384872" y="1435415"/>
              <a:chExt cx="8435276" cy="1242013"/>
            </a:xfrm>
          </p:grpSpPr>
          <p:sp>
            <p:nvSpPr>
              <p:cNvPr id="71" name="正方形/長方形 70">
                <a:extLst>
                  <a:ext uri="{FF2B5EF4-FFF2-40B4-BE49-F238E27FC236}">
                    <a16:creationId xmlns:a16="http://schemas.microsoft.com/office/drawing/2014/main" id="{3D52BF7E-0D7E-51AD-6431-2BCF1787C21F}"/>
                  </a:ext>
                </a:extLst>
              </p:cNvPr>
              <p:cNvSpPr/>
              <p:nvPr/>
            </p:nvSpPr>
            <p:spPr>
              <a:xfrm>
                <a:off x="384872" y="1435415"/>
                <a:ext cx="8435276" cy="1242013"/>
              </a:xfrm>
              <a:prstGeom prst="rect">
                <a:avLst/>
              </a:prstGeom>
              <a:solidFill>
                <a:srgbClr val="F2F5F9"/>
              </a:solidFill>
              <a:ln w="6350" cap="flat" cmpd="sng" algn="ctr">
                <a:noFill/>
                <a:prstDash val="solid"/>
                <a:miter lim="800000"/>
              </a:ln>
              <a:effectLst/>
            </p:spPr>
            <p:txBody>
              <a:bodyPr rtlCol="0" anchor="ctr"/>
              <a:lstStyle/>
              <a:p>
                <a:pPr marL="0" marR="0" lvl="0" indent="0" defTabSz="422041" eaLnBrk="1" fontAlgn="auto" latinLnBrk="0" hangingPunct="1">
                  <a:lnSpc>
                    <a:spcPct val="100000"/>
                  </a:lnSpc>
                  <a:spcBef>
                    <a:spcPts val="0"/>
                  </a:spcBef>
                  <a:spcAft>
                    <a:spcPts val="0"/>
                  </a:spcAft>
                  <a:buClrTx/>
                  <a:buSzTx/>
                  <a:buFontTx/>
                  <a:buNone/>
                  <a:tabLst/>
                  <a:defRPr/>
                </a:pPr>
                <a:r>
                  <a:rPr lang="ja-JP" altLang="en-US" sz="2000" kern="0" dirty="0">
                    <a:latin typeface="ＭＳ Ｐゴシック"/>
                    <a:ea typeface="ＭＳ Ｐゴシック"/>
                  </a:rPr>
                  <a:t>依頼内容</a:t>
                </a:r>
                <a:endParaRPr kumimoji="1" lang="ja-JP" altLang="en-US" sz="2000" b="0" i="0" u="none" strike="noStrike" kern="0" cap="none" spc="0" normalizeH="0" baseline="0" noProof="0" dirty="0">
                  <a:ln>
                    <a:noFill/>
                  </a:ln>
                  <a:effectLst/>
                  <a:uLnTx/>
                  <a:uFillTx/>
                  <a:latin typeface="ＭＳ Ｐゴシック"/>
                  <a:ea typeface="ＭＳ Ｐゴシック"/>
                  <a:cs typeface="+mn-cs"/>
                </a:endParaRPr>
              </a:p>
            </p:txBody>
          </p:sp>
          <p:cxnSp>
            <p:nvCxnSpPr>
              <p:cNvPr id="72" name="直線コネクタ 71">
                <a:extLst>
                  <a:ext uri="{FF2B5EF4-FFF2-40B4-BE49-F238E27FC236}">
                    <a16:creationId xmlns:a16="http://schemas.microsoft.com/office/drawing/2014/main" id="{0CC9D802-458B-AA28-68E6-DA790E675475}"/>
                  </a:ext>
                </a:extLst>
              </p:cNvPr>
              <p:cNvCxnSpPr>
                <a:cxnSpLocks/>
              </p:cNvCxnSpPr>
              <p:nvPr/>
            </p:nvCxnSpPr>
            <p:spPr>
              <a:xfrm>
                <a:off x="384872" y="1435415"/>
                <a:ext cx="0" cy="1242013"/>
              </a:xfrm>
              <a:prstGeom prst="line">
                <a:avLst/>
              </a:prstGeom>
              <a:noFill/>
              <a:ln w="63500" cap="flat" cmpd="sng" algn="ctr">
                <a:solidFill>
                  <a:srgbClr val="0E326F"/>
                </a:solidFill>
                <a:prstDash val="solid"/>
                <a:miter lim="800000"/>
              </a:ln>
              <a:effectLst/>
            </p:spPr>
          </p:cxnSp>
        </p:grpSp>
        <p:sp>
          <p:nvSpPr>
            <p:cNvPr id="70" name="正方形/長方形 69">
              <a:extLst>
                <a:ext uri="{FF2B5EF4-FFF2-40B4-BE49-F238E27FC236}">
                  <a16:creationId xmlns:a16="http://schemas.microsoft.com/office/drawing/2014/main" id="{AFC87ABF-9692-0156-936C-29B7FF2F3BCE}"/>
                </a:ext>
              </a:extLst>
            </p:cNvPr>
            <p:cNvSpPr/>
            <p:nvPr/>
          </p:nvSpPr>
          <p:spPr>
            <a:xfrm>
              <a:off x="432669" y="1318528"/>
              <a:ext cx="6574597"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600" b="1" i="0" u="none" strike="noStrike" kern="0" cap="none" spc="0" normalizeH="0" baseline="0" noProof="0" dirty="0">
                <a:ln>
                  <a:noFill/>
                </a:ln>
                <a:solidFill>
                  <a:srgbClr val="1F497D"/>
                </a:solidFill>
                <a:effectLst/>
                <a:uLnTx/>
                <a:uFillTx/>
                <a:latin typeface="ＭＳ Ｐゴシック"/>
                <a:ea typeface="ＭＳ Ｐゴシック"/>
              </a:endParaRPr>
            </a:p>
          </p:txBody>
        </p:sp>
      </p:grpSp>
      <p:sp>
        <p:nvSpPr>
          <p:cNvPr id="21" name="テキスト ボックス 20">
            <a:extLst>
              <a:ext uri="{FF2B5EF4-FFF2-40B4-BE49-F238E27FC236}">
                <a16:creationId xmlns:a16="http://schemas.microsoft.com/office/drawing/2014/main" id="{13DC23FC-677F-2B37-6DD5-0E11E9DD9BBF}"/>
              </a:ext>
            </a:extLst>
          </p:cNvPr>
          <p:cNvSpPr txBox="1"/>
          <p:nvPr/>
        </p:nvSpPr>
        <p:spPr>
          <a:xfrm>
            <a:off x="632519" y="1268761"/>
            <a:ext cx="5257227" cy="3725892"/>
          </a:xfrm>
          <a:prstGeom prst="rect">
            <a:avLst/>
          </a:prstGeom>
          <a:noFill/>
        </p:spPr>
        <p:txBody>
          <a:bodyPr wrap="square" rtlCol="0" anchor="t">
            <a:spAutoFit/>
          </a:bodyPr>
          <a:lstStyle/>
          <a:p>
            <a:pPr marL="342900" indent="-342900">
              <a:lnSpc>
                <a:spcPct val="150000"/>
              </a:lnSpc>
              <a:buClr>
                <a:srgbClr val="0070C0"/>
              </a:buClr>
              <a:buSzPct val="110000"/>
              <a:buFont typeface="Wingdings" panose="05000000000000000000" pitchFamily="2" charset="2"/>
              <a:buChar char="l"/>
            </a:pPr>
            <a:r>
              <a:rPr lang="ja-JP" altLang="en-US" sz="2000" dirty="0">
                <a:cs typeface="Arial" panose="020B0604020202020204" pitchFamily="34" charset="0"/>
              </a:rPr>
              <a:t>依頼元：生産技術部　境さん</a:t>
            </a:r>
            <a:endParaRPr lang="en-US" altLang="ja-JP" sz="2000" dirty="0">
              <a:cs typeface="Arial" panose="020B0604020202020204" pitchFamily="34" charset="0"/>
            </a:endParaRPr>
          </a:p>
          <a:p>
            <a:pPr marL="342900" indent="-342900">
              <a:lnSpc>
                <a:spcPct val="150000"/>
              </a:lnSpc>
              <a:buClr>
                <a:srgbClr val="0070C0"/>
              </a:buClr>
              <a:buSzPct val="110000"/>
              <a:buFont typeface="Wingdings" panose="05000000000000000000" pitchFamily="2" charset="2"/>
              <a:buChar char="l"/>
            </a:pPr>
            <a:r>
              <a:rPr lang="ja-JP" altLang="en-US" sz="2000" dirty="0">
                <a:cs typeface="Arial" panose="020B0604020202020204" pitchFamily="34" charset="0"/>
              </a:rPr>
              <a:t>決定期限：</a:t>
            </a:r>
            <a:r>
              <a:rPr lang="en-US" altLang="ja-JP" sz="2000" dirty="0">
                <a:cs typeface="Arial" panose="020B0604020202020204" pitchFamily="34" charset="0"/>
              </a:rPr>
              <a:t>2022/9/30</a:t>
            </a:r>
          </a:p>
          <a:p>
            <a:pPr marL="342900" indent="-342900">
              <a:lnSpc>
                <a:spcPct val="150000"/>
              </a:lnSpc>
              <a:buClr>
                <a:srgbClr val="0070C0"/>
              </a:buClr>
              <a:buSzPct val="110000"/>
              <a:buFont typeface="Wingdings" panose="05000000000000000000" pitchFamily="2" charset="2"/>
              <a:buChar char="l"/>
            </a:pPr>
            <a:r>
              <a:rPr lang="en-US" altLang="ja-JP" sz="2000" dirty="0">
                <a:cs typeface="Arial" panose="020B0604020202020204" pitchFamily="34" charset="0"/>
              </a:rPr>
              <a:t>OSAB</a:t>
            </a:r>
            <a:r>
              <a:rPr lang="ja-JP" altLang="en-US" sz="2000" dirty="0">
                <a:cs typeface="Arial" panose="020B0604020202020204" pitchFamily="34" charset="0"/>
              </a:rPr>
              <a:t>小試酸化炉をスケールアップし、中試酸化炉の新設を検討中</a:t>
            </a:r>
            <a:endParaRPr lang="en-US" altLang="ja-JP" sz="2000" dirty="0">
              <a:cs typeface="Arial" panose="020B0604020202020204" pitchFamily="34" charset="0"/>
            </a:endParaRPr>
          </a:p>
          <a:p>
            <a:pPr marL="342900" indent="-342900">
              <a:lnSpc>
                <a:spcPct val="150000"/>
              </a:lnSpc>
              <a:buClr>
                <a:srgbClr val="0070C0"/>
              </a:buClr>
              <a:buSzPct val="110000"/>
              <a:buFont typeface="Wingdings" panose="05000000000000000000" pitchFamily="2" charset="2"/>
              <a:buChar char="l"/>
            </a:pPr>
            <a:r>
              <a:rPr lang="ja-JP" altLang="en-US" sz="2000" dirty="0">
                <a:cs typeface="Arial" panose="020B0604020202020204" pitchFamily="34" charset="0"/>
              </a:rPr>
              <a:t>熱影響で内管がたわみ、ケーシングに接触することが懸念される</a:t>
            </a:r>
            <a:endParaRPr lang="en-US" altLang="ja-JP" sz="2000" dirty="0">
              <a:cs typeface="Arial" panose="020B0604020202020204" pitchFamily="34" charset="0"/>
            </a:endParaRPr>
          </a:p>
          <a:p>
            <a:pPr marL="342900" indent="-342900">
              <a:lnSpc>
                <a:spcPct val="150000"/>
              </a:lnSpc>
              <a:buClr>
                <a:srgbClr val="0070C0"/>
              </a:buClr>
              <a:buSzPct val="110000"/>
              <a:buFont typeface="Wingdings" panose="05000000000000000000" pitchFamily="2" charset="2"/>
              <a:buChar char="l"/>
            </a:pPr>
            <a:r>
              <a:rPr lang="ja-JP" altLang="en-US" sz="2000" dirty="0">
                <a:cs typeface="Arial" panose="020B0604020202020204" pitchFamily="34" charset="0"/>
              </a:rPr>
              <a:t>シミュレーションによりたわみ量を計算し、設計資料としたい</a:t>
            </a:r>
            <a:endParaRPr lang="en-US" altLang="ja-JP" sz="2000" dirty="0">
              <a:cs typeface="Arial" panose="020B0604020202020204" pitchFamily="34" charset="0"/>
            </a:endParaRPr>
          </a:p>
        </p:txBody>
      </p:sp>
      <p:pic>
        <p:nvPicPr>
          <p:cNvPr id="4" name="図 3">
            <a:extLst>
              <a:ext uri="{FF2B5EF4-FFF2-40B4-BE49-F238E27FC236}">
                <a16:creationId xmlns:a16="http://schemas.microsoft.com/office/drawing/2014/main" id="{152A32EC-0349-F8F1-44D3-C5A95D37C3E2}"/>
              </a:ext>
            </a:extLst>
          </p:cNvPr>
          <p:cNvPicPr>
            <a:picLocks noChangeAspect="1"/>
          </p:cNvPicPr>
          <p:nvPr/>
        </p:nvPicPr>
        <p:blipFill>
          <a:blip r:embed="rId2"/>
          <a:stretch>
            <a:fillRect/>
          </a:stretch>
        </p:blipFill>
        <p:spPr>
          <a:xfrm>
            <a:off x="6025223" y="1188177"/>
            <a:ext cx="3553502" cy="5157192"/>
          </a:xfrm>
          <a:prstGeom prst="rect">
            <a:avLst/>
          </a:prstGeom>
        </p:spPr>
      </p:pic>
    </p:spTree>
    <p:extLst>
      <p:ext uri="{BB962C8B-B14F-4D97-AF65-F5344CB8AC3E}">
        <p14:creationId xmlns:p14="http://schemas.microsoft.com/office/powerpoint/2010/main" val="1842612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150DFD-AB2B-7D35-3B68-FBD962A0EC6F}"/>
              </a:ext>
            </a:extLst>
          </p:cNvPr>
          <p:cNvSpPr>
            <a:spLocks noGrp="1"/>
          </p:cNvSpPr>
          <p:nvPr>
            <p:ph type="title"/>
          </p:nvPr>
        </p:nvSpPr>
        <p:spPr/>
        <p:txBody>
          <a:bodyPr/>
          <a:lstStyle/>
          <a:p>
            <a:r>
              <a:rPr kumimoji="1" lang="ja-JP" altLang="en-US" dirty="0"/>
              <a:t>目次</a:t>
            </a:r>
          </a:p>
        </p:txBody>
      </p:sp>
      <p:sp>
        <p:nvSpPr>
          <p:cNvPr id="4" name="テキスト ボックス 3">
            <a:extLst>
              <a:ext uri="{FF2B5EF4-FFF2-40B4-BE49-F238E27FC236}">
                <a16:creationId xmlns:a16="http://schemas.microsoft.com/office/drawing/2014/main" id="{A482CBCF-B015-EE56-B99F-A5A340FBAD4E}"/>
              </a:ext>
            </a:extLst>
          </p:cNvPr>
          <p:cNvSpPr txBox="1"/>
          <p:nvPr/>
        </p:nvSpPr>
        <p:spPr>
          <a:xfrm>
            <a:off x="634154" y="1050945"/>
            <a:ext cx="8630197" cy="4756110"/>
          </a:xfrm>
          <a:prstGeom prst="rect">
            <a:avLst/>
          </a:prstGeom>
          <a:noFill/>
        </p:spPr>
        <p:txBody>
          <a:bodyPr wrap="square" rtlCol="0" anchor="t">
            <a:spAutoFit/>
          </a:bodyPr>
          <a:lstStyle/>
          <a:p>
            <a:pPr marL="457200" indent="-457200">
              <a:lnSpc>
                <a:spcPct val="200000"/>
              </a:lnSpc>
              <a:buClr>
                <a:srgbClr val="0070C0"/>
              </a:buClr>
              <a:buSzPct val="110000"/>
              <a:buFont typeface="+mj-lt"/>
              <a:buAutoNum type="arabicPeriod"/>
            </a:pPr>
            <a:r>
              <a:rPr lang="ja-JP" altLang="en-US" sz="2800" dirty="0">
                <a:cs typeface="Arial" panose="020B0604020202020204" pitchFamily="34" charset="0"/>
              </a:rPr>
              <a:t>進捗状況</a:t>
            </a:r>
            <a:endParaRPr lang="en-US" altLang="ja-JP" sz="2800" dirty="0">
              <a:cs typeface="Arial" panose="020B0604020202020204" pitchFamily="34" charset="0"/>
            </a:endParaRPr>
          </a:p>
          <a:p>
            <a:pPr marL="457200" indent="-457200">
              <a:lnSpc>
                <a:spcPct val="200000"/>
              </a:lnSpc>
              <a:buClr>
                <a:srgbClr val="0070C0"/>
              </a:buClr>
              <a:buSzPct val="110000"/>
              <a:buFont typeface="+mj-lt"/>
              <a:buAutoNum type="arabicPeriod"/>
            </a:pPr>
            <a:r>
              <a:rPr lang="ja-JP" altLang="en-US" sz="2800" dirty="0">
                <a:cs typeface="Arial" panose="020B0604020202020204" pitchFamily="34" charset="0"/>
              </a:rPr>
              <a:t>項目ごとの進捗</a:t>
            </a:r>
            <a:endParaRPr lang="en-US" altLang="ja-JP" sz="2800" dirty="0">
              <a:cs typeface="Arial" panose="020B0604020202020204" pitchFamily="34" charset="0"/>
            </a:endParaRPr>
          </a:p>
          <a:p>
            <a:pPr marL="914400" lvl="1" indent="-457200">
              <a:lnSpc>
                <a:spcPct val="200000"/>
              </a:lnSpc>
              <a:buClr>
                <a:srgbClr val="0070C0"/>
              </a:buClr>
              <a:buSzPct val="110000"/>
              <a:buFont typeface="+mj-ea"/>
              <a:buAutoNum type="circleNumDbPlain"/>
              <a:defRPr/>
            </a:pPr>
            <a:r>
              <a:rPr kumimoji="1" lang="ja-JP" altLang="en-US" sz="2400" b="0" i="0" u="none" strike="noStrike" kern="1200" cap="none" spc="0" normalizeH="0" baseline="0" noProof="0" dirty="0">
                <a:ln>
                  <a:noFill/>
                </a:ln>
                <a:effectLst/>
                <a:uLnTx/>
                <a:uFillTx/>
                <a:latin typeface="Arial" panose="020B0604020202020204" pitchFamily="34" charset="0"/>
                <a:ea typeface="ＭＳ Ｐゴシック" panose="020B0600070205080204" pitchFamily="50" charset="-128"/>
                <a:cs typeface="Arial" panose="020B0604020202020204" pitchFamily="34" charset="0"/>
              </a:rPr>
              <a:t>構造関数　</a:t>
            </a:r>
            <a:r>
              <a:rPr kumimoji="1" lang="ja-JP" altLang="en-US" sz="2400" kern="1200" dirty="0">
                <a:latin typeface="Arial" panose="020B0604020202020204" pitchFamily="34" charset="0"/>
                <a:ea typeface="ＭＳ Ｐゴシック" panose="020B0600070205080204" pitchFamily="50" charset="-128"/>
                <a:cs typeface="Arial" panose="020B0604020202020204" pitchFamily="34" charset="0"/>
              </a:rPr>
              <a:t>計算手法開発</a:t>
            </a:r>
            <a:endParaRPr kumimoji="1" lang="en-US" altLang="ja-JP" sz="2400" kern="1200" dirty="0">
              <a:latin typeface="Arial" panose="020B0604020202020204" pitchFamily="34" charset="0"/>
              <a:ea typeface="ＭＳ Ｐゴシック" panose="020B0600070205080204" pitchFamily="50" charset="-128"/>
              <a:cs typeface="Arial" panose="020B0604020202020204" pitchFamily="34" charset="0"/>
            </a:endParaRPr>
          </a:p>
          <a:p>
            <a:pPr marL="914400" marR="0" lvl="1" indent="-457200" algn="l" defTabSz="914400" rtl="0" eaLnBrk="0" fontAlgn="base" latinLnBrk="0" hangingPunct="0">
              <a:lnSpc>
                <a:spcPct val="200000"/>
              </a:lnSpc>
              <a:spcBef>
                <a:spcPct val="0"/>
              </a:spcBef>
              <a:spcAft>
                <a:spcPct val="0"/>
              </a:spcAft>
              <a:buClr>
                <a:srgbClr val="0070C0"/>
              </a:buClr>
              <a:buSzPct val="110000"/>
              <a:buFont typeface="+mj-ea"/>
              <a:buAutoNum type="circleNumDbPlain"/>
              <a:tabLst/>
              <a:defRPr/>
            </a:pPr>
            <a:r>
              <a:rPr kumimoji="1" lang="en-US" altLang="ja-JP" sz="2400" b="0" i="0" u="none" strike="noStrike" kern="1200" cap="none" spc="0" normalizeH="0" baseline="0" noProof="0" dirty="0">
                <a:ln>
                  <a:noFill/>
                </a:ln>
                <a:effectLst/>
                <a:uLnTx/>
                <a:uFillTx/>
                <a:latin typeface="Arial" panose="020B0604020202020204" pitchFamily="34" charset="0"/>
                <a:ea typeface="ＭＳ Ｐゴシック" panose="020B0600070205080204" pitchFamily="50" charset="-128"/>
                <a:cs typeface="Arial" panose="020B0604020202020204" pitchFamily="34" charset="0"/>
              </a:rPr>
              <a:t>OSAB</a:t>
            </a:r>
            <a:r>
              <a:rPr kumimoji="1" lang="ja-JP" altLang="en-US" sz="2400" b="0" i="0" u="none" strike="noStrike" kern="1200" cap="none" spc="0" normalizeH="0" baseline="0" noProof="0" dirty="0">
                <a:ln>
                  <a:noFill/>
                </a:ln>
                <a:effectLst/>
                <a:uLnTx/>
                <a:uFillTx/>
                <a:latin typeface="Arial" panose="020B0604020202020204" pitchFamily="34" charset="0"/>
                <a:ea typeface="ＭＳ Ｐゴシック" panose="020B0600070205080204" pitchFamily="50" charset="-128"/>
                <a:cs typeface="Arial" panose="020B0604020202020204" pitchFamily="34" charset="0"/>
              </a:rPr>
              <a:t>　中試酸化炉　シミュレーション</a:t>
            </a:r>
            <a:endParaRPr kumimoji="1" lang="en-US" altLang="ja-JP" sz="2400" b="0" i="0" u="none" strike="noStrike" kern="1200" cap="none" spc="0" normalizeH="0" baseline="0" noProof="0" dirty="0">
              <a:ln>
                <a:noFill/>
              </a:ln>
              <a:effectLst/>
              <a:uLnTx/>
              <a:uFillTx/>
              <a:latin typeface="Arial" panose="020B0604020202020204" pitchFamily="34" charset="0"/>
              <a:ea typeface="ＭＳ Ｐゴシック" panose="020B0600070205080204" pitchFamily="50" charset="-128"/>
              <a:cs typeface="Arial" panose="020B0604020202020204" pitchFamily="34" charset="0"/>
            </a:endParaRPr>
          </a:p>
          <a:p>
            <a:pPr marL="914400" marR="0" lvl="1" indent="-457200" algn="l" defTabSz="914400" rtl="0" eaLnBrk="0" fontAlgn="base" latinLnBrk="0" hangingPunct="0">
              <a:lnSpc>
                <a:spcPct val="200000"/>
              </a:lnSpc>
              <a:spcBef>
                <a:spcPct val="0"/>
              </a:spcBef>
              <a:spcAft>
                <a:spcPct val="0"/>
              </a:spcAft>
              <a:buClr>
                <a:srgbClr val="0070C0"/>
              </a:buClr>
              <a:buSzPct val="110000"/>
              <a:buFont typeface="+mj-ea"/>
              <a:buAutoNum type="circleNumDbPlain"/>
              <a:tabLst/>
              <a:defRPr/>
            </a:pPr>
            <a:r>
              <a:rPr kumimoji="1" lang="ja-JP" altLang="en-US" sz="2400" b="0" i="0" u="none" strike="noStrike" kern="1200" cap="none" spc="0" normalizeH="0" baseline="0" noProof="0" dirty="0">
                <a:ln>
                  <a:noFill/>
                </a:ln>
                <a:effectLst/>
                <a:uLnTx/>
                <a:uFillTx/>
                <a:latin typeface="Arial" panose="020B0604020202020204" pitchFamily="34" charset="0"/>
                <a:ea typeface="ＭＳ Ｐゴシック" panose="020B0600070205080204" pitchFamily="50" charset="-128"/>
                <a:cs typeface="Arial" panose="020B0604020202020204" pitchFamily="34" charset="0"/>
              </a:rPr>
              <a:t>検査自動化</a:t>
            </a:r>
            <a:r>
              <a:rPr kumimoji="1" lang="en-US" altLang="ja-JP" sz="2400" b="0" i="0" u="none" strike="noStrike" kern="1200" cap="none" spc="0" normalizeH="0" baseline="0" noProof="0" dirty="0">
                <a:ln>
                  <a:noFill/>
                </a:ln>
                <a:effectLst/>
                <a:uLnTx/>
                <a:uFillTx/>
                <a:latin typeface="Arial" panose="020B0604020202020204" pitchFamily="34" charset="0"/>
                <a:ea typeface="ＭＳ Ｐゴシック" panose="020B0600070205080204" pitchFamily="50" charset="-128"/>
                <a:cs typeface="Arial" panose="020B0604020202020204" pitchFamily="34" charset="0"/>
              </a:rPr>
              <a:t>Gr</a:t>
            </a:r>
            <a:r>
              <a:rPr kumimoji="1" lang="ja-JP" altLang="en-US" sz="2400" b="0" i="0" u="none" strike="noStrike" kern="1200" cap="none" spc="0" normalizeH="0" baseline="0" noProof="0" dirty="0">
                <a:ln>
                  <a:noFill/>
                </a:ln>
                <a:effectLst/>
                <a:uLnTx/>
                <a:uFillTx/>
                <a:latin typeface="Arial" panose="020B0604020202020204" pitchFamily="34" charset="0"/>
                <a:ea typeface="ＭＳ Ｐゴシック" panose="020B0600070205080204" pitchFamily="50" charset="-128"/>
                <a:cs typeface="Arial" panose="020B0604020202020204" pitchFamily="34" charset="0"/>
              </a:rPr>
              <a:t>　</a:t>
            </a:r>
            <a:r>
              <a:rPr kumimoji="1" lang="en-US" altLang="ja-JP" sz="2400" b="0" i="0" u="none" strike="noStrike" kern="1200" cap="none" spc="0" normalizeH="0" baseline="0" noProof="0" dirty="0">
                <a:ln>
                  <a:noFill/>
                </a:ln>
                <a:effectLst/>
                <a:uLnTx/>
                <a:uFillTx/>
                <a:latin typeface="Arial" panose="020B0604020202020204" pitchFamily="34" charset="0"/>
                <a:ea typeface="ＭＳ Ｐゴシック" panose="020B0600070205080204" pitchFamily="50" charset="-128"/>
                <a:cs typeface="Arial" panose="020B0604020202020204" pitchFamily="34" charset="0"/>
              </a:rPr>
              <a:t>HTML</a:t>
            </a:r>
            <a:r>
              <a:rPr kumimoji="1" lang="ja-JP" altLang="en-US" sz="2400" b="0" i="0" u="none" strike="noStrike" kern="1200" cap="none" spc="0" normalizeH="0" baseline="0" noProof="0" dirty="0">
                <a:ln>
                  <a:noFill/>
                </a:ln>
                <a:effectLst/>
                <a:uLnTx/>
                <a:uFillTx/>
                <a:latin typeface="Arial" panose="020B0604020202020204" pitchFamily="34" charset="0"/>
                <a:ea typeface="ＭＳ Ｐゴシック" panose="020B0600070205080204" pitchFamily="50" charset="-128"/>
                <a:cs typeface="Arial" panose="020B0604020202020204" pitchFamily="34" charset="0"/>
              </a:rPr>
              <a:t>自動解析システム</a:t>
            </a:r>
          </a:p>
          <a:p>
            <a:pPr marL="457200" indent="-457200">
              <a:lnSpc>
                <a:spcPct val="200000"/>
              </a:lnSpc>
              <a:buClr>
                <a:srgbClr val="0070C0"/>
              </a:buClr>
              <a:buSzPct val="110000"/>
              <a:buFont typeface="+mj-lt"/>
              <a:buAutoNum type="arabicPeriod"/>
            </a:pPr>
            <a:r>
              <a:rPr lang="ja-JP" altLang="en-US" sz="2800" dirty="0">
                <a:cs typeface="Arial" panose="020B0604020202020204" pitchFamily="34" charset="0"/>
              </a:rPr>
              <a:t>今後の予定</a:t>
            </a:r>
            <a:endParaRPr lang="en-US" altLang="ja-JP" sz="2800" dirty="0">
              <a:cs typeface="Arial" panose="020B0604020202020204" pitchFamily="34" charset="0"/>
            </a:endParaRPr>
          </a:p>
        </p:txBody>
      </p:sp>
    </p:spTree>
    <p:extLst>
      <p:ext uri="{BB962C8B-B14F-4D97-AF65-F5344CB8AC3E}">
        <p14:creationId xmlns:p14="http://schemas.microsoft.com/office/powerpoint/2010/main" val="30668423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グループ化 10">
            <a:extLst>
              <a:ext uri="{FF2B5EF4-FFF2-40B4-BE49-F238E27FC236}">
                <a16:creationId xmlns:a16="http://schemas.microsoft.com/office/drawing/2014/main" id="{D9D1EE25-268A-4FC0-4342-789653716638}"/>
              </a:ext>
            </a:extLst>
          </p:cNvPr>
          <p:cNvGrpSpPr/>
          <p:nvPr/>
        </p:nvGrpSpPr>
        <p:grpSpPr>
          <a:xfrm>
            <a:off x="332108" y="2600908"/>
            <a:ext cx="9253028" cy="414065"/>
            <a:chOff x="384872" y="1258017"/>
            <a:chExt cx="8435276" cy="414065"/>
          </a:xfrm>
        </p:grpSpPr>
        <p:grpSp>
          <p:nvGrpSpPr>
            <p:cNvPr id="12" name="グループ化 11">
              <a:extLst>
                <a:ext uri="{FF2B5EF4-FFF2-40B4-BE49-F238E27FC236}">
                  <a16:creationId xmlns:a16="http://schemas.microsoft.com/office/drawing/2014/main" id="{E33E30DE-319F-011C-1599-3960CFFDF40D}"/>
                </a:ext>
              </a:extLst>
            </p:cNvPr>
            <p:cNvGrpSpPr/>
            <p:nvPr/>
          </p:nvGrpSpPr>
          <p:grpSpPr>
            <a:xfrm>
              <a:off x="384872" y="1258017"/>
              <a:ext cx="8435276" cy="414065"/>
              <a:chOff x="384872" y="1435415"/>
              <a:chExt cx="8435276" cy="1242013"/>
            </a:xfrm>
          </p:grpSpPr>
          <p:sp>
            <p:nvSpPr>
              <p:cNvPr id="14" name="正方形/長方形 13">
                <a:extLst>
                  <a:ext uri="{FF2B5EF4-FFF2-40B4-BE49-F238E27FC236}">
                    <a16:creationId xmlns:a16="http://schemas.microsoft.com/office/drawing/2014/main" id="{A8BF71F9-0174-958A-842A-6FDAF9C5854F}"/>
                  </a:ext>
                </a:extLst>
              </p:cNvPr>
              <p:cNvSpPr/>
              <p:nvPr/>
            </p:nvSpPr>
            <p:spPr>
              <a:xfrm>
                <a:off x="384872" y="1435415"/>
                <a:ext cx="8435276" cy="1242013"/>
              </a:xfrm>
              <a:prstGeom prst="rect">
                <a:avLst/>
              </a:prstGeom>
              <a:solidFill>
                <a:srgbClr val="F2F5F9"/>
              </a:solidFill>
              <a:ln w="6350" cap="flat" cmpd="sng" algn="ctr">
                <a:noFill/>
                <a:prstDash val="solid"/>
                <a:miter lim="800000"/>
              </a:ln>
              <a:effectLst/>
            </p:spPr>
            <p:txBody>
              <a:bodyPr rtlCol="0" anchor="ctr"/>
              <a:lstStyle/>
              <a:p>
                <a:pPr marL="0" marR="0" lvl="0" indent="0" defTabSz="422041" eaLnBrk="1" fontAlgn="auto" latinLnBrk="0" hangingPunct="1">
                  <a:lnSpc>
                    <a:spcPct val="100000"/>
                  </a:lnSpc>
                  <a:spcBef>
                    <a:spcPts val="0"/>
                  </a:spcBef>
                  <a:spcAft>
                    <a:spcPts val="0"/>
                  </a:spcAft>
                  <a:buClrTx/>
                  <a:buSzTx/>
                  <a:buFontTx/>
                  <a:buNone/>
                  <a:tabLst/>
                  <a:defRPr/>
                </a:pPr>
                <a:r>
                  <a:rPr kumimoji="1" lang="ja-JP" altLang="en-US" sz="2000" b="0" i="0" u="none" strike="noStrike" kern="0" cap="none" spc="0" normalizeH="0" baseline="0" noProof="0" dirty="0">
                    <a:ln>
                      <a:noFill/>
                    </a:ln>
                    <a:effectLst/>
                    <a:uLnTx/>
                    <a:uFillTx/>
                    <a:latin typeface="ＭＳ Ｐゴシック"/>
                    <a:ea typeface="ＭＳ Ｐゴシック"/>
                    <a:cs typeface="+mn-cs"/>
                  </a:rPr>
                  <a:t>アプローチ方法</a:t>
                </a:r>
              </a:p>
            </p:txBody>
          </p:sp>
          <p:cxnSp>
            <p:nvCxnSpPr>
              <p:cNvPr id="15" name="直線コネクタ 14">
                <a:extLst>
                  <a:ext uri="{FF2B5EF4-FFF2-40B4-BE49-F238E27FC236}">
                    <a16:creationId xmlns:a16="http://schemas.microsoft.com/office/drawing/2014/main" id="{1A786063-9520-421E-2CB7-2E834592C358}"/>
                  </a:ext>
                </a:extLst>
              </p:cNvPr>
              <p:cNvCxnSpPr>
                <a:cxnSpLocks/>
              </p:cNvCxnSpPr>
              <p:nvPr/>
            </p:nvCxnSpPr>
            <p:spPr>
              <a:xfrm>
                <a:off x="384872" y="1435415"/>
                <a:ext cx="0" cy="1242013"/>
              </a:xfrm>
              <a:prstGeom prst="line">
                <a:avLst/>
              </a:prstGeom>
              <a:noFill/>
              <a:ln w="63500" cap="flat" cmpd="sng" algn="ctr">
                <a:solidFill>
                  <a:srgbClr val="0E326F"/>
                </a:solidFill>
                <a:prstDash val="solid"/>
                <a:miter lim="800000"/>
              </a:ln>
              <a:effectLst/>
            </p:spPr>
          </p:cxnSp>
        </p:grpSp>
        <p:sp>
          <p:nvSpPr>
            <p:cNvPr id="13" name="正方形/長方形 12">
              <a:extLst>
                <a:ext uri="{FF2B5EF4-FFF2-40B4-BE49-F238E27FC236}">
                  <a16:creationId xmlns:a16="http://schemas.microsoft.com/office/drawing/2014/main" id="{2C91B65D-6652-1B45-CC1C-0DA4D818AD22}"/>
                </a:ext>
              </a:extLst>
            </p:cNvPr>
            <p:cNvSpPr/>
            <p:nvPr/>
          </p:nvSpPr>
          <p:spPr>
            <a:xfrm>
              <a:off x="432669" y="1318528"/>
              <a:ext cx="6574597"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600" b="1" i="0" u="none" strike="noStrike" kern="0" cap="none" spc="0" normalizeH="0" baseline="0" noProof="0" dirty="0">
                <a:ln>
                  <a:noFill/>
                </a:ln>
                <a:solidFill>
                  <a:srgbClr val="1F497D"/>
                </a:solidFill>
                <a:effectLst/>
                <a:uLnTx/>
                <a:uFillTx/>
                <a:latin typeface="ＭＳ Ｐゴシック"/>
                <a:ea typeface="ＭＳ Ｐゴシック"/>
              </a:endParaRPr>
            </a:p>
          </p:txBody>
        </p:sp>
      </p:grpSp>
      <p:sp>
        <p:nvSpPr>
          <p:cNvPr id="2" name="タイトル 1"/>
          <p:cNvSpPr>
            <a:spLocks noGrp="1"/>
          </p:cNvSpPr>
          <p:nvPr>
            <p:ph type="title"/>
          </p:nvPr>
        </p:nvSpPr>
        <p:spPr>
          <a:xfrm>
            <a:off x="330011" y="-27384"/>
            <a:ext cx="7431301" cy="606366"/>
          </a:xfrm>
          <a:prstGeom prst="rect">
            <a:avLst/>
          </a:prstGeom>
        </p:spPr>
        <p:txBody>
          <a:bodyPr/>
          <a:lstStyle/>
          <a:p>
            <a:r>
              <a:rPr kumimoji="1" lang="en-US" altLang="ja-JP" sz="2400" kern="1200" dirty="0">
                <a:latin typeface="Arial" panose="020B0604020202020204" pitchFamily="34" charset="0"/>
                <a:ea typeface="ＭＳ Ｐゴシック" panose="020B0600070205080204" pitchFamily="50" charset="-128"/>
                <a:cs typeface="Arial" panose="020B0604020202020204" pitchFamily="34" charset="0"/>
              </a:rPr>
              <a:t>OSAB</a:t>
            </a:r>
            <a:r>
              <a:rPr kumimoji="1" lang="ja-JP" altLang="en-US" sz="2400" kern="1200" dirty="0">
                <a:latin typeface="Arial" panose="020B0604020202020204" pitchFamily="34" charset="0"/>
                <a:ea typeface="ＭＳ Ｐゴシック" panose="020B0600070205080204" pitchFamily="50" charset="-128"/>
                <a:cs typeface="Arial" panose="020B0604020202020204" pitchFamily="34" charset="0"/>
              </a:rPr>
              <a:t>　中試酸化炉　シミュレーション</a:t>
            </a:r>
          </a:p>
        </p:txBody>
      </p:sp>
      <p:grpSp>
        <p:nvGrpSpPr>
          <p:cNvPr id="68" name="グループ化 67">
            <a:extLst>
              <a:ext uri="{FF2B5EF4-FFF2-40B4-BE49-F238E27FC236}">
                <a16:creationId xmlns:a16="http://schemas.microsoft.com/office/drawing/2014/main" id="{BA76B345-4850-8DFC-3035-D450378DDDE4}"/>
              </a:ext>
            </a:extLst>
          </p:cNvPr>
          <p:cNvGrpSpPr/>
          <p:nvPr/>
        </p:nvGrpSpPr>
        <p:grpSpPr>
          <a:xfrm>
            <a:off x="325697" y="716833"/>
            <a:ext cx="9253028" cy="414065"/>
            <a:chOff x="384872" y="1258017"/>
            <a:chExt cx="8435276" cy="414065"/>
          </a:xfrm>
        </p:grpSpPr>
        <p:grpSp>
          <p:nvGrpSpPr>
            <p:cNvPr id="69" name="グループ化 68">
              <a:extLst>
                <a:ext uri="{FF2B5EF4-FFF2-40B4-BE49-F238E27FC236}">
                  <a16:creationId xmlns:a16="http://schemas.microsoft.com/office/drawing/2014/main" id="{4C82273D-37C4-F609-9BFF-1F601E2C7B26}"/>
                </a:ext>
              </a:extLst>
            </p:cNvPr>
            <p:cNvGrpSpPr/>
            <p:nvPr/>
          </p:nvGrpSpPr>
          <p:grpSpPr>
            <a:xfrm>
              <a:off x="384872" y="1258017"/>
              <a:ext cx="8435276" cy="414065"/>
              <a:chOff x="384872" y="1435415"/>
              <a:chExt cx="8435276" cy="1242013"/>
            </a:xfrm>
          </p:grpSpPr>
          <p:sp>
            <p:nvSpPr>
              <p:cNvPr id="71" name="正方形/長方形 70">
                <a:extLst>
                  <a:ext uri="{FF2B5EF4-FFF2-40B4-BE49-F238E27FC236}">
                    <a16:creationId xmlns:a16="http://schemas.microsoft.com/office/drawing/2014/main" id="{3D52BF7E-0D7E-51AD-6431-2BCF1787C21F}"/>
                  </a:ext>
                </a:extLst>
              </p:cNvPr>
              <p:cNvSpPr/>
              <p:nvPr/>
            </p:nvSpPr>
            <p:spPr>
              <a:xfrm>
                <a:off x="384872" y="1435415"/>
                <a:ext cx="8435276" cy="1242013"/>
              </a:xfrm>
              <a:prstGeom prst="rect">
                <a:avLst/>
              </a:prstGeom>
              <a:solidFill>
                <a:srgbClr val="F2F5F9"/>
              </a:solidFill>
              <a:ln w="6350" cap="flat" cmpd="sng" algn="ctr">
                <a:noFill/>
                <a:prstDash val="solid"/>
                <a:miter lim="800000"/>
              </a:ln>
              <a:effectLst/>
            </p:spPr>
            <p:txBody>
              <a:bodyPr rtlCol="0" anchor="ctr"/>
              <a:lstStyle/>
              <a:p>
                <a:pPr marL="0" marR="0" lvl="0" indent="0" defTabSz="422041" eaLnBrk="1" fontAlgn="auto" latinLnBrk="0" hangingPunct="1">
                  <a:lnSpc>
                    <a:spcPct val="100000"/>
                  </a:lnSpc>
                  <a:spcBef>
                    <a:spcPts val="0"/>
                  </a:spcBef>
                  <a:spcAft>
                    <a:spcPts val="0"/>
                  </a:spcAft>
                  <a:buClrTx/>
                  <a:buSzTx/>
                  <a:buFontTx/>
                  <a:buNone/>
                  <a:tabLst/>
                  <a:defRPr/>
                </a:pPr>
                <a:r>
                  <a:rPr lang="ja-JP" altLang="en-US" sz="2000" kern="0" dirty="0">
                    <a:latin typeface="ＭＳ Ｐゴシック"/>
                    <a:ea typeface="ＭＳ Ｐゴシック"/>
                  </a:rPr>
                  <a:t>目的</a:t>
                </a:r>
                <a:endParaRPr kumimoji="1" lang="ja-JP" altLang="en-US" sz="2000" b="0" i="0" u="none" strike="noStrike" kern="0" cap="none" spc="0" normalizeH="0" baseline="0" noProof="0" dirty="0">
                  <a:ln>
                    <a:noFill/>
                  </a:ln>
                  <a:effectLst/>
                  <a:uLnTx/>
                  <a:uFillTx/>
                  <a:latin typeface="ＭＳ Ｐゴシック"/>
                  <a:ea typeface="ＭＳ Ｐゴシック"/>
                  <a:cs typeface="+mn-cs"/>
                </a:endParaRPr>
              </a:p>
            </p:txBody>
          </p:sp>
          <p:cxnSp>
            <p:nvCxnSpPr>
              <p:cNvPr id="72" name="直線コネクタ 71">
                <a:extLst>
                  <a:ext uri="{FF2B5EF4-FFF2-40B4-BE49-F238E27FC236}">
                    <a16:creationId xmlns:a16="http://schemas.microsoft.com/office/drawing/2014/main" id="{0CC9D802-458B-AA28-68E6-DA790E675475}"/>
                  </a:ext>
                </a:extLst>
              </p:cNvPr>
              <p:cNvCxnSpPr>
                <a:cxnSpLocks/>
              </p:cNvCxnSpPr>
              <p:nvPr/>
            </p:nvCxnSpPr>
            <p:spPr>
              <a:xfrm>
                <a:off x="384872" y="1435415"/>
                <a:ext cx="0" cy="1242013"/>
              </a:xfrm>
              <a:prstGeom prst="line">
                <a:avLst/>
              </a:prstGeom>
              <a:noFill/>
              <a:ln w="63500" cap="flat" cmpd="sng" algn="ctr">
                <a:solidFill>
                  <a:srgbClr val="0E326F"/>
                </a:solidFill>
                <a:prstDash val="solid"/>
                <a:miter lim="800000"/>
              </a:ln>
              <a:effectLst/>
            </p:spPr>
          </p:cxnSp>
        </p:grpSp>
        <p:sp>
          <p:nvSpPr>
            <p:cNvPr id="70" name="正方形/長方形 69">
              <a:extLst>
                <a:ext uri="{FF2B5EF4-FFF2-40B4-BE49-F238E27FC236}">
                  <a16:creationId xmlns:a16="http://schemas.microsoft.com/office/drawing/2014/main" id="{AFC87ABF-9692-0156-936C-29B7FF2F3BCE}"/>
                </a:ext>
              </a:extLst>
            </p:cNvPr>
            <p:cNvSpPr/>
            <p:nvPr/>
          </p:nvSpPr>
          <p:spPr>
            <a:xfrm>
              <a:off x="432669" y="1318528"/>
              <a:ext cx="6574597"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600" b="1" i="0" u="none" strike="noStrike" kern="0" cap="none" spc="0" normalizeH="0" baseline="0" noProof="0" dirty="0">
                <a:ln>
                  <a:noFill/>
                </a:ln>
                <a:solidFill>
                  <a:srgbClr val="1F497D"/>
                </a:solidFill>
                <a:effectLst/>
                <a:uLnTx/>
                <a:uFillTx/>
                <a:latin typeface="ＭＳ Ｐゴシック"/>
                <a:ea typeface="ＭＳ Ｐゴシック"/>
              </a:endParaRPr>
            </a:p>
          </p:txBody>
        </p:sp>
      </p:grpSp>
      <p:pic>
        <p:nvPicPr>
          <p:cNvPr id="4" name="図 3">
            <a:extLst>
              <a:ext uri="{FF2B5EF4-FFF2-40B4-BE49-F238E27FC236}">
                <a16:creationId xmlns:a16="http://schemas.microsoft.com/office/drawing/2014/main" id="{152A32EC-0349-F8F1-44D3-C5A95D37C3E2}"/>
              </a:ext>
            </a:extLst>
          </p:cNvPr>
          <p:cNvPicPr>
            <a:picLocks noChangeAspect="1"/>
          </p:cNvPicPr>
          <p:nvPr/>
        </p:nvPicPr>
        <p:blipFill>
          <a:blip r:embed="rId2"/>
          <a:stretch>
            <a:fillRect/>
          </a:stretch>
        </p:blipFill>
        <p:spPr>
          <a:xfrm>
            <a:off x="6025223" y="1188177"/>
            <a:ext cx="3553502" cy="5157192"/>
          </a:xfrm>
          <a:prstGeom prst="rect">
            <a:avLst/>
          </a:prstGeom>
        </p:spPr>
      </p:pic>
      <p:sp>
        <p:nvSpPr>
          <p:cNvPr id="16" name="テキスト ボックス 15">
            <a:extLst>
              <a:ext uri="{FF2B5EF4-FFF2-40B4-BE49-F238E27FC236}">
                <a16:creationId xmlns:a16="http://schemas.microsoft.com/office/drawing/2014/main" id="{779858DC-B6C5-7C9C-04CA-7504147220E4}"/>
              </a:ext>
            </a:extLst>
          </p:cNvPr>
          <p:cNvSpPr txBox="1"/>
          <p:nvPr/>
        </p:nvSpPr>
        <p:spPr>
          <a:xfrm>
            <a:off x="638930" y="3152836"/>
            <a:ext cx="5257227" cy="3264227"/>
          </a:xfrm>
          <a:prstGeom prst="rect">
            <a:avLst/>
          </a:prstGeom>
          <a:noFill/>
        </p:spPr>
        <p:txBody>
          <a:bodyPr wrap="square" rtlCol="0" anchor="t">
            <a:spAutoFit/>
          </a:bodyPr>
          <a:lstStyle/>
          <a:p>
            <a:pPr marL="342900" indent="-342900">
              <a:lnSpc>
                <a:spcPct val="150000"/>
              </a:lnSpc>
              <a:buClr>
                <a:srgbClr val="0070C0"/>
              </a:buClr>
              <a:buSzPct val="110000"/>
              <a:buFont typeface="Wingdings" panose="05000000000000000000" pitchFamily="2" charset="2"/>
              <a:buChar char="l"/>
            </a:pPr>
            <a:r>
              <a:rPr lang="en-US" altLang="ja-JP" sz="2000" dirty="0">
                <a:cs typeface="Arial" panose="020B0604020202020204" pitchFamily="34" charset="0"/>
              </a:rPr>
              <a:t>ADINA</a:t>
            </a:r>
            <a:r>
              <a:rPr lang="ja-JP" altLang="en-US" sz="2000" dirty="0">
                <a:cs typeface="Arial" panose="020B0604020202020204" pitchFamily="34" charset="0"/>
              </a:rPr>
              <a:t>を用いたシミュレーションにより、内管およびケーシングのたわみ量を計算する</a:t>
            </a:r>
            <a:endParaRPr lang="en-US" altLang="ja-JP" sz="2000" dirty="0">
              <a:cs typeface="Arial" panose="020B0604020202020204" pitchFamily="34" charset="0"/>
            </a:endParaRPr>
          </a:p>
          <a:p>
            <a:pPr marL="342900" indent="-342900">
              <a:lnSpc>
                <a:spcPct val="150000"/>
              </a:lnSpc>
              <a:buClr>
                <a:srgbClr val="0070C0"/>
              </a:buClr>
              <a:buSzPct val="110000"/>
              <a:buFont typeface="Wingdings" panose="05000000000000000000" pitchFamily="2" charset="2"/>
              <a:buChar char="l"/>
            </a:pPr>
            <a:r>
              <a:rPr lang="ja-JP" altLang="en-US" sz="2000" dirty="0">
                <a:cs typeface="Arial" panose="020B0604020202020204" pitchFamily="34" charset="0"/>
              </a:rPr>
              <a:t>計算の妥当性は、既設炉の計算結果と実際のクリアランスサイズの比較により示す予定</a:t>
            </a:r>
            <a:endParaRPr lang="en-US" altLang="ja-JP" sz="2000" dirty="0">
              <a:cs typeface="Arial" panose="020B0604020202020204" pitchFamily="34" charset="0"/>
            </a:endParaRPr>
          </a:p>
          <a:p>
            <a:pPr marL="342900" indent="-342900">
              <a:lnSpc>
                <a:spcPct val="150000"/>
              </a:lnSpc>
              <a:buClr>
                <a:srgbClr val="0070C0"/>
              </a:buClr>
              <a:buSzPct val="110000"/>
              <a:buFont typeface="Wingdings" panose="05000000000000000000" pitchFamily="2" charset="2"/>
              <a:buChar char="l"/>
            </a:pPr>
            <a:r>
              <a:rPr lang="ja-JP" altLang="en-US" sz="2000" dirty="0">
                <a:cs typeface="Arial" panose="020B0604020202020204" pitchFamily="34" charset="0"/>
              </a:rPr>
              <a:t>早めの結果提供・スキルトランスファーのため、原田さんと並行でシミュレーションを行う</a:t>
            </a:r>
            <a:endParaRPr lang="en-US" altLang="ja-JP" sz="2000" dirty="0">
              <a:cs typeface="Arial" panose="020B0604020202020204" pitchFamily="34" charset="0"/>
            </a:endParaRPr>
          </a:p>
          <a:p>
            <a:pPr>
              <a:lnSpc>
                <a:spcPct val="150000"/>
              </a:lnSpc>
              <a:buClr>
                <a:srgbClr val="0070C0"/>
              </a:buClr>
              <a:buSzPct val="110000"/>
            </a:pPr>
            <a:r>
              <a:rPr lang="ja-JP" altLang="en-US" sz="2000" dirty="0">
                <a:cs typeface="Arial" panose="020B0604020202020204" pitchFamily="34" charset="0"/>
              </a:rPr>
              <a:t>　　</a:t>
            </a:r>
            <a:r>
              <a:rPr lang="en-US" altLang="ja-JP" sz="2000" dirty="0">
                <a:cs typeface="Arial" panose="020B0604020202020204" pitchFamily="34" charset="0"/>
              </a:rPr>
              <a:t>※</a:t>
            </a:r>
            <a:r>
              <a:rPr lang="ja-JP" altLang="en-US" sz="2000" dirty="0">
                <a:cs typeface="Arial" panose="020B0604020202020204" pitchFamily="34" charset="0"/>
              </a:rPr>
              <a:t>既設小試炉：原田さん　新規中試炉：塩谷</a:t>
            </a:r>
            <a:endParaRPr lang="en-US" altLang="ja-JP" sz="2000" dirty="0">
              <a:cs typeface="Arial" panose="020B0604020202020204" pitchFamily="34" charset="0"/>
            </a:endParaRPr>
          </a:p>
        </p:txBody>
      </p:sp>
      <p:sp>
        <p:nvSpPr>
          <p:cNvPr id="25" name="テキスト ボックス 24">
            <a:extLst>
              <a:ext uri="{FF2B5EF4-FFF2-40B4-BE49-F238E27FC236}">
                <a16:creationId xmlns:a16="http://schemas.microsoft.com/office/drawing/2014/main" id="{75A3914F-61FB-F018-2BF1-2C335B87E8F3}"/>
              </a:ext>
            </a:extLst>
          </p:cNvPr>
          <p:cNvSpPr txBox="1"/>
          <p:nvPr/>
        </p:nvSpPr>
        <p:spPr>
          <a:xfrm>
            <a:off x="632520" y="1268760"/>
            <a:ext cx="5386292" cy="955903"/>
          </a:xfrm>
          <a:prstGeom prst="rect">
            <a:avLst/>
          </a:prstGeom>
          <a:noFill/>
        </p:spPr>
        <p:txBody>
          <a:bodyPr wrap="square" rtlCol="0" anchor="t">
            <a:spAutoFit/>
          </a:bodyPr>
          <a:lstStyle/>
          <a:p>
            <a:pPr>
              <a:lnSpc>
                <a:spcPct val="150000"/>
              </a:lnSpc>
              <a:buClr>
                <a:srgbClr val="0070C0"/>
              </a:buClr>
              <a:buSzPct val="110000"/>
            </a:pPr>
            <a:r>
              <a:rPr lang="ja-JP" altLang="en-US" sz="2000" u="sng" dirty="0">
                <a:solidFill>
                  <a:srgbClr val="333333"/>
                </a:solidFill>
                <a:cs typeface="Arial" panose="020B0604020202020204" pitchFamily="34" charset="0"/>
              </a:rPr>
              <a:t>内管およびケーシングのたわみ量をシミュレーション計算し、適切なクリアランスサイズを提言する</a:t>
            </a:r>
            <a:endParaRPr lang="en-US" altLang="ja-JP" sz="2000" b="0" i="0" u="sng" dirty="0">
              <a:solidFill>
                <a:srgbClr val="333333"/>
              </a:solidFill>
              <a:effectLst/>
              <a:cs typeface="Arial" panose="020B0604020202020204" pitchFamily="34" charset="0"/>
            </a:endParaRPr>
          </a:p>
        </p:txBody>
      </p:sp>
    </p:spTree>
    <p:extLst>
      <p:ext uri="{BB962C8B-B14F-4D97-AF65-F5344CB8AC3E}">
        <p14:creationId xmlns:p14="http://schemas.microsoft.com/office/powerpoint/2010/main" val="41279685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30011" y="-27384"/>
            <a:ext cx="7431301" cy="606366"/>
          </a:xfrm>
          <a:prstGeom prst="rect">
            <a:avLst/>
          </a:prstGeom>
        </p:spPr>
        <p:txBody>
          <a:bodyPr/>
          <a:lstStyle/>
          <a:p>
            <a:r>
              <a:rPr kumimoji="1" lang="en-US" altLang="ja-JP" sz="2400" kern="1200" dirty="0">
                <a:latin typeface="Arial" panose="020B0604020202020204" pitchFamily="34" charset="0"/>
                <a:ea typeface="ＭＳ Ｐゴシック" panose="020B0600070205080204" pitchFamily="50" charset="-128"/>
                <a:cs typeface="Arial" panose="020B0604020202020204" pitchFamily="34" charset="0"/>
              </a:rPr>
              <a:t>OSAB</a:t>
            </a:r>
            <a:r>
              <a:rPr kumimoji="1" lang="ja-JP" altLang="en-US" sz="2400" kern="1200" dirty="0">
                <a:latin typeface="Arial" panose="020B0604020202020204" pitchFamily="34" charset="0"/>
                <a:ea typeface="ＭＳ Ｐゴシック" panose="020B0600070205080204" pitchFamily="50" charset="-128"/>
                <a:cs typeface="Arial" panose="020B0604020202020204" pitchFamily="34" charset="0"/>
              </a:rPr>
              <a:t>　中試酸化炉　シミュレーション</a:t>
            </a:r>
          </a:p>
        </p:txBody>
      </p:sp>
      <p:grpSp>
        <p:nvGrpSpPr>
          <p:cNvPr id="68" name="グループ化 67">
            <a:extLst>
              <a:ext uri="{FF2B5EF4-FFF2-40B4-BE49-F238E27FC236}">
                <a16:creationId xmlns:a16="http://schemas.microsoft.com/office/drawing/2014/main" id="{BA76B345-4850-8DFC-3035-D450378DDDE4}"/>
              </a:ext>
            </a:extLst>
          </p:cNvPr>
          <p:cNvGrpSpPr/>
          <p:nvPr/>
        </p:nvGrpSpPr>
        <p:grpSpPr>
          <a:xfrm>
            <a:off x="325697" y="716833"/>
            <a:ext cx="9253028" cy="414065"/>
            <a:chOff x="384872" y="1258017"/>
            <a:chExt cx="8435276" cy="414065"/>
          </a:xfrm>
        </p:grpSpPr>
        <p:grpSp>
          <p:nvGrpSpPr>
            <p:cNvPr id="69" name="グループ化 68">
              <a:extLst>
                <a:ext uri="{FF2B5EF4-FFF2-40B4-BE49-F238E27FC236}">
                  <a16:creationId xmlns:a16="http://schemas.microsoft.com/office/drawing/2014/main" id="{4C82273D-37C4-F609-9BFF-1F601E2C7B26}"/>
                </a:ext>
              </a:extLst>
            </p:cNvPr>
            <p:cNvGrpSpPr/>
            <p:nvPr/>
          </p:nvGrpSpPr>
          <p:grpSpPr>
            <a:xfrm>
              <a:off x="384872" y="1258017"/>
              <a:ext cx="8435276" cy="414065"/>
              <a:chOff x="384872" y="1435415"/>
              <a:chExt cx="8435276" cy="1242013"/>
            </a:xfrm>
          </p:grpSpPr>
          <p:sp>
            <p:nvSpPr>
              <p:cNvPr id="71" name="正方形/長方形 70">
                <a:extLst>
                  <a:ext uri="{FF2B5EF4-FFF2-40B4-BE49-F238E27FC236}">
                    <a16:creationId xmlns:a16="http://schemas.microsoft.com/office/drawing/2014/main" id="{3D52BF7E-0D7E-51AD-6431-2BCF1787C21F}"/>
                  </a:ext>
                </a:extLst>
              </p:cNvPr>
              <p:cNvSpPr/>
              <p:nvPr/>
            </p:nvSpPr>
            <p:spPr>
              <a:xfrm>
                <a:off x="384872" y="1435415"/>
                <a:ext cx="8435276" cy="1242013"/>
              </a:xfrm>
              <a:prstGeom prst="rect">
                <a:avLst/>
              </a:prstGeom>
              <a:solidFill>
                <a:srgbClr val="F2F5F9"/>
              </a:solidFill>
              <a:ln w="6350" cap="flat" cmpd="sng" algn="ctr">
                <a:noFill/>
                <a:prstDash val="solid"/>
                <a:miter lim="800000"/>
              </a:ln>
              <a:effectLst/>
            </p:spPr>
            <p:txBody>
              <a:bodyPr rtlCol="0" anchor="ctr"/>
              <a:lstStyle/>
              <a:p>
                <a:pPr marL="0" marR="0" lvl="0" indent="0" defTabSz="422041" eaLnBrk="1" fontAlgn="auto" latinLnBrk="0" hangingPunct="1">
                  <a:lnSpc>
                    <a:spcPct val="100000"/>
                  </a:lnSpc>
                  <a:spcBef>
                    <a:spcPts val="0"/>
                  </a:spcBef>
                  <a:spcAft>
                    <a:spcPts val="0"/>
                  </a:spcAft>
                  <a:buClrTx/>
                  <a:buSzTx/>
                  <a:buFontTx/>
                  <a:buNone/>
                  <a:tabLst/>
                  <a:defRPr/>
                </a:pPr>
                <a:r>
                  <a:rPr lang="ja-JP" altLang="en-US" sz="2000" kern="0" dirty="0">
                    <a:latin typeface="ＭＳ Ｐゴシック"/>
                    <a:ea typeface="ＭＳ Ｐゴシック"/>
                  </a:rPr>
                  <a:t>はりのたわみ理論に基づく内管のたわみ量の概算</a:t>
                </a:r>
                <a:endParaRPr kumimoji="1" lang="ja-JP" altLang="en-US" sz="2000" b="0" i="0" u="none" strike="noStrike" kern="0" cap="none" spc="0" normalizeH="0" baseline="0" noProof="0" dirty="0">
                  <a:ln>
                    <a:noFill/>
                  </a:ln>
                  <a:effectLst/>
                  <a:uLnTx/>
                  <a:uFillTx/>
                  <a:latin typeface="ＭＳ Ｐゴシック"/>
                  <a:ea typeface="ＭＳ Ｐゴシック"/>
                  <a:cs typeface="+mn-cs"/>
                </a:endParaRPr>
              </a:p>
            </p:txBody>
          </p:sp>
          <p:cxnSp>
            <p:nvCxnSpPr>
              <p:cNvPr id="72" name="直線コネクタ 71">
                <a:extLst>
                  <a:ext uri="{FF2B5EF4-FFF2-40B4-BE49-F238E27FC236}">
                    <a16:creationId xmlns:a16="http://schemas.microsoft.com/office/drawing/2014/main" id="{0CC9D802-458B-AA28-68E6-DA790E675475}"/>
                  </a:ext>
                </a:extLst>
              </p:cNvPr>
              <p:cNvCxnSpPr>
                <a:cxnSpLocks/>
              </p:cNvCxnSpPr>
              <p:nvPr/>
            </p:nvCxnSpPr>
            <p:spPr>
              <a:xfrm>
                <a:off x="384872" y="1435415"/>
                <a:ext cx="0" cy="1242013"/>
              </a:xfrm>
              <a:prstGeom prst="line">
                <a:avLst/>
              </a:prstGeom>
              <a:noFill/>
              <a:ln w="63500" cap="flat" cmpd="sng" algn="ctr">
                <a:solidFill>
                  <a:srgbClr val="0E326F"/>
                </a:solidFill>
                <a:prstDash val="solid"/>
                <a:miter lim="800000"/>
              </a:ln>
              <a:effectLst/>
            </p:spPr>
          </p:cxnSp>
        </p:grpSp>
        <p:sp>
          <p:nvSpPr>
            <p:cNvPr id="70" name="正方形/長方形 69">
              <a:extLst>
                <a:ext uri="{FF2B5EF4-FFF2-40B4-BE49-F238E27FC236}">
                  <a16:creationId xmlns:a16="http://schemas.microsoft.com/office/drawing/2014/main" id="{AFC87ABF-9692-0156-936C-29B7FF2F3BCE}"/>
                </a:ext>
              </a:extLst>
            </p:cNvPr>
            <p:cNvSpPr/>
            <p:nvPr/>
          </p:nvSpPr>
          <p:spPr>
            <a:xfrm>
              <a:off x="432669" y="1318528"/>
              <a:ext cx="6574597"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600" b="1" i="0" u="none" strike="noStrike" kern="0" cap="none" spc="0" normalizeH="0" baseline="0" noProof="0" dirty="0">
                <a:ln>
                  <a:noFill/>
                </a:ln>
                <a:solidFill>
                  <a:srgbClr val="1F497D"/>
                </a:solidFill>
                <a:effectLst/>
                <a:uLnTx/>
                <a:uFillTx/>
                <a:latin typeface="ＭＳ Ｐゴシック"/>
                <a:ea typeface="ＭＳ Ｐゴシック"/>
              </a:endParaRPr>
            </a:p>
          </p:txBody>
        </p:sp>
      </p:grpSp>
      <p:grpSp>
        <p:nvGrpSpPr>
          <p:cNvPr id="28" name="グループ化 27">
            <a:extLst>
              <a:ext uri="{FF2B5EF4-FFF2-40B4-BE49-F238E27FC236}">
                <a16:creationId xmlns:a16="http://schemas.microsoft.com/office/drawing/2014/main" id="{D52AD544-39C9-7EF5-E893-CDE202FB27ED}"/>
              </a:ext>
            </a:extLst>
          </p:cNvPr>
          <p:cNvGrpSpPr/>
          <p:nvPr/>
        </p:nvGrpSpPr>
        <p:grpSpPr>
          <a:xfrm>
            <a:off x="859769" y="3819137"/>
            <a:ext cx="5461846" cy="1756049"/>
            <a:chOff x="-123564" y="3609020"/>
            <a:chExt cx="5461846" cy="1756049"/>
          </a:xfrm>
        </p:grpSpPr>
        <p:grpSp>
          <p:nvGrpSpPr>
            <p:cNvPr id="15" name="グループ化 14">
              <a:extLst>
                <a:ext uri="{FF2B5EF4-FFF2-40B4-BE49-F238E27FC236}">
                  <a16:creationId xmlns:a16="http://schemas.microsoft.com/office/drawing/2014/main" id="{8A65BCB9-8919-74B1-CC72-3C8C2F680487}"/>
                </a:ext>
              </a:extLst>
            </p:cNvPr>
            <p:cNvGrpSpPr/>
            <p:nvPr/>
          </p:nvGrpSpPr>
          <p:grpSpPr>
            <a:xfrm>
              <a:off x="-123564" y="3609020"/>
              <a:ext cx="5461846" cy="1756049"/>
              <a:chOff x="1964667" y="3185119"/>
              <a:chExt cx="5461846" cy="1756049"/>
            </a:xfrm>
          </p:grpSpPr>
          <p:sp>
            <p:nvSpPr>
              <p:cNvPr id="11" name="円弧 10">
                <a:extLst>
                  <a:ext uri="{FF2B5EF4-FFF2-40B4-BE49-F238E27FC236}">
                    <a16:creationId xmlns:a16="http://schemas.microsoft.com/office/drawing/2014/main" id="{0929CA97-4E93-67B5-5F80-A760CCC40897}"/>
                  </a:ext>
                </a:extLst>
              </p:cNvPr>
              <p:cNvSpPr/>
              <p:nvPr/>
            </p:nvSpPr>
            <p:spPr bwMode="auto">
              <a:xfrm rot="10800000">
                <a:off x="1964668" y="3185119"/>
                <a:ext cx="5461845" cy="1008112"/>
              </a:xfrm>
              <a:prstGeom prst="arc">
                <a:avLst>
                  <a:gd name="adj1" fmla="val 11107067"/>
                  <a:gd name="adj2" fmla="val 21295653"/>
                </a:avLst>
              </a:prstGeom>
              <a:noFill/>
              <a:ln w="38100" cap="flat" cmpd="sng" algn="ctr">
                <a:solidFill>
                  <a:srgbClr val="0070C0"/>
                </a:solidFill>
                <a:prstDash val="solid"/>
                <a:round/>
                <a:headEnd type="none" w="med" len="med"/>
                <a:tailEnd type="none"/>
              </a:ln>
              <a:effectLst/>
            </p:spPr>
            <p:txBody>
              <a:bodyPr rtlCol="0" anchor="ctr"/>
              <a:lstStyle/>
              <a:p>
                <a:pPr algn="ctr"/>
                <a:endParaRPr kumimoji="1" lang="ja-JP" altLang="en-US"/>
              </a:p>
            </p:txBody>
          </p:sp>
          <p:sp>
            <p:nvSpPr>
              <p:cNvPr id="14" name="円弧 13">
                <a:extLst>
                  <a:ext uri="{FF2B5EF4-FFF2-40B4-BE49-F238E27FC236}">
                    <a16:creationId xmlns:a16="http://schemas.microsoft.com/office/drawing/2014/main" id="{E9E30681-4BBF-8CE1-0B53-5C089F1838B4}"/>
                  </a:ext>
                </a:extLst>
              </p:cNvPr>
              <p:cNvSpPr/>
              <p:nvPr/>
            </p:nvSpPr>
            <p:spPr bwMode="auto">
              <a:xfrm rot="10800000">
                <a:off x="1964667" y="3933056"/>
                <a:ext cx="5461845" cy="1008112"/>
              </a:xfrm>
              <a:prstGeom prst="arc">
                <a:avLst>
                  <a:gd name="adj1" fmla="val 11107067"/>
                  <a:gd name="adj2" fmla="val 21295653"/>
                </a:avLst>
              </a:prstGeom>
              <a:noFill/>
              <a:ln w="38100" cap="flat" cmpd="sng" algn="ctr">
                <a:solidFill>
                  <a:srgbClr val="0070C0"/>
                </a:solidFill>
                <a:prstDash val="solid"/>
                <a:round/>
                <a:headEnd type="none" w="med" len="med"/>
                <a:tailEnd type="none"/>
              </a:ln>
              <a:effectLst/>
            </p:spPr>
            <p:txBody>
              <a:bodyPr rtlCol="0" anchor="ctr"/>
              <a:lstStyle/>
              <a:p>
                <a:pPr algn="ctr"/>
                <a:endParaRPr kumimoji="1" lang="ja-JP" altLang="en-US"/>
              </a:p>
            </p:txBody>
          </p:sp>
        </p:grpSp>
        <p:cxnSp>
          <p:nvCxnSpPr>
            <p:cNvPr id="17" name="直線コネクタ 16">
              <a:extLst>
                <a:ext uri="{FF2B5EF4-FFF2-40B4-BE49-F238E27FC236}">
                  <a16:creationId xmlns:a16="http://schemas.microsoft.com/office/drawing/2014/main" id="{9CDE9FC9-9AE8-29CD-D071-A0461C3D5C2A}"/>
                </a:ext>
              </a:extLst>
            </p:cNvPr>
            <p:cNvCxnSpPr>
              <a:stCxn id="11" idx="2"/>
              <a:endCxn id="14" idx="2"/>
            </p:cNvCxnSpPr>
            <p:nvPr/>
          </p:nvCxnSpPr>
          <p:spPr bwMode="auto">
            <a:xfrm flipH="1">
              <a:off x="146242" y="4331532"/>
              <a:ext cx="1" cy="747937"/>
            </a:xfrm>
            <a:prstGeom prst="line">
              <a:avLst/>
            </a:prstGeom>
            <a:solidFill>
              <a:schemeClr val="accent1"/>
            </a:solidFill>
            <a:ln w="38100" cap="flat" cmpd="sng" algn="ctr">
              <a:solidFill>
                <a:srgbClr val="0070C0"/>
              </a:solidFill>
              <a:prstDash val="solid"/>
              <a:round/>
              <a:headEnd type="oval" w="sm" len="sm"/>
              <a:tailEnd type="oval"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 name="直線コネクタ 21">
              <a:extLst>
                <a:ext uri="{FF2B5EF4-FFF2-40B4-BE49-F238E27FC236}">
                  <a16:creationId xmlns:a16="http://schemas.microsoft.com/office/drawing/2014/main" id="{74E25260-EEFF-3D29-44A2-57C24C1D8229}"/>
                </a:ext>
              </a:extLst>
            </p:cNvPr>
            <p:cNvCxnSpPr>
              <a:stCxn id="11" idx="0"/>
              <a:endCxn id="14" idx="0"/>
            </p:cNvCxnSpPr>
            <p:nvPr/>
          </p:nvCxnSpPr>
          <p:spPr bwMode="auto">
            <a:xfrm flipH="1">
              <a:off x="5064314" y="4333122"/>
              <a:ext cx="1" cy="747937"/>
            </a:xfrm>
            <a:prstGeom prst="line">
              <a:avLst/>
            </a:prstGeom>
            <a:solidFill>
              <a:schemeClr val="accent1"/>
            </a:solidFill>
            <a:ln w="38100" cap="flat" cmpd="sng" algn="ctr">
              <a:solidFill>
                <a:srgbClr val="0070C0"/>
              </a:solidFill>
              <a:prstDash val="solid"/>
              <a:round/>
              <a:headEnd type="oval" w="sm" len="sm"/>
              <a:tailEnd type="oval"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47" name="グループ化 46">
            <a:extLst>
              <a:ext uri="{FF2B5EF4-FFF2-40B4-BE49-F238E27FC236}">
                <a16:creationId xmlns:a16="http://schemas.microsoft.com/office/drawing/2014/main" id="{83D1DB45-CFE5-F5F5-ED08-2701C78038F4}"/>
              </a:ext>
            </a:extLst>
          </p:cNvPr>
          <p:cNvGrpSpPr/>
          <p:nvPr/>
        </p:nvGrpSpPr>
        <p:grpSpPr>
          <a:xfrm>
            <a:off x="1114242" y="1781626"/>
            <a:ext cx="4918441" cy="750350"/>
            <a:chOff x="5291143" y="4334834"/>
            <a:chExt cx="4918441" cy="750350"/>
          </a:xfrm>
        </p:grpSpPr>
        <p:grpSp>
          <p:nvGrpSpPr>
            <p:cNvPr id="29" name="グループ化 28">
              <a:extLst>
                <a:ext uri="{FF2B5EF4-FFF2-40B4-BE49-F238E27FC236}">
                  <a16:creationId xmlns:a16="http://schemas.microsoft.com/office/drawing/2014/main" id="{984CB274-E816-AF4D-4875-64A784DA9DCB}"/>
                </a:ext>
              </a:extLst>
            </p:cNvPr>
            <p:cNvGrpSpPr/>
            <p:nvPr/>
          </p:nvGrpSpPr>
          <p:grpSpPr>
            <a:xfrm>
              <a:off x="5291511" y="4334834"/>
              <a:ext cx="4918073" cy="749527"/>
              <a:chOff x="146242" y="4331532"/>
              <a:chExt cx="4918073" cy="749527"/>
            </a:xfrm>
          </p:grpSpPr>
          <p:cxnSp>
            <p:nvCxnSpPr>
              <p:cNvPr id="31" name="直線コネクタ 30">
                <a:extLst>
                  <a:ext uri="{FF2B5EF4-FFF2-40B4-BE49-F238E27FC236}">
                    <a16:creationId xmlns:a16="http://schemas.microsoft.com/office/drawing/2014/main" id="{19BE7535-00DA-F535-3284-3046BC433CE6}"/>
                  </a:ext>
                </a:extLst>
              </p:cNvPr>
              <p:cNvCxnSpPr>
                <a:cxnSpLocks/>
              </p:cNvCxnSpPr>
              <p:nvPr/>
            </p:nvCxnSpPr>
            <p:spPr bwMode="auto">
              <a:xfrm flipH="1">
                <a:off x="146242" y="4331532"/>
                <a:ext cx="1" cy="747937"/>
              </a:xfrm>
              <a:prstGeom prst="line">
                <a:avLst/>
              </a:prstGeom>
              <a:solidFill>
                <a:schemeClr val="accent1"/>
              </a:solidFill>
              <a:ln w="38100" cap="flat" cmpd="sng" algn="ctr">
                <a:solidFill>
                  <a:srgbClr val="0070C0"/>
                </a:solidFill>
                <a:prstDash val="solid"/>
                <a:round/>
                <a:headEnd type="oval" w="sm" len="sm"/>
                <a:tailEnd type="oval"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2" name="直線コネクタ 31">
                <a:extLst>
                  <a:ext uri="{FF2B5EF4-FFF2-40B4-BE49-F238E27FC236}">
                    <a16:creationId xmlns:a16="http://schemas.microsoft.com/office/drawing/2014/main" id="{297056B5-7F9F-2C6D-B8CC-FE37E4BF2F8F}"/>
                  </a:ext>
                </a:extLst>
              </p:cNvPr>
              <p:cNvCxnSpPr>
                <a:cxnSpLocks/>
              </p:cNvCxnSpPr>
              <p:nvPr/>
            </p:nvCxnSpPr>
            <p:spPr bwMode="auto">
              <a:xfrm flipH="1">
                <a:off x="5064314" y="4333122"/>
                <a:ext cx="1" cy="747937"/>
              </a:xfrm>
              <a:prstGeom prst="line">
                <a:avLst/>
              </a:prstGeom>
              <a:solidFill>
                <a:schemeClr val="accent1"/>
              </a:solidFill>
              <a:ln w="38100" cap="flat" cmpd="sng" algn="ctr">
                <a:solidFill>
                  <a:srgbClr val="0070C0"/>
                </a:solidFill>
                <a:prstDash val="solid"/>
                <a:round/>
                <a:headEnd type="oval" w="sm" len="sm"/>
                <a:tailEnd type="oval"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cxnSp>
          <p:nvCxnSpPr>
            <p:cNvPr id="35" name="直線コネクタ 34">
              <a:extLst>
                <a:ext uri="{FF2B5EF4-FFF2-40B4-BE49-F238E27FC236}">
                  <a16:creationId xmlns:a16="http://schemas.microsoft.com/office/drawing/2014/main" id="{54C60FA1-E40E-27EA-5E38-40BB32F807DF}"/>
                </a:ext>
              </a:extLst>
            </p:cNvPr>
            <p:cNvCxnSpPr>
              <a:cxnSpLocks/>
            </p:cNvCxnSpPr>
            <p:nvPr/>
          </p:nvCxnSpPr>
          <p:spPr bwMode="auto">
            <a:xfrm flipV="1">
              <a:off x="5291143" y="5085184"/>
              <a:ext cx="4918441" cy="0"/>
            </a:xfrm>
            <a:prstGeom prst="line">
              <a:avLst/>
            </a:prstGeom>
            <a:solidFill>
              <a:schemeClr val="accent1"/>
            </a:solidFill>
            <a:ln w="38100" cap="flat" cmpd="sng" algn="ctr">
              <a:solidFill>
                <a:srgbClr val="0070C0"/>
              </a:solidFill>
              <a:prstDash val="solid"/>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4" name="直線コネクタ 43">
              <a:extLst>
                <a:ext uri="{FF2B5EF4-FFF2-40B4-BE49-F238E27FC236}">
                  <a16:creationId xmlns:a16="http://schemas.microsoft.com/office/drawing/2014/main" id="{2E144B75-2B4B-2C9B-0C3E-5DA8F2E2C317}"/>
                </a:ext>
              </a:extLst>
            </p:cNvPr>
            <p:cNvCxnSpPr>
              <a:cxnSpLocks/>
            </p:cNvCxnSpPr>
            <p:nvPr/>
          </p:nvCxnSpPr>
          <p:spPr bwMode="auto">
            <a:xfrm>
              <a:off x="5291512" y="4334834"/>
              <a:ext cx="4918071" cy="0"/>
            </a:xfrm>
            <a:prstGeom prst="line">
              <a:avLst/>
            </a:prstGeom>
            <a:solidFill>
              <a:schemeClr val="accent1"/>
            </a:solidFill>
            <a:ln w="38100" cap="flat" cmpd="sng" algn="ctr">
              <a:solidFill>
                <a:srgbClr val="0070C0"/>
              </a:solidFill>
              <a:prstDash val="solid"/>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cxnSp>
        <p:nvCxnSpPr>
          <p:cNvPr id="49" name="直線矢印コネクタ 48">
            <a:extLst>
              <a:ext uri="{FF2B5EF4-FFF2-40B4-BE49-F238E27FC236}">
                <a16:creationId xmlns:a16="http://schemas.microsoft.com/office/drawing/2014/main" id="{72B168CA-46C1-3478-0AB8-339FEDB4AAC0}"/>
              </a:ext>
            </a:extLst>
          </p:cNvPr>
          <p:cNvCxnSpPr/>
          <p:nvPr/>
        </p:nvCxnSpPr>
        <p:spPr bwMode="auto">
          <a:xfrm>
            <a:off x="3588867" y="2155594"/>
            <a:ext cx="0" cy="914400"/>
          </a:xfrm>
          <a:prstGeom prst="straightConnector1">
            <a:avLst/>
          </a:prstGeom>
          <a:solidFill>
            <a:schemeClr val="accent1"/>
          </a:solidFill>
          <a:ln w="57150" cap="flat" cmpd="sng" algn="ctr">
            <a:solidFill>
              <a:schemeClr val="accent1">
                <a:lumMod val="50000"/>
              </a:schemeClr>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nvGrpSpPr>
          <p:cNvPr id="51" name="グループ化 50">
            <a:extLst>
              <a:ext uri="{FF2B5EF4-FFF2-40B4-BE49-F238E27FC236}">
                <a16:creationId xmlns:a16="http://schemas.microsoft.com/office/drawing/2014/main" id="{406EDCE6-959F-4B68-7426-C67E767037E6}"/>
              </a:ext>
            </a:extLst>
          </p:cNvPr>
          <p:cNvGrpSpPr/>
          <p:nvPr/>
        </p:nvGrpSpPr>
        <p:grpSpPr>
          <a:xfrm>
            <a:off x="1129646" y="4552074"/>
            <a:ext cx="4918441" cy="750350"/>
            <a:chOff x="5291143" y="4334834"/>
            <a:chExt cx="4918441" cy="750350"/>
          </a:xfrm>
        </p:grpSpPr>
        <p:grpSp>
          <p:nvGrpSpPr>
            <p:cNvPr id="52" name="グループ化 51">
              <a:extLst>
                <a:ext uri="{FF2B5EF4-FFF2-40B4-BE49-F238E27FC236}">
                  <a16:creationId xmlns:a16="http://schemas.microsoft.com/office/drawing/2014/main" id="{1CB8755C-C7FA-5380-21DB-C2324B804EF2}"/>
                </a:ext>
              </a:extLst>
            </p:cNvPr>
            <p:cNvGrpSpPr/>
            <p:nvPr/>
          </p:nvGrpSpPr>
          <p:grpSpPr>
            <a:xfrm>
              <a:off x="5291511" y="4334834"/>
              <a:ext cx="4918073" cy="749527"/>
              <a:chOff x="146242" y="4331532"/>
              <a:chExt cx="4918073" cy="749527"/>
            </a:xfrm>
          </p:grpSpPr>
          <p:cxnSp>
            <p:nvCxnSpPr>
              <p:cNvPr id="55" name="直線コネクタ 54">
                <a:extLst>
                  <a:ext uri="{FF2B5EF4-FFF2-40B4-BE49-F238E27FC236}">
                    <a16:creationId xmlns:a16="http://schemas.microsoft.com/office/drawing/2014/main" id="{4B1EB6EB-8048-FF04-E804-93EBB1AC9098}"/>
                  </a:ext>
                </a:extLst>
              </p:cNvPr>
              <p:cNvCxnSpPr>
                <a:cxnSpLocks/>
              </p:cNvCxnSpPr>
              <p:nvPr/>
            </p:nvCxnSpPr>
            <p:spPr bwMode="auto">
              <a:xfrm flipH="1">
                <a:off x="146242" y="4331532"/>
                <a:ext cx="1" cy="747937"/>
              </a:xfrm>
              <a:prstGeom prst="line">
                <a:avLst/>
              </a:prstGeom>
              <a:solidFill>
                <a:schemeClr val="accent1"/>
              </a:solidFill>
              <a:ln w="38100" cap="flat" cmpd="sng" algn="ctr">
                <a:solidFill>
                  <a:srgbClr val="0070C0"/>
                </a:solidFill>
                <a:prstDash val="dash"/>
                <a:round/>
                <a:headEnd type="oval" w="sm" len="sm"/>
                <a:tailEnd type="oval"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6" name="直線コネクタ 55">
                <a:extLst>
                  <a:ext uri="{FF2B5EF4-FFF2-40B4-BE49-F238E27FC236}">
                    <a16:creationId xmlns:a16="http://schemas.microsoft.com/office/drawing/2014/main" id="{30E5B8E0-2334-0366-29D4-1C99F0215AE5}"/>
                  </a:ext>
                </a:extLst>
              </p:cNvPr>
              <p:cNvCxnSpPr>
                <a:cxnSpLocks/>
              </p:cNvCxnSpPr>
              <p:nvPr/>
            </p:nvCxnSpPr>
            <p:spPr bwMode="auto">
              <a:xfrm flipH="1">
                <a:off x="5064314" y="4333122"/>
                <a:ext cx="1" cy="747937"/>
              </a:xfrm>
              <a:prstGeom prst="line">
                <a:avLst/>
              </a:prstGeom>
              <a:solidFill>
                <a:schemeClr val="accent1"/>
              </a:solidFill>
              <a:ln w="38100" cap="flat" cmpd="sng" algn="ctr">
                <a:solidFill>
                  <a:srgbClr val="0070C0"/>
                </a:solidFill>
                <a:prstDash val="dash"/>
                <a:round/>
                <a:headEnd type="oval" w="sm" len="sm"/>
                <a:tailEnd type="oval"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cxnSp>
          <p:nvCxnSpPr>
            <p:cNvPr id="53" name="直線コネクタ 52">
              <a:extLst>
                <a:ext uri="{FF2B5EF4-FFF2-40B4-BE49-F238E27FC236}">
                  <a16:creationId xmlns:a16="http://schemas.microsoft.com/office/drawing/2014/main" id="{F367B13A-3C7C-FDD0-AF5E-F3A91527B5E5}"/>
                </a:ext>
              </a:extLst>
            </p:cNvPr>
            <p:cNvCxnSpPr>
              <a:cxnSpLocks/>
            </p:cNvCxnSpPr>
            <p:nvPr/>
          </p:nvCxnSpPr>
          <p:spPr bwMode="auto">
            <a:xfrm flipV="1">
              <a:off x="5291143" y="5085184"/>
              <a:ext cx="4918441" cy="0"/>
            </a:xfrm>
            <a:prstGeom prst="line">
              <a:avLst/>
            </a:prstGeom>
            <a:solidFill>
              <a:schemeClr val="accent1"/>
            </a:solidFill>
            <a:ln w="38100" cap="flat" cmpd="sng" algn="ctr">
              <a:solidFill>
                <a:srgbClr val="0070C0"/>
              </a:solidFill>
              <a:prstDash val="dash"/>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4" name="直線コネクタ 53">
              <a:extLst>
                <a:ext uri="{FF2B5EF4-FFF2-40B4-BE49-F238E27FC236}">
                  <a16:creationId xmlns:a16="http://schemas.microsoft.com/office/drawing/2014/main" id="{13260104-4740-05E3-8410-3E41BD2C274D}"/>
                </a:ext>
              </a:extLst>
            </p:cNvPr>
            <p:cNvCxnSpPr>
              <a:cxnSpLocks/>
            </p:cNvCxnSpPr>
            <p:nvPr/>
          </p:nvCxnSpPr>
          <p:spPr bwMode="auto">
            <a:xfrm>
              <a:off x="5291512" y="4334834"/>
              <a:ext cx="4918071" cy="0"/>
            </a:xfrm>
            <a:prstGeom prst="line">
              <a:avLst/>
            </a:prstGeom>
            <a:solidFill>
              <a:schemeClr val="accent1"/>
            </a:solidFill>
            <a:ln w="38100" cap="flat" cmpd="sng" algn="ctr">
              <a:solidFill>
                <a:srgbClr val="0070C0"/>
              </a:solidFill>
              <a:prstDash val="dash"/>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F24CB082-BC19-34A0-9E51-32665D4EBDDC}"/>
                  </a:ext>
                </a:extLst>
              </p:cNvPr>
              <p:cNvSpPr txBox="1"/>
              <p:nvPr/>
            </p:nvSpPr>
            <p:spPr>
              <a:xfrm>
                <a:off x="3249777" y="5880310"/>
                <a:ext cx="2268716" cy="369332"/>
              </a:xfrm>
              <a:prstGeom prst="rect">
                <a:avLst/>
              </a:prstGeom>
              <a:noFill/>
            </p:spPr>
            <p:txBody>
              <a:bodyPr wrap="square">
                <a:spAutoFit/>
              </a:bodyPr>
              <a:lstStyle/>
              <a:p>
                <a:pPr algn="ctr"/>
                <a:r>
                  <a:rPr lang="ja-JP" altLang="en-US" sz="1800" dirty="0"/>
                  <a:t>最大たわみ量</a:t>
                </a:r>
                <a:r>
                  <a:rPr lang="en-US" altLang="ja-JP" sz="1800" dirty="0"/>
                  <a:t> </a:t>
                </a:r>
                <a14:m>
                  <m:oMath xmlns:m="http://schemas.openxmlformats.org/officeDocument/2006/math">
                    <m:sSub>
                      <m:sSubPr>
                        <m:ctrlPr>
                          <a:rPr lang="en-US" altLang="ja-JP" sz="1800" i="1" smtClean="0">
                            <a:latin typeface="Cambria Math" panose="02040503050406030204" pitchFamily="18" charset="0"/>
                          </a:rPr>
                        </m:ctrlPr>
                      </m:sSubPr>
                      <m:e>
                        <m:r>
                          <a:rPr lang="en-US" altLang="ja-JP" sz="1800" b="0" i="1" smtClean="0">
                            <a:latin typeface="Cambria Math" panose="02040503050406030204" pitchFamily="18" charset="0"/>
                          </a:rPr>
                          <m:t>𝑦</m:t>
                        </m:r>
                      </m:e>
                      <m:sub>
                        <m:r>
                          <m:rPr>
                            <m:sty m:val="p"/>
                          </m:rPr>
                          <a:rPr lang="en-US" altLang="ja-JP" sz="1800" b="0" i="0" smtClean="0">
                            <a:latin typeface="Cambria Math" panose="02040503050406030204" pitchFamily="18" charset="0"/>
                          </a:rPr>
                          <m:t>max</m:t>
                        </m:r>
                      </m:sub>
                    </m:sSub>
                  </m:oMath>
                </a14:m>
                <a:endParaRPr lang="ja-JP" altLang="en-US" sz="1800" dirty="0"/>
              </a:p>
            </p:txBody>
          </p:sp>
        </mc:Choice>
        <mc:Fallback xmlns="">
          <p:sp>
            <p:nvSpPr>
              <p:cNvPr id="62" name="テキスト ボックス 61">
                <a:extLst>
                  <a:ext uri="{FF2B5EF4-FFF2-40B4-BE49-F238E27FC236}">
                    <a16:creationId xmlns:a16="http://schemas.microsoft.com/office/drawing/2014/main" id="{F24CB082-BC19-34A0-9E51-32665D4EBDDC}"/>
                  </a:ext>
                </a:extLst>
              </p:cNvPr>
              <p:cNvSpPr txBox="1">
                <a:spLocks noRot="1" noChangeAspect="1" noMove="1" noResize="1" noEditPoints="1" noAdjustHandles="1" noChangeArrowheads="1" noChangeShapeType="1" noTextEdit="1"/>
              </p:cNvSpPr>
              <p:nvPr/>
            </p:nvSpPr>
            <p:spPr>
              <a:xfrm>
                <a:off x="3249777" y="5880310"/>
                <a:ext cx="2268716" cy="369332"/>
              </a:xfrm>
              <a:prstGeom prst="rect">
                <a:avLst/>
              </a:prstGeom>
              <a:blipFill>
                <a:blip r:embed="rId2"/>
                <a:stretch>
                  <a:fillRect t="-13333" b="-2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D977A90A-7910-B9B9-C475-BDB45B24BF29}"/>
                  </a:ext>
                </a:extLst>
              </p:cNvPr>
              <p:cNvSpPr txBox="1"/>
              <p:nvPr/>
            </p:nvSpPr>
            <p:spPr>
              <a:xfrm>
                <a:off x="3663489" y="2602853"/>
                <a:ext cx="1008575" cy="369332"/>
              </a:xfrm>
              <a:prstGeom prst="rect">
                <a:avLst/>
              </a:prstGeom>
              <a:noFill/>
            </p:spPr>
            <p:txBody>
              <a:bodyPr wrap="square">
                <a:spAutoFit/>
              </a:bodyPr>
              <a:lstStyle/>
              <a:p>
                <a:pPr algn="ctr"/>
                <a:r>
                  <a:rPr lang="ja-JP" altLang="en-US" sz="1800" dirty="0"/>
                  <a:t>重力 </a:t>
                </a:r>
                <a14:m>
                  <m:oMath xmlns:m="http://schemas.openxmlformats.org/officeDocument/2006/math">
                    <m:r>
                      <m:rPr>
                        <m:sty m:val="p"/>
                      </m:rPr>
                      <a:rPr lang="en-US" altLang="ja-JP" sz="1800" i="0" smtClean="0">
                        <a:latin typeface="Cambria Math" panose="02040503050406030204" pitchFamily="18" charset="0"/>
                      </a:rPr>
                      <m:t>M</m:t>
                    </m:r>
                    <m:r>
                      <m:rPr>
                        <m:sty m:val="p"/>
                      </m:rPr>
                      <a:rPr lang="en-US" altLang="ja-JP" sz="1800" b="0" i="0" smtClean="0">
                        <a:latin typeface="Cambria Math" panose="02040503050406030204" pitchFamily="18" charset="0"/>
                      </a:rPr>
                      <m:t>g</m:t>
                    </m:r>
                  </m:oMath>
                </a14:m>
                <a:endParaRPr lang="ja-JP" altLang="en-US" sz="1800" dirty="0"/>
              </a:p>
            </p:txBody>
          </p:sp>
        </mc:Choice>
        <mc:Fallback xmlns="">
          <p:sp>
            <p:nvSpPr>
              <p:cNvPr id="63" name="テキスト ボックス 62">
                <a:extLst>
                  <a:ext uri="{FF2B5EF4-FFF2-40B4-BE49-F238E27FC236}">
                    <a16:creationId xmlns:a16="http://schemas.microsoft.com/office/drawing/2014/main" id="{D977A90A-7910-B9B9-C475-BDB45B24BF29}"/>
                  </a:ext>
                </a:extLst>
              </p:cNvPr>
              <p:cNvSpPr txBox="1">
                <a:spLocks noRot="1" noChangeAspect="1" noMove="1" noResize="1" noEditPoints="1" noAdjustHandles="1" noChangeArrowheads="1" noChangeShapeType="1" noTextEdit="1"/>
              </p:cNvSpPr>
              <p:nvPr/>
            </p:nvSpPr>
            <p:spPr>
              <a:xfrm>
                <a:off x="3663489" y="2602853"/>
                <a:ext cx="1008575" cy="369332"/>
              </a:xfrm>
              <a:prstGeom prst="rect">
                <a:avLst/>
              </a:prstGeom>
              <a:blipFill>
                <a:blip r:embed="rId3"/>
                <a:stretch>
                  <a:fillRect l="-5455" t="-13115" b="-21311"/>
                </a:stretch>
              </a:blipFill>
            </p:spPr>
            <p:txBody>
              <a:bodyPr/>
              <a:lstStyle/>
              <a:p>
                <a:r>
                  <a:rPr lang="ja-JP" altLang="en-US">
                    <a:noFill/>
                  </a:rPr>
                  <a:t> </a:t>
                </a:r>
              </a:p>
            </p:txBody>
          </p:sp>
        </mc:Fallback>
      </mc:AlternateContent>
      <p:sp>
        <p:nvSpPr>
          <p:cNvPr id="64" name="矢印: 右 63">
            <a:extLst>
              <a:ext uri="{FF2B5EF4-FFF2-40B4-BE49-F238E27FC236}">
                <a16:creationId xmlns:a16="http://schemas.microsoft.com/office/drawing/2014/main" id="{6CCCD443-9F02-10DA-75F4-2A08CF3B3FBF}"/>
              </a:ext>
            </a:extLst>
          </p:cNvPr>
          <p:cNvSpPr/>
          <p:nvPr/>
        </p:nvSpPr>
        <p:spPr bwMode="auto">
          <a:xfrm rot="5400000">
            <a:off x="2996339" y="3362198"/>
            <a:ext cx="1185055" cy="742598"/>
          </a:xfrm>
          <a:prstGeom prst="rightArrow">
            <a:avLst>
              <a:gd name="adj1" fmla="val 50000"/>
              <a:gd name="adj2" fmla="val 44230"/>
            </a:avLst>
          </a:prstGeom>
          <a:solidFill>
            <a:srgbClr val="0070C0"/>
          </a:solidFill>
          <a:ln w="22225">
            <a:noFill/>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85000"/>
              </a:lnSpc>
              <a:spcBef>
                <a:spcPct val="0"/>
              </a:spcBef>
              <a:spcAft>
                <a:spcPct val="0"/>
              </a:spcAft>
              <a:buClrTx/>
              <a:buSzTx/>
              <a:buFontTx/>
              <a:buNone/>
              <a:tabLst/>
            </a:pPr>
            <a:endParaRPr kumimoji="1" lang="ja-JP" altLang="en-US" sz="1800" b="0" i="0" u="none" strike="noStrike" cap="none" normalizeH="0" baseline="0" dirty="0">
              <a:ln>
                <a:noFill/>
              </a:ln>
              <a:solidFill>
                <a:schemeClr val="bg1"/>
              </a:solidFill>
              <a:effectLst/>
              <a:ea typeface="ＭＳ Ｐゴシック" charset="-128"/>
              <a:cs typeface="Arial" panose="020B0604020202020204" pitchFamily="34" charset="0"/>
            </a:endParaRPr>
          </a:p>
        </p:txBody>
      </p:sp>
      <mc:AlternateContent xmlns:mc="http://schemas.openxmlformats.org/markup-compatibility/2006" xmlns:a14="http://schemas.microsoft.com/office/drawing/2010/main">
        <mc:Choice Requires="a14">
          <p:sp>
            <p:nvSpPr>
              <p:cNvPr id="79" name="テキスト ボックス 78">
                <a:extLst>
                  <a:ext uri="{FF2B5EF4-FFF2-40B4-BE49-F238E27FC236}">
                    <a16:creationId xmlns:a16="http://schemas.microsoft.com/office/drawing/2014/main" id="{51F91539-8A5E-FDCE-F79C-2296B8C289F5}"/>
                  </a:ext>
                </a:extLst>
              </p:cNvPr>
              <p:cNvSpPr txBox="1"/>
              <p:nvPr/>
            </p:nvSpPr>
            <p:spPr>
              <a:xfrm>
                <a:off x="6708606" y="4744190"/>
                <a:ext cx="2772305" cy="1661993"/>
              </a:xfrm>
              <a:prstGeom prst="rect">
                <a:avLst/>
              </a:prstGeom>
              <a:solidFill>
                <a:schemeClr val="accent3">
                  <a:lumMod val="95000"/>
                </a:schemeClr>
              </a:solidFill>
            </p:spPr>
            <p:txBody>
              <a:bodyPr wrap="square" lIns="0" tIns="0" rIns="0" bIns="0" rtlCol="0">
                <a:spAutoFit/>
              </a:bodyPr>
              <a:lstStyle/>
              <a:p>
                <a14:m>
                  <m:oMath xmlns:m="http://schemas.openxmlformats.org/officeDocument/2006/math">
                    <m:r>
                      <m:rPr>
                        <m:sty m:val="p"/>
                      </m:rPr>
                      <a:rPr lang="en-US" altLang="ja-JP" sz="1800" smtClean="0">
                        <a:latin typeface="Cambria Math" panose="02040503050406030204" pitchFamily="18" charset="0"/>
                      </a:rPr>
                      <m:t>M</m:t>
                    </m:r>
                  </m:oMath>
                </a14:m>
                <a:r>
                  <a:rPr lang="ja-JP" altLang="en-US" sz="1800" dirty="0">
                    <a:latin typeface="Cambria Math" panose="02040503050406030204" pitchFamily="18" charset="0"/>
                  </a:rPr>
                  <a:t>：質量</a:t>
                </a:r>
                <a:r>
                  <a:rPr lang="en-US" altLang="ja-JP" sz="1800" dirty="0">
                    <a:latin typeface="Cambria Math" panose="02040503050406030204" pitchFamily="18" charset="0"/>
                  </a:rPr>
                  <a:t> [kg]</a:t>
                </a:r>
              </a:p>
              <a:p>
                <a14:m>
                  <m:oMath xmlns:m="http://schemas.openxmlformats.org/officeDocument/2006/math">
                    <m:r>
                      <m:rPr>
                        <m:sty m:val="p"/>
                      </m:rPr>
                      <a:rPr lang="en-US" altLang="ja-JP" sz="1800" smtClean="0">
                        <a:latin typeface="Cambria Math" panose="02040503050406030204" pitchFamily="18" charset="0"/>
                      </a:rPr>
                      <m:t>g</m:t>
                    </m:r>
                  </m:oMath>
                </a14:m>
                <a:r>
                  <a:rPr lang="ja-JP" altLang="en-US" sz="1800" dirty="0">
                    <a:latin typeface="Cambria Math" panose="02040503050406030204" pitchFamily="18" charset="0"/>
                  </a:rPr>
                  <a:t>：重力加速度</a:t>
                </a:r>
                <a:r>
                  <a:rPr lang="en-US" altLang="ja-JP" sz="1800" dirty="0">
                    <a:latin typeface="Cambria Math" panose="02040503050406030204" pitchFamily="18" charset="0"/>
                  </a:rPr>
                  <a:t> [m/s</a:t>
                </a:r>
                <a:r>
                  <a:rPr lang="en-US" altLang="ja-JP" sz="1800" baseline="30000" dirty="0">
                    <a:latin typeface="Cambria Math" panose="02040503050406030204" pitchFamily="18" charset="0"/>
                  </a:rPr>
                  <a:t>2</a:t>
                </a:r>
                <a:r>
                  <a:rPr lang="en-US" altLang="ja-JP" sz="1800" dirty="0">
                    <a:latin typeface="Cambria Math" panose="02040503050406030204" pitchFamily="18" charset="0"/>
                  </a:rPr>
                  <a:t>]</a:t>
                </a:r>
                <a:endParaRPr lang="en-US" altLang="ja-JP" sz="1800" i="1" dirty="0">
                  <a:latin typeface="Cambria Math" panose="02040503050406030204" pitchFamily="18" charset="0"/>
                </a:endParaRPr>
              </a:p>
              <a:p>
                <a14:m>
                  <m:oMath xmlns:m="http://schemas.openxmlformats.org/officeDocument/2006/math">
                    <m:r>
                      <m:rPr>
                        <m:sty m:val="p"/>
                      </m:rPr>
                      <a:rPr lang="en-US" altLang="ja-JP" sz="1800" b="0" i="0" smtClean="0">
                        <a:latin typeface="Cambria Math" panose="02040503050406030204" pitchFamily="18" charset="0"/>
                      </a:rPr>
                      <m:t>L</m:t>
                    </m:r>
                  </m:oMath>
                </a14:m>
                <a:r>
                  <a:rPr lang="ja-JP" altLang="en-US" sz="1800" dirty="0">
                    <a:latin typeface="Cambria Math" panose="02040503050406030204" pitchFamily="18" charset="0"/>
                  </a:rPr>
                  <a:t>：長さ </a:t>
                </a:r>
                <a:r>
                  <a:rPr lang="en-US" altLang="ja-JP" sz="1800" dirty="0">
                    <a:latin typeface="Cambria Math" panose="02040503050406030204" pitchFamily="18" charset="0"/>
                  </a:rPr>
                  <a:t>[m]</a:t>
                </a:r>
                <a:endParaRPr kumimoji="1" lang="en-US" altLang="ja-JP" sz="1800" b="0" i="1" dirty="0">
                  <a:latin typeface="Cambria Math" panose="02040503050406030204" pitchFamily="18" charset="0"/>
                  <a:ea typeface="+mj-ea"/>
                </a:endParaRPr>
              </a:p>
              <a:p>
                <a14:m>
                  <m:oMath xmlns:m="http://schemas.openxmlformats.org/officeDocument/2006/math">
                    <m:r>
                      <m:rPr>
                        <m:sty m:val="p"/>
                      </m:rPr>
                      <a:rPr lang="en-US" altLang="ja-JP" sz="1800" b="0" i="0" smtClean="0">
                        <a:latin typeface="Cambria Math" panose="02040503050406030204" pitchFamily="18" charset="0"/>
                      </a:rPr>
                      <m:t>E</m:t>
                    </m:r>
                  </m:oMath>
                </a14:m>
                <a:r>
                  <a:rPr lang="ja-JP" altLang="en-US" sz="1800" dirty="0">
                    <a:latin typeface="Cambria Math" panose="02040503050406030204" pitchFamily="18" charset="0"/>
                  </a:rPr>
                  <a:t>：ヤング率 </a:t>
                </a:r>
                <a:r>
                  <a:rPr lang="en-US" altLang="ja-JP" sz="1800" dirty="0">
                    <a:latin typeface="Cambria Math" panose="02040503050406030204" pitchFamily="18" charset="0"/>
                  </a:rPr>
                  <a:t>[Pa]</a:t>
                </a:r>
              </a:p>
              <a:p>
                <a14:m>
                  <m:oMath xmlns:m="http://schemas.openxmlformats.org/officeDocument/2006/math">
                    <m:r>
                      <a:rPr lang="en-US" altLang="ja-JP" sz="1800" b="0" i="1" smtClean="0">
                        <a:latin typeface="Cambria Math" panose="02040503050406030204" pitchFamily="18" charset="0"/>
                      </a:rPr>
                      <m:t>𝐼</m:t>
                    </m:r>
                  </m:oMath>
                </a14:m>
                <a:r>
                  <a:rPr lang="ja-JP" altLang="en-US" sz="1800" dirty="0">
                    <a:latin typeface="Cambria Math" panose="02040503050406030204" pitchFamily="18" charset="0"/>
                  </a:rPr>
                  <a:t>：断面二次モーメント </a:t>
                </a:r>
                <a:r>
                  <a:rPr lang="en-US" altLang="ja-JP" sz="1800" dirty="0">
                    <a:latin typeface="Cambria Math" panose="02040503050406030204" pitchFamily="18" charset="0"/>
                  </a:rPr>
                  <a:t>[m</a:t>
                </a:r>
                <a:r>
                  <a:rPr lang="en-US" altLang="ja-JP" sz="1800" baseline="30000" dirty="0">
                    <a:latin typeface="Cambria Math" panose="02040503050406030204" pitchFamily="18" charset="0"/>
                  </a:rPr>
                  <a:t>4</a:t>
                </a:r>
                <a:r>
                  <a:rPr lang="en-US" altLang="ja-JP" sz="1800" dirty="0">
                    <a:latin typeface="Cambria Math" panose="02040503050406030204" pitchFamily="18" charset="0"/>
                  </a:rPr>
                  <a:t>]</a:t>
                </a:r>
                <a:br>
                  <a:rPr lang="en-US" altLang="ja-JP" sz="1800" i="1" dirty="0">
                    <a:latin typeface="Cambria Math" panose="02040503050406030204" pitchFamily="18" charset="0"/>
                  </a:rPr>
                </a:br>
                <a14:m>
                  <m:oMath xmlns:m="http://schemas.openxmlformats.org/officeDocument/2006/math">
                    <m:r>
                      <m:rPr>
                        <m:sty m:val="p"/>
                      </m:rPr>
                      <a:rPr lang="en-US" altLang="ja-JP" sz="1800" b="0" i="0" smtClean="0">
                        <a:latin typeface="Cambria Math" panose="02040503050406030204" pitchFamily="18" charset="0"/>
                      </a:rPr>
                      <m:t>D</m:t>
                    </m:r>
                  </m:oMath>
                </a14:m>
                <a:r>
                  <a:rPr lang="ja-JP" altLang="en-US" sz="1800" dirty="0">
                    <a:latin typeface="Cambria Math" panose="02040503050406030204" pitchFamily="18" charset="0"/>
                  </a:rPr>
                  <a:t>：外径 </a:t>
                </a:r>
                <a:r>
                  <a:rPr lang="en-US" altLang="ja-JP" sz="1800" dirty="0">
                    <a:latin typeface="Cambria Math" panose="02040503050406030204" pitchFamily="18" charset="0"/>
                  </a:rPr>
                  <a:t>[m]</a:t>
                </a:r>
              </a:p>
            </p:txBody>
          </p:sp>
        </mc:Choice>
        <mc:Fallback xmlns="">
          <p:sp>
            <p:nvSpPr>
              <p:cNvPr id="79" name="テキスト ボックス 78">
                <a:extLst>
                  <a:ext uri="{FF2B5EF4-FFF2-40B4-BE49-F238E27FC236}">
                    <a16:creationId xmlns:a16="http://schemas.microsoft.com/office/drawing/2014/main" id="{51F91539-8A5E-FDCE-F79C-2296B8C289F5}"/>
                  </a:ext>
                </a:extLst>
              </p:cNvPr>
              <p:cNvSpPr txBox="1">
                <a:spLocks noRot="1" noChangeAspect="1" noMove="1" noResize="1" noEditPoints="1" noAdjustHandles="1" noChangeArrowheads="1" noChangeShapeType="1" noTextEdit="1"/>
              </p:cNvSpPr>
              <p:nvPr/>
            </p:nvSpPr>
            <p:spPr>
              <a:xfrm>
                <a:off x="6708606" y="4744190"/>
                <a:ext cx="2772305" cy="1661993"/>
              </a:xfrm>
              <a:prstGeom prst="rect">
                <a:avLst/>
              </a:prstGeom>
              <a:blipFill>
                <a:blip r:embed="rId4"/>
                <a:stretch>
                  <a:fillRect l="-3077" t="-5495" b="-7692"/>
                </a:stretch>
              </a:blipFill>
            </p:spPr>
            <p:txBody>
              <a:bodyPr/>
              <a:lstStyle/>
              <a:p>
                <a:r>
                  <a:rPr lang="ja-JP" altLang="en-US">
                    <a:noFill/>
                  </a:rPr>
                  <a:t> </a:t>
                </a:r>
              </a:p>
            </p:txBody>
          </p:sp>
        </mc:Fallback>
      </mc:AlternateContent>
      <p:cxnSp>
        <p:nvCxnSpPr>
          <p:cNvPr id="80" name="直線矢印コネクタ 79">
            <a:extLst>
              <a:ext uri="{FF2B5EF4-FFF2-40B4-BE49-F238E27FC236}">
                <a16:creationId xmlns:a16="http://schemas.microsoft.com/office/drawing/2014/main" id="{3E683018-6FB2-F1DD-EDA7-2622BE2E387D}"/>
              </a:ext>
            </a:extLst>
          </p:cNvPr>
          <p:cNvCxnSpPr/>
          <p:nvPr/>
        </p:nvCxnSpPr>
        <p:spPr bwMode="auto">
          <a:xfrm flipH="1">
            <a:off x="1099206" y="1619300"/>
            <a:ext cx="4948881" cy="0"/>
          </a:xfrm>
          <a:prstGeom prst="straightConnector1">
            <a:avLst/>
          </a:prstGeom>
          <a:solidFill>
            <a:schemeClr val="accent1"/>
          </a:solidFill>
          <a:ln w="57150" cap="flat" cmpd="sng" algn="ctr">
            <a:solidFill>
              <a:schemeClr val="accent1">
                <a:lumMod val="50000"/>
              </a:schemeClr>
            </a:solidFill>
            <a:prstDash val="solid"/>
            <a:round/>
            <a:headEnd type="triangl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mc:AlternateContent xmlns:mc="http://schemas.openxmlformats.org/markup-compatibility/2006" xmlns:a14="http://schemas.microsoft.com/office/drawing/2010/main">
        <mc:Choice Requires="a14">
          <p:sp>
            <p:nvSpPr>
              <p:cNvPr id="85" name="テキスト ボックス 84">
                <a:extLst>
                  <a:ext uri="{FF2B5EF4-FFF2-40B4-BE49-F238E27FC236}">
                    <a16:creationId xmlns:a16="http://schemas.microsoft.com/office/drawing/2014/main" id="{0F9A2E22-1502-C889-E855-A9E7C1B0D5B1}"/>
                  </a:ext>
                </a:extLst>
              </p:cNvPr>
              <p:cNvSpPr txBox="1"/>
              <p:nvPr/>
            </p:nvSpPr>
            <p:spPr>
              <a:xfrm>
                <a:off x="3068626" y="1223038"/>
                <a:ext cx="1008575" cy="369332"/>
              </a:xfrm>
              <a:prstGeom prst="rect">
                <a:avLst/>
              </a:prstGeom>
              <a:noFill/>
            </p:spPr>
            <p:txBody>
              <a:bodyPr wrap="square">
                <a:spAutoFit/>
              </a:bodyPr>
              <a:lstStyle/>
              <a:p>
                <a:pPr algn="ctr"/>
                <a:r>
                  <a:rPr lang="ja-JP" altLang="en-US" sz="1800" dirty="0"/>
                  <a:t>長さ </a:t>
                </a:r>
                <a14:m>
                  <m:oMath xmlns:m="http://schemas.openxmlformats.org/officeDocument/2006/math">
                    <m:r>
                      <m:rPr>
                        <m:sty m:val="p"/>
                      </m:rPr>
                      <a:rPr lang="en-US" altLang="ja-JP" sz="1800">
                        <a:latin typeface="Cambria Math" panose="02040503050406030204" pitchFamily="18" charset="0"/>
                      </a:rPr>
                      <m:t>L</m:t>
                    </m:r>
                  </m:oMath>
                </a14:m>
                <a:endParaRPr lang="ja-JP" altLang="en-US" sz="1800" dirty="0"/>
              </a:p>
            </p:txBody>
          </p:sp>
        </mc:Choice>
        <mc:Fallback xmlns="">
          <p:sp>
            <p:nvSpPr>
              <p:cNvPr id="85" name="テキスト ボックス 84">
                <a:extLst>
                  <a:ext uri="{FF2B5EF4-FFF2-40B4-BE49-F238E27FC236}">
                    <a16:creationId xmlns:a16="http://schemas.microsoft.com/office/drawing/2014/main" id="{0F9A2E22-1502-C889-E855-A9E7C1B0D5B1}"/>
                  </a:ext>
                </a:extLst>
              </p:cNvPr>
              <p:cNvSpPr txBox="1">
                <a:spLocks noRot="1" noChangeAspect="1" noMove="1" noResize="1" noEditPoints="1" noAdjustHandles="1" noChangeArrowheads="1" noChangeShapeType="1" noTextEdit="1"/>
              </p:cNvSpPr>
              <p:nvPr/>
            </p:nvSpPr>
            <p:spPr>
              <a:xfrm>
                <a:off x="3068626" y="1223038"/>
                <a:ext cx="1008575" cy="369332"/>
              </a:xfrm>
              <a:prstGeom prst="rect">
                <a:avLst/>
              </a:prstGeom>
              <a:blipFill>
                <a:blip r:embed="rId5"/>
                <a:stretch>
                  <a:fillRect t="-13333" b="-23333"/>
                </a:stretch>
              </a:blipFill>
            </p:spPr>
            <p:txBody>
              <a:bodyPr/>
              <a:lstStyle/>
              <a:p>
                <a:r>
                  <a:rPr lang="ja-JP" altLang="en-US">
                    <a:noFill/>
                  </a:rPr>
                  <a:t> </a:t>
                </a:r>
              </a:p>
            </p:txBody>
          </p:sp>
        </mc:Fallback>
      </mc:AlternateContent>
      <p:cxnSp>
        <p:nvCxnSpPr>
          <p:cNvPr id="86" name="直線矢印コネクタ 85">
            <a:extLst>
              <a:ext uri="{FF2B5EF4-FFF2-40B4-BE49-F238E27FC236}">
                <a16:creationId xmlns:a16="http://schemas.microsoft.com/office/drawing/2014/main" id="{E79153C1-B3B8-8059-0DF2-6E036A7A9B90}"/>
              </a:ext>
            </a:extLst>
          </p:cNvPr>
          <p:cNvCxnSpPr/>
          <p:nvPr/>
        </p:nvCxnSpPr>
        <p:spPr bwMode="auto">
          <a:xfrm flipV="1">
            <a:off x="967781" y="1769287"/>
            <a:ext cx="0" cy="760276"/>
          </a:xfrm>
          <a:prstGeom prst="straightConnector1">
            <a:avLst/>
          </a:prstGeom>
          <a:solidFill>
            <a:schemeClr val="accent1"/>
          </a:solidFill>
          <a:ln w="57150" cap="flat" cmpd="sng" algn="ctr">
            <a:solidFill>
              <a:schemeClr val="accent1">
                <a:lumMod val="50000"/>
              </a:schemeClr>
            </a:solidFill>
            <a:prstDash val="solid"/>
            <a:round/>
            <a:headEnd type="triangl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mc:AlternateContent xmlns:mc="http://schemas.openxmlformats.org/markup-compatibility/2006" xmlns:a14="http://schemas.microsoft.com/office/drawing/2010/main">
        <mc:Choice Requires="a14">
          <p:sp>
            <p:nvSpPr>
              <p:cNvPr id="88" name="テキスト ボックス 87">
                <a:extLst>
                  <a:ext uri="{FF2B5EF4-FFF2-40B4-BE49-F238E27FC236}">
                    <a16:creationId xmlns:a16="http://schemas.microsoft.com/office/drawing/2014/main" id="{DA7C84A2-41CE-650D-7241-17EB6622A365}"/>
                  </a:ext>
                </a:extLst>
              </p:cNvPr>
              <p:cNvSpPr txBox="1"/>
              <p:nvPr/>
            </p:nvSpPr>
            <p:spPr>
              <a:xfrm>
                <a:off x="-15552" y="1962850"/>
                <a:ext cx="1008575" cy="369332"/>
              </a:xfrm>
              <a:prstGeom prst="rect">
                <a:avLst/>
              </a:prstGeom>
              <a:noFill/>
            </p:spPr>
            <p:txBody>
              <a:bodyPr wrap="square">
                <a:spAutoFit/>
              </a:bodyPr>
              <a:lstStyle/>
              <a:p>
                <a:pPr algn="ctr"/>
                <a:r>
                  <a:rPr lang="ja-JP" altLang="en-US" sz="1800" dirty="0"/>
                  <a:t>外径 </a:t>
                </a:r>
                <a14:m>
                  <m:oMath xmlns:m="http://schemas.openxmlformats.org/officeDocument/2006/math">
                    <m:r>
                      <m:rPr>
                        <m:sty m:val="p"/>
                      </m:rPr>
                      <a:rPr lang="en-US" altLang="ja-JP" sz="1800" b="0" i="0" smtClean="0">
                        <a:latin typeface="Cambria Math" panose="02040503050406030204" pitchFamily="18" charset="0"/>
                      </a:rPr>
                      <m:t>D</m:t>
                    </m:r>
                  </m:oMath>
                </a14:m>
                <a:endParaRPr lang="ja-JP" altLang="en-US" sz="1800" dirty="0"/>
              </a:p>
            </p:txBody>
          </p:sp>
        </mc:Choice>
        <mc:Fallback xmlns="">
          <p:sp>
            <p:nvSpPr>
              <p:cNvPr id="88" name="テキスト ボックス 87">
                <a:extLst>
                  <a:ext uri="{FF2B5EF4-FFF2-40B4-BE49-F238E27FC236}">
                    <a16:creationId xmlns:a16="http://schemas.microsoft.com/office/drawing/2014/main" id="{DA7C84A2-41CE-650D-7241-17EB6622A365}"/>
                  </a:ext>
                </a:extLst>
              </p:cNvPr>
              <p:cNvSpPr txBox="1">
                <a:spLocks noRot="1" noChangeAspect="1" noMove="1" noResize="1" noEditPoints="1" noAdjustHandles="1" noChangeArrowheads="1" noChangeShapeType="1" noTextEdit="1"/>
              </p:cNvSpPr>
              <p:nvPr/>
            </p:nvSpPr>
            <p:spPr>
              <a:xfrm>
                <a:off x="-15552" y="1962850"/>
                <a:ext cx="1008575" cy="369332"/>
              </a:xfrm>
              <a:prstGeom prst="rect">
                <a:avLst/>
              </a:prstGeom>
              <a:blipFill>
                <a:blip r:embed="rId6"/>
                <a:stretch>
                  <a:fillRect t="-13115" b="-21311"/>
                </a:stretch>
              </a:blipFill>
            </p:spPr>
            <p:txBody>
              <a:bodyPr/>
              <a:lstStyle/>
              <a:p>
                <a:r>
                  <a:rPr lang="ja-JP" altLang="en-US">
                    <a:noFill/>
                  </a:rPr>
                  <a:t> </a:t>
                </a:r>
              </a:p>
            </p:txBody>
          </p:sp>
        </mc:Fallback>
      </mc:AlternateContent>
      <p:cxnSp>
        <p:nvCxnSpPr>
          <p:cNvPr id="95" name="直線矢印コネクタ 94">
            <a:extLst>
              <a:ext uri="{FF2B5EF4-FFF2-40B4-BE49-F238E27FC236}">
                <a16:creationId xmlns:a16="http://schemas.microsoft.com/office/drawing/2014/main" id="{E60B2173-6E3A-29D0-1108-50F1B808DB70}"/>
              </a:ext>
            </a:extLst>
          </p:cNvPr>
          <p:cNvCxnSpPr/>
          <p:nvPr/>
        </p:nvCxnSpPr>
        <p:spPr bwMode="auto">
          <a:xfrm flipV="1">
            <a:off x="3588867" y="5289586"/>
            <a:ext cx="0" cy="313054"/>
          </a:xfrm>
          <a:prstGeom prst="straightConnector1">
            <a:avLst/>
          </a:prstGeom>
          <a:solidFill>
            <a:schemeClr val="accent1"/>
          </a:solidFill>
          <a:ln w="38100" cap="flat" cmpd="sng" algn="ctr">
            <a:solidFill>
              <a:schemeClr val="accent1">
                <a:lumMod val="50000"/>
              </a:schemeClr>
            </a:solidFill>
            <a:prstDash val="solid"/>
            <a:round/>
            <a:headEnd type="triangle" w="med" len="med"/>
            <a:tailEnd type="triangl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8" name="コネクタ: 曲線 97">
            <a:extLst>
              <a:ext uri="{FF2B5EF4-FFF2-40B4-BE49-F238E27FC236}">
                <a16:creationId xmlns:a16="http://schemas.microsoft.com/office/drawing/2014/main" id="{C40D3DDA-6B7A-C668-E41F-2F4E2C26A615}"/>
              </a:ext>
            </a:extLst>
          </p:cNvPr>
          <p:cNvCxnSpPr/>
          <p:nvPr/>
        </p:nvCxnSpPr>
        <p:spPr bwMode="auto">
          <a:xfrm>
            <a:off x="3621315" y="5450579"/>
            <a:ext cx="762820" cy="426693"/>
          </a:xfrm>
          <a:prstGeom prst="curvedConnector2">
            <a:avLst/>
          </a:prstGeom>
          <a:solidFill>
            <a:schemeClr val="accent1"/>
          </a:solidFill>
          <a:ln w="25400" cap="flat" cmpd="sng" algn="ctr">
            <a:solidFill>
              <a:schemeClr val="tx1"/>
            </a:solidFill>
            <a:prstDash val="solid"/>
            <a:round/>
            <a:headEnd type="none" w="med" len="med"/>
            <a:tailEnd type="non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06" name="テキスト ボックス 105">
            <a:extLst>
              <a:ext uri="{FF2B5EF4-FFF2-40B4-BE49-F238E27FC236}">
                <a16:creationId xmlns:a16="http://schemas.microsoft.com/office/drawing/2014/main" id="{8003E47F-F698-EBF9-BE78-7F2307E1C46C}"/>
              </a:ext>
            </a:extLst>
          </p:cNvPr>
          <p:cNvSpPr txBox="1"/>
          <p:nvPr/>
        </p:nvSpPr>
        <p:spPr>
          <a:xfrm>
            <a:off x="2625462" y="3476847"/>
            <a:ext cx="1893822" cy="369332"/>
          </a:xfrm>
          <a:prstGeom prst="rect">
            <a:avLst/>
          </a:prstGeom>
          <a:solidFill>
            <a:schemeClr val="bg1"/>
          </a:solidFill>
          <a:ln w="19050">
            <a:solidFill>
              <a:schemeClr val="tx1"/>
            </a:solidFill>
          </a:ln>
        </p:spPr>
        <p:txBody>
          <a:bodyPr wrap="square">
            <a:spAutoFit/>
          </a:bodyPr>
          <a:lstStyle/>
          <a:p>
            <a:pPr algn="ctr"/>
            <a:r>
              <a:rPr lang="ja-JP" altLang="en-US" sz="1800" dirty="0"/>
              <a:t>自重によりたわむ</a:t>
            </a:r>
          </a:p>
        </p:txBody>
      </p:sp>
      <p:sp>
        <p:nvSpPr>
          <p:cNvPr id="107" name="テキスト ボックス 106">
            <a:extLst>
              <a:ext uri="{FF2B5EF4-FFF2-40B4-BE49-F238E27FC236}">
                <a16:creationId xmlns:a16="http://schemas.microsoft.com/office/drawing/2014/main" id="{012BE3A8-9E99-6AC5-1382-292901676434}"/>
              </a:ext>
            </a:extLst>
          </p:cNvPr>
          <p:cNvSpPr txBox="1"/>
          <p:nvPr/>
        </p:nvSpPr>
        <p:spPr>
          <a:xfrm>
            <a:off x="6386414" y="1619300"/>
            <a:ext cx="3368824" cy="369332"/>
          </a:xfrm>
          <a:prstGeom prst="rect">
            <a:avLst/>
          </a:prstGeom>
          <a:noFill/>
        </p:spPr>
        <p:txBody>
          <a:bodyPr wrap="square">
            <a:spAutoFit/>
          </a:bodyPr>
          <a:lstStyle/>
          <a:p>
            <a:pPr marL="285750" indent="-285750">
              <a:buClr>
                <a:srgbClr val="0070C0"/>
              </a:buClr>
              <a:buSzPct val="110000"/>
              <a:buFont typeface="Yu Gothic UI" panose="020B0500000000000000" pitchFamily="50" charset="-128"/>
              <a:buChar char="★"/>
            </a:pPr>
            <a:r>
              <a:rPr lang="ja-JP" altLang="en-US" sz="1800" dirty="0">
                <a:latin typeface="Cambria Math" panose="02040503050406030204" pitchFamily="18" charset="0"/>
              </a:rPr>
              <a:t>両端固定はりの最大たわみ量</a:t>
            </a:r>
            <a:endParaRPr lang="ja-JP" altLang="en-US" sz="1800"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E8D993FE-4EEB-8CF4-89F3-30F8333C9AC0}"/>
                  </a:ext>
                </a:extLst>
              </p:cNvPr>
              <p:cNvSpPr txBox="1"/>
              <p:nvPr/>
            </p:nvSpPr>
            <p:spPr>
              <a:xfrm>
                <a:off x="4927077" y="2602853"/>
                <a:ext cx="1253743" cy="369332"/>
              </a:xfrm>
              <a:prstGeom prst="rect">
                <a:avLst/>
              </a:prstGeom>
              <a:noFill/>
            </p:spPr>
            <p:txBody>
              <a:bodyPr wrap="square">
                <a:spAutoFit/>
              </a:bodyPr>
              <a:lstStyle/>
              <a:p>
                <a:pPr algn="ctr"/>
                <a:r>
                  <a:rPr lang="ja-JP" altLang="en-US" sz="1800" dirty="0"/>
                  <a:t>ヤング率 </a:t>
                </a:r>
                <a14:m>
                  <m:oMath xmlns:m="http://schemas.openxmlformats.org/officeDocument/2006/math">
                    <m:r>
                      <m:rPr>
                        <m:sty m:val="p"/>
                      </m:rPr>
                      <a:rPr lang="en-US" altLang="ja-JP" sz="1800" b="0" i="0" smtClean="0">
                        <a:latin typeface="Cambria Math" panose="02040503050406030204" pitchFamily="18" charset="0"/>
                      </a:rPr>
                      <m:t>E</m:t>
                    </m:r>
                  </m:oMath>
                </a14:m>
                <a:endParaRPr lang="ja-JP" altLang="en-US" sz="1800" dirty="0"/>
              </a:p>
            </p:txBody>
          </p:sp>
        </mc:Choice>
        <mc:Fallback xmlns="">
          <p:sp>
            <p:nvSpPr>
              <p:cNvPr id="3" name="テキスト ボックス 2">
                <a:extLst>
                  <a:ext uri="{FF2B5EF4-FFF2-40B4-BE49-F238E27FC236}">
                    <a16:creationId xmlns:a16="http://schemas.microsoft.com/office/drawing/2014/main" id="{E8D993FE-4EEB-8CF4-89F3-30F8333C9AC0}"/>
                  </a:ext>
                </a:extLst>
              </p:cNvPr>
              <p:cNvSpPr txBox="1">
                <a:spLocks noRot="1" noChangeAspect="1" noMove="1" noResize="1" noEditPoints="1" noAdjustHandles="1" noChangeArrowheads="1" noChangeShapeType="1" noTextEdit="1"/>
              </p:cNvSpPr>
              <p:nvPr/>
            </p:nvSpPr>
            <p:spPr>
              <a:xfrm>
                <a:off x="4927077" y="2602853"/>
                <a:ext cx="1253743" cy="369332"/>
              </a:xfrm>
              <a:prstGeom prst="rect">
                <a:avLst/>
              </a:prstGeom>
              <a:blipFill>
                <a:blip r:embed="rId7"/>
                <a:stretch>
                  <a:fillRect l="-3398" t="-13115" b="-213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4ECF1989-EE6E-60AF-CADC-10BAD90655C8}"/>
                  </a:ext>
                </a:extLst>
              </p:cNvPr>
              <p:cNvSpPr txBox="1"/>
              <p:nvPr/>
            </p:nvSpPr>
            <p:spPr>
              <a:xfrm>
                <a:off x="6408712" y="2057428"/>
                <a:ext cx="1965806" cy="646331"/>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ja-JP" sz="1800" i="1" smtClean="0">
                              <a:latin typeface="Cambria Math" panose="02040503050406030204" pitchFamily="18" charset="0"/>
                            </a:rPr>
                          </m:ctrlPr>
                        </m:sSubPr>
                        <m:e>
                          <m:r>
                            <a:rPr lang="en-US" altLang="ja-JP" sz="1800" b="0" i="1" smtClean="0">
                              <a:latin typeface="Cambria Math" panose="02040503050406030204" pitchFamily="18" charset="0"/>
                            </a:rPr>
                            <m:t>𝑦</m:t>
                          </m:r>
                        </m:e>
                        <m:sub>
                          <m:r>
                            <m:rPr>
                              <m:sty m:val="p"/>
                            </m:rPr>
                            <a:rPr lang="en-US" altLang="ja-JP" sz="1800" b="0" i="0" smtClean="0">
                              <a:latin typeface="Cambria Math" panose="02040503050406030204" pitchFamily="18" charset="0"/>
                            </a:rPr>
                            <m:t>max</m:t>
                          </m:r>
                        </m:sub>
                      </m:sSub>
                      <m:r>
                        <a:rPr lang="en-US" altLang="ja-JP" sz="1800" b="0" i="1" smtClean="0">
                          <a:latin typeface="Cambria Math" panose="02040503050406030204" pitchFamily="18" charset="0"/>
                        </a:rPr>
                        <m:t>=</m:t>
                      </m:r>
                      <m:f>
                        <m:fPr>
                          <m:ctrlPr>
                            <a:rPr lang="en-US" altLang="ja-JP" sz="1800" b="0" i="1" smtClean="0">
                              <a:latin typeface="Cambria Math" panose="02040503050406030204" pitchFamily="18" charset="0"/>
                            </a:rPr>
                          </m:ctrlPr>
                        </m:fPr>
                        <m:num>
                          <m:r>
                            <m:rPr>
                              <m:sty m:val="p"/>
                            </m:rPr>
                            <a:rPr lang="en-US" altLang="ja-JP" sz="1800">
                              <a:latin typeface="Cambria Math" panose="02040503050406030204" pitchFamily="18" charset="0"/>
                            </a:rPr>
                            <m:t>Mg</m:t>
                          </m:r>
                          <m:sSup>
                            <m:sSupPr>
                              <m:ctrlPr>
                                <a:rPr lang="en-US" altLang="ja-JP" sz="1800" i="1" smtClean="0">
                                  <a:latin typeface="Cambria Math" panose="02040503050406030204" pitchFamily="18" charset="0"/>
                                </a:rPr>
                              </m:ctrlPr>
                            </m:sSupPr>
                            <m:e>
                              <m:r>
                                <m:rPr>
                                  <m:sty m:val="p"/>
                                </m:rPr>
                                <a:rPr lang="en-US" altLang="ja-JP" sz="1800" b="0" i="0" smtClean="0">
                                  <a:latin typeface="Cambria Math" panose="02040503050406030204" pitchFamily="18" charset="0"/>
                                </a:rPr>
                                <m:t>L</m:t>
                              </m:r>
                            </m:e>
                            <m:sup>
                              <m:r>
                                <a:rPr lang="en-US" altLang="ja-JP" sz="1800" b="0" i="1" smtClean="0">
                                  <a:latin typeface="Cambria Math" panose="02040503050406030204" pitchFamily="18" charset="0"/>
                                </a:rPr>
                                <m:t>3</m:t>
                              </m:r>
                            </m:sup>
                          </m:sSup>
                        </m:num>
                        <m:den>
                          <m:r>
                            <a:rPr lang="en-US" altLang="ja-JP" sz="1800" b="0" i="1" smtClean="0">
                              <a:latin typeface="Cambria Math" panose="02040503050406030204" pitchFamily="18" charset="0"/>
                            </a:rPr>
                            <m:t>384</m:t>
                          </m:r>
                          <m:r>
                            <m:rPr>
                              <m:sty m:val="p"/>
                            </m:rPr>
                            <a:rPr lang="en-US" altLang="ja-JP" sz="1800" b="0" i="0" smtClean="0">
                              <a:latin typeface="Cambria Math" panose="02040503050406030204" pitchFamily="18" charset="0"/>
                            </a:rPr>
                            <m:t>E</m:t>
                          </m:r>
                          <m:r>
                            <a:rPr lang="en-US" altLang="ja-JP" sz="1800" b="0" i="1" smtClean="0">
                              <a:latin typeface="Cambria Math" panose="02040503050406030204" pitchFamily="18" charset="0"/>
                            </a:rPr>
                            <m:t>𝐼</m:t>
                          </m:r>
                        </m:den>
                      </m:f>
                    </m:oMath>
                  </m:oMathPara>
                </a14:m>
                <a:endParaRPr lang="ja-JP" altLang="en-US" sz="1800" dirty="0"/>
              </a:p>
            </p:txBody>
          </p:sp>
        </mc:Choice>
        <mc:Fallback xmlns="">
          <p:sp>
            <p:nvSpPr>
              <p:cNvPr id="4" name="テキスト ボックス 3">
                <a:extLst>
                  <a:ext uri="{FF2B5EF4-FFF2-40B4-BE49-F238E27FC236}">
                    <a16:creationId xmlns:a16="http://schemas.microsoft.com/office/drawing/2014/main" id="{4ECF1989-EE6E-60AF-CADC-10BAD90655C8}"/>
                  </a:ext>
                </a:extLst>
              </p:cNvPr>
              <p:cNvSpPr txBox="1">
                <a:spLocks noRot="1" noChangeAspect="1" noMove="1" noResize="1" noEditPoints="1" noAdjustHandles="1" noChangeArrowheads="1" noChangeShapeType="1" noTextEdit="1"/>
              </p:cNvSpPr>
              <p:nvPr/>
            </p:nvSpPr>
            <p:spPr>
              <a:xfrm>
                <a:off x="6408712" y="2057428"/>
                <a:ext cx="1965806" cy="646331"/>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4E5E09BE-B9BC-6270-74F6-417F0EECB6D3}"/>
                  </a:ext>
                </a:extLst>
              </p:cNvPr>
              <p:cNvSpPr txBox="1"/>
              <p:nvPr/>
            </p:nvSpPr>
            <p:spPr>
              <a:xfrm>
                <a:off x="6414264" y="3722309"/>
                <a:ext cx="1965806" cy="646331"/>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ja-JP" sz="1800" i="1" smtClean="0">
                              <a:latin typeface="Cambria Math" panose="02040503050406030204" pitchFamily="18" charset="0"/>
                            </a:rPr>
                          </m:ctrlPr>
                        </m:sSubPr>
                        <m:e>
                          <m:r>
                            <a:rPr lang="en-US" altLang="ja-JP" sz="1800" b="0" i="1" smtClean="0">
                              <a:latin typeface="Cambria Math" panose="02040503050406030204" pitchFamily="18" charset="0"/>
                            </a:rPr>
                            <m:t>𝑦</m:t>
                          </m:r>
                        </m:e>
                        <m:sub>
                          <m:r>
                            <m:rPr>
                              <m:sty m:val="p"/>
                            </m:rPr>
                            <a:rPr lang="en-US" altLang="ja-JP" sz="1800" b="0" i="0" smtClean="0">
                              <a:latin typeface="Cambria Math" panose="02040503050406030204" pitchFamily="18" charset="0"/>
                            </a:rPr>
                            <m:t>max</m:t>
                          </m:r>
                        </m:sub>
                      </m:sSub>
                      <m:r>
                        <a:rPr lang="en-US" altLang="ja-JP" sz="1800" b="0" i="1" smtClean="0">
                          <a:latin typeface="Cambria Math" panose="02040503050406030204" pitchFamily="18" charset="0"/>
                        </a:rPr>
                        <m:t>=</m:t>
                      </m:r>
                      <m:f>
                        <m:fPr>
                          <m:ctrlPr>
                            <a:rPr lang="en-US" altLang="ja-JP" sz="1800" b="0" i="1" smtClean="0">
                              <a:latin typeface="Cambria Math" panose="02040503050406030204" pitchFamily="18" charset="0"/>
                            </a:rPr>
                          </m:ctrlPr>
                        </m:fPr>
                        <m:num>
                          <m:r>
                            <m:rPr>
                              <m:sty m:val="p"/>
                            </m:rPr>
                            <a:rPr lang="en-US" altLang="ja-JP" sz="1800">
                              <a:latin typeface="Cambria Math" panose="02040503050406030204" pitchFamily="18" charset="0"/>
                            </a:rPr>
                            <m:t>Mg</m:t>
                          </m:r>
                          <m:sSup>
                            <m:sSupPr>
                              <m:ctrlPr>
                                <a:rPr lang="en-US" altLang="ja-JP" sz="1800" i="1" smtClean="0">
                                  <a:latin typeface="Cambria Math" panose="02040503050406030204" pitchFamily="18" charset="0"/>
                                </a:rPr>
                              </m:ctrlPr>
                            </m:sSupPr>
                            <m:e>
                              <m:r>
                                <m:rPr>
                                  <m:sty m:val="p"/>
                                </m:rPr>
                                <a:rPr lang="en-US" altLang="ja-JP" sz="1800" b="0" i="0" smtClean="0">
                                  <a:latin typeface="Cambria Math" panose="02040503050406030204" pitchFamily="18" charset="0"/>
                                </a:rPr>
                                <m:t>L</m:t>
                              </m:r>
                            </m:e>
                            <m:sup>
                              <m:r>
                                <a:rPr lang="en-US" altLang="ja-JP" sz="1800" b="0" i="1" smtClean="0">
                                  <a:latin typeface="Cambria Math" panose="02040503050406030204" pitchFamily="18" charset="0"/>
                                </a:rPr>
                                <m:t>3</m:t>
                              </m:r>
                            </m:sup>
                          </m:sSup>
                        </m:num>
                        <m:den>
                          <m:r>
                            <a:rPr lang="en-US" altLang="ja-JP" sz="1800" b="0" i="1" smtClean="0">
                              <a:latin typeface="Cambria Math" panose="02040503050406030204" pitchFamily="18" charset="0"/>
                            </a:rPr>
                            <m:t>6</m:t>
                          </m:r>
                          <m:r>
                            <m:rPr>
                              <m:sty m:val="p"/>
                            </m:rPr>
                            <a:rPr lang="en-US" altLang="ja-JP" sz="1800">
                              <a:latin typeface="Cambria Math" panose="02040503050406030204" pitchFamily="18" charset="0"/>
                              <a:ea typeface="Cambria Math" panose="02040503050406030204" pitchFamily="18" charset="0"/>
                            </a:rPr>
                            <m:t>π</m:t>
                          </m:r>
                          <m:r>
                            <m:rPr>
                              <m:sty m:val="p"/>
                            </m:rPr>
                            <a:rPr lang="en-US" altLang="ja-JP" sz="1800" b="0" i="0" smtClean="0">
                              <a:latin typeface="Cambria Math" panose="02040503050406030204" pitchFamily="18" charset="0"/>
                              <a:ea typeface="Cambria Math" panose="02040503050406030204" pitchFamily="18" charset="0"/>
                            </a:rPr>
                            <m:t>E</m:t>
                          </m:r>
                          <m:sSup>
                            <m:sSupPr>
                              <m:ctrlPr>
                                <a:rPr lang="en-US" altLang="ja-JP" sz="1800" i="1">
                                  <a:latin typeface="Cambria Math" panose="02040503050406030204" pitchFamily="18" charset="0"/>
                                </a:rPr>
                              </m:ctrlPr>
                            </m:sSupPr>
                            <m:e>
                              <m:r>
                                <m:rPr>
                                  <m:sty m:val="p"/>
                                </m:rPr>
                                <a:rPr lang="en-US" altLang="ja-JP" sz="1800">
                                  <a:latin typeface="Cambria Math" panose="02040503050406030204" pitchFamily="18" charset="0"/>
                                </a:rPr>
                                <m:t>D</m:t>
                              </m:r>
                            </m:e>
                            <m:sup>
                              <m:r>
                                <a:rPr lang="en-US" altLang="ja-JP" sz="1800" i="1">
                                  <a:latin typeface="Cambria Math" panose="02040503050406030204" pitchFamily="18" charset="0"/>
                                </a:rPr>
                                <m:t>4</m:t>
                              </m:r>
                            </m:sup>
                          </m:sSup>
                        </m:den>
                      </m:f>
                    </m:oMath>
                  </m:oMathPara>
                </a14:m>
                <a:endParaRPr lang="ja-JP" altLang="en-US" sz="1800" dirty="0"/>
              </a:p>
            </p:txBody>
          </p:sp>
        </mc:Choice>
        <mc:Fallback xmlns="">
          <p:sp>
            <p:nvSpPr>
              <p:cNvPr id="6" name="テキスト ボックス 5">
                <a:extLst>
                  <a:ext uri="{FF2B5EF4-FFF2-40B4-BE49-F238E27FC236}">
                    <a16:creationId xmlns:a16="http://schemas.microsoft.com/office/drawing/2014/main" id="{4E5E09BE-B9BC-6270-74F6-417F0EECB6D3}"/>
                  </a:ext>
                </a:extLst>
              </p:cNvPr>
              <p:cNvSpPr txBox="1">
                <a:spLocks noRot="1" noChangeAspect="1" noMove="1" noResize="1" noEditPoints="1" noAdjustHandles="1" noChangeArrowheads="1" noChangeShapeType="1" noTextEdit="1"/>
              </p:cNvSpPr>
              <p:nvPr/>
            </p:nvSpPr>
            <p:spPr>
              <a:xfrm>
                <a:off x="6414264" y="3722309"/>
                <a:ext cx="1965806" cy="646331"/>
              </a:xfrm>
              <a:prstGeom prst="rect">
                <a:avLst/>
              </a:prstGeom>
              <a:blipFill>
                <a:blip r:embed="rId9"/>
                <a:stretch>
                  <a:fillRect/>
                </a:stretch>
              </a:blipFill>
            </p:spPr>
            <p:txBody>
              <a:bodyPr/>
              <a:lstStyle/>
              <a:p>
                <a:r>
                  <a:rPr lang="ja-JP" altLang="en-US">
                    <a:noFill/>
                  </a:rPr>
                  <a:t> </a:t>
                </a:r>
              </a:p>
            </p:txBody>
          </p:sp>
        </mc:Fallback>
      </mc:AlternateContent>
      <p:sp>
        <p:nvSpPr>
          <p:cNvPr id="7" name="矢印: 右 6">
            <a:extLst>
              <a:ext uri="{FF2B5EF4-FFF2-40B4-BE49-F238E27FC236}">
                <a16:creationId xmlns:a16="http://schemas.microsoft.com/office/drawing/2014/main" id="{D2414EB3-F5DB-66FF-56DA-BDB0E63B081D}"/>
              </a:ext>
            </a:extLst>
          </p:cNvPr>
          <p:cNvSpPr/>
          <p:nvPr/>
        </p:nvSpPr>
        <p:spPr bwMode="auto">
          <a:xfrm rot="5400000">
            <a:off x="6766646" y="2974549"/>
            <a:ext cx="960019" cy="548863"/>
          </a:xfrm>
          <a:prstGeom prst="rightArrow">
            <a:avLst>
              <a:gd name="adj1" fmla="val 50000"/>
              <a:gd name="adj2" fmla="val 44230"/>
            </a:avLst>
          </a:prstGeom>
          <a:solidFill>
            <a:srgbClr val="0070C0"/>
          </a:solidFill>
          <a:ln w="22225">
            <a:noFill/>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85000"/>
              </a:lnSpc>
              <a:spcBef>
                <a:spcPct val="0"/>
              </a:spcBef>
              <a:spcAft>
                <a:spcPct val="0"/>
              </a:spcAft>
              <a:buClrTx/>
              <a:buSzTx/>
              <a:buFontTx/>
              <a:buNone/>
              <a:tabLst/>
            </a:pPr>
            <a:endParaRPr kumimoji="1" lang="ja-JP" altLang="en-US" sz="1800" b="0" i="0" u="none" strike="noStrike" cap="none" normalizeH="0" baseline="0" dirty="0">
              <a:ln>
                <a:noFill/>
              </a:ln>
              <a:solidFill>
                <a:schemeClr val="bg1"/>
              </a:solidFill>
              <a:effectLst/>
              <a:ea typeface="ＭＳ Ｐゴシック" charset="-128"/>
              <a:cs typeface="Arial" panose="020B0604020202020204" pitchFamily="34" charset="0"/>
            </a:endParaRP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2A0AFC12-E840-9CF3-3514-FE9AB78B3AB6}"/>
                  </a:ext>
                </a:extLst>
              </p:cNvPr>
              <p:cNvSpPr txBox="1"/>
              <p:nvPr/>
            </p:nvSpPr>
            <p:spPr>
              <a:xfrm>
                <a:off x="7570587" y="2808513"/>
                <a:ext cx="1104366" cy="646972"/>
              </a:xfrm>
              <a:prstGeom prst="rect">
                <a:avLst/>
              </a:prstGeom>
              <a:solidFill>
                <a:schemeClr val="bg1"/>
              </a:solidFill>
              <a:ln w="19050">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1800" b="0" i="1" u="none" strike="noStrike" kern="1200" cap="none" spc="0" normalizeH="0" baseline="0" noProof="0" smtClean="0">
                          <a:ln>
                            <a:noFill/>
                          </a:ln>
                          <a:solidFill>
                            <a:srgbClr val="000000"/>
                          </a:solidFill>
                          <a:effectLst/>
                          <a:uLnTx/>
                          <a:uFillTx/>
                          <a:latin typeface="Cambria Math" panose="02040503050406030204" pitchFamily="18" charset="0"/>
                        </a:rPr>
                        <m:t>𝐼</m:t>
                      </m:r>
                      <m:r>
                        <a:rPr kumimoji="1" lang="en-US" altLang="ja-JP" sz="1800" b="0" i="1" u="none" strike="noStrike" kern="1200" cap="none" spc="0" normalizeH="0" baseline="0" noProof="0" smtClean="0">
                          <a:ln>
                            <a:noFill/>
                          </a:ln>
                          <a:solidFill>
                            <a:srgbClr val="000000"/>
                          </a:solidFill>
                          <a:effectLst/>
                          <a:uLnTx/>
                          <a:uFillTx/>
                          <a:latin typeface="Cambria Math" panose="02040503050406030204" pitchFamily="18" charset="0"/>
                        </a:rPr>
                        <m:t>=</m:t>
                      </m:r>
                      <m:f>
                        <m:fPr>
                          <m:ctrlPr>
                            <a:rPr lang="en-US" altLang="ja-JP" sz="1800" i="1">
                              <a:latin typeface="Cambria Math" panose="02040503050406030204" pitchFamily="18" charset="0"/>
                            </a:rPr>
                          </m:ctrlPr>
                        </m:fPr>
                        <m:num>
                          <m:r>
                            <m:rPr>
                              <m:sty m:val="p"/>
                            </m:rPr>
                            <a:rPr lang="en-US" altLang="ja-JP" sz="1800">
                              <a:latin typeface="Cambria Math" panose="02040503050406030204" pitchFamily="18" charset="0"/>
                              <a:ea typeface="Cambria Math" panose="02040503050406030204" pitchFamily="18" charset="0"/>
                            </a:rPr>
                            <m:t>π</m:t>
                          </m:r>
                          <m:sSup>
                            <m:sSupPr>
                              <m:ctrlPr>
                                <a:rPr lang="en-US" altLang="ja-JP" sz="1800" i="1">
                                  <a:latin typeface="Cambria Math" panose="02040503050406030204" pitchFamily="18" charset="0"/>
                                </a:rPr>
                              </m:ctrlPr>
                            </m:sSupPr>
                            <m:e>
                              <m:r>
                                <m:rPr>
                                  <m:sty m:val="p"/>
                                </m:rPr>
                                <a:rPr lang="en-US" altLang="ja-JP" sz="1800">
                                  <a:latin typeface="Cambria Math" panose="02040503050406030204" pitchFamily="18" charset="0"/>
                                </a:rPr>
                                <m:t>D</m:t>
                              </m:r>
                            </m:e>
                            <m:sup>
                              <m:r>
                                <a:rPr lang="en-US" altLang="ja-JP" sz="1800" i="1">
                                  <a:latin typeface="Cambria Math" panose="02040503050406030204" pitchFamily="18" charset="0"/>
                                </a:rPr>
                                <m:t>4</m:t>
                              </m:r>
                            </m:sup>
                          </m:sSup>
                        </m:num>
                        <m:den>
                          <m:r>
                            <a:rPr lang="en-US" altLang="ja-JP" sz="1800">
                              <a:latin typeface="Cambria Math" panose="02040503050406030204" pitchFamily="18" charset="0"/>
                            </a:rPr>
                            <m:t>64</m:t>
                          </m:r>
                        </m:den>
                      </m:f>
                    </m:oMath>
                  </m:oMathPara>
                </a14:m>
                <a:endParaRPr lang="ja-JP" altLang="en-US" sz="1800" dirty="0"/>
              </a:p>
            </p:txBody>
          </p:sp>
        </mc:Choice>
        <mc:Fallback xmlns="">
          <p:sp>
            <p:nvSpPr>
              <p:cNvPr id="8" name="テキスト ボックス 7">
                <a:extLst>
                  <a:ext uri="{FF2B5EF4-FFF2-40B4-BE49-F238E27FC236}">
                    <a16:creationId xmlns:a16="http://schemas.microsoft.com/office/drawing/2014/main" id="{2A0AFC12-E840-9CF3-3514-FE9AB78B3AB6}"/>
                  </a:ext>
                </a:extLst>
              </p:cNvPr>
              <p:cNvSpPr txBox="1">
                <a:spLocks noRot="1" noChangeAspect="1" noMove="1" noResize="1" noEditPoints="1" noAdjustHandles="1" noChangeArrowheads="1" noChangeShapeType="1" noTextEdit="1"/>
              </p:cNvSpPr>
              <p:nvPr/>
            </p:nvSpPr>
            <p:spPr>
              <a:xfrm>
                <a:off x="7570587" y="2808513"/>
                <a:ext cx="1104366" cy="646972"/>
              </a:xfrm>
              <a:prstGeom prst="rect">
                <a:avLst/>
              </a:prstGeom>
              <a:blipFill>
                <a:blip r:embed="rId10"/>
                <a:stretch>
                  <a:fillRect/>
                </a:stretch>
              </a:blipFill>
              <a:ln w="19050">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31300909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30011" y="-27384"/>
            <a:ext cx="7431301" cy="606366"/>
          </a:xfrm>
          <a:prstGeom prst="rect">
            <a:avLst/>
          </a:prstGeom>
        </p:spPr>
        <p:txBody>
          <a:bodyPr/>
          <a:lstStyle/>
          <a:p>
            <a:r>
              <a:rPr kumimoji="1" lang="en-US" altLang="ja-JP" sz="2400" kern="1200" dirty="0">
                <a:latin typeface="Arial" panose="020B0604020202020204" pitchFamily="34" charset="0"/>
                <a:ea typeface="ＭＳ Ｐゴシック" panose="020B0600070205080204" pitchFamily="50" charset="-128"/>
                <a:cs typeface="Arial" panose="020B0604020202020204" pitchFamily="34" charset="0"/>
              </a:rPr>
              <a:t>OSAB</a:t>
            </a:r>
            <a:r>
              <a:rPr kumimoji="1" lang="ja-JP" altLang="en-US" sz="2400" kern="1200" dirty="0">
                <a:latin typeface="Arial" panose="020B0604020202020204" pitchFamily="34" charset="0"/>
                <a:ea typeface="ＭＳ Ｐゴシック" panose="020B0600070205080204" pitchFamily="50" charset="-128"/>
                <a:cs typeface="Arial" panose="020B0604020202020204" pitchFamily="34" charset="0"/>
              </a:rPr>
              <a:t>　中試酸化炉　シミュレーション</a:t>
            </a:r>
          </a:p>
        </p:txBody>
      </p:sp>
      <p:grpSp>
        <p:nvGrpSpPr>
          <p:cNvPr id="68" name="グループ化 67">
            <a:extLst>
              <a:ext uri="{FF2B5EF4-FFF2-40B4-BE49-F238E27FC236}">
                <a16:creationId xmlns:a16="http://schemas.microsoft.com/office/drawing/2014/main" id="{BA76B345-4850-8DFC-3035-D450378DDDE4}"/>
              </a:ext>
            </a:extLst>
          </p:cNvPr>
          <p:cNvGrpSpPr/>
          <p:nvPr/>
        </p:nvGrpSpPr>
        <p:grpSpPr>
          <a:xfrm>
            <a:off x="325697" y="716833"/>
            <a:ext cx="9253028" cy="414065"/>
            <a:chOff x="384872" y="1258017"/>
            <a:chExt cx="8435276" cy="414065"/>
          </a:xfrm>
        </p:grpSpPr>
        <p:grpSp>
          <p:nvGrpSpPr>
            <p:cNvPr id="69" name="グループ化 68">
              <a:extLst>
                <a:ext uri="{FF2B5EF4-FFF2-40B4-BE49-F238E27FC236}">
                  <a16:creationId xmlns:a16="http://schemas.microsoft.com/office/drawing/2014/main" id="{4C82273D-37C4-F609-9BFF-1F601E2C7B26}"/>
                </a:ext>
              </a:extLst>
            </p:cNvPr>
            <p:cNvGrpSpPr/>
            <p:nvPr/>
          </p:nvGrpSpPr>
          <p:grpSpPr>
            <a:xfrm>
              <a:off x="384872" y="1258017"/>
              <a:ext cx="8435276" cy="414065"/>
              <a:chOff x="384872" y="1435415"/>
              <a:chExt cx="8435276" cy="1242013"/>
            </a:xfrm>
          </p:grpSpPr>
          <p:sp>
            <p:nvSpPr>
              <p:cNvPr id="71" name="正方形/長方形 70">
                <a:extLst>
                  <a:ext uri="{FF2B5EF4-FFF2-40B4-BE49-F238E27FC236}">
                    <a16:creationId xmlns:a16="http://schemas.microsoft.com/office/drawing/2014/main" id="{3D52BF7E-0D7E-51AD-6431-2BCF1787C21F}"/>
                  </a:ext>
                </a:extLst>
              </p:cNvPr>
              <p:cNvSpPr/>
              <p:nvPr/>
            </p:nvSpPr>
            <p:spPr>
              <a:xfrm>
                <a:off x="384872" y="1435415"/>
                <a:ext cx="8435276" cy="1242013"/>
              </a:xfrm>
              <a:prstGeom prst="rect">
                <a:avLst/>
              </a:prstGeom>
              <a:solidFill>
                <a:srgbClr val="F2F5F9"/>
              </a:solidFill>
              <a:ln w="6350" cap="flat" cmpd="sng" algn="ctr">
                <a:noFill/>
                <a:prstDash val="solid"/>
                <a:miter lim="800000"/>
              </a:ln>
              <a:effectLst/>
            </p:spPr>
            <p:txBody>
              <a:bodyPr rtlCol="0" anchor="ctr"/>
              <a:lstStyle/>
              <a:p>
                <a:pPr marL="0" marR="0" lvl="0" indent="0" defTabSz="422041" eaLnBrk="1" fontAlgn="auto" latinLnBrk="0" hangingPunct="1">
                  <a:lnSpc>
                    <a:spcPct val="100000"/>
                  </a:lnSpc>
                  <a:spcBef>
                    <a:spcPts val="0"/>
                  </a:spcBef>
                  <a:spcAft>
                    <a:spcPts val="0"/>
                  </a:spcAft>
                  <a:buClrTx/>
                  <a:buSzTx/>
                  <a:buFontTx/>
                  <a:buNone/>
                  <a:tabLst/>
                  <a:defRPr/>
                </a:pPr>
                <a:r>
                  <a:rPr lang="ja-JP" altLang="en-US" sz="2000" kern="0" dirty="0">
                    <a:latin typeface="ＭＳ Ｐゴシック"/>
                    <a:ea typeface="ＭＳ Ｐゴシック"/>
                  </a:rPr>
                  <a:t>はりのたわみ理論に基づく内管のたわみ量の概算</a:t>
                </a:r>
                <a:endParaRPr kumimoji="1" lang="ja-JP" altLang="en-US" sz="2000" b="0" i="0" u="none" strike="noStrike" kern="0" cap="none" spc="0" normalizeH="0" baseline="0" noProof="0" dirty="0">
                  <a:ln>
                    <a:noFill/>
                  </a:ln>
                  <a:effectLst/>
                  <a:uLnTx/>
                  <a:uFillTx/>
                  <a:latin typeface="ＭＳ Ｐゴシック"/>
                  <a:ea typeface="ＭＳ Ｐゴシック"/>
                  <a:cs typeface="+mn-cs"/>
                </a:endParaRPr>
              </a:p>
            </p:txBody>
          </p:sp>
          <p:cxnSp>
            <p:nvCxnSpPr>
              <p:cNvPr id="72" name="直線コネクタ 71">
                <a:extLst>
                  <a:ext uri="{FF2B5EF4-FFF2-40B4-BE49-F238E27FC236}">
                    <a16:creationId xmlns:a16="http://schemas.microsoft.com/office/drawing/2014/main" id="{0CC9D802-458B-AA28-68E6-DA790E675475}"/>
                  </a:ext>
                </a:extLst>
              </p:cNvPr>
              <p:cNvCxnSpPr>
                <a:cxnSpLocks/>
              </p:cNvCxnSpPr>
              <p:nvPr/>
            </p:nvCxnSpPr>
            <p:spPr>
              <a:xfrm>
                <a:off x="384872" y="1435415"/>
                <a:ext cx="0" cy="1242013"/>
              </a:xfrm>
              <a:prstGeom prst="line">
                <a:avLst/>
              </a:prstGeom>
              <a:noFill/>
              <a:ln w="63500" cap="flat" cmpd="sng" algn="ctr">
                <a:solidFill>
                  <a:srgbClr val="0E326F"/>
                </a:solidFill>
                <a:prstDash val="solid"/>
                <a:miter lim="800000"/>
              </a:ln>
              <a:effectLst/>
            </p:spPr>
          </p:cxnSp>
        </p:grpSp>
        <p:sp>
          <p:nvSpPr>
            <p:cNvPr id="70" name="正方形/長方形 69">
              <a:extLst>
                <a:ext uri="{FF2B5EF4-FFF2-40B4-BE49-F238E27FC236}">
                  <a16:creationId xmlns:a16="http://schemas.microsoft.com/office/drawing/2014/main" id="{AFC87ABF-9692-0156-936C-29B7FF2F3BCE}"/>
                </a:ext>
              </a:extLst>
            </p:cNvPr>
            <p:cNvSpPr/>
            <p:nvPr/>
          </p:nvSpPr>
          <p:spPr>
            <a:xfrm>
              <a:off x="432669" y="1318528"/>
              <a:ext cx="6574597"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600" b="1" i="0" u="none" strike="noStrike" kern="0" cap="none" spc="0" normalizeH="0" baseline="0" noProof="0" dirty="0">
                <a:ln>
                  <a:noFill/>
                </a:ln>
                <a:solidFill>
                  <a:srgbClr val="1F497D"/>
                </a:solidFill>
                <a:effectLst/>
                <a:uLnTx/>
                <a:uFillTx/>
                <a:latin typeface="ＭＳ Ｐゴシック"/>
                <a:ea typeface="ＭＳ Ｐゴシック"/>
              </a:endParaRPr>
            </a:p>
          </p:txBody>
        </p:sp>
      </p:grpSp>
      <p:grpSp>
        <p:nvGrpSpPr>
          <p:cNvPr id="28" name="グループ化 27">
            <a:extLst>
              <a:ext uri="{FF2B5EF4-FFF2-40B4-BE49-F238E27FC236}">
                <a16:creationId xmlns:a16="http://schemas.microsoft.com/office/drawing/2014/main" id="{D52AD544-39C9-7EF5-E893-CDE202FB27ED}"/>
              </a:ext>
            </a:extLst>
          </p:cNvPr>
          <p:cNvGrpSpPr/>
          <p:nvPr/>
        </p:nvGrpSpPr>
        <p:grpSpPr>
          <a:xfrm>
            <a:off x="859769" y="3819137"/>
            <a:ext cx="5461846" cy="1756049"/>
            <a:chOff x="-123564" y="3609020"/>
            <a:chExt cx="5461846" cy="1756049"/>
          </a:xfrm>
        </p:grpSpPr>
        <p:grpSp>
          <p:nvGrpSpPr>
            <p:cNvPr id="15" name="グループ化 14">
              <a:extLst>
                <a:ext uri="{FF2B5EF4-FFF2-40B4-BE49-F238E27FC236}">
                  <a16:creationId xmlns:a16="http://schemas.microsoft.com/office/drawing/2014/main" id="{8A65BCB9-8919-74B1-CC72-3C8C2F680487}"/>
                </a:ext>
              </a:extLst>
            </p:cNvPr>
            <p:cNvGrpSpPr/>
            <p:nvPr/>
          </p:nvGrpSpPr>
          <p:grpSpPr>
            <a:xfrm>
              <a:off x="-123564" y="3609020"/>
              <a:ext cx="5461846" cy="1756049"/>
              <a:chOff x="1964667" y="3185119"/>
              <a:chExt cx="5461846" cy="1756049"/>
            </a:xfrm>
          </p:grpSpPr>
          <p:sp>
            <p:nvSpPr>
              <p:cNvPr id="11" name="円弧 10">
                <a:extLst>
                  <a:ext uri="{FF2B5EF4-FFF2-40B4-BE49-F238E27FC236}">
                    <a16:creationId xmlns:a16="http://schemas.microsoft.com/office/drawing/2014/main" id="{0929CA97-4E93-67B5-5F80-A760CCC40897}"/>
                  </a:ext>
                </a:extLst>
              </p:cNvPr>
              <p:cNvSpPr/>
              <p:nvPr/>
            </p:nvSpPr>
            <p:spPr bwMode="auto">
              <a:xfrm rot="10800000">
                <a:off x="1964668" y="3185119"/>
                <a:ext cx="5461845" cy="1008112"/>
              </a:xfrm>
              <a:prstGeom prst="arc">
                <a:avLst>
                  <a:gd name="adj1" fmla="val 11107067"/>
                  <a:gd name="adj2" fmla="val 21295653"/>
                </a:avLst>
              </a:prstGeom>
              <a:noFill/>
              <a:ln w="38100" cap="flat" cmpd="sng" algn="ctr">
                <a:solidFill>
                  <a:srgbClr val="0070C0"/>
                </a:solidFill>
                <a:prstDash val="solid"/>
                <a:round/>
                <a:headEnd type="none" w="med" len="med"/>
                <a:tailEnd type="none"/>
              </a:ln>
              <a:effectLst/>
            </p:spPr>
            <p:txBody>
              <a:bodyPr rtlCol="0" anchor="ctr"/>
              <a:lstStyle/>
              <a:p>
                <a:pPr algn="ctr"/>
                <a:endParaRPr kumimoji="1" lang="ja-JP" altLang="en-US"/>
              </a:p>
            </p:txBody>
          </p:sp>
          <p:sp>
            <p:nvSpPr>
              <p:cNvPr id="14" name="円弧 13">
                <a:extLst>
                  <a:ext uri="{FF2B5EF4-FFF2-40B4-BE49-F238E27FC236}">
                    <a16:creationId xmlns:a16="http://schemas.microsoft.com/office/drawing/2014/main" id="{E9E30681-4BBF-8CE1-0B53-5C089F1838B4}"/>
                  </a:ext>
                </a:extLst>
              </p:cNvPr>
              <p:cNvSpPr/>
              <p:nvPr/>
            </p:nvSpPr>
            <p:spPr bwMode="auto">
              <a:xfrm rot="10800000">
                <a:off x="1964667" y="3933056"/>
                <a:ext cx="5461845" cy="1008112"/>
              </a:xfrm>
              <a:prstGeom prst="arc">
                <a:avLst>
                  <a:gd name="adj1" fmla="val 11107067"/>
                  <a:gd name="adj2" fmla="val 21295653"/>
                </a:avLst>
              </a:prstGeom>
              <a:noFill/>
              <a:ln w="38100" cap="flat" cmpd="sng" algn="ctr">
                <a:solidFill>
                  <a:srgbClr val="0070C0"/>
                </a:solidFill>
                <a:prstDash val="solid"/>
                <a:round/>
                <a:headEnd type="none" w="med" len="med"/>
                <a:tailEnd type="none"/>
              </a:ln>
              <a:effectLst/>
            </p:spPr>
            <p:txBody>
              <a:bodyPr rtlCol="0" anchor="ctr"/>
              <a:lstStyle/>
              <a:p>
                <a:pPr algn="ctr"/>
                <a:endParaRPr kumimoji="1" lang="ja-JP" altLang="en-US"/>
              </a:p>
            </p:txBody>
          </p:sp>
        </p:grpSp>
        <p:cxnSp>
          <p:nvCxnSpPr>
            <p:cNvPr id="17" name="直線コネクタ 16">
              <a:extLst>
                <a:ext uri="{FF2B5EF4-FFF2-40B4-BE49-F238E27FC236}">
                  <a16:creationId xmlns:a16="http://schemas.microsoft.com/office/drawing/2014/main" id="{9CDE9FC9-9AE8-29CD-D071-A0461C3D5C2A}"/>
                </a:ext>
              </a:extLst>
            </p:cNvPr>
            <p:cNvCxnSpPr>
              <a:stCxn id="11" idx="2"/>
              <a:endCxn id="14" idx="2"/>
            </p:cNvCxnSpPr>
            <p:nvPr/>
          </p:nvCxnSpPr>
          <p:spPr bwMode="auto">
            <a:xfrm flipH="1">
              <a:off x="146242" y="4331532"/>
              <a:ext cx="1" cy="747937"/>
            </a:xfrm>
            <a:prstGeom prst="line">
              <a:avLst/>
            </a:prstGeom>
            <a:solidFill>
              <a:schemeClr val="accent1"/>
            </a:solidFill>
            <a:ln w="38100" cap="flat" cmpd="sng" algn="ctr">
              <a:solidFill>
                <a:srgbClr val="0070C0"/>
              </a:solidFill>
              <a:prstDash val="solid"/>
              <a:round/>
              <a:headEnd type="oval" w="sm" len="sm"/>
              <a:tailEnd type="oval"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 name="直線コネクタ 21">
              <a:extLst>
                <a:ext uri="{FF2B5EF4-FFF2-40B4-BE49-F238E27FC236}">
                  <a16:creationId xmlns:a16="http://schemas.microsoft.com/office/drawing/2014/main" id="{74E25260-EEFF-3D29-44A2-57C24C1D8229}"/>
                </a:ext>
              </a:extLst>
            </p:cNvPr>
            <p:cNvCxnSpPr>
              <a:stCxn id="11" idx="0"/>
              <a:endCxn id="14" idx="0"/>
            </p:cNvCxnSpPr>
            <p:nvPr/>
          </p:nvCxnSpPr>
          <p:spPr bwMode="auto">
            <a:xfrm flipH="1">
              <a:off x="5064314" y="4333122"/>
              <a:ext cx="1" cy="747937"/>
            </a:xfrm>
            <a:prstGeom prst="line">
              <a:avLst/>
            </a:prstGeom>
            <a:solidFill>
              <a:schemeClr val="accent1"/>
            </a:solidFill>
            <a:ln w="38100" cap="flat" cmpd="sng" algn="ctr">
              <a:solidFill>
                <a:srgbClr val="0070C0"/>
              </a:solidFill>
              <a:prstDash val="solid"/>
              <a:round/>
              <a:headEnd type="oval" w="sm" len="sm"/>
              <a:tailEnd type="oval"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47" name="グループ化 46">
            <a:extLst>
              <a:ext uri="{FF2B5EF4-FFF2-40B4-BE49-F238E27FC236}">
                <a16:creationId xmlns:a16="http://schemas.microsoft.com/office/drawing/2014/main" id="{83D1DB45-CFE5-F5F5-ED08-2701C78038F4}"/>
              </a:ext>
            </a:extLst>
          </p:cNvPr>
          <p:cNvGrpSpPr/>
          <p:nvPr/>
        </p:nvGrpSpPr>
        <p:grpSpPr>
          <a:xfrm>
            <a:off x="1114242" y="1781626"/>
            <a:ext cx="4918441" cy="750350"/>
            <a:chOff x="5291143" y="4334834"/>
            <a:chExt cx="4918441" cy="750350"/>
          </a:xfrm>
        </p:grpSpPr>
        <p:grpSp>
          <p:nvGrpSpPr>
            <p:cNvPr id="29" name="グループ化 28">
              <a:extLst>
                <a:ext uri="{FF2B5EF4-FFF2-40B4-BE49-F238E27FC236}">
                  <a16:creationId xmlns:a16="http://schemas.microsoft.com/office/drawing/2014/main" id="{984CB274-E816-AF4D-4875-64A784DA9DCB}"/>
                </a:ext>
              </a:extLst>
            </p:cNvPr>
            <p:cNvGrpSpPr/>
            <p:nvPr/>
          </p:nvGrpSpPr>
          <p:grpSpPr>
            <a:xfrm>
              <a:off x="5291511" y="4334834"/>
              <a:ext cx="4918073" cy="749527"/>
              <a:chOff x="146242" y="4331532"/>
              <a:chExt cx="4918073" cy="749527"/>
            </a:xfrm>
          </p:grpSpPr>
          <p:cxnSp>
            <p:nvCxnSpPr>
              <p:cNvPr id="31" name="直線コネクタ 30">
                <a:extLst>
                  <a:ext uri="{FF2B5EF4-FFF2-40B4-BE49-F238E27FC236}">
                    <a16:creationId xmlns:a16="http://schemas.microsoft.com/office/drawing/2014/main" id="{19BE7535-00DA-F535-3284-3046BC433CE6}"/>
                  </a:ext>
                </a:extLst>
              </p:cNvPr>
              <p:cNvCxnSpPr>
                <a:cxnSpLocks/>
              </p:cNvCxnSpPr>
              <p:nvPr/>
            </p:nvCxnSpPr>
            <p:spPr bwMode="auto">
              <a:xfrm flipH="1">
                <a:off x="146242" y="4331532"/>
                <a:ext cx="1" cy="747937"/>
              </a:xfrm>
              <a:prstGeom prst="line">
                <a:avLst/>
              </a:prstGeom>
              <a:solidFill>
                <a:schemeClr val="accent1"/>
              </a:solidFill>
              <a:ln w="38100" cap="flat" cmpd="sng" algn="ctr">
                <a:solidFill>
                  <a:srgbClr val="0070C0"/>
                </a:solidFill>
                <a:prstDash val="solid"/>
                <a:round/>
                <a:headEnd type="oval" w="sm" len="sm"/>
                <a:tailEnd type="oval"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2" name="直線コネクタ 31">
                <a:extLst>
                  <a:ext uri="{FF2B5EF4-FFF2-40B4-BE49-F238E27FC236}">
                    <a16:creationId xmlns:a16="http://schemas.microsoft.com/office/drawing/2014/main" id="{297056B5-7F9F-2C6D-B8CC-FE37E4BF2F8F}"/>
                  </a:ext>
                </a:extLst>
              </p:cNvPr>
              <p:cNvCxnSpPr>
                <a:cxnSpLocks/>
              </p:cNvCxnSpPr>
              <p:nvPr/>
            </p:nvCxnSpPr>
            <p:spPr bwMode="auto">
              <a:xfrm flipH="1">
                <a:off x="5064314" y="4333122"/>
                <a:ext cx="1" cy="747937"/>
              </a:xfrm>
              <a:prstGeom prst="line">
                <a:avLst/>
              </a:prstGeom>
              <a:solidFill>
                <a:schemeClr val="accent1"/>
              </a:solidFill>
              <a:ln w="38100" cap="flat" cmpd="sng" algn="ctr">
                <a:solidFill>
                  <a:srgbClr val="0070C0"/>
                </a:solidFill>
                <a:prstDash val="solid"/>
                <a:round/>
                <a:headEnd type="oval" w="sm" len="sm"/>
                <a:tailEnd type="oval"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cxnSp>
          <p:nvCxnSpPr>
            <p:cNvPr id="35" name="直線コネクタ 34">
              <a:extLst>
                <a:ext uri="{FF2B5EF4-FFF2-40B4-BE49-F238E27FC236}">
                  <a16:creationId xmlns:a16="http://schemas.microsoft.com/office/drawing/2014/main" id="{54C60FA1-E40E-27EA-5E38-40BB32F807DF}"/>
                </a:ext>
              </a:extLst>
            </p:cNvPr>
            <p:cNvCxnSpPr>
              <a:cxnSpLocks/>
            </p:cNvCxnSpPr>
            <p:nvPr/>
          </p:nvCxnSpPr>
          <p:spPr bwMode="auto">
            <a:xfrm flipV="1">
              <a:off x="5291143" y="5085184"/>
              <a:ext cx="4918441" cy="0"/>
            </a:xfrm>
            <a:prstGeom prst="line">
              <a:avLst/>
            </a:prstGeom>
            <a:solidFill>
              <a:schemeClr val="accent1"/>
            </a:solidFill>
            <a:ln w="38100" cap="flat" cmpd="sng" algn="ctr">
              <a:solidFill>
                <a:srgbClr val="0070C0"/>
              </a:solidFill>
              <a:prstDash val="solid"/>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4" name="直線コネクタ 43">
              <a:extLst>
                <a:ext uri="{FF2B5EF4-FFF2-40B4-BE49-F238E27FC236}">
                  <a16:creationId xmlns:a16="http://schemas.microsoft.com/office/drawing/2014/main" id="{2E144B75-2B4B-2C9B-0C3E-5DA8F2E2C317}"/>
                </a:ext>
              </a:extLst>
            </p:cNvPr>
            <p:cNvCxnSpPr>
              <a:cxnSpLocks/>
            </p:cNvCxnSpPr>
            <p:nvPr/>
          </p:nvCxnSpPr>
          <p:spPr bwMode="auto">
            <a:xfrm>
              <a:off x="5291512" y="4334834"/>
              <a:ext cx="4918071" cy="0"/>
            </a:xfrm>
            <a:prstGeom prst="line">
              <a:avLst/>
            </a:prstGeom>
            <a:solidFill>
              <a:schemeClr val="accent1"/>
            </a:solidFill>
            <a:ln w="38100" cap="flat" cmpd="sng" algn="ctr">
              <a:solidFill>
                <a:srgbClr val="0070C0"/>
              </a:solidFill>
              <a:prstDash val="solid"/>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cxnSp>
        <p:nvCxnSpPr>
          <p:cNvPr id="49" name="直線矢印コネクタ 48">
            <a:extLst>
              <a:ext uri="{FF2B5EF4-FFF2-40B4-BE49-F238E27FC236}">
                <a16:creationId xmlns:a16="http://schemas.microsoft.com/office/drawing/2014/main" id="{72B168CA-46C1-3478-0AB8-339FEDB4AAC0}"/>
              </a:ext>
            </a:extLst>
          </p:cNvPr>
          <p:cNvCxnSpPr/>
          <p:nvPr/>
        </p:nvCxnSpPr>
        <p:spPr bwMode="auto">
          <a:xfrm>
            <a:off x="3588867" y="2155594"/>
            <a:ext cx="0" cy="914400"/>
          </a:xfrm>
          <a:prstGeom prst="straightConnector1">
            <a:avLst/>
          </a:prstGeom>
          <a:solidFill>
            <a:schemeClr val="accent1"/>
          </a:solidFill>
          <a:ln w="57150" cap="flat" cmpd="sng" algn="ctr">
            <a:solidFill>
              <a:schemeClr val="accent1">
                <a:lumMod val="50000"/>
              </a:schemeClr>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nvGrpSpPr>
          <p:cNvPr id="51" name="グループ化 50">
            <a:extLst>
              <a:ext uri="{FF2B5EF4-FFF2-40B4-BE49-F238E27FC236}">
                <a16:creationId xmlns:a16="http://schemas.microsoft.com/office/drawing/2014/main" id="{406EDCE6-959F-4B68-7426-C67E767037E6}"/>
              </a:ext>
            </a:extLst>
          </p:cNvPr>
          <p:cNvGrpSpPr/>
          <p:nvPr/>
        </p:nvGrpSpPr>
        <p:grpSpPr>
          <a:xfrm>
            <a:off x="1129646" y="4552074"/>
            <a:ext cx="4918441" cy="750350"/>
            <a:chOff x="5291143" y="4334834"/>
            <a:chExt cx="4918441" cy="750350"/>
          </a:xfrm>
        </p:grpSpPr>
        <p:grpSp>
          <p:nvGrpSpPr>
            <p:cNvPr id="52" name="グループ化 51">
              <a:extLst>
                <a:ext uri="{FF2B5EF4-FFF2-40B4-BE49-F238E27FC236}">
                  <a16:creationId xmlns:a16="http://schemas.microsoft.com/office/drawing/2014/main" id="{1CB8755C-C7FA-5380-21DB-C2324B804EF2}"/>
                </a:ext>
              </a:extLst>
            </p:cNvPr>
            <p:cNvGrpSpPr/>
            <p:nvPr/>
          </p:nvGrpSpPr>
          <p:grpSpPr>
            <a:xfrm>
              <a:off x="5291511" y="4334834"/>
              <a:ext cx="4918073" cy="749527"/>
              <a:chOff x="146242" y="4331532"/>
              <a:chExt cx="4918073" cy="749527"/>
            </a:xfrm>
          </p:grpSpPr>
          <p:cxnSp>
            <p:nvCxnSpPr>
              <p:cNvPr id="55" name="直線コネクタ 54">
                <a:extLst>
                  <a:ext uri="{FF2B5EF4-FFF2-40B4-BE49-F238E27FC236}">
                    <a16:creationId xmlns:a16="http://schemas.microsoft.com/office/drawing/2014/main" id="{4B1EB6EB-8048-FF04-E804-93EBB1AC9098}"/>
                  </a:ext>
                </a:extLst>
              </p:cNvPr>
              <p:cNvCxnSpPr>
                <a:cxnSpLocks/>
              </p:cNvCxnSpPr>
              <p:nvPr/>
            </p:nvCxnSpPr>
            <p:spPr bwMode="auto">
              <a:xfrm flipH="1">
                <a:off x="146242" y="4331532"/>
                <a:ext cx="1" cy="747937"/>
              </a:xfrm>
              <a:prstGeom prst="line">
                <a:avLst/>
              </a:prstGeom>
              <a:solidFill>
                <a:schemeClr val="accent1"/>
              </a:solidFill>
              <a:ln w="38100" cap="flat" cmpd="sng" algn="ctr">
                <a:solidFill>
                  <a:srgbClr val="0070C0"/>
                </a:solidFill>
                <a:prstDash val="dash"/>
                <a:round/>
                <a:headEnd type="oval" w="sm" len="sm"/>
                <a:tailEnd type="oval"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6" name="直線コネクタ 55">
                <a:extLst>
                  <a:ext uri="{FF2B5EF4-FFF2-40B4-BE49-F238E27FC236}">
                    <a16:creationId xmlns:a16="http://schemas.microsoft.com/office/drawing/2014/main" id="{30E5B8E0-2334-0366-29D4-1C99F0215AE5}"/>
                  </a:ext>
                </a:extLst>
              </p:cNvPr>
              <p:cNvCxnSpPr>
                <a:cxnSpLocks/>
              </p:cNvCxnSpPr>
              <p:nvPr/>
            </p:nvCxnSpPr>
            <p:spPr bwMode="auto">
              <a:xfrm flipH="1">
                <a:off x="5064314" y="4333122"/>
                <a:ext cx="1" cy="747937"/>
              </a:xfrm>
              <a:prstGeom prst="line">
                <a:avLst/>
              </a:prstGeom>
              <a:solidFill>
                <a:schemeClr val="accent1"/>
              </a:solidFill>
              <a:ln w="38100" cap="flat" cmpd="sng" algn="ctr">
                <a:solidFill>
                  <a:srgbClr val="0070C0"/>
                </a:solidFill>
                <a:prstDash val="dash"/>
                <a:round/>
                <a:headEnd type="oval" w="sm" len="sm"/>
                <a:tailEnd type="oval"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cxnSp>
          <p:nvCxnSpPr>
            <p:cNvPr id="53" name="直線コネクタ 52">
              <a:extLst>
                <a:ext uri="{FF2B5EF4-FFF2-40B4-BE49-F238E27FC236}">
                  <a16:creationId xmlns:a16="http://schemas.microsoft.com/office/drawing/2014/main" id="{F367B13A-3C7C-FDD0-AF5E-F3A91527B5E5}"/>
                </a:ext>
              </a:extLst>
            </p:cNvPr>
            <p:cNvCxnSpPr>
              <a:cxnSpLocks/>
            </p:cNvCxnSpPr>
            <p:nvPr/>
          </p:nvCxnSpPr>
          <p:spPr bwMode="auto">
            <a:xfrm flipV="1">
              <a:off x="5291143" y="5085184"/>
              <a:ext cx="4918441" cy="0"/>
            </a:xfrm>
            <a:prstGeom prst="line">
              <a:avLst/>
            </a:prstGeom>
            <a:solidFill>
              <a:schemeClr val="accent1"/>
            </a:solidFill>
            <a:ln w="38100" cap="flat" cmpd="sng" algn="ctr">
              <a:solidFill>
                <a:srgbClr val="0070C0"/>
              </a:solidFill>
              <a:prstDash val="dash"/>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4" name="直線コネクタ 53">
              <a:extLst>
                <a:ext uri="{FF2B5EF4-FFF2-40B4-BE49-F238E27FC236}">
                  <a16:creationId xmlns:a16="http://schemas.microsoft.com/office/drawing/2014/main" id="{13260104-4740-05E3-8410-3E41BD2C274D}"/>
                </a:ext>
              </a:extLst>
            </p:cNvPr>
            <p:cNvCxnSpPr>
              <a:cxnSpLocks/>
            </p:cNvCxnSpPr>
            <p:nvPr/>
          </p:nvCxnSpPr>
          <p:spPr bwMode="auto">
            <a:xfrm>
              <a:off x="5291512" y="4334834"/>
              <a:ext cx="4918071" cy="0"/>
            </a:xfrm>
            <a:prstGeom prst="line">
              <a:avLst/>
            </a:prstGeom>
            <a:solidFill>
              <a:schemeClr val="accent1"/>
            </a:solidFill>
            <a:ln w="38100" cap="flat" cmpd="sng" algn="ctr">
              <a:solidFill>
                <a:srgbClr val="0070C0"/>
              </a:solidFill>
              <a:prstDash val="dash"/>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F24CB082-BC19-34A0-9E51-32665D4EBDDC}"/>
                  </a:ext>
                </a:extLst>
              </p:cNvPr>
              <p:cNvSpPr txBox="1"/>
              <p:nvPr/>
            </p:nvSpPr>
            <p:spPr>
              <a:xfrm>
                <a:off x="3249777" y="5880310"/>
                <a:ext cx="2268716" cy="369332"/>
              </a:xfrm>
              <a:prstGeom prst="rect">
                <a:avLst/>
              </a:prstGeom>
              <a:noFill/>
            </p:spPr>
            <p:txBody>
              <a:bodyPr wrap="square">
                <a:spAutoFit/>
              </a:bodyPr>
              <a:lstStyle/>
              <a:p>
                <a:pPr algn="ctr"/>
                <a:r>
                  <a:rPr lang="ja-JP" altLang="en-US" sz="1800" dirty="0"/>
                  <a:t>最大たわみ量</a:t>
                </a:r>
                <a:r>
                  <a:rPr lang="en-US" altLang="ja-JP" sz="1800" dirty="0"/>
                  <a:t> </a:t>
                </a:r>
                <a14:m>
                  <m:oMath xmlns:m="http://schemas.openxmlformats.org/officeDocument/2006/math">
                    <m:sSub>
                      <m:sSubPr>
                        <m:ctrlPr>
                          <a:rPr lang="en-US" altLang="ja-JP" sz="1800" i="1" smtClean="0">
                            <a:latin typeface="Cambria Math" panose="02040503050406030204" pitchFamily="18" charset="0"/>
                          </a:rPr>
                        </m:ctrlPr>
                      </m:sSubPr>
                      <m:e>
                        <m:r>
                          <a:rPr lang="en-US" altLang="ja-JP" sz="1800" b="0" i="1" smtClean="0">
                            <a:latin typeface="Cambria Math" panose="02040503050406030204" pitchFamily="18" charset="0"/>
                          </a:rPr>
                          <m:t>𝑦</m:t>
                        </m:r>
                      </m:e>
                      <m:sub>
                        <m:r>
                          <m:rPr>
                            <m:sty m:val="p"/>
                          </m:rPr>
                          <a:rPr lang="en-US" altLang="ja-JP" sz="1800" b="0" i="0" smtClean="0">
                            <a:latin typeface="Cambria Math" panose="02040503050406030204" pitchFamily="18" charset="0"/>
                          </a:rPr>
                          <m:t>max</m:t>
                        </m:r>
                      </m:sub>
                    </m:sSub>
                  </m:oMath>
                </a14:m>
                <a:endParaRPr lang="ja-JP" altLang="en-US" sz="1800" dirty="0"/>
              </a:p>
            </p:txBody>
          </p:sp>
        </mc:Choice>
        <mc:Fallback xmlns="">
          <p:sp>
            <p:nvSpPr>
              <p:cNvPr id="62" name="テキスト ボックス 61">
                <a:extLst>
                  <a:ext uri="{FF2B5EF4-FFF2-40B4-BE49-F238E27FC236}">
                    <a16:creationId xmlns:a16="http://schemas.microsoft.com/office/drawing/2014/main" id="{F24CB082-BC19-34A0-9E51-32665D4EBDDC}"/>
                  </a:ext>
                </a:extLst>
              </p:cNvPr>
              <p:cNvSpPr txBox="1">
                <a:spLocks noRot="1" noChangeAspect="1" noMove="1" noResize="1" noEditPoints="1" noAdjustHandles="1" noChangeArrowheads="1" noChangeShapeType="1" noTextEdit="1"/>
              </p:cNvSpPr>
              <p:nvPr/>
            </p:nvSpPr>
            <p:spPr>
              <a:xfrm>
                <a:off x="3249777" y="5880310"/>
                <a:ext cx="2268716" cy="369332"/>
              </a:xfrm>
              <a:prstGeom prst="rect">
                <a:avLst/>
              </a:prstGeom>
              <a:blipFill>
                <a:blip r:embed="rId2"/>
                <a:stretch>
                  <a:fillRect t="-13333" b="-2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D977A90A-7910-B9B9-C475-BDB45B24BF29}"/>
                  </a:ext>
                </a:extLst>
              </p:cNvPr>
              <p:cNvSpPr txBox="1"/>
              <p:nvPr/>
            </p:nvSpPr>
            <p:spPr>
              <a:xfrm>
                <a:off x="3663489" y="2602853"/>
                <a:ext cx="1008575" cy="369332"/>
              </a:xfrm>
              <a:prstGeom prst="rect">
                <a:avLst/>
              </a:prstGeom>
              <a:noFill/>
            </p:spPr>
            <p:txBody>
              <a:bodyPr wrap="square">
                <a:spAutoFit/>
              </a:bodyPr>
              <a:lstStyle/>
              <a:p>
                <a:pPr algn="ctr"/>
                <a:r>
                  <a:rPr lang="ja-JP" altLang="en-US" sz="1800" dirty="0"/>
                  <a:t>重力 </a:t>
                </a:r>
                <a14:m>
                  <m:oMath xmlns:m="http://schemas.openxmlformats.org/officeDocument/2006/math">
                    <m:r>
                      <m:rPr>
                        <m:sty m:val="p"/>
                      </m:rPr>
                      <a:rPr lang="en-US" altLang="ja-JP" sz="1800" i="0" smtClean="0">
                        <a:latin typeface="Cambria Math" panose="02040503050406030204" pitchFamily="18" charset="0"/>
                      </a:rPr>
                      <m:t>M</m:t>
                    </m:r>
                    <m:r>
                      <m:rPr>
                        <m:sty m:val="p"/>
                      </m:rPr>
                      <a:rPr lang="en-US" altLang="ja-JP" sz="1800" b="0" i="0" smtClean="0">
                        <a:latin typeface="Cambria Math" panose="02040503050406030204" pitchFamily="18" charset="0"/>
                      </a:rPr>
                      <m:t>g</m:t>
                    </m:r>
                  </m:oMath>
                </a14:m>
                <a:endParaRPr lang="ja-JP" altLang="en-US" sz="1800" dirty="0"/>
              </a:p>
            </p:txBody>
          </p:sp>
        </mc:Choice>
        <mc:Fallback xmlns="">
          <p:sp>
            <p:nvSpPr>
              <p:cNvPr id="63" name="テキスト ボックス 62">
                <a:extLst>
                  <a:ext uri="{FF2B5EF4-FFF2-40B4-BE49-F238E27FC236}">
                    <a16:creationId xmlns:a16="http://schemas.microsoft.com/office/drawing/2014/main" id="{D977A90A-7910-B9B9-C475-BDB45B24BF29}"/>
                  </a:ext>
                </a:extLst>
              </p:cNvPr>
              <p:cNvSpPr txBox="1">
                <a:spLocks noRot="1" noChangeAspect="1" noMove="1" noResize="1" noEditPoints="1" noAdjustHandles="1" noChangeArrowheads="1" noChangeShapeType="1" noTextEdit="1"/>
              </p:cNvSpPr>
              <p:nvPr/>
            </p:nvSpPr>
            <p:spPr>
              <a:xfrm>
                <a:off x="3663489" y="2602853"/>
                <a:ext cx="1008575" cy="369332"/>
              </a:xfrm>
              <a:prstGeom prst="rect">
                <a:avLst/>
              </a:prstGeom>
              <a:blipFill>
                <a:blip r:embed="rId3"/>
                <a:stretch>
                  <a:fillRect l="-5455" t="-13115" b="-21311"/>
                </a:stretch>
              </a:blipFill>
            </p:spPr>
            <p:txBody>
              <a:bodyPr/>
              <a:lstStyle/>
              <a:p>
                <a:r>
                  <a:rPr lang="ja-JP" altLang="en-US">
                    <a:noFill/>
                  </a:rPr>
                  <a:t> </a:t>
                </a:r>
              </a:p>
            </p:txBody>
          </p:sp>
        </mc:Fallback>
      </mc:AlternateContent>
      <p:sp>
        <p:nvSpPr>
          <p:cNvPr id="64" name="矢印: 右 63">
            <a:extLst>
              <a:ext uri="{FF2B5EF4-FFF2-40B4-BE49-F238E27FC236}">
                <a16:creationId xmlns:a16="http://schemas.microsoft.com/office/drawing/2014/main" id="{6CCCD443-9F02-10DA-75F4-2A08CF3B3FBF}"/>
              </a:ext>
            </a:extLst>
          </p:cNvPr>
          <p:cNvSpPr/>
          <p:nvPr/>
        </p:nvSpPr>
        <p:spPr bwMode="auto">
          <a:xfrm rot="5400000">
            <a:off x="3108857" y="3364970"/>
            <a:ext cx="960019" cy="742598"/>
          </a:xfrm>
          <a:prstGeom prst="rightArrow">
            <a:avLst>
              <a:gd name="adj1" fmla="val 50000"/>
              <a:gd name="adj2" fmla="val 44230"/>
            </a:avLst>
          </a:prstGeom>
          <a:solidFill>
            <a:srgbClr val="0070C0"/>
          </a:solidFill>
          <a:ln w="22225">
            <a:noFill/>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85000"/>
              </a:lnSpc>
              <a:spcBef>
                <a:spcPct val="0"/>
              </a:spcBef>
              <a:spcAft>
                <a:spcPct val="0"/>
              </a:spcAft>
              <a:buClrTx/>
              <a:buSzTx/>
              <a:buFontTx/>
              <a:buNone/>
              <a:tabLst/>
            </a:pPr>
            <a:endParaRPr kumimoji="1" lang="ja-JP" altLang="en-US" sz="1800" b="0" i="0" u="none" strike="noStrike" cap="none" normalizeH="0" baseline="0" dirty="0">
              <a:ln>
                <a:noFill/>
              </a:ln>
              <a:solidFill>
                <a:schemeClr val="bg1"/>
              </a:solidFill>
              <a:effectLst/>
              <a:ea typeface="ＭＳ Ｐゴシック" charset="-128"/>
              <a:cs typeface="Arial" panose="020B0604020202020204" pitchFamily="34" charset="0"/>
            </a:endParaRPr>
          </a:p>
        </p:txBody>
      </p:sp>
      <mc:AlternateContent xmlns:mc="http://schemas.openxmlformats.org/markup-compatibility/2006" xmlns:a14="http://schemas.microsoft.com/office/drawing/2010/main">
        <mc:Choice Requires="a14">
          <p:sp>
            <p:nvSpPr>
              <p:cNvPr id="66" name="テキスト ボックス 65">
                <a:extLst>
                  <a:ext uri="{FF2B5EF4-FFF2-40B4-BE49-F238E27FC236}">
                    <a16:creationId xmlns:a16="http://schemas.microsoft.com/office/drawing/2014/main" id="{2D2F9AA0-ADB6-30BB-E0CF-94258274441F}"/>
                  </a:ext>
                </a:extLst>
              </p:cNvPr>
              <p:cNvSpPr txBox="1"/>
              <p:nvPr/>
            </p:nvSpPr>
            <p:spPr>
              <a:xfrm>
                <a:off x="6408712" y="2057428"/>
                <a:ext cx="1965806" cy="646331"/>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ja-JP" sz="1800" i="1" smtClean="0">
                              <a:latin typeface="Cambria Math" panose="02040503050406030204" pitchFamily="18" charset="0"/>
                            </a:rPr>
                          </m:ctrlPr>
                        </m:sSubPr>
                        <m:e>
                          <m:r>
                            <a:rPr lang="en-US" altLang="ja-JP" sz="1800" b="0" i="1" smtClean="0">
                              <a:latin typeface="Cambria Math" panose="02040503050406030204" pitchFamily="18" charset="0"/>
                            </a:rPr>
                            <m:t>𝑦</m:t>
                          </m:r>
                        </m:e>
                        <m:sub>
                          <m:r>
                            <m:rPr>
                              <m:sty m:val="p"/>
                            </m:rPr>
                            <a:rPr lang="en-US" altLang="ja-JP" sz="1800" b="0" i="0" smtClean="0">
                              <a:latin typeface="Cambria Math" panose="02040503050406030204" pitchFamily="18" charset="0"/>
                            </a:rPr>
                            <m:t>max</m:t>
                          </m:r>
                        </m:sub>
                      </m:sSub>
                      <m:r>
                        <a:rPr lang="en-US" altLang="ja-JP" sz="1800" b="0" i="1" smtClean="0">
                          <a:latin typeface="Cambria Math" panose="02040503050406030204" pitchFamily="18" charset="0"/>
                        </a:rPr>
                        <m:t>=</m:t>
                      </m:r>
                      <m:f>
                        <m:fPr>
                          <m:ctrlPr>
                            <a:rPr lang="en-US" altLang="ja-JP" sz="1800" b="0" i="1" smtClean="0">
                              <a:latin typeface="Cambria Math" panose="02040503050406030204" pitchFamily="18" charset="0"/>
                            </a:rPr>
                          </m:ctrlPr>
                        </m:fPr>
                        <m:num>
                          <m:r>
                            <m:rPr>
                              <m:sty m:val="p"/>
                            </m:rPr>
                            <a:rPr lang="en-US" altLang="ja-JP" sz="1800">
                              <a:latin typeface="Cambria Math" panose="02040503050406030204" pitchFamily="18" charset="0"/>
                            </a:rPr>
                            <m:t>Mg</m:t>
                          </m:r>
                          <m:sSup>
                            <m:sSupPr>
                              <m:ctrlPr>
                                <a:rPr lang="en-US" altLang="ja-JP" sz="1800" i="1" smtClean="0">
                                  <a:latin typeface="Cambria Math" panose="02040503050406030204" pitchFamily="18" charset="0"/>
                                </a:rPr>
                              </m:ctrlPr>
                            </m:sSupPr>
                            <m:e>
                              <m:r>
                                <m:rPr>
                                  <m:sty m:val="p"/>
                                </m:rPr>
                                <a:rPr lang="en-US" altLang="ja-JP" sz="1800" b="0" i="0" smtClean="0">
                                  <a:latin typeface="Cambria Math" panose="02040503050406030204" pitchFamily="18" charset="0"/>
                                </a:rPr>
                                <m:t>L</m:t>
                              </m:r>
                            </m:e>
                            <m:sup>
                              <m:r>
                                <a:rPr lang="en-US" altLang="ja-JP" sz="1800" b="0" i="1" smtClean="0">
                                  <a:latin typeface="Cambria Math" panose="02040503050406030204" pitchFamily="18" charset="0"/>
                                </a:rPr>
                                <m:t>3</m:t>
                              </m:r>
                            </m:sup>
                          </m:sSup>
                        </m:num>
                        <m:den>
                          <m:r>
                            <a:rPr lang="en-US" altLang="ja-JP" sz="1800" b="0" i="1" smtClean="0">
                              <a:latin typeface="Cambria Math" panose="02040503050406030204" pitchFamily="18" charset="0"/>
                            </a:rPr>
                            <m:t>384</m:t>
                          </m:r>
                          <m:r>
                            <m:rPr>
                              <m:sty m:val="p"/>
                            </m:rPr>
                            <a:rPr lang="en-US" altLang="ja-JP" sz="1800" b="0" i="0" smtClean="0">
                              <a:latin typeface="Cambria Math" panose="02040503050406030204" pitchFamily="18" charset="0"/>
                            </a:rPr>
                            <m:t>E</m:t>
                          </m:r>
                          <m:r>
                            <a:rPr lang="en-US" altLang="ja-JP" sz="1800" b="0" i="1" smtClean="0">
                              <a:latin typeface="Cambria Math" panose="02040503050406030204" pitchFamily="18" charset="0"/>
                            </a:rPr>
                            <m:t>𝐼</m:t>
                          </m:r>
                        </m:den>
                      </m:f>
                    </m:oMath>
                  </m:oMathPara>
                </a14:m>
                <a:endParaRPr lang="ja-JP" altLang="en-US" sz="1800" dirty="0"/>
              </a:p>
            </p:txBody>
          </p:sp>
        </mc:Choice>
        <mc:Fallback xmlns="">
          <p:sp>
            <p:nvSpPr>
              <p:cNvPr id="66" name="テキスト ボックス 65">
                <a:extLst>
                  <a:ext uri="{FF2B5EF4-FFF2-40B4-BE49-F238E27FC236}">
                    <a16:creationId xmlns:a16="http://schemas.microsoft.com/office/drawing/2014/main" id="{2D2F9AA0-ADB6-30BB-E0CF-94258274441F}"/>
                  </a:ext>
                </a:extLst>
              </p:cNvPr>
              <p:cNvSpPr txBox="1">
                <a:spLocks noRot="1" noChangeAspect="1" noMove="1" noResize="1" noEditPoints="1" noAdjustHandles="1" noChangeArrowheads="1" noChangeShapeType="1" noTextEdit="1"/>
              </p:cNvSpPr>
              <p:nvPr/>
            </p:nvSpPr>
            <p:spPr>
              <a:xfrm>
                <a:off x="6408712" y="2057428"/>
                <a:ext cx="1965806" cy="646331"/>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5" name="テキスト ボックス 74">
                <a:extLst>
                  <a:ext uri="{FF2B5EF4-FFF2-40B4-BE49-F238E27FC236}">
                    <a16:creationId xmlns:a16="http://schemas.microsoft.com/office/drawing/2014/main" id="{74ECA935-330F-5FD5-2885-1294B966EBBA}"/>
                  </a:ext>
                </a:extLst>
              </p:cNvPr>
              <p:cNvSpPr txBox="1"/>
              <p:nvPr/>
            </p:nvSpPr>
            <p:spPr>
              <a:xfrm>
                <a:off x="7570587" y="2808513"/>
                <a:ext cx="1104366" cy="646972"/>
              </a:xfrm>
              <a:prstGeom prst="rect">
                <a:avLst/>
              </a:prstGeom>
              <a:solidFill>
                <a:schemeClr val="bg1"/>
              </a:solidFill>
              <a:ln w="19050">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1800" b="0" i="1" u="none" strike="noStrike" kern="1200" cap="none" spc="0" normalizeH="0" baseline="0" noProof="0" smtClean="0">
                          <a:ln>
                            <a:noFill/>
                          </a:ln>
                          <a:solidFill>
                            <a:srgbClr val="000000"/>
                          </a:solidFill>
                          <a:effectLst/>
                          <a:uLnTx/>
                          <a:uFillTx/>
                          <a:latin typeface="Cambria Math" panose="02040503050406030204" pitchFamily="18" charset="0"/>
                        </a:rPr>
                        <m:t>𝐼</m:t>
                      </m:r>
                      <m:r>
                        <a:rPr kumimoji="1" lang="en-US" altLang="ja-JP" sz="1800" b="0" i="1" u="none" strike="noStrike" kern="1200" cap="none" spc="0" normalizeH="0" baseline="0" noProof="0" smtClean="0">
                          <a:ln>
                            <a:noFill/>
                          </a:ln>
                          <a:solidFill>
                            <a:srgbClr val="000000"/>
                          </a:solidFill>
                          <a:effectLst/>
                          <a:uLnTx/>
                          <a:uFillTx/>
                          <a:latin typeface="Cambria Math" panose="02040503050406030204" pitchFamily="18" charset="0"/>
                        </a:rPr>
                        <m:t>=</m:t>
                      </m:r>
                      <m:f>
                        <m:fPr>
                          <m:ctrlPr>
                            <a:rPr lang="en-US" altLang="ja-JP" sz="1800" i="1">
                              <a:latin typeface="Cambria Math" panose="02040503050406030204" pitchFamily="18" charset="0"/>
                            </a:rPr>
                          </m:ctrlPr>
                        </m:fPr>
                        <m:num>
                          <m:r>
                            <m:rPr>
                              <m:sty m:val="p"/>
                            </m:rPr>
                            <a:rPr lang="en-US" altLang="ja-JP" sz="1800">
                              <a:latin typeface="Cambria Math" panose="02040503050406030204" pitchFamily="18" charset="0"/>
                              <a:ea typeface="Cambria Math" panose="02040503050406030204" pitchFamily="18" charset="0"/>
                            </a:rPr>
                            <m:t>π</m:t>
                          </m:r>
                          <m:sSup>
                            <m:sSupPr>
                              <m:ctrlPr>
                                <a:rPr lang="en-US" altLang="ja-JP" sz="1800" i="1">
                                  <a:latin typeface="Cambria Math" panose="02040503050406030204" pitchFamily="18" charset="0"/>
                                </a:rPr>
                              </m:ctrlPr>
                            </m:sSupPr>
                            <m:e>
                              <m:r>
                                <m:rPr>
                                  <m:sty m:val="p"/>
                                </m:rPr>
                                <a:rPr lang="en-US" altLang="ja-JP" sz="1800">
                                  <a:latin typeface="Cambria Math" panose="02040503050406030204" pitchFamily="18" charset="0"/>
                                </a:rPr>
                                <m:t>D</m:t>
                              </m:r>
                            </m:e>
                            <m:sup>
                              <m:r>
                                <a:rPr lang="en-US" altLang="ja-JP" sz="1800" i="1">
                                  <a:latin typeface="Cambria Math" panose="02040503050406030204" pitchFamily="18" charset="0"/>
                                </a:rPr>
                                <m:t>4</m:t>
                              </m:r>
                            </m:sup>
                          </m:sSup>
                        </m:num>
                        <m:den>
                          <m:r>
                            <a:rPr lang="en-US" altLang="ja-JP" sz="1800">
                              <a:latin typeface="Cambria Math" panose="02040503050406030204" pitchFamily="18" charset="0"/>
                            </a:rPr>
                            <m:t>64</m:t>
                          </m:r>
                        </m:den>
                      </m:f>
                    </m:oMath>
                  </m:oMathPara>
                </a14:m>
                <a:endParaRPr lang="ja-JP" altLang="en-US" sz="1800" dirty="0"/>
              </a:p>
            </p:txBody>
          </p:sp>
        </mc:Choice>
        <mc:Fallback xmlns="">
          <p:sp>
            <p:nvSpPr>
              <p:cNvPr id="75" name="テキスト ボックス 74">
                <a:extLst>
                  <a:ext uri="{FF2B5EF4-FFF2-40B4-BE49-F238E27FC236}">
                    <a16:creationId xmlns:a16="http://schemas.microsoft.com/office/drawing/2014/main" id="{74ECA935-330F-5FD5-2885-1294B966EBBA}"/>
                  </a:ext>
                </a:extLst>
              </p:cNvPr>
              <p:cNvSpPr txBox="1">
                <a:spLocks noRot="1" noChangeAspect="1" noMove="1" noResize="1" noEditPoints="1" noAdjustHandles="1" noChangeArrowheads="1" noChangeShapeType="1" noTextEdit="1"/>
              </p:cNvSpPr>
              <p:nvPr/>
            </p:nvSpPr>
            <p:spPr>
              <a:xfrm>
                <a:off x="7570587" y="2808513"/>
                <a:ext cx="1104366" cy="646972"/>
              </a:xfrm>
              <a:prstGeom prst="rect">
                <a:avLst/>
              </a:prstGeom>
              <a:blipFill>
                <a:blip r:embed="rId5"/>
                <a:stretch>
                  <a:fillRect/>
                </a:stretch>
              </a:blipFill>
              <a:ln w="19050">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8" name="テキスト ボックス 77">
                <a:extLst>
                  <a:ext uri="{FF2B5EF4-FFF2-40B4-BE49-F238E27FC236}">
                    <a16:creationId xmlns:a16="http://schemas.microsoft.com/office/drawing/2014/main" id="{66838941-F8D4-8759-B8C3-D3C5AB2CE195}"/>
                  </a:ext>
                </a:extLst>
              </p:cNvPr>
              <p:cNvSpPr txBox="1"/>
              <p:nvPr/>
            </p:nvSpPr>
            <p:spPr>
              <a:xfrm>
                <a:off x="6414264" y="3722309"/>
                <a:ext cx="1965806" cy="646331"/>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ja-JP" sz="1800" i="1" smtClean="0">
                              <a:latin typeface="Cambria Math" panose="02040503050406030204" pitchFamily="18" charset="0"/>
                            </a:rPr>
                          </m:ctrlPr>
                        </m:sSubPr>
                        <m:e>
                          <m:r>
                            <a:rPr lang="en-US" altLang="ja-JP" sz="1800" b="0" i="1" smtClean="0">
                              <a:latin typeface="Cambria Math" panose="02040503050406030204" pitchFamily="18" charset="0"/>
                            </a:rPr>
                            <m:t>𝑦</m:t>
                          </m:r>
                        </m:e>
                        <m:sub>
                          <m:r>
                            <m:rPr>
                              <m:sty m:val="p"/>
                            </m:rPr>
                            <a:rPr lang="en-US" altLang="ja-JP" sz="1800" b="0" i="0" smtClean="0">
                              <a:latin typeface="Cambria Math" panose="02040503050406030204" pitchFamily="18" charset="0"/>
                            </a:rPr>
                            <m:t>max</m:t>
                          </m:r>
                        </m:sub>
                      </m:sSub>
                      <m:r>
                        <a:rPr lang="en-US" altLang="ja-JP" sz="1800" b="0" i="1" smtClean="0">
                          <a:latin typeface="Cambria Math" panose="02040503050406030204" pitchFamily="18" charset="0"/>
                        </a:rPr>
                        <m:t>=</m:t>
                      </m:r>
                      <m:f>
                        <m:fPr>
                          <m:ctrlPr>
                            <a:rPr lang="en-US" altLang="ja-JP" sz="1800" b="0" i="1" smtClean="0">
                              <a:latin typeface="Cambria Math" panose="02040503050406030204" pitchFamily="18" charset="0"/>
                            </a:rPr>
                          </m:ctrlPr>
                        </m:fPr>
                        <m:num>
                          <m:r>
                            <m:rPr>
                              <m:sty m:val="p"/>
                            </m:rPr>
                            <a:rPr lang="en-US" altLang="ja-JP" sz="1800">
                              <a:latin typeface="Cambria Math" panose="02040503050406030204" pitchFamily="18" charset="0"/>
                            </a:rPr>
                            <m:t>Mg</m:t>
                          </m:r>
                          <m:sSup>
                            <m:sSupPr>
                              <m:ctrlPr>
                                <a:rPr lang="en-US" altLang="ja-JP" sz="1800" i="1" smtClean="0">
                                  <a:latin typeface="Cambria Math" panose="02040503050406030204" pitchFamily="18" charset="0"/>
                                </a:rPr>
                              </m:ctrlPr>
                            </m:sSupPr>
                            <m:e>
                              <m:r>
                                <m:rPr>
                                  <m:sty m:val="p"/>
                                </m:rPr>
                                <a:rPr lang="en-US" altLang="ja-JP" sz="1800" b="0" i="0" smtClean="0">
                                  <a:latin typeface="Cambria Math" panose="02040503050406030204" pitchFamily="18" charset="0"/>
                                </a:rPr>
                                <m:t>L</m:t>
                              </m:r>
                            </m:e>
                            <m:sup>
                              <m:r>
                                <a:rPr lang="en-US" altLang="ja-JP" sz="1800" b="0" i="1" smtClean="0">
                                  <a:latin typeface="Cambria Math" panose="02040503050406030204" pitchFamily="18" charset="0"/>
                                </a:rPr>
                                <m:t>3</m:t>
                              </m:r>
                            </m:sup>
                          </m:sSup>
                        </m:num>
                        <m:den>
                          <m:r>
                            <a:rPr lang="en-US" altLang="ja-JP" sz="1800" b="0" i="1" smtClean="0">
                              <a:latin typeface="Cambria Math" panose="02040503050406030204" pitchFamily="18" charset="0"/>
                            </a:rPr>
                            <m:t>6</m:t>
                          </m:r>
                          <m:r>
                            <m:rPr>
                              <m:sty m:val="p"/>
                            </m:rPr>
                            <a:rPr lang="en-US" altLang="ja-JP" sz="1800">
                              <a:latin typeface="Cambria Math" panose="02040503050406030204" pitchFamily="18" charset="0"/>
                              <a:ea typeface="Cambria Math" panose="02040503050406030204" pitchFamily="18" charset="0"/>
                            </a:rPr>
                            <m:t>π</m:t>
                          </m:r>
                          <m:r>
                            <m:rPr>
                              <m:sty m:val="p"/>
                            </m:rPr>
                            <a:rPr lang="en-US" altLang="ja-JP" sz="1800" b="0" i="0" smtClean="0">
                              <a:latin typeface="Cambria Math" panose="02040503050406030204" pitchFamily="18" charset="0"/>
                              <a:ea typeface="Cambria Math" panose="02040503050406030204" pitchFamily="18" charset="0"/>
                            </a:rPr>
                            <m:t>E</m:t>
                          </m:r>
                          <m:sSup>
                            <m:sSupPr>
                              <m:ctrlPr>
                                <a:rPr lang="en-US" altLang="ja-JP" sz="1800" i="1">
                                  <a:latin typeface="Cambria Math" panose="02040503050406030204" pitchFamily="18" charset="0"/>
                                </a:rPr>
                              </m:ctrlPr>
                            </m:sSupPr>
                            <m:e>
                              <m:r>
                                <m:rPr>
                                  <m:sty m:val="p"/>
                                </m:rPr>
                                <a:rPr lang="en-US" altLang="ja-JP" sz="1800">
                                  <a:latin typeface="Cambria Math" panose="02040503050406030204" pitchFamily="18" charset="0"/>
                                </a:rPr>
                                <m:t>D</m:t>
                              </m:r>
                            </m:e>
                            <m:sup>
                              <m:r>
                                <a:rPr lang="en-US" altLang="ja-JP" sz="1800" i="1">
                                  <a:latin typeface="Cambria Math" panose="02040503050406030204" pitchFamily="18" charset="0"/>
                                </a:rPr>
                                <m:t>4</m:t>
                              </m:r>
                            </m:sup>
                          </m:sSup>
                        </m:den>
                      </m:f>
                    </m:oMath>
                  </m:oMathPara>
                </a14:m>
                <a:endParaRPr lang="ja-JP" altLang="en-US" sz="1800" dirty="0"/>
              </a:p>
            </p:txBody>
          </p:sp>
        </mc:Choice>
        <mc:Fallback xmlns="">
          <p:sp>
            <p:nvSpPr>
              <p:cNvPr id="78" name="テキスト ボックス 77">
                <a:extLst>
                  <a:ext uri="{FF2B5EF4-FFF2-40B4-BE49-F238E27FC236}">
                    <a16:creationId xmlns:a16="http://schemas.microsoft.com/office/drawing/2014/main" id="{66838941-F8D4-8759-B8C3-D3C5AB2CE195}"/>
                  </a:ext>
                </a:extLst>
              </p:cNvPr>
              <p:cNvSpPr txBox="1">
                <a:spLocks noRot="1" noChangeAspect="1" noMove="1" noResize="1" noEditPoints="1" noAdjustHandles="1" noChangeArrowheads="1" noChangeShapeType="1" noTextEdit="1"/>
              </p:cNvSpPr>
              <p:nvPr/>
            </p:nvSpPr>
            <p:spPr>
              <a:xfrm>
                <a:off x="6414264" y="3722309"/>
                <a:ext cx="1965806" cy="646331"/>
              </a:xfrm>
              <a:prstGeom prst="rect">
                <a:avLst/>
              </a:prstGeom>
              <a:blipFill>
                <a:blip r:embed="rId6"/>
                <a:stretch>
                  <a:fillRect/>
                </a:stretch>
              </a:blipFill>
            </p:spPr>
            <p:txBody>
              <a:bodyPr/>
              <a:lstStyle/>
              <a:p>
                <a:r>
                  <a:rPr lang="ja-JP" altLang="en-US">
                    <a:noFill/>
                  </a:rPr>
                  <a:t> </a:t>
                </a:r>
              </a:p>
            </p:txBody>
          </p:sp>
        </mc:Fallback>
      </mc:AlternateContent>
      <p:cxnSp>
        <p:nvCxnSpPr>
          <p:cNvPr id="80" name="直線矢印コネクタ 79">
            <a:extLst>
              <a:ext uri="{FF2B5EF4-FFF2-40B4-BE49-F238E27FC236}">
                <a16:creationId xmlns:a16="http://schemas.microsoft.com/office/drawing/2014/main" id="{3E683018-6FB2-F1DD-EDA7-2622BE2E387D}"/>
              </a:ext>
            </a:extLst>
          </p:cNvPr>
          <p:cNvCxnSpPr/>
          <p:nvPr/>
        </p:nvCxnSpPr>
        <p:spPr bwMode="auto">
          <a:xfrm flipH="1">
            <a:off x="1099206" y="1619300"/>
            <a:ext cx="4948881" cy="0"/>
          </a:xfrm>
          <a:prstGeom prst="straightConnector1">
            <a:avLst/>
          </a:prstGeom>
          <a:solidFill>
            <a:schemeClr val="accent1"/>
          </a:solidFill>
          <a:ln w="57150" cap="flat" cmpd="sng" algn="ctr">
            <a:solidFill>
              <a:schemeClr val="accent1">
                <a:lumMod val="50000"/>
              </a:schemeClr>
            </a:solidFill>
            <a:prstDash val="solid"/>
            <a:round/>
            <a:headEnd type="triangl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mc:AlternateContent xmlns:mc="http://schemas.openxmlformats.org/markup-compatibility/2006" xmlns:a14="http://schemas.microsoft.com/office/drawing/2010/main">
        <mc:Choice Requires="a14">
          <p:sp>
            <p:nvSpPr>
              <p:cNvPr id="85" name="テキスト ボックス 84">
                <a:extLst>
                  <a:ext uri="{FF2B5EF4-FFF2-40B4-BE49-F238E27FC236}">
                    <a16:creationId xmlns:a16="http://schemas.microsoft.com/office/drawing/2014/main" id="{0F9A2E22-1502-C889-E855-A9E7C1B0D5B1}"/>
                  </a:ext>
                </a:extLst>
              </p:cNvPr>
              <p:cNvSpPr txBox="1"/>
              <p:nvPr/>
            </p:nvSpPr>
            <p:spPr>
              <a:xfrm>
                <a:off x="3068626" y="1223038"/>
                <a:ext cx="1008575" cy="369332"/>
              </a:xfrm>
              <a:prstGeom prst="rect">
                <a:avLst/>
              </a:prstGeom>
              <a:noFill/>
            </p:spPr>
            <p:txBody>
              <a:bodyPr wrap="square">
                <a:spAutoFit/>
              </a:bodyPr>
              <a:lstStyle/>
              <a:p>
                <a:pPr algn="ctr"/>
                <a:r>
                  <a:rPr lang="ja-JP" altLang="en-US" sz="1800" dirty="0"/>
                  <a:t>長さ </a:t>
                </a:r>
                <a14:m>
                  <m:oMath xmlns:m="http://schemas.openxmlformats.org/officeDocument/2006/math">
                    <m:r>
                      <m:rPr>
                        <m:sty m:val="p"/>
                      </m:rPr>
                      <a:rPr lang="en-US" altLang="ja-JP" sz="1800">
                        <a:latin typeface="Cambria Math" panose="02040503050406030204" pitchFamily="18" charset="0"/>
                      </a:rPr>
                      <m:t>L</m:t>
                    </m:r>
                  </m:oMath>
                </a14:m>
                <a:endParaRPr lang="ja-JP" altLang="en-US" sz="1800" dirty="0"/>
              </a:p>
            </p:txBody>
          </p:sp>
        </mc:Choice>
        <mc:Fallback xmlns="">
          <p:sp>
            <p:nvSpPr>
              <p:cNvPr id="85" name="テキスト ボックス 84">
                <a:extLst>
                  <a:ext uri="{FF2B5EF4-FFF2-40B4-BE49-F238E27FC236}">
                    <a16:creationId xmlns:a16="http://schemas.microsoft.com/office/drawing/2014/main" id="{0F9A2E22-1502-C889-E855-A9E7C1B0D5B1}"/>
                  </a:ext>
                </a:extLst>
              </p:cNvPr>
              <p:cNvSpPr txBox="1">
                <a:spLocks noRot="1" noChangeAspect="1" noMove="1" noResize="1" noEditPoints="1" noAdjustHandles="1" noChangeArrowheads="1" noChangeShapeType="1" noTextEdit="1"/>
              </p:cNvSpPr>
              <p:nvPr/>
            </p:nvSpPr>
            <p:spPr>
              <a:xfrm>
                <a:off x="3068626" y="1223038"/>
                <a:ext cx="1008575" cy="369332"/>
              </a:xfrm>
              <a:prstGeom prst="rect">
                <a:avLst/>
              </a:prstGeom>
              <a:blipFill>
                <a:blip r:embed="rId7"/>
                <a:stretch>
                  <a:fillRect t="-13333" b="-23333"/>
                </a:stretch>
              </a:blipFill>
            </p:spPr>
            <p:txBody>
              <a:bodyPr/>
              <a:lstStyle/>
              <a:p>
                <a:r>
                  <a:rPr lang="ja-JP" altLang="en-US">
                    <a:noFill/>
                  </a:rPr>
                  <a:t> </a:t>
                </a:r>
              </a:p>
            </p:txBody>
          </p:sp>
        </mc:Fallback>
      </mc:AlternateContent>
      <p:cxnSp>
        <p:nvCxnSpPr>
          <p:cNvPr id="86" name="直線矢印コネクタ 85">
            <a:extLst>
              <a:ext uri="{FF2B5EF4-FFF2-40B4-BE49-F238E27FC236}">
                <a16:creationId xmlns:a16="http://schemas.microsoft.com/office/drawing/2014/main" id="{E79153C1-B3B8-8059-0DF2-6E036A7A9B90}"/>
              </a:ext>
            </a:extLst>
          </p:cNvPr>
          <p:cNvCxnSpPr/>
          <p:nvPr/>
        </p:nvCxnSpPr>
        <p:spPr bwMode="auto">
          <a:xfrm flipV="1">
            <a:off x="967781" y="1769287"/>
            <a:ext cx="0" cy="760276"/>
          </a:xfrm>
          <a:prstGeom prst="straightConnector1">
            <a:avLst/>
          </a:prstGeom>
          <a:solidFill>
            <a:schemeClr val="accent1"/>
          </a:solidFill>
          <a:ln w="57150" cap="flat" cmpd="sng" algn="ctr">
            <a:solidFill>
              <a:schemeClr val="accent1">
                <a:lumMod val="50000"/>
              </a:schemeClr>
            </a:solidFill>
            <a:prstDash val="solid"/>
            <a:round/>
            <a:headEnd type="triangl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mc:AlternateContent xmlns:mc="http://schemas.openxmlformats.org/markup-compatibility/2006" xmlns:a14="http://schemas.microsoft.com/office/drawing/2010/main">
        <mc:Choice Requires="a14">
          <p:sp>
            <p:nvSpPr>
              <p:cNvPr id="88" name="テキスト ボックス 87">
                <a:extLst>
                  <a:ext uri="{FF2B5EF4-FFF2-40B4-BE49-F238E27FC236}">
                    <a16:creationId xmlns:a16="http://schemas.microsoft.com/office/drawing/2014/main" id="{DA7C84A2-41CE-650D-7241-17EB6622A365}"/>
                  </a:ext>
                </a:extLst>
              </p:cNvPr>
              <p:cNvSpPr txBox="1"/>
              <p:nvPr/>
            </p:nvSpPr>
            <p:spPr>
              <a:xfrm>
                <a:off x="-15552" y="1962850"/>
                <a:ext cx="1008575" cy="369332"/>
              </a:xfrm>
              <a:prstGeom prst="rect">
                <a:avLst/>
              </a:prstGeom>
              <a:noFill/>
            </p:spPr>
            <p:txBody>
              <a:bodyPr wrap="square">
                <a:spAutoFit/>
              </a:bodyPr>
              <a:lstStyle/>
              <a:p>
                <a:pPr algn="ctr"/>
                <a:r>
                  <a:rPr lang="ja-JP" altLang="en-US" sz="1800" dirty="0"/>
                  <a:t>外径 </a:t>
                </a:r>
                <a14:m>
                  <m:oMath xmlns:m="http://schemas.openxmlformats.org/officeDocument/2006/math">
                    <m:r>
                      <m:rPr>
                        <m:sty m:val="p"/>
                      </m:rPr>
                      <a:rPr lang="en-US" altLang="ja-JP" sz="1800" b="0" i="0" smtClean="0">
                        <a:latin typeface="Cambria Math" panose="02040503050406030204" pitchFamily="18" charset="0"/>
                      </a:rPr>
                      <m:t>D</m:t>
                    </m:r>
                  </m:oMath>
                </a14:m>
                <a:endParaRPr lang="ja-JP" altLang="en-US" sz="1800" dirty="0"/>
              </a:p>
            </p:txBody>
          </p:sp>
        </mc:Choice>
        <mc:Fallback xmlns="">
          <p:sp>
            <p:nvSpPr>
              <p:cNvPr id="88" name="テキスト ボックス 87">
                <a:extLst>
                  <a:ext uri="{FF2B5EF4-FFF2-40B4-BE49-F238E27FC236}">
                    <a16:creationId xmlns:a16="http://schemas.microsoft.com/office/drawing/2014/main" id="{DA7C84A2-41CE-650D-7241-17EB6622A365}"/>
                  </a:ext>
                </a:extLst>
              </p:cNvPr>
              <p:cNvSpPr txBox="1">
                <a:spLocks noRot="1" noChangeAspect="1" noMove="1" noResize="1" noEditPoints="1" noAdjustHandles="1" noChangeArrowheads="1" noChangeShapeType="1" noTextEdit="1"/>
              </p:cNvSpPr>
              <p:nvPr/>
            </p:nvSpPr>
            <p:spPr>
              <a:xfrm>
                <a:off x="-15552" y="1962850"/>
                <a:ext cx="1008575" cy="369332"/>
              </a:xfrm>
              <a:prstGeom prst="rect">
                <a:avLst/>
              </a:prstGeom>
              <a:blipFill>
                <a:blip r:embed="rId8"/>
                <a:stretch>
                  <a:fillRect t="-13115" b="-21311"/>
                </a:stretch>
              </a:blipFill>
            </p:spPr>
            <p:txBody>
              <a:bodyPr/>
              <a:lstStyle/>
              <a:p>
                <a:r>
                  <a:rPr lang="ja-JP" altLang="en-US">
                    <a:noFill/>
                  </a:rPr>
                  <a:t> </a:t>
                </a:r>
              </a:p>
            </p:txBody>
          </p:sp>
        </mc:Fallback>
      </mc:AlternateContent>
      <p:cxnSp>
        <p:nvCxnSpPr>
          <p:cNvPr id="95" name="直線矢印コネクタ 94">
            <a:extLst>
              <a:ext uri="{FF2B5EF4-FFF2-40B4-BE49-F238E27FC236}">
                <a16:creationId xmlns:a16="http://schemas.microsoft.com/office/drawing/2014/main" id="{E60B2173-6E3A-29D0-1108-50F1B808DB70}"/>
              </a:ext>
            </a:extLst>
          </p:cNvPr>
          <p:cNvCxnSpPr/>
          <p:nvPr/>
        </p:nvCxnSpPr>
        <p:spPr bwMode="auto">
          <a:xfrm flipV="1">
            <a:off x="3588867" y="5289586"/>
            <a:ext cx="0" cy="313054"/>
          </a:xfrm>
          <a:prstGeom prst="straightConnector1">
            <a:avLst/>
          </a:prstGeom>
          <a:solidFill>
            <a:schemeClr val="accent1"/>
          </a:solidFill>
          <a:ln w="38100" cap="flat" cmpd="sng" algn="ctr">
            <a:solidFill>
              <a:schemeClr val="accent1">
                <a:lumMod val="50000"/>
              </a:schemeClr>
            </a:solidFill>
            <a:prstDash val="solid"/>
            <a:round/>
            <a:headEnd type="triangle" w="med" len="med"/>
            <a:tailEnd type="triangl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8" name="コネクタ: 曲線 97">
            <a:extLst>
              <a:ext uri="{FF2B5EF4-FFF2-40B4-BE49-F238E27FC236}">
                <a16:creationId xmlns:a16="http://schemas.microsoft.com/office/drawing/2014/main" id="{C40D3DDA-6B7A-C668-E41F-2F4E2C26A615}"/>
              </a:ext>
            </a:extLst>
          </p:cNvPr>
          <p:cNvCxnSpPr/>
          <p:nvPr/>
        </p:nvCxnSpPr>
        <p:spPr bwMode="auto">
          <a:xfrm>
            <a:off x="3621315" y="5450579"/>
            <a:ext cx="762820" cy="426693"/>
          </a:xfrm>
          <a:prstGeom prst="curvedConnector2">
            <a:avLst/>
          </a:prstGeom>
          <a:solidFill>
            <a:schemeClr val="accent1"/>
          </a:solidFill>
          <a:ln w="25400" cap="flat" cmpd="sng" algn="ctr">
            <a:solidFill>
              <a:schemeClr val="tx1"/>
            </a:solidFill>
            <a:prstDash val="solid"/>
            <a:round/>
            <a:headEnd type="none" w="med" len="med"/>
            <a:tailEnd type="non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06" name="テキスト ボックス 105">
            <a:extLst>
              <a:ext uri="{FF2B5EF4-FFF2-40B4-BE49-F238E27FC236}">
                <a16:creationId xmlns:a16="http://schemas.microsoft.com/office/drawing/2014/main" id="{8003E47F-F698-EBF9-BE78-7F2307E1C46C}"/>
              </a:ext>
            </a:extLst>
          </p:cNvPr>
          <p:cNvSpPr txBox="1"/>
          <p:nvPr/>
        </p:nvSpPr>
        <p:spPr>
          <a:xfrm>
            <a:off x="3666735" y="3459226"/>
            <a:ext cx="2268716" cy="369332"/>
          </a:xfrm>
          <a:prstGeom prst="rect">
            <a:avLst/>
          </a:prstGeom>
          <a:noFill/>
        </p:spPr>
        <p:txBody>
          <a:bodyPr wrap="square">
            <a:spAutoFit/>
          </a:bodyPr>
          <a:lstStyle/>
          <a:p>
            <a:pPr algn="ctr"/>
            <a:r>
              <a:rPr lang="ja-JP" altLang="en-US" sz="1800" dirty="0"/>
              <a:t>自重によりたわむ</a:t>
            </a:r>
          </a:p>
        </p:txBody>
      </p:sp>
      <p:sp>
        <p:nvSpPr>
          <p:cNvPr id="107" name="テキスト ボックス 106">
            <a:extLst>
              <a:ext uri="{FF2B5EF4-FFF2-40B4-BE49-F238E27FC236}">
                <a16:creationId xmlns:a16="http://schemas.microsoft.com/office/drawing/2014/main" id="{012BE3A8-9E99-6AC5-1382-292901676434}"/>
              </a:ext>
            </a:extLst>
          </p:cNvPr>
          <p:cNvSpPr txBox="1"/>
          <p:nvPr/>
        </p:nvSpPr>
        <p:spPr>
          <a:xfrm>
            <a:off x="6386414" y="1619300"/>
            <a:ext cx="3368824" cy="369332"/>
          </a:xfrm>
          <a:prstGeom prst="rect">
            <a:avLst/>
          </a:prstGeom>
          <a:noFill/>
        </p:spPr>
        <p:txBody>
          <a:bodyPr wrap="square">
            <a:spAutoFit/>
          </a:bodyPr>
          <a:lstStyle/>
          <a:p>
            <a:pPr marL="285750" indent="-285750">
              <a:buClr>
                <a:srgbClr val="0070C0"/>
              </a:buClr>
              <a:buSzPct val="110000"/>
              <a:buFont typeface="Yu Gothic UI" panose="020B0500000000000000" pitchFamily="50" charset="-128"/>
              <a:buChar char="★"/>
            </a:pPr>
            <a:r>
              <a:rPr lang="ja-JP" altLang="en-US" sz="1800" dirty="0">
                <a:latin typeface="Cambria Math" panose="02040503050406030204" pitchFamily="18" charset="0"/>
              </a:rPr>
              <a:t>両端固定はりの最大たわみ量</a:t>
            </a:r>
            <a:endParaRPr lang="ja-JP" altLang="en-US" sz="1800"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E8D993FE-4EEB-8CF4-89F3-30F8333C9AC0}"/>
                  </a:ext>
                </a:extLst>
              </p:cNvPr>
              <p:cNvSpPr txBox="1"/>
              <p:nvPr/>
            </p:nvSpPr>
            <p:spPr>
              <a:xfrm>
                <a:off x="4927077" y="2602853"/>
                <a:ext cx="1253743" cy="369332"/>
              </a:xfrm>
              <a:prstGeom prst="rect">
                <a:avLst/>
              </a:prstGeom>
              <a:noFill/>
            </p:spPr>
            <p:txBody>
              <a:bodyPr wrap="square">
                <a:spAutoFit/>
              </a:bodyPr>
              <a:lstStyle/>
              <a:p>
                <a:pPr algn="ctr"/>
                <a:r>
                  <a:rPr lang="ja-JP" altLang="en-US" sz="1800" dirty="0"/>
                  <a:t>ヤング率 </a:t>
                </a:r>
                <a14:m>
                  <m:oMath xmlns:m="http://schemas.openxmlformats.org/officeDocument/2006/math">
                    <m:r>
                      <m:rPr>
                        <m:sty m:val="p"/>
                      </m:rPr>
                      <a:rPr lang="en-US" altLang="ja-JP" sz="1800" b="0" i="0" smtClean="0">
                        <a:latin typeface="Cambria Math" panose="02040503050406030204" pitchFamily="18" charset="0"/>
                      </a:rPr>
                      <m:t>E</m:t>
                    </m:r>
                  </m:oMath>
                </a14:m>
                <a:endParaRPr lang="ja-JP" altLang="en-US" sz="1800" dirty="0"/>
              </a:p>
            </p:txBody>
          </p:sp>
        </mc:Choice>
        <mc:Fallback xmlns="">
          <p:sp>
            <p:nvSpPr>
              <p:cNvPr id="3" name="テキスト ボックス 2">
                <a:extLst>
                  <a:ext uri="{FF2B5EF4-FFF2-40B4-BE49-F238E27FC236}">
                    <a16:creationId xmlns:a16="http://schemas.microsoft.com/office/drawing/2014/main" id="{E8D993FE-4EEB-8CF4-89F3-30F8333C9AC0}"/>
                  </a:ext>
                </a:extLst>
              </p:cNvPr>
              <p:cNvSpPr txBox="1">
                <a:spLocks noRot="1" noChangeAspect="1" noMove="1" noResize="1" noEditPoints="1" noAdjustHandles="1" noChangeArrowheads="1" noChangeShapeType="1" noTextEdit="1"/>
              </p:cNvSpPr>
              <p:nvPr/>
            </p:nvSpPr>
            <p:spPr>
              <a:xfrm>
                <a:off x="4927077" y="2602853"/>
                <a:ext cx="1253743" cy="369332"/>
              </a:xfrm>
              <a:prstGeom prst="rect">
                <a:avLst/>
              </a:prstGeom>
              <a:blipFill>
                <a:blip r:embed="rId9"/>
                <a:stretch>
                  <a:fillRect l="-3398" t="-13115" b="-213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28B44BB3-53E0-C779-A3C4-8E17FC2B024F}"/>
                  </a:ext>
                </a:extLst>
              </p:cNvPr>
              <p:cNvSpPr txBox="1"/>
              <p:nvPr/>
            </p:nvSpPr>
            <p:spPr>
              <a:xfrm>
                <a:off x="7570587" y="4541649"/>
                <a:ext cx="2062933" cy="1223989"/>
              </a:xfrm>
              <a:prstGeom prst="rect">
                <a:avLst/>
              </a:prstGeom>
              <a:solidFill>
                <a:schemeClr val="bg1"/>
              </a:solidFill>
              <a:ln w="19050">
                <a:solidFill>
                  <a:schemeClr val="tx1"/>
                </a:solidFill>
              </a:ln>
            </p:spPr>
            <p:txBody>
              <a:bodyPr wrap="square">
                <a:spAutoFit/>
              </a:bodyPr>
              <a:lstStyle/>
              <a:p>
                <a:pPr/>
                <a14:m>
                  <m:oMathPara xmlns:m="http://schemas.openxmlformats.org/officeDocument/2006/math">
                    <m:oMathParaPr>
                      <m:jc m:val="left"/>
                    </m:oMathParaPr>
                    <m:oMath xmlns:m="http://schemas.openxmlformats.org/officeDocument/2006/math">
                      <m:r>
                        <m:rPr>
                          <m:sty m:val="p"/>
                        </m:rPr>
                        <a:rPr lang="en-US" altLang="ja-JP" sz="1800" smtClean="0">
                          <a:solidFill>
                            <a:srgbClr val="000000"/>
                          </a:solidFill>
                          <a:latin typeface="Cambria Math" panose="02040503050406030204" pitchFamily="18" charset="0"/>
                        </a:rPr>
                        <m:t>M</m:t>
                      </m:r>
                      <m:r>
                        <a:rPr kumimoji="1" lang="en-US" altLang="ja-JP" sz="1800" b="0" i="1" u="none" strike="noStrike" kern="1200" cap="none" spc="0" normalizeH="0" baseline="0" noProof="0" smtClean="0">
                          <a:ln>
                            <a:noFill/>
                          </a:ln>
                          <a:solidFill>
                            <a:srgbClr val="000000"/>
                          </a:solidFill>
                          <a:effectLst/>
                          <a:uLnTx/>
                          <a:uFillTx/>
                          <a:latin typeface="Cambria Math" panose="02040503050406030204" pitchFamily="18" charset="0"/>
                        </a:rPr>
                        <m:t>=1.27</m:t>
                      </m:r>
                      <m:r>
                        <a:rPr kumimoji="1" lang="en-US" altLang="ja-JP"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rPr>
                        <m:t>×</m:t>
                      </m:r>
                      <m:sSup>
                        <m:sSupPr>
                          <m:ctrlPr>
                            <a:rPr kumimoji="1" lang="en-US" altLang="ja-JP"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rPr>
                          </m:ctrlPr>
                        </m:sSupPr>
                        <m:e>
                          <m:r>
                            <a:rPr kumimoji="1" lang="en-US" altLang="ja-JP"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rPr>
                            <m:t>10</m:t>
                          </m:r>
                        </m:e>
                        <m:sup>
                          <m:r>
                            <a:rPr kumimoji="1" lang="en-US" altLang="ja-JP"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rPr>
                            <m:t>3</m:t>
                          </m:r>
                        </m:sup>
                      </m:sSup>
                      <m:r>
                        <a:rPr kumimoji="1" lang="en-US" altLang="ja-JP" sz="1800" b="0" i="1" u="none" strike="noStrike" kern="1200" cap="none" spc="0" normalizeH="0" baseline="0" noProof="0" smtClean="0">
                          <a:ln>
                            <a:noFill/>
                          </a:ln>
                          <a:solidFill>
                            <a:srgbClr val="000000"/>
                          </a:solidFill>
                          <a:effectLst/>
                          <a:uLnTx/>
                          <a:uFillTx/>
                          <a:latin typeface="Cambria Math" panose="02040503050406030204" pitchFamily="18" charset="0"/>
                        </a:rPr>
                        <m:t> </m:t>
                      </m:r>
                      <m:r>
                        <m:rPr>
                          <m:sty m:val="p"/>
                        </m:rPr>
                        <a:rPr kumimoji="1" lang="en-US" altLang="ja-JP" sz="1800" b="0" i="0" u="none" strike="noStrike" kern="1200" cap="none" spc="0" normalizeH="0" baseline="0" noProof="0" smtClean="0">
                          <a:ln>
                            <a:noFill/>
                          </a:ln>
                          <a:solidFill>
                            <a:srgbClr val="000000"/>
                          </a:solidFill>
                          <a:effectLst/>
                          <a:uLnTx/>
                          <a:uFillTx/>
                          <a:latin typeface="Cambria Math" panose="02040503050406030204" pitchFamily="18" charset="0"/>
                        </a:rPr>
                        <m:t>kg</m:t>
                      </m:r>
                    </m:oMath>
                  </m:oMathPara>
                </a14:m>
                <a:endParaRPr kumimoji="1" lang="en-US" altLang="ja-JP" sz="1800" b="0" i="0" u="none" strike="noStrike" kern="1200" cap="none" spc="0" normalizeH="0" baseline="0" noProof="0" dirty="0">
                  <a:ln>
                    <a:noFill/>
                  </a:ln>
                  <a:solidFill>
                    <a:srgbClr val="000000"/>
                  </a:solidFill>
                  <a:effectLst/>
                  <a:uLnTx/>
                  <a:uFillTx/>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m:rPr>
                          <m:sty m:val="p"/>
                        </m:rPr>
                        <a:rPr kumimoji="1" lang="en-US" altLang="ja-JP" sz="1800" b="0" i="0" u="none" strike="noStrike" kern="1200" cap="none" spc="0" normalizeH="0" baseline="0" noProof="0" smtClean="0">
                          <a:ln>
                            <a:noFill/>
                          </a:ln>
                          <a:solidFill>
                            <a:srgbClr val="000000"/>
                          </a:solidFill>
                          <a:effectLst/>
                          <a:uLnTx/>
                          <a:uFillTx/>
                          <a:latin typeface="Cambria Math" panose="02040503050406030204" pitchFamily="18" charset="0"/>
                        </a:rPr>
                        <m:t>L</m:t>
                      </m:r>
                      <m:r>
                        <a:rPr kumimoji="1" lang="en-US" altLang="ja-JP" sz="1800" b="0" i="1" u="none" strike="noStrike" kern="1200" cap="none" spc="0" normalizeH="0" baseline="0" noProof="0" smtClean="0">
                          <a:ln>
                            <a:noFill/>
                          </a:ln>
                          <a:solidFill>
                            <a:srgbClr val="000000"/>
                          </a:solidFill>
                          <a:effectLst/>
                          <a:uLnTx/>
                          <a:uFillTx/>
                          <a:latin typeface="Cambria Math" panose="02040503050406030204" pitchFamily="18" charset="0"/>
                        </a:rPr>
                        <m:t>=4.89 </m:t>
                      </m:r>
                      <m:r>
                        <m:rPr>
                          <m:sty m:val="p"/>
                        </m:rPr>
                        <a:rPr kumimoji="1" lang="en-US" altLang="ja-JP" sz="1800" b="0" i="0" u="none" strike="noStrike" kern="1200" cap="none" spc="0" normalizeH="0" baseline="0" noProof="0" smtClean="0">
                          <a:ln>
                            <a:noFill/>
                          </a:ln>
                          <a:solidFill>
                            <a:srgbClr val="000000"/>
                          </a:solidFill>
                          <a:effectLst/>
                          <a:uLnTx/>
                          <a:uFillTx/>
                          <a:latin typeface="Cambria Math" panose="02040503050406030204" pitchFamily="18" charset="0"/>
                        </a:rPr>
                        <m:t>m</m:t>
                      </m:r>
                    </m:oMath>
                  </m:oMathPara>
                </a14:m>
                <a:endParaRPr kumimoji="1" lang="en-US" altLang="ja-JP" sz="1800" b="0" u="none" strike="noStrike" kern="1200" cap="none" spc="0" normalizeH="0" baseline="0" noProof="0" dirty="0">
                  <a:ln>
                    <a:noFill/>
                  </a:ln>
                  <a:solidFill>
                    <a:srgbClr val="000000"/>
                  </a:solidFill>
                  <a:effectLst/>
                  <a:uLnTx/>
                  <a:uFillTx/>
                </a:endParaRPr>
              </a:p>
              <a:p>
                <a14:m>
                  <m:oMath xmlns:m="http://schemas.openxmlformats.org/officeDocument/2006/math">
                    <m:r>
                      <m:rPr>
                        <m:sty m:val="p"/>
                      </m:rPr>
                      <a:rPr lang="en-US" altLang="ja-JP" sz="1800" noProof="0">
                        <a:solidFill>
                          <a:srgbClr val="000000"/>
                        </a:solidFill>
                        <a:latin typeface="Cambria Math" panose="02040503050406030204" pitchFamily="18" charset="0"/>
                      </a:rPr>
                      <m:t>E</m:t>
                    </m:r>
                    <m:r>
                      <a:rPr kumimoji="1" lang="en-US" altLang="ja-JP" sz="1800" b="0" i="1" u="none" strike="noStrike" kern="1200" cap="none" spc="0" normalizeH="0" baseline="0" noProof="0" smtClean="0">
                        <a:ln>
                          <a:noFill/>
                        </a:ln>
                        <a:solidFill>
                          <a:srgbClr val="000000"/>
                        </a:solidFill>
                        <a:effectLst/>
                        <a:uLnTx/>
                        <a:uFillTx/>
                        <a:latin typeface="Cambria Math" panose="02040503050406030204" pitchFamily="18" charset="0"/>
                      </a:rPr>
                      <m:t>=1.5</m:t>
                    </m:r>
                    <m:r>
                      <a:rPr lang="en-US" altLang="ja-JP" sz="1800" i="1">
                        <a:solidFill>
                          <a:srgbClr val="000000"/>
                        </a:solidFill>
                        <a:latin typeface="Cambria Math" panose="02040503050406030204" pitchFamily="18" charset="0"/>
                        <a:ea typeface="Cambria Math" panose="02040503050406030204" pitchFamily="18" charset="0"/>
                      </a:rPr>
                      <m:t>×</m:t>
                    </m:r>
                    <m:sSup>
                      <m:sSupPr>
                        <m:ctrlPr>
                          <a:rPr lang="en-US" altLang="ja-JP" sz="1800" i="1">
                            <a:solidFill>
                              <a:srgbClr val="000000"/>
                            </a:solidFill>
                            <a:latin typeface="Cambria Math" panose="02040503050406030204" pitchFamily="18" charset="0"/>
                            <a:ea typeface="Cambria Math" panose="02040503050406030204" pitchFamily="18" charset="0"/>
                          </a:rPr>
                        </m:ctrlPr>
                      </m:sSupPr>
                      <m:e>
                        <m:r>
                          <a:rPr lang="en-US" altLang="ja-JP" sz="1800" i="1">
                            <a:solidFill>
                              <a:srgbClr val="000000"/>
                            </a:solidFill>
                            <a:latin typeface="Cambria Math" panose="02040503050406030204" pitchFamily="18" charset="0"/>
                            <a:ea typeface="Cambria Math" panose="02040503050406030204" pitchFamily="18" charset="0"/>
                          </a:rPr>
                          <m:t>10</m:t>
                        </m:r>
                      </m:e>
                      <m:sup>
                        <m:r>
                          <a:rPr lang="en-US" altLang="ja-JP" sz="1800" b="0" i="1" smtClean="0">
                            <a:solidFill>
                              <a:srgbClr val="000000"/>
                            </a:solidFill>
                            <a:latin typeface="Cambria Math" panose="02040503050406030204" pitchFamily="18" charset="0"/>
                            <a:ea typeface="Cambria Math" panose="02040503050406030204" pitchFamily="18" charset="0"/>
                          </a:rPr>
                          <m:t>11</m:t>
                        </m:r>
                      </m:sup>
                    </m:sSup>
                    <m:r>
                      <a:rPr lang="en-US" altLang="ja-JP" sz="1800" b="0" i="1" smtClean="0">
                        <a:solidFill>
                          <a:srgbClr val="000000"/>
                        </a:solidFill>
                        <a:latin typeface="Cambria Math" panose="02040503050406030204" pitchFamily="18" charset="0"/>
                        <a:ea typeface="Cambria Math" panose="02040503050406030204" pitchFamily="18" charset="0"/>
                      </a:rPr>
                      <m:t> </m:t>
                    </m:r>
                    <m:r>
                      <m:rPr>
                        <m:sty m:val="p"/>
                      </m:rPr>
                      <a:rPr lang="en-US" altLang="ja-JP" sz="1800" b="0" i="0" smtClean="0">
                        <a:solidFill>
                          <a:srgbClr val="000000"/>
                        </a:solidFill>
                        <a:latin typeface="Cambria Math" panose="02040503050406030204" pitchFamily="18" charset="0"/>
                        <a:ea typeface="Cambria Math" panose="02040503050406030204" pitchFamily="18" charset="0"/>
                      </a:rPr>
                      <m:t>Pa</m:t>
                    </m:r>
                  </m:oMath>
                </a14:m>
                <a:r>
                  <a:rPr lang="ja-JP" altLang="en-US" sz="1800" dirty="0"/>
                  <a:t> </a:t>
                </a:r>
                <a:endParaRPr kumimoji="1" lang="en-US" altLang="ja-JP" sz="1800" b="0" u="none" strike="noStrike" kern="1200" cap="none" spc="0" normalizeH="0" baseline="0" noProof="0" dirty="0">
                  <a:ln>
                    <a:noFill/>
                  </a:ln>
                  <a:solidFill>
                    <a:srgbClr val="000000"/>
                  </a:solidFill>
                  <a:effectLst/>
                  <a:uLnTx/>
                  <a:uFillTx/>
                </a:endParaRPr>
              </a:p>
              <a:p>
                <a14:m>
                  <m:oMath xmlns:m="http://schemas.openxmlformats.org/officeDocument/2006/math">
                    <m:r>
                      <m:rPr>
                        <m:sty m:val="p"/>
                      </m:rPr>
                      <a:rPr lang="en-US" altLang="ja-JP" sz="1800" smtClean="0">
                        <a:solidFill>
                          <a:srgbClr val="000000"/>
                        </a:solidFill>
                        <a:latin typeface="Cambria Math" panose="02040503050406030204" pitchFamily="18" charset="0"/>
                      </a:rPr>
                      <m:t>D</m:t>
                    </m:r>
                    <m:r>
                      <a:rPr kumimoji="1" lang="en-US" altLang="ja-JP" sz="1800" b="0" i="1" u="none" strike="noStrike" kern="1200" cap="none" spc="0" normalizeH="0" baseline="0" noProof="0" smtClean="0">
                        <a:ln>
                          <a:noFill/>
                        </a:ln>
                        <a:solidFill>
                          <a:srgbClr val="000000"/>
                        </a:solidFill>
                        <a:effectLst/>
                        <a:uLnTx/>
                        <a:uFillTx/>
                        <a:latin typeface="Cambria Math" panose="02040503050406030204" pitchFamily="18" charset="0"/>
                      </a:rPr>
                      <m:t>=0.102 </m:t>
                    </m:r>
                    <m:r>
                      <m:rPr>
                        <m:sty m:val="p"/>
                      </m:rPr>
                      <a:rPr kumimoji="1" lang="en-US" altLang="ja-JP" sz="1800" b="0" i="0" u="none" strike="noStrike" kern="1200" cap="none" spc="0" normalizeH="0" baseline="0" noProof="0" smtClean="0">
                        <a:ln>
                          <a:noFill/>
                        </a:ln>
                        <a:solidFill>
                          <a:srgbClr val="000000"/>
                        </a:solidFill>
                        <a:effectLst/>
                        <a:uLnTx/>
                        <a:uFillTx/>
                        <a:latin typeface="Cambria Math" panose="02040503050406030204" pitchFamily="18" charset="0"/>
                      </a:rPr>
                      <m:t>m</m:t>
                    </m:r>
                  </m:oMath>
                </a14:m>
                <a:r>
                  <a:rPr lang="ja-JP" altLang="en-US" sz="1800" dirty="0"/>
                  <a:t> </a:t>
                </a:r>
              </a:p>
            </p:txBody>
          </p:sp>
        </mc:Choice>
        <mc:Fallback xmlns="">
          <p:sp>
            <p:nvSpPr>
              <p:cNvPr id="6" name="テキスト ボックス 5">
                <a:extLst>
                  <a:ext uri="{FF2B5EF4-FFF2-40B4-BE49-F238E27FC236}">
                    <a16:creationId xmlns:a16="http://schemas.microsoft.com/office/drawing/2014/main" id="{28B44BB3-53E0-C779-A3C4-8E17FC2B024F}"/>
                  </a:ext>
                </a:extLst>
              </p:cNvPr>
              <p:cNvSpPr txBox="1">
                <a:spLocks noRot="1" noChangeAspect="1" noMove="1" noResize="1" noEditPoints="1" noAdjustHandles="1" noChangeArrowheads="1" noChangeShapeType="1" noTextEdit="1"/>
              </p:cNvSpPr>
              <p:nvPr/>
            </p:nvSpPr>
            <p:spPr>
              <a:xfrm>
                <a:off x="7570587" y="4541649"/>
                <a:ext cx="2062933" cy="1223989"/>
              </a:xfrm>
              <a:prstGeom prst="rect">
                <a:avLst/>
              </a:prstGeom>
              <a:blipFill>
                <a:blip r:embed="rId10"/>
                <a:stretch>
                  <a:fillRect/>
                </a:stretch>
              </a:blipFill>
              <a:ln w="19050">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C8A8B9E1-DFD0-4C2E-D135-3D643BA66F65}"/>
                  </a:ext>
                </a:extLst>
              </p:cNvPr>
              <p:cNvSpPr txBox="1"/>
              <p:nvPr/>
            </p:nvSpPr>
            <p:spPr>
              <a:xfrm>
                <a:off x="6408713" y="5956501"/>
                <a:ext cx="1820651" cy="369332"/>
              </a:xfrm>
              <a:prstGeom prst="rect">
                <a:avLst/>
              </a:prstGeom>
              <a:solidFill>
                <a:schemeClr val="accent5"/>
              </a:solidFill>
            </p:spPr>
            <p:txBody>
              <a:bodyPr wrap="square">
                <a:spAutoFit/>
              </a:bodyPr>
              <a:lstStyle/>
              <a:p>
                <a:pPr/>
                <a14:m>
                  <m:oMathPara xmlns:m="http://schemas.openxmlformats.org/officeDocument/2006/math">
                    <m:oMathParaPr>
                      <m:jc m:val="left"/>
                    </m:oMathParaPr>
                    <m:oMath xmlns:m="http://schemas.openxmlformats.org/officeDocument/2006/math">
                      <m:sSub>
                        <m:sSubPr>
                          <m:ctrlPr>
                            <a:rPr kumimoji="1" lang="en-US" altLang="ja-JP"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1" lang="en-US" altLang="ja-JP"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𝑦</m:t>
                          </m:r>
                        </m:e>
                        <m:sub>
                          <m:r>
                            <m:rPr>
                              <m:sty m:val="p"/>
                            </m:rPr>
                            <a:rPr kumimoji="1" lang="en-US" altLang="ja-JP" sz="1800" b="0" i="0" u="none" strike="noStrike" kern="1200" cap="none" spc="0" normalizeH="0" baseline="0" noProof="0" smtClean="0">
                              <a:ln>
                                <a:noFill/>
                              </a:ln>
                              <a:solidFill>
                                <a:srgbClr val="000000"/>
                              </a:solidFill>
                              <a:effectLst/>
                              <a:uLnTx/>
                              <a:uFillTx/>
                              <a:latin typeface="Cambria Math" panose="02040503050406030204" pitchFamily="18" charset="0"/>
                              <a:cs typeface="+mn-cs"/>
                            </a:rPr>
                            <m:t>max</m:t>
                          </m:r>
                        </m:sub>
                      </m:sSub>
                      <m:r>
                        <a:rPr kumimoji="1" lang="en-US" altLang="ja-JP"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=4.72 </m:t>
                      </m:r>
                      <m:r>
                        <m:rPr>
                          <m:sty m:val="p"/>
                        </m:rPr>
                        <a:rPr kumimoji="1" lang="en-US" altLang="ja-JP" sz="1800" b="0" i="0" u="none" strike="noStrike" kern="1200" cap="none" spc="0" normalizeH="0" baseline="0" noProof="0" smtClean="0">
                          <a:ln>
                            <a:noFill/>
                          </a:ln>
                          <a:solidFill>
                            <a:srgbClr val="000000"/>
                          </a:solidFill>
                          <a:effectLst/>
                          <a:uLnTx/>
                          <a:uFillTx/>
                          <a:latin typeface="Cambria Math" panose="02040503050406030204" pitchFamily="18" charset="0"/>
                          <a:cs typeface="+mn-cs"/>
                        </a:rPr>
                        <m:t>mm</m:t>
                      </m:r>
                    </m:oMath>
                  </m:oMathPara>
                </a14:m>
                <a:endParaRPr lang="ja-JP" altLang="en-US" dirty="0"/>
              </a:p>
            </p:txBody>
          </p:sp>
        </mc:Choice>
        <mc:Fallback xmlns="">
          <p:sp>
            <p:nvSpPr>
              <p:cNvPr id="16" name="テキスト ボックス 15">
                <a:extLst>
                  <a:ext uri="{FF2B5EF4-FFF2-40B4-BE49-F238E27FC236}">
                    <a16:creationId xmlns:a16="http://schemas.microsoft.com/office/drawing/2014/main" id="{C8A8B9E1-DFD0-4C2E-D135-3D643BA66F65}"/>
                  </a:ext>
                </a:extLst>
              </p:cNvPr>
              <p:cNvSpPr txBox="1">
                <a:spLocks noRot="1" noChangeAspect="1" noMove="1" noResize="1" noEditPoints="1" noAdjustHandles="1" noChangeArrowheads="1" noChangeShapeType="1" noTextEdit="1"/>
              </p:cNvSpPr>
              <p:nvPr/>
            </p:nvSpPr>
            <p:spPr>
              <a:xfrm>
                <a:off x="6408713" y="5956501"/>
                <a:ext cx="1820651" cy="369332"/>
              </a:xfrm>
              <a:prstGeom prst="rect">
                <a:avLst/>
              </a:prstGeom>
              <a:blipFill>
                <a:blip r:embed="rId11"/>
                <a:stretch>
                  <a:fillRect b="-8197"/>
                </a:stretch>
              </a:blipFill>
            </p:spPr>
            <p:txBody>
              <a:bodyPr/>
              <a:lstStyle/>
              <a:p>
                <a:r>
                  <a:rPr lang="ja-JP" altLang="en-US">
                    <a:noFill/>
                  </a:rPr>
                  <a:t> </a:t>
                </a:r>
              </a:p>
            </p:txBody>
          </p:sp>
        </mc:Fallback>
      </mc:AlternateContent>
      <p:sp>
        <p:nvSpPr>
          <p:cNvPr id="18" name="矢印: 右 17">
            <a:extLst>
              <a:ext uri="{FF2B5EF4-FFF2-40B4-BE49-F238E27FC236}">
                <a16:creationId xmlns:a16="http://schemas.microsoft.com/office/drawing/2014/main" id="{6CFBE760-7442-415F-FBB4-D8795B7864A4}"/>
              </a:ext>
            </a:extLst>
          </p:cNvPr>
          <p:cNvSpPr/>
          <p:nvPr/>
        </p:nvSpPr>
        <p:spPr bwMode="auto">
          <a:xfrm rot="5400000">
            <a:off x="6766646" y="2974549"/>
            <a:ext cx="960019" cy="548863"/>
          </a:xfrm>
          <a:prstGeom prst="rightArrow">
            <a:avLst>
              <a:gd name="adj1" fmla="val 50000"/>
              <a:gd name="adj2" fmla="val 44230"/>
            </a:avLst>
          </a:prstGeom>
          <a:solidFill>
            <a:srgbClr val="0070C0"/>
          </a:solidFill>
          <a:ln w="22225">
            <a:noFill/>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85000"/>
              </a:lnSpc>
              <a:spcBef>
                <a:spcPct val="0"/>
              </a:spcBef>
              <a:spcAft>
                <a:spcPct val="0"/>
              </a:spcAft>
              <a:buClrTx/>
              <a:buSzTx/>
              <a:buFontTx/>
              <a:buNone/>
              <a:tabLst/>
            </a:pPr>
            <a:endParaRPr kumimoji="1" lang="ja-JP" altLang="en-US" sz="1800" b="0" i="0" u="none" strike="noStrike" cap="none" normalizeH="0" baseline="0" dirty="0">
              <a:ln>
                <a:noFill/>
              </a:ln>
              <a:solidFill>
                <a:schemeClr val="bg1"/>
              </a:solidFill>
              <a:effectLst/>
              <a:ea typeface="ＭＳ Ｐゴシック" charset="-128"/>
              <a:cs typeface="Arial" panose="020B0604020202020204" pitchFamily="34" charset="0"/>
            </a:endParaRPr>
          </a:p>
        </p:txBody>
      </p:sp>
      <p:sp>
        <p:nvSpPr>
          <p:cNvPr id="19" name="矢印: 右 18">
            <a:extLst>
              <a:ext uri="{FF2B5EF4-FFF2-40B4-BE49-F238E27FC236}">
                <a16:creationId xmlns:a16="http://schemas.microsoft.com/office/drawing/2014/main" id="{B9D0BB70-5AEE-FDCA-EC04-45DEBD797A8C}"/>
              </a:ext>
            </a:extLst>
          </p:cNvPr>
          <p:cNvSpPr/>
          <p:nvPr/>
        </p:nvSpPr>
        <p:spPr bwMode="auto">
          <a:xfrm rot="5400000">
            <a:off x="6519839" y="4881321"/>
            <a:ext cx="1443039" cy="548863"/>
          </a:xfrm>
          <a:prstGeom prst="rightArrow">
            <a:avLst>
              <a:gd name="adj1" fmla="val 50000"/>
              <a:gd name="adj2" fmla="val 44230"/>
            </a:avLst>
          </a:prstGeom>
          <a:solidFill>
            <a:srgbClr val="0070C0"/>
          </a:solidFill>
          <a:ln w="22225">
            <a:noFill/>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85000"/>
              </a:lnSpc>
              <a:spcBef>
                <a:spcPct val="0"/>
              </a:spcBef>
              <a:spcAft>
                <a:spcPct val="0"/>
              </a:spcAft>
              <a:buClrTx/>
              <a:buSzTx/>
              <a:buFontTx/>
              <a:buNone/>
              <a:tabLst/>
            </a:pPr>
            <a:endParaRPr kumimoji="1" lang="ja-JP" altLang="en-US" sz="1800" b="0" i="0" u="none" strike="noStrike" cap="none" normalizeH="0" baseline="0" dirty="0">
              <a:ln>
                <a:noFill/>
              </a:ln>
              <a:solidFill>
                <a:schemeClr val="bg1"/>
              </a:solidFill>
              <a:effectLst/>
              <a:ea typeface="ＭＳ Ｐゴシック" charset="-128"/>
              <a:cs typeface="Arial" panose="020B0604020202020204" pitchFamily="34" charset="0"/>
            </a:endParaRPr>
          </a:p>
        </p:txBody>
      </p:sp>
    </p:spTree>
    <p:extLst>
      <p:ext uri="{BB962C8B-B14F-4D97-AF65-F5344CB8AC3E}">
        <p14:creationId xmlns:p14="http://schemas.microsoft.com/office/powerpoint/2010/main" val="5700067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30011" y="-27384"/>
            <a:ext cx="7431301" cy="606366"/>
          </a:xfrm>
          <a:prstGeom prst="rect">
            <a:avLst/>
          </a:prstGeom>
        </p:spPr>
        <p:txBody>
          <a:bodyPr/>
          <a:lstStyle/>
          <a:p>
            <a:r>
              <a:rPr kumimoji="1" lang="en-US" altLang="ja-JP" sz="2400" kern="1200" dirty="0">
                <a:latin typeface="Arial" panose="020B0604020202020204" pitchFamily="34" charset="0"/>
                <a:ea typeface="ＭＳ Ｐゴシック" panose="020B0600070205080204" pitchFamily="50" charset="-128"/>
                <a:cs typeface="Arial" panose="020B0604020202020204" pitchFamily="34" charset="0"/>
              </a:rPr>
              <a:t>OSAB</a:t>
            </a:r>
            <a:r>
              <a:rPr kumimoji="1" lang="ja-JP" altLang="en-US" sz="2400" kern="1200" dirty="0">
                <a:latin typeface="Arial" panose="020B0604020202020204" pitchFamily="34" charset="0"/>
                <a:ea typeface="ＭＳ Ｐゴシック" panose="020B0600070205080204" pitchFamily="50" charset="-128"/>
                <a:cs typeface="Arial" panose="020B0604020202020204" pitchFamily="34" charset="0"/>
              </a:rPr>
              <a:t>　中試酸化炉　シミュレーション</a:t>
            </a:r>
          </a:p>
        </p:txBody>
      </p:sp>
      <p:grpSp>
        <p:nvGrpSpPr>
          <p:cNvPr id="68" name="グループ化 67">
            <a:extLst>
              <a:ext uri="{FF2B5EF4-FFF2-40B4-BE49-F238E27FC236}">
                <a16:creationId xmlns:a16="http://schemas.microsoft.com/office/drawing/2014/main" id="{BA76B345-4850-8DFC-3035-D450378DDDE4}"/>
              </a:ext>
            </a:extLst>
          </p:cNvPr>
          <p:cNvGrpSpPr/>
          <p:nvPr/>
        </p:nvGrpSpPr>
        <p:grpSpPr>
          <a:xfrm>
            <a:off x="325697" y="716833"/>
            <a:ext cx="9253028" cy="414065"/>
            <a:chOff x="384872" y="1258017"/>
            <a:chExt cx="8435276" cy="414065"/>
          </a:xfrm>
        </p:grpSpPr>
        <p:grpSp>
          <p:nvGrpSpPr>
            <p:cNvPr id="69" name="グループ化 68">
              <a:extLst>
                <a:ext uri="{FF2B5EF4-FFF2-40B4-BE49-F238E27FC236}">
                  <a16:creationId xmlns:a16="http://schemas.microsoft.com/office/drawing/2014/main" id="{4C82273D-37C4-F609-9BFF-1F601E2C7B26}"/>
                </a:ext>
              </a:extLst>
            </p:cNvPr>
            <p:cNvGrpSpPr/>
            <p:nvPr/>
          </p:nvGrpSpPr>
          <p:grpSpPr>
            <a:xfrm>
              <a:off x="384872" y="1258017"/>
              <a:ext cx="8435276" cy="414065"/>
              <a:chOff x="384872" y="1435415"/>
              <a:chExt cx="8435276" cy="1242013"/>
            </a:xfrm>
          </p:grpSpPr>
          <p:sp>
            <p:nvSpPr>
              <p:cNvPr id="71" name="正方形/長方形 70">
                <a:extLst>
                  <a:ext uri="{FF2B5EF4-FFF2-40B4-BE49-F238E27FC236}">
                    <a16:creationId xmlns:a16="http://schemas.microsoft.com/office/drawing/2014/main" id="{3D52BF7E-0D7E-51AD-6431-2BCF1787C21F}"/>
                  </a:ext>
                </a:extLst>
              </p:cNvPr>
              <p:cNvSpPr/>
              <p:nvPr/>
            </p:nvSpPr>
            <p:spPr>
              <a:xfrm>
                <a:off x="384872" y="1435415"/>
                <a:ext cx="8435276" cy="1242013"/>
              </a:xfrm>
              <a:prstGeom prst="rect">
                <a:avLst/>
              </a:prstGeom>
              <a:solidFill>
                <a:srgbClr val="F2F5F9"/>
              </a:solidFill>
              <a:ln w="6350" cap="flat" cmpd="sng" algn="ctr">
                <a:noFill/>
                <a:prstDash val="solid"/>
                <a:miter lim="800000"/>
              </a:ln>
              <a:effectLst/>
            </p:spPr>
            <p:txBody>
              <a:bodyPr rtlCol="0" anchor="ctr"/>
              <a:lstStyle/>
              <a:p>
                <a:pPr marL="0" marR="0" lvl="0" indent="0" defTabSz="422041" eaLnBrk="1" fontAlgn="auto" latinLnBrk="0" hangingPunct="1">
                  <a:lnSpc>
                    <a:spcPct val="100000"/>
                  </a:lnSpc>
                  <a:spcBef>
                    <a:spcPts val="0"/>
                  </a:spcBef>
                  <a:spcAft>
                    <a:spcPts val="0"/>
                  </a:spcAft>
                  <a:buClrTx/>
                  <a:buSzTx/>
                  <a:buFontTx/>
                  <a:buNone/>
                  <a:tabLst/>
                  <a:defRPr/>
                </a:pPr>
                <a:r>
                  <a:rPr lang="ja-JP" altLang="en-US" sz="2000" kern="0" dirty="0">
                    <a:latin typeface="ＭＳ Ｐゴシック"/>
                    <a:ea typeface="ＭＳ Ｐゴシック"/>
                  </a:rPr>
                  <a:t>はりのたわみ理論に基づく内管のたわみ量の概算</a:t>
                </a:r>
                <a:endParaRPr kumimoji="1" lang="ja-JP" altLang="en-US" sz="2000" b="0" i="0" u="none" strike="noStrike" kern="0" cap="none" spc="0" normalizeH="0" baseline="0" noProof="0" dirty="0">
                  <a:ln>
                    <a:noFill/>
                  </a:ln>
                  <a:effectLst/>
                  <a:uLnTx/>
                  <a:uFillTx/>
                  <a:latin typeface="ＭＳ Ｐゴシック"/>
                  <a:ea typeface="ＭＳ Ｐゴシック"/>
                  <a:cs typeface="+mn-cs"/>
                </a:endParaRPr>
              </a:p>
            </p:txBody>
          </p:sp>
          <p:cxnSp>
            <p:nvCxnSpPr>
              <p:cNvPr id="72" name="直線コネクタ 71">
                <a:extLst>
                  <a:ext uri="{FF2B5EF4-FFF2-40B4-BE49-F238E27FC236}">
                    <a16:creationId xmlns:a16="http://schemas.microsoft.com/office/drawing/2014/main" id="{0CC9D802-458B-AA28-68E6-DA790E675475}"/>
                  </a:ext>
                </a:extLst>
              </p:cNvPr>
              <p:cNvCxnSpPr>
                <a:cxnSpLocks/>
              </p:cNvCxnSpPr>
              <p:nvPr/>
            </p:nvCxnSpPr>
            <p:spPr>
              <a:xfrm>
                <a:off x="384872" y="1435415"/>
                <a:ext cx="0" cy="1242013"/>
              </a:xfrm>
              <a:prstGeom prst="line">
                <a:avLst/>
              </a:prstGeom>
              <a:noFill/>
              <a:ln w="63500" cap="flat" cmpd="sng" algn="ctr">
                <a:solidFill>
                  <a:srgbClr val="0E326F"/>
                </a:solidFill>
                <a:prstDash val="solid"/>
                <a:miter lim="800000"/>
              </a:ln>
              <a:effectLst/>
            </p:spPr>
          </p:cxnSp>
        </p:grpSp>
        <p:sp>
          <p:nvSpPr>
            <p:cNvPr id="70" name="正方形/長方形 69">
              <a:extLst>
                <a:ext uri="{FF2B5EF4-FFF2-40B4-BE49-F238E27FC236}">
                  <a16:creationId xmlns:a16="http://schemas.microsoft.com/office/drawing/2014/main" id="{AFC87ABF-9692-0156-936C-29B7FF2F3BCE}"/>
                </a:ext>
              </a:extLst>
            </p:cNvPr>
            <p:cNvSpPr/>
            <p:nvPr/>
          </p:nvSpPr>
          <p:spPr>
            <a:xfrm>
              <a:off x="432669" y="1318528"/>
              <a:ext cx="6574597"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600" b="1" i="0" u="none" strike="noStrike" kern="0" cap="none" spc="0" normalizeH="0" baseline="0" noProof="0" dirty="0">
                <a:ln>
                  <a:noFill/>
                </a:ln>
                <a:solidFill>
                  <a:srgbClr val="1F497D"/>
                </a:solidFill>
                <a:effectLst/>
                <a:uLnTx/>
                <a:uFillTx/>
                <a:latin typeface="ＭＳ Ｐゴシック"/>
                <a:ea typeface="ＭＳ Ｐゴシック"/>
              </a:endParaRPr>
            </a:p>
          </p:txBody>
        </p:sp>
      </p:grpSp>
      <p:pic>
        <p:nvPicPr>
          <p:cNvPr id="23" name="図 22">
            <a:extLst>
              <a:ext uri="{FF2B5EF4-FFF2-40B4-BE49-F238E27FC236}">
                <a16:creationId xmlns:a16="http://schemas.microsoft.com/office/drawing/2014/main" id="{00028B2F-7185-C419-133B-61D8DFB8F228}"/>
              </a:ext>
            </a:extLst>
          </p:cNvPr>
          <p:cNvPicPr>
            <a:picLocks noChangeAspect="1"/>
          </p:cNvPicPr>
          <p:nvPr/>
        </p:nvPicPr>
        <p:blipFill rotWithShape="1">
          <a:blip r:embed="rId2"/>
          <a:srcRect l="33506" r="32110"/>
          <a:stretch/>
        </p:blipFill>
        <p:spPr>
          <a:xfrm rot="16200000">
            <a:off x="2056954" y="-335692"/>
            <a:ext cx="2263703" cy="5472609"/>
          </a:xfrm>
          <a:prstGeom prst="rect">
            <a:avLst/>
          </a:prstGeom>
        </p:spPr>
      </p:pic>
      <p:sp>
        <p:nvSpPr>
          <p:cNvPr id="24" name="楕円 23">
            <a:extLst>
              <a:ext uri="{FF2B5EF4-FFF2-40B4-BE49-F238E27FC236}">
                <a16:creationId xmlns:a16="http://schemas.microsoft.com/office/drawing/2014/main" id="{5233AFDC-A7AE-A3C0-69D7-2EA1D66124F2}"/>
              </a:ext>
            </a:extLst>
          </p:cNvPr>
          <p:cNvSpPr/>
          <p:nvPr/>
        </p:nvSpPr>
        <p:spPr bwMode="auto">
          <a:xfrm>
            <a:off x="819781" y="4531830"/>
            <a:ext cx="485333" cy="1648566"/>
          </a:xfrm>
          <a:prstGeom prst="ellipse">
            <a:avLst/>
          </a:prstGeom>
          <a:noFill/>
          <a:ln w="152400">
            <a:solidFill>
              <a:srgbClr val="FF0000"/>
            </a:solidFill>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85000"/>
              </a:lnSpc>
              <a:spcBef>
                <a:spcPct val="0"/>
              </a:spcBef>
              <a:spcAft>
                <a:spcPct val="0"/>
              </a:spcAft>
              <a:buClrTx/>
              <a:buSzTx/>
              <a:buFontTx/>
              <a:buNone/>
              <a:tabLst/>
            </a:pPr>
            <a:endParaRPr kumimoji="1" lang="ja-JP" altLang="en-US" sz="1200" b="0" i="0" u="none" strike="noStrike" cap="none" normalizeH="0" baseline="0">
              <a:ln>
                <a:noFill/>
              </a:ln>
              <a:solidFill>
                <a:schemeClr val="tx1"/>
              </a:solidFill>
              <a:effectLst/>
              <a:latin typeface="Arial" charset="0"/>
              <a:ea typeface="ＭＳ Ｐゴシック" charset="-128"/>
            </a:endParaRPr>
          </a:p>
        </p:txBody>
      </p:sp>
      <p:sp>
        <p:nvSpPr>
          <p:cNvPr id="25" name="楕円 24">
            <a:extLst>
              <a:ext uri="{FF2B5EF4-FFF2-40B4-BE49-F238E27FC236}">
                <a16:creationId xmlns:a16="http://schemas.microsoft.com/office/drawing/2014/main" id="{E7959A1A-C9E7-8EE4-A6F1-6DE5E334A336}"/>
              </a:ext>
            </a:extLst>
          </p:cNvPr>
          <p:cNvSpPr/>
          <p:nvPr/>
        </p:nvSpPr>
        <p:spPr bwMode="auto">
          <a:xfrm>
            <a:off x="1503857" y="4531830"/>
            <a:ext cx="485333" cy="1648566"/>
          </a:xfrm>
          <a:prstGeom prst="ellipse">
            <a:avLst/>
          </a:prstGeom>
          <a:noFill/>
          <a:ln w="152400">
            <a:solidFill>
              <a:srgbClr val="FF0000"/>
            </a:solidFill>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85000"/>
              </a:lnSpc>
              <a:spcBef>
                <a:spcPct val="0"/>
              </a:spcBef>
              <a:spcAft>
                <a:spcPct val="0"/>
              </a:spcAft>
              <a:buClrTx/>
              <a:buSzTx/>
              <a:buFontTx/>
              <a:buNone/>
              <a:tabLst/>
            </a:pPr>
            <a:endParaRPr kumimoji="1" lang="ja-JP" altLang="en-US" sz="1200" b="0" i="0" u="none" strike="noStrike" cap="none" normalizeH="0" baseline="0">
              <a:ln>
                <a:noFill/>
              </a:ln>
              <a:solidFill>
                <a:schemeClr val="tx1"/>
              </a:solidFill>
              <a:effectLst/>
              <a:latin typeface="Arial" charset="0"/>
              <a:ea typeface="ＭＳ Ｐゴシック" charset="-128"/>
            </a:endParaRPr>
          </a:p>
        </p:txBody>
      </p:sp>
      <p:sp>
        <p:nvSpPr>
          <p:cNvPr id="26" name="楕円 25">
            <a:extLst>
              <a:ext uri="{FF2B5EF4-FFF2-40B4-BE49-F238E27FC236}">
                <a16:creationId xmlns:a16="http://schemas.microsoft.com/office/drawing/2014/main" id="{01B5D4C5-C73A-BEDE-638F-57B6E0B3CB93}"/>
              </a:ext>
            </a:extLst>
          </p:cNvPr>
          <p:cNvSpPr/>
          <p:nvPr/>
        </p:nvSpPr>
        <p:spPr bwMode="auto">
          <a:xfrm>
            <a:off x="2187933" y="4531830"/>
            <a:ext cx="485333" cy="1648566"/>
          </a:xfrm>
          <a:prstGeom prst="ellipse">
            <a:avLst/>
          </a:prstGeom>
          <a:noFill/>
          <a:ln w="152400">
            <a:solidFill>
              <a:srgbClr val="FF0000"/>
            </a:solidFill>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85000"/>
              </a:lnSpc>
              <a:spcBef>
                <a:spcPct val="0"/>
              </a:spcBef>
              <a:spcAft>
                <a:spcPct val="0"/>
              </a:spcAft>
              <a:buClrTx/>
              <a:buSzTx/>
              <a:buFontTx/>
              <a:buNone/>
              <a:tabLst/>
            </a:pPr>
            <a:endParaRPr kumimoji="1" lang="ja-JP" altLang="en-US" sz="1200" b="0" i="0" u="none" strike="noStrike" cap="none" normalizeH="0" baseline="0">
              <a:ln>
                <a:noFill/>
              </a:ln>
              <a:solidFill>
                <a:schemeClr val="tx1"/>
              </a:solidFill>
              <a:effectLst/>
              <a:latin typeface="Arial" charset="0"/>
              <a:ea typeface="ＭＳ Ｐゴシック" charset="-128"/>
            </a:endParaRPr>
          </a:p>
        </p:txBody>
      </p:sp>
      <p:sp>
        <p:nvSpPr>
          <p:cNvPr id="27" name="楕円 26">
            <a:extLst>
              <a:ext uri="{FF2B5EF4-FFF2-40B4-BE49-F238E27FC236}">
                <a16:creationId xmlns:a16="http://schemas.microsoft.com/office/drawing/2014/main" id="{3088A422-C743-3A45-1559-F43AC5851B50}"/>
              </a:ext>
            </a:extLst>
          </p:cNvPr>
          <p:cNvSpPr/>
          <p:nvPr/>
        </p:nvSpPr>
        <p:spPr bwMode="auto">
          <a:xfrm>
            <a:off x="2872009" y="4531830"/>
            <a:ext cx="485333" cy="1648566"/>
          </a:xfrm>
          <a:prstGeom prst="ellipse">
            <a:avLst/>
          </a:prstGeom>
          <a:noFill/>
          <a:ln w="152400">
            <a:solidFill>
              <a:srgbClr val="FF0000"/>
            </a:solidFill>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85000"/>
              </a:lnSpc>
              <a:spcBef>
                <a:spcPct val="0"/>
              </a:spcBef>
              <a:spcAft>
                <a:spcPct val="0"/>
              </a:spcAft>
              <a:buClrTx/>
              <a:buSzTx/>
              <a:buFontTx/>
              <a:buNone/>
              <a:tabLst/>
            </a:pPr>
            <a:endParaRPr kumimoji="1" lang="ja-JP" altLang="en-US" sz="1200" b="0" i="0" u="none" strike="noStrike" cap="none" normalizeH="0" baseline="0">
              <a:ln>
                <a:noFill/>
              </a:ln>
              <a:solidFill>
                <a:schemeClr val="tx1"/>
              </a:solidFill>
              <a:effectLst/>
              <a:latin typeface="Arial" charset="0"/>
              <a:ea typeface="ＭＳ Ｐゴシック" charset="-128"/>
            </a:endParaRPr>
          </a:p>
        </p:txBody>
      </p:sp>
      <p:sp>
        <p:nvSpPr>
          <p:cNvPr id="30" name="楕円 29">
            <a:extLst>
              <a:ext uri="{FF2B5EF4-FFF2-40B4-BE49-F238E27FC236}">
                <a16:creationId xmlns:a16="http://schemas.microsoft.com/office/drawing/2014/main" id="{92DC8F6F-D536-A257-CBF7-68F6B9546E6F}"/>
              </a:ext>
            </a:extLst>
          </p:cNvPr>
          <p:cNvSpPr/>
          <p:nvPr/>
        </p:nvSpPr>
        <p:spPr bwMode="auto">
          <a:xfrm>
            <a:off x="3556085" y="4531830"/>
            <a:ext cx="485333" cy="1648566"/>
          </a:xfrm>
          <a:prstGeom prst="ellipse">
            <a:avLst/>
          </a:prstGeom>
          <a:noFill/>
          <a:ln w="152400">
            <a:solidFill>
              <a:srgbClr val="FF0000"/>
            </a:solidFill>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85000"/>
              </a:lnSpc>
              <a:spcBef>
                <a:spcPct val="0"/>
              </a:spcBef>
              <a:spcAft>
                <a:spcPct val="0"/>
              </a:spcAft>
              <a:buClrTx/>
              <a:buSzTx/>
              <a:buFontTx/>
              <a:buNone/>
              <a:tabLst/>
            </a:pPr>
            <a:endParaRPr kumimoji="1" lang="ja-JP" altLang="en-US" sz="1200" b="0" i="0" u="none" strike="noStrike" cap="none" normalizeH="0" baseline="0">
              <a:ln>
                <a:noFill/>
              </a:ln>
              <a:solidFill>
                <a:schemeClr val="tx1"/>
              </a:solidFill>
              <a:effectLst/>
              <a:latin typeface="Arial" charset="0"/>
              <a:ea typeface="ＭＳ Ｐゴシック" charset="-128"/>
            </a:endParaRPr>
          </a:p>
        </p:txBody>
      </p:sp>
      <p:sp>
        <p:nvSpPr>
          <p:cNvPr id="33" name="楕円 32">
            <a:extLst>
              <a:ext uri="{FF2B5EF4-FFF2-40B4-BE49-F238E27FC236}">
                <a16:creationId xmlns:a16="http://schemas.microsoft.com/office/drawing/2014/main" id="{1A521EB3-BCCB-1C55-CA0C-DDD3E0D3F076}"/>
              </a:ext>
            </a:extLst>
          </p:cNvPr>
          <p:cNvSpPr/>
          <p:nvPr/>
        </p:nvSpPr>
        <p:spPr bwMode="auto">
          <a:xfrm>
            <a:off x="4240161" y="4531830"/>
            <a:ext cx="485333" cy="1648566"/>
          </a:xfrm>
          <a:prstGeom prst="ellipse">
            <a:avLst/>
          </a:prstGeom>
          <a:noFill/>
          <a:ln w="152400">
            <a:solidFill>
              <a:srgbClr val="FF0000"/>
            </a:solidFill>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85000"/>
              </a:lnSpc>
              <a:spcBef>
                <a:spcPct val="0"/>
              </a:spcBef>
              <a:spcAft>
                <a:spcPct val="0"/>
              </a:spcAft>
              <a:buClrTx/>
              <a:buSzTx/>
              <a:buFontTx/>
              <a:buNone/>
              <a:tabLst/>
            </a:pPr>
            <a:endParaRPr kumimoji="1" lang="ja-JP" altLang="en-US" sz="1200" b="0" i="0" u="none" strike="noStrike" cap="none" normalizeH="0" baseline="0">
              <a:ln>
                <a:noFill/>
              </a:ln>
              <a:solidFill>
                <a:schemeClr val="tx1"/>
              </a:solidFill>
              <a:effectLst/>
              <a:latin typeface="Arial" charset="0"/>
              <a:ea typeface="ＭＳ Ｐゴシック" charset="-128"/>
            </a:endParaRPr>
          </a:p>
        </p:txBody>
      </p:sp>
      <p:sp>
        <p:nvSpPr>
          <p:cNvPr id="34" name="楕円 33">
            <a:extLst>
              <a:ext uri="{FF2B5EF4-FFF2-40B4-BE49-F238E27FC236}">
                <a16:creationId xmlns:a16="http://schemas.microsoft.com/office/drawing/2014/main" id="{7C3BBC9A-4C31-536E-5C09-AAE534291489}"/>
              </a:ext>
            </a:extLst>
          </p:cNvPr>
          <p:cNvSpPr/>
          <p:nvPr/>
        </p:nvSpPr>
        <p:spPr bwMode="auto">
          <a:xfrm>
            <a:off x="4924237" y="4531830"/>
            <a:ext cx="485333" cy="1648566"/>
          </a:xfrm>
          <a:prstGeom prst="ellipse">
            <a:avLst/>
          </a:prstGeom>
          <a:noFill/>
          <a:ln w="152400">
            <a:solidFill>
              <a:srgbClr val="FF0000"/>
            </a:solidFill>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85000"/>
              </a:lnSpc>
              <a:spcBef>
                <a:spcPct val="0"/>
              </a:spcBef>
              <a:spcAft>
                <a:spcPct val="0"/>
              </a:spcAft>
              <a:buClrTx/>
              <a:buSzTx/>
              <a:buFontTx/>
              <a:buNone/>
              <a:tabLst/>
            </a:pPr>
            <a:endParaRPr kumimoji="1" lang="ja-JP" altLang="en-US" sz="1200" b="0" i="0" u="none" strike="noStrike" cap="none" normalizeH="0" baseline="0">
              <a:ln>
                <a:noFill/>
              </a:ln>
              <a:solidFill>
                <a:schemeClr val="tx1"/>
              </a:solidFill>
              <a:effectLst/>
              <a:latin typeface="Arial" charset="0"/>
              <a:ea typeface="ＭＳ Ｐゴシック" charset="-128"/>
            </a:endParaRPr>
          </a:p>
        </p:txBody>
      </p:sp>
      <p:sp>
        <p:nvSpPr>
          <p:cNvPr id="39" name="テキスト ボックス 38">
            <a:extLst>
              <a:ext uri="{FF2B5EF4-FFF2-40B4-BE49-F238E27FC236}">
                <a16:creationId xmlns:a16="http://schemas.microsoft.com/office/drawing/2014/main" id="{DB3D1B90-F5B8-D922-7501-4C012E074BB2}"/>
              </a:ext>
            </a:extLst>
          </p:cNvPr>
          <p:cNvSpPr txBox="1"/>
          <p:nvPr/>
        </p:nvSpPr>
        <p:spPr>
          <a:xfrm>
            <a:off x="3498555" y="3766910"/>
            <a:ext cx="954827" cy="369332"/>
          </a:xfrm>
          <a:prstGeom prst="rect">
            <a:avLst/>
          </a:prstGeom>
          <a:noFill/>
        </p:spPr>
        <p:txBody>
          <a:bodyPr wrap="square">
            <a:spAutoFit/>
          </a:bodyPr>
          <a:lstStyle/>
          <a:p>
            <a:pPr algn="ctr"/>
            <a:r>
              <a:rPr lang="ja-JP" altLang="en-US" sz="1800" dirty="0"/>
              <a:t>簡略化</a:t>
            </a:r>
          </a:p>
        </p:txBody>
      </p:sp>
      <p:sp>
        <p:nvSpPr>
          <p:cNvPr id="40" name="矢印: 右 39">
            <a:extLst>
              <a:ext uri="{FF2B5EF4-FFF2-40B4-BE49-F238E27FC236}">
                <a16:creationId xmlns:a16="http://schemas.microsoft.com/office/drawing/2014/main" id="{DB85AF31-8AC0-CD8F-D42A-3DDB2040000E}"/>
              </a:ext>
            </a:extLst>
          </p:cNvPr>
          <p:cNvSpPr/>
          <p:nvPr/>
        </p:nvSpPr>
        <p:spPr bwMode="auto">
          <a:xfrm rot="5400000">
            <a:off x="2768653" y="3580278"/>
            <a:ext cx="717206" cy="742598"/>
          </a:xfrm>
          <a:prstGeom prst="rightArrow">
            <a:avLst>
              <a:gd name="adj1" fmla="val 50000"/>
              <a:gd name="adj2" fmla="val 44230"/>
            </a:avLst>
          </a:prstGeom>
          <a:solidFill>
            <a:srgbClr val="0070C0"/>
          </a:solidFill>
          <a:ln w="22225">
            <a:noFill/>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85000"/>
              </a:lnSpc>
              <a:spcBef>
                <a:spcPct val="0"/>
              </a:spcBef>
              <a:spcAft>
                <a:spcPct val="0"/>
              </a:spcAft>
              <a:buClrTx/>
              <a:buSzTx/>
              <a:buFontTx/>
              <a:buNone/>
              <a:tabLst/>
            </a:pPr>
            <a:endParaRPr kumimoji="1" lang="ja-JP" altLang="en-US" sz="1800" b="0" i="0" u="none" strike="noStrike" cap="none" normalizeH="0" baseline="0" dirty="0">
              <a:ln>
                <a:noFill/>
              </a:ln>
              <a:solidFill>
                <a:schemeClr val="bg1"/>
              </a:solidFill>
              <a:effectLst/>
              <a:ea typeface="ＭＳ Ｐゴシック" charset="-128"/>
              <a:cs typeface="Arial" panose="020B0604020202020204" pitchFamily="34" charset="0"/>
            </a:endParaRPr>
          </a:p>
        </p:txBody>
      </p:sp>
      <p:sp>
        <p:nvSpPr>
          <p:cNvPr id="41" name="テキスト ボックス 40">
            <a:extLst>
              <a:ext uri="{FF2B5EF4-FFF2-40B4-BE49-F238E27FC236}">
                <a16:creationId xmlns:a16="http://schemas.microsoft.com/office/drawing/2014/main" id="{1DB416EC-101E-07DF-BE55-3462F6834593}"/>
              </a:ext>
            </a:extLst>
          </p:cNvPr>
          <p:cNvSpPr txBox="1"/>
          <p:nvPr/>
        </p:nvSpPr>
        <p:spPr>
          <a:xfrm>
            <a:off x="5725243" y="2145739"/>
            <a:ext cx="2243410" cy="646331"/>
          </a:xfrm>
          <a:prstGeom prst="rect">
            <a:avLst/>
          </a:prstGeom>
          <a:noFill/>
        </p:spPr>
        <p:txBody>
          <a:bodyPr wrap="square">
            <a:spAutoFit/>
          </a:bodyPr>
          <a:lstStyle/>
          <a:p>
            <a:pPr algn="ctr"/>
            <a:r>
              <a:rPr lang="ja-JP" altLang="en-US" sz="1800" dirty="0"/>
              <a:t>実際のスクリュー管</a:t>
            </a:r>
            <a:endParaRPr lang="en-US" altLang="ja-JP" sz="1800" dirty="0"/>
          </a:p>
          <a:p>
            <a:pPr algn="ctr"/>
            <a:r>
              <a:rPr lang="ja-JP" altLang="en-US" sz="1800" dirty="0"/>
              <a:t>（らせん構造）</a:t>
            </a:r>
            <a:endParaRPr lang="en-US" altLang="ja-JP" sz="1800" dirty="0"/>
          </a:p>
        </p:txBody>
      </p:sp>
      <p:sp>
        <p:nvSpPr>
          <p:cNvPr id="42" name="テキスト ボックス 41">
            <a:extLst>
              <a:ext uri="{FF2B5EF4-FFF2-40B4-BE49-F238E27FC236}">
                <a16:creationId xmlns:a16="http://schemas.microsoft.com/office/drawing/2014/main" id="{4009AC86-9AF2-DB03-EC0E-E6D12B99AFDF}"/>
              </a:ext>
            </a:extLst>
          </p:cNvPr>
          <p:cNvSpPr txBox="1"/>
          <p:nvPr/>
        </p:nvSpPr>
        <p:spPr>
          <a:xfrm>
            <a:off x="5725243" y="5055483"/>
            <a:ext cx="2999494" cy="646331"/>
          </a:xfrm>
          <a:prstGeom prst="rect">
            <a:avLst/>
          </a:prstGeom>
          <a:noFill/>
        </p:spPr>
        <p:txBody>
          <a:bodyPr wrap="square">
            <a:spAutoFit/>
          </a:bodyPr>
          <a:lstStyle/>
          <a:p>
            <a:pPr algn="ctr"/>
            <a:r>
              <a:rPr lang="ja-JP" altLang="en-US" sz="1800" dirty="0"/>
              <a:t>計算で仮定するスクリュー管（円筒重ね合わせ構造）</a:t>
            </a:r>
            <a:endParaRPr lang="en-US" altLang="ja-JP" sz="1800" dirty="0"/>
          </a:p>
        </p:txBody>
      </p:sp>
      <p:sp>
        <p:nvSpPr>
          <p:cNvPr id="43" name="テキスト ボックス 42">
            <a:extLst>
              <a:ext uri="{FF2B5EF4-FFF2-40B4-BE49-F238E27FC236}">
                <a16:creationId xmlns:a16="http://schemas.microsoft.com/office/drawing/2014/main" id="{D9EEEA8C-4F77-4EA2-7051-3E5224A783E3}"/>
              </a:ext>
            </a:extLst>
          </p:cNvPr>
          <p:cNvSpPr txBox="1"/>
          <p:nvPr/>
        </p:nvSpPr>
        <p:spPr>
          <a:xfrm>
            <a:off x="6407447" y="3663849"/>
            <a:ext cx="2999494" cy="646331"/>
          </a:xfrm>
          <a:prstGeom prst="rect">
            <a:avLst/>
          </a:prstGeom>
          <a:noFill/>
        </p:spPr>
        <p:txBody>
          <a:bodyPr wrap="square">
            <a:spAutoFit/>
          </a:bodyPr>
          <a:lstStyle/>
          <a:p>
            <a:r>
              <a:rPr lang="ja-JP" altLang="en-US" sz="1800" u="sng" dirty="0"/>
              <a:t>それぞれのモデルで計算し、計算時間・結果を比較する</a:t>
            </a:r>
            <a:endParaRPr lang="en-US" altLang="ja-JP" sz="1800" u="sng" dirty="0"/>
          </a:p>
        </p:txBody>
      </p:sp>
    </p:spTree>
    <p:extLst>
      <p:ext uri="{BB962C8B-B14F-4D97-AF65-F5344CB8AC3E}">
        <p14:creationId xmlns:p14="http://schemas.microsoft.com/office/powerpoint/2010/main" val="40501193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30011" y="-27384"/>
            <a:ext cx="7431301" cy="606366"/>
          </a:xfrm>
          <a:prstGeom prst="rect">
            <a:avLst/>
          </a:prstGeom>
        </p:spPr>
        <p:txBody>
          <a:bodyPr/>
          <a:lstStyle/>
          <a:p>
            <a:r>
              <a:rPr kumimoji="1" lang="en-US" altLang="ja-JP" sz="2400" kern="1200" dirty="0">
                <a:latin typeface="Arial" panose="020B0604020202020204" pitchFamily="34" charset="0"/>
                <a:ea typeface="ＭＳ Ｐゴシック" panose="020B0600070205080204" pitchFamily="50" charset="-128"/>
                <a:cs typeface="Arial" panose="020B0604020202020204" pitchFamily="34" charset="0"/>
              </a:rPr>
              <a:t>OSAB</a:t>
            </a:r>
            <a:r>
              <a:rPr kumimoji="1" lang="ja-JP" altLang="en-US" sz="2400" kern="1200" dirty="0">
                <a:latin typeface="Arial" panose="020B0604020202020204" pitchFamily="34" charset="0"/>
                <a:ea typeface="ＭＳ Ｐゴシック" panose="020B0600070205080204" pitchFamily="50" charset="-128"/>
                <a:cs typeface="Arial" panose="020B0604020202020204" pitchFamily="34" charset="0"/>
              </a:rPr>
              <a:t>　中試酸化炉　シミュレーション</a:t>
            </a:r>
          </a:p>
        </p:txBody>
      </p:sp>
      <p:grpSp>
        <p:nvGrpSpPr>
          <p:cNvPr id="68" name="グループ化 67">
            <a:extLst>
              <a:ext uri="{FF2B5EF4-FFF2-40B4-BE49-F238E27FC236}">
                <a16:creationId xmlns:a16="http://schemas.microsoft.com/office/drawing/2014/main" id="{BA76B345-4850-8DFC-3035-D450378DDDE4}"/>
              </a:ext>
            </a:extLst>
          </p:cNvPr>
          <p:cNvGrpSpPr/>
          <p:nvPr/>
        </p:nvGrpSpPr>
        <p:grpSpPr>
          <a:xfrm>
            <a:off x="325697" y="716833"/>
            <a:ext cx="9253028" cy="414065"/>
            <a:chOff x="384872" y="1258017"/>
            <a:chExt cx="8435276" cy="414065"/>
          </a:xfrm>
        </p:grpSpPr>
        <p:grpSp>
          <p:nvGrpSpPr>
            <p:cNvPr id="69" name="グループ化 68">
              <a:extLst>
                <a:ext uri="{FF2B5EF4-FFF2-40B4-BE49-F238E27FC236}">
                  <a16:creationId xmlns:a16="http://schemas.microsoft.com/office/drawing/2014/main" id="{4C82273D-37C4-F609-9BFF-1F601E2C7B26}"/>
                </a:ext>
              </a:extLst>
            </p:cNvPr>
            <p:cNvGrpSpPr/>
            <p:nvPr/>
          </p:nvGrpSpPr>
          <p:grpSpPr>
            <a:xfrm>
              <a:off x="384872" y="1258017"/>
              <a:ext cx="8435276" cy="414065"/>
              <a:chOff x="384872" y="1435415"/>
              <a:chExt cx="8435276" cy="1242013"/>
            </a:xfrm>
          </p:grpSpPr>
          <p:sp>
            <p:nvSpPr>
              <p:cNvPr id="71" name="正方形/長方形 70">
                <a:extLst>
                  <a:ext uri="{FF2B5EF4-FFF2-40B4-BE49-F238E27FC236}">
                    <a16:creationId xmlns:a16="http://schemas.microsoft.com/office/drawing/2014/main" id="{3D52BF7E-0D7E-51AD-6431-2BCF1787C21F}"/>
                  </a:ext>
                </a:extLst>
              </p:cNvPr>
              <p:cNvSpPr/>
              <p:nvPr/>
            </p:nvSpPr>
            <p:spPr>
              <a:xfrm>
                <a:off x="384872" y="1435415"/>
                <a:ext cx="8435276" cy="1242013"/>
              </a:xfrm>
              <a:prstGeom prst="rect">
                <a:avLst/>
              </a:prstGeom>
              <a:solidFill>
                <a:srgbClr val="F2F5F9"/>
              </a:solidFill>
              <a:ln w="6350" cap="flat" cmpd="sng" algn="ctr">
                <a:noFill/>
                <a:prstDash val="solid"/>
                <a:miter lim="800000"/>
              </a:ln>
              <a:effectLst/>
            </p:spPr>
            <p:txBody>
              <a:bodyPr rtlCol="0" anchor="ctr"/>
              <a:lstStyle/>
              <a:p>
                <a:pPr marL="0" marR="0" lvl="0" indent="0" defTabSz="422041" eaLnBrk="1" fontAlgn="auto" latinLnBrk="0" hangingPunct="1">
                  <a:lnSpc>
                    <a:spcPct val="100000"/>
                  </a:lnSpc>
                  <a:spcBef>
                    <a:spcPts val="0"/>
                  </a:spcBef>
                  <a:spcAft>
                    <a:spcPts val="0"/>
                  </a:spcAft>
                  <a:buClrTx/>
                  <a:buSzTx/>
                  <a:buFontTx/>
                  <a:buNone/>
                  <a:tabLst/>
                  <a:defRPr/>
                </a:pPr>
                <a:r>
                  <a:rPr lang="ja-JP" altLang="en-US" sz="2000" kern="0" dirty="0">
                    <a:latin typeface="ＭＳ Ｐゴシック"/>
                    <a:ea typeface="ＭＳ Ｐゴシック"/>
                  </a:rPr>
                  <a:t>モデル作成状況</a:t>
                </a:r>
                <a:endParaRPr kumimoji="1" lang="ja-JP" altLang="en-US" sz="2000" b="0" i="0" u="none" strike="noStrike" kern="0" cap="none" spc="0" normalizeH="0" baseline="0" noProof="0" dirty="0">
                  <a:ln>
                    <a:noFill/>
                  </a:ln>
                  <a:effectLst/>
                  <a:uLnTx/>
                  <a:uFillTx/>
                  <a:latin typeface="ＭＳ Ｐゴシック"/>
                  <a:ea typeface="ＭＳ Ｐゴシック"/>
                  <a:cs typeface="+mn-cs"/>
                </a:endParaRPr>
              </a:p>
            </p:txBody>
          </p:sp>
          <p:cxnSp>
            <p:nvCxnSpPr>
              <p:cNvPr id="72" name="直線コネクタ 71">
                <a:extLst>
                  <a:ext uri="{FF2B5EF4-FFF2-40B4-BE49-F238E27FC236}">
                    <a16:creationId xmlns:a16="http://schemas.microsoft.com/office/drawing/2014/main" id="{0CC9D802-458B-AA28-68E6-DA790E675475}"/>
                  </a:ext>
                </a:extLst>
              </p:cNvPr>
              <p:cNvCxnSpPr>
                <a:cxnSpLocks/>
              </p:cNvCxnSpPr>
              <p:nvPr/>
            </p:nvCxnSpPr>
            <p:spPr>
              <a:xfrm>
                <a:off x="384872" y="1435415"/>
                <a:ext cx="0" cy="1242013"/>
              </a:xfrm>
              <a:prstGeom prst="line">
                <a:avLst/>
              </a:prstGeom>
              <a:noFill/>
              <a:ln w="63500" cap="flat" cmpd="sng" algn="ctr">
                <a:solidFill>
                  <a:srgbClr val="0E326F"/>
                </a:solidFill>
                <a:prstDash val="solid"/>
                <a:miter lim="800000"/>
              </a:ln>
              <a:effectLst/>
            </p:spPr>
          </p:cxnSp>
        </p:grpSp>
        <p:sp>
          <p:nvSpPr>
            <p:cNvPr id="70" name="正方形/長方形 69">
              <a:extLst>
                <a:ext uri="{FF2B5EF4-FFF2-40B4-BE49-F238E27FC236}">
                  <a16:creationId xmlns:a16="http://schemas.microsoft.com/office/drawing/2014/main" id="{AFC87ABF-9692-0156-936C-29B7FF2F3BCE}"/>
                </a:ext>
              </a:extLst>
            </p:cNvPr>
            <p:cNvSpPr/>
            <p:nvPr/>
          </p:nvSpPr>
          <p:spPr>
            <a:xfrm>
              <a:off x="432669" y="1318528"/>
              <a:ext cx="6574597"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600" b="1" i="0" u="none" strike="noStrike" kern="0" cap="none" spc="0" normalizeH="0" baseline="0" noProof="0" dirty="0">
                <a:ln>
                  <a:noFill/>
                </a:ln>
                <a:solidFill>
                  <a:srgbClr val="1F497D"/>
                </a:solidFill>
                <a:effectLst/>
                <a:uLnTx/>
                <a:uFillTx/>
                <a:latin typeface="ＭＳ Ｐゴシック"/>
                <a:ea typeface="ＭＳ Ｐゴシック"/>
              </a:endParaRPr>
            </a:p>
          </p:txBody>
        </p:sp>
      </p:grpSp>
      <p:pic>
        <p:nvPicPr>
          <p:cNvPr id="5" name="図 4">
            <a:extLst>
              <a:ext uri="{FF2B5EF4-FFF2-40B4-BE49-F238E27FC236}">
                <a16:creationId xmlns:a16="http://schemas.microsoft.com/office/drawing/2014/main" id="{BDF26DA0-8CD9-2D9A-164A-056260F8829B}"/>
              </a:ext>
            </a:extLst>
          </p:cNvPr>
          <p:cNvPicPr>
            <a:picLocks noChangeAspect="1"/>
          </p:cNvPicPr>
          <p:nvPr/>
        </p:nvPicPr>
        <p:blipFill>
          <a:blip r:embed="rId2"/>
          <a:stretch>
            <a:fillRect/>
          </a:stretch>
        </p:blipFill>
        <p:spPr>
          <a:xfrm>
            <a:off x="963543" y="2776113"/>
            <a:ext cx="7977335" cy="1733007"/>
          </a:xfrm>
          <a:prstGeom prst="rect">
            <a:avLst/>
          </a:prstGeom>
        </p:spPr>
      </p:pic>
      <p:sp>
        <p:nvSpPr>
          <p:cNvPr id="3" name="テキスト ボックス 2">
            <a:extLst>
              <a:ext uri="{FF2B5EF4-FFF2-40B4-BE49-F238E27FC236}">
                <a16:creationId xmlns:a16="http://schemas.microsoft.com/office/drawing/2014/main" id="{137C6BB1-5D24-BD79-61E4-764055B59F02}"/>
              </a:ext>
            </a:extLst>
          </p:cNvPr>
          <p:cNvSpPr txBox="1"/>
          <p:nvPr/>
        </p:nvSpPr>
        <p:spPr>
          <a:xfrm>
            <a:off x="3830505" y="2339588"/>
            <a:ext cx="2243410" cy="369332"/>
          </a:xfrm>
          <a:prstGeom prst="rect">
            <a:avLst/>
          </a:prstGeom>
          <a:noFill/>
        </p:spPr>
        <p:txBody>
          <a:bodyPr wrap="square">
            <a:spAutoFit/>
          </a:bodyPr>
          <a:lstStyle/>
          <a:p>
            <a:pPr algn="ctr"/>
            <a:r>
              <a:rPr lang="ja-JP" altLang="en-US" sz="1800" dirty="0"/>
              <a:t>全体構造</a:t>
            </a:r>
            <a:endParaRPr lang="en-US" altLang="ja-JP" sz="1800" dirty="0"/>
          </a:p>
        </p:txBody>
      </p:sp>
    </p:spTree>
    <p:extLst>
      <p:ext uri="{BB962C8B-B14F-4D97-AF65-F5344CB8AC3E}">
        <p14:creationId xmlns:p14="http://schemas.microsoft.com/office/powerpoint/2010/main" val="443306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30011" y="-27384"/>
            <a:ext cx="7431301" cy="606366"/>
          </a:xfrm>
          <a:prstGeom prst="rect">
            <a:avLst/>
          </a:prstGeom>
        </p:spPr>
        <p:txBody>
          <a:bodyPr/>
          <a:lstStyle/>
          <a:p>
            <a:r>
              <a:rPr kumimoji="1" lang="en-US" altLang="ja-JP" sz="2400" kern="1200" dirty="0">
                <a:latin typeface="Arial" panose="020B0604020202020204" pitchFamily="34" charset="0"/>
                <a:ea typeface="ＭＳ Ｐゴシック" panose="020B0600070205080204" pitchFamily="50" charset="-128"/>
                <a:cs typeface="Arial" panose="020B0604020202020204" pitchFamily="34" charset="0"/>
              </a:rPr>
              <a:t>OSAB</a:t>
            </a:r>
            <a:r>
              <a:rPr kumimoji="1" lang="ja-JP" altLang="en-US" sz="2400" kern="1200" dirty="0">
                <a:latin typeface="Arial" panose="020B0604020202020204" pitchFamily="34" charset="0"/>
                <a:ea typeface="ＭＳ Ｐゴシック" panose="020B0600070205080204" pitchFamily="50" charset="-128"/>
                <a:cs typeface="Arial" panose="020B0604020202020204" pitchFamily="34" charset="0"/>
              </a:rPr>
              <a:t>　中試酸化炉　シミュレーション</a:t>
            </a:r>
          </a:p>
        </p:txBody>
      </p:sp>
      <p:grpSp>
        <p:nvGrpSpPr>
          <p:cNvPr id="68" name="グループ化 67">
            <a:extLst>
              <a:ext uri="{FF2B5EF4-FFF2-40B4-BE49-F238E27FC236}">
                <a16:creationId xmlns:a16="http://schemas.microsoft.com/office/drawing/2014/main" id="{BA76B345-4850-8DFC-3035-D450378DDDE4}"/>
              </a:ext>
            </a:extLst>
          </p:cNvPr>
          <p:cNvGrpSpPr/>
          <p:nvPr/>
        </p:nvGrpSpPr>
        <p:grpSpPr>
          <a:xfrm>
            <a:off x="325697" y="716833"/>
            <a:ext cx="9253028" cy="414065"/>
            <a:chOff x="384872" y="1258017"/>
            <a:chExt cx="8435276" cy="414065"/>
          </a:xfrm>
        </p:grpSpPr>
        <p:grpSp>
          <p:nvGrpSpPr>
            <p:cNvPr id="69" name="グループ化 68">
              <a:extLst>
                <a:ext uri="{FF2B5EF4-FFF2-40B4-BE49-F238E27FC236}">
                  <a16:creationId xmlns:a16="http://schemas.microsoft.com/office/drawing/2014/main" id="{4C82273D-37C4-F609-9BFF-1F601E2C7B26}"/>
                </a:ext>
              </a:extLst>
            </p:cNvPr>
            <p:cNvGrpSpPr/>
            <p:nvPr/>
          </p:nvGrpSpPr>
          <p:grpSpPr>
            <a:xfrm>
              <a:off x="384872" y="1258017"/>
              <a:ext cx="8435276" cy="414065"/>
              <a:chOff x="384872" y="1435415"/>
              <a:chExt cx="8435276" cy="1242013"/>
            </a:xfrm>
          </p:grpSpPr>
          <p:sp>
            <p:nvSpPr>
              <p:cNvPr id="71" name="正方形/長方形 70">
                <a:extLst>
                  <a:ext uri="{FF2B5EF4-FFF2-40B4-BE49-F238E27FC236}">
                    <a16:creationId xmlns:a16="http://schemas.microsoft.com/office/drawing/2014/main" id="{3D52BF7E-0D7E-51AD-6431-2BCF1787C21F}"/>
                  </a:ext>
                </a:extLst>
              </p:cNvPr>
              <p:cNvSpPr/>
              <p:nvPr/>
            </p:nvSpPr>
            <p:spPr>
              <a:xfrm>
                <a:off x="384872" y="1435415"/>
                <a:ext cx="8435276" cy="1242013"/>
              </a:xfrm>
              <a:prstGeom prst="rect">
                <a:avLst/>
              </a:prstGeom>
              <a:solidFill>
                <a:srgbClr val="F2F5F9"/>
              </a:solidFill>
              <a:ln w="6350" cap="flat" cmpd="sng" algn="ctr">
                <a:noFill/>
                <a:prstDash val="solid"/>
                <a:miter lim="800000"/>
              </a:ln>
              <a:effectLst/>
            </p:spPr>
            <p:txBody>
              <a:bodyPr rtlCol="0" anchor="ctr"/>
              <a:lstStyle/>
              <a:p>
                <a:pPr marL="0" marR="0" lvl="0" indent="0" defTabSz="422041" eaLnBrk="1" fontAlgn="auto" latinLnBrk="0" hangingPunct="1">
                  <a:lnSpc>
                    <a:spcPct val="100000"/>
                  </a:lnSpc>
                  <a:spcBef>
                    <a:spcPts val="0"/>
                  </a:spcBef>
                  <a:spcAft>
                    <a:spcPts val="0"/>
                  </a:spcAft>
                  <a:buClrTx/>
                  <a:buSzTx/>
                  <a:buFontTx/>
                  <a:buNone/>
                  <a:tabLst/>
                  <a:defRPr/>
                </a:pPr>
                <a:r>
                  <a:rPr lang="ja-JP" altLang="en-US" sz="2000" kern="0" dirty="0">
                    <a:latin typeface="ＭＳ Ｐゴシック"/>
                    <a:ea typeface="ＭＳ Ｐゴシック"/>
                  </a:rPr>
                  <a:t>モデル作成状況</a:t>
                </a:r>
                <a:endParaRPr kumimoji="1" lang="ja-JP" altLang="en-US" sz="2000" b="0" i="0" u="none" strike="noStrike" kern="0" cap="none" spc="0" normalizeH="0" baseline="0" noProof="0" dirty="0">
                  <a:ln>
                    <a:noFill/>
                  </a:ln>
                  <a:effectLst/>
                  <a:uLnTx/>
                  <a:uFillTx/>
                  <a:latin typeface="ＭＳ Ｐゴシック"/>
                  <a:ea typeface="ＭＳ Ｐゴシック"/>
                  <a:cs typeface="+mn-cs"/>
                </a:endParaRPr>
              </a:p>
            </p:txBody>
          </p:sp>
          <p:cxnSp>
            <p:nvCxnSpPr>
              <p:cNvPr id="72" name="直線コネクタ 71">
                <a:extLst>
                  <a:ext uri="{FF2B5EF4-FFF2-40B4-BE49-F238E27FC236}">
                    <a16:creationId xmlns:a16="http://schemas.microsoft.com/office/drawing/2014/main" id="{0CC9D802-458B-AA28-68E6-DA790E675475}"/>
                  </a:ext>
                </a:extLst>
              </p:cNvPr>
              <p:cNvCxnSpPr>
                <a:cxnSpLocks/>
              </p:cNvCxnSpPr>
              <p:nvPr/>
            </p:nvCxnSpPr>
            <p:spPr>
              <a:xfrm>
                <a:off x="384872" y="1435415"/>
                <a:ext cx="0" cy="1242013"/>
              </a:xfrm>
              <a:prstGeom prst="line">
                <a:avLst/>
              </a:prstGeom>
              <a:noFill/>
              <a:ln w="63500" cap="flat" cmpd="sng" algn="ctr">
                <a:solidFill>
                  <a:srgbClr val="0E326F"/>
                </a:solidFill>
                <a:prstDash val="solid"/>
                <a:miter lim="800000"/>
              </a:ln>
              <a:effectLst/>
            </p:spPr>
          </p:cxnSp>
        </p:grpSp>
        <p:sp>
          <p:nvSpPr>
            <p:cNvPr id="70" name="正方形/長方形 69">
              <a:extLst>
                <a:ext uri="{FF2B5EF4-FFF2-40B4-BE49-F238E27FC236}">
                  <a16:creationId xmlns:a16="http://schemas.microsoft.com/office/drawing/2014/main" id="{AFC87ABF-9692-0156-936C-29B7FF2F3BCE}"/>
                </a:ext>
              </a:extLst>
            </p:cNvPr>
            <p:cNvSpPr/>
            <p:nvPr/>
          </p:nvSpPr>
          <p:spPr>
            <a:xfrm>
              <a:off x="432669" y="1318528"/>
              <a:ext cx="6574597"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600" b="1" i="0" u="none" strike="noStrike" kern="0" cap="none" spc="0" normalizeH="0" baseline="0" noProof="0" dirty="0">
                <a:ln>
                  <a:noFill/>
                </a:ln>
                <a:solidFill>
                  <a:srgbClr val="1F497D"/>
                </a:solidFill>
                <a:effectLst/>
                <a:uLnTx/>
                <a:uFillTx/>
                <a:latin typeface="ＭＳ Ｐゴシック"/>
                <a:ea typeface="ＭＳ Ｐゴシック"/>
              </a:endParaRPr>
            </a:p>
          </p:txBody>
        </p:sp>
      </p:grpSp>
      <p:pic>
        <p:nvPicPr>
          <p:cNvPr id="8" name="図 7">
            <a:extLst>
              <a:ext uri="{FF2B5EF4-FFF2-40B4-BE49-F238E27FC236}">
                <a16:creationId xmlns:a16="http://schemas.microsoft.com/office/drawing/2014/main" id="{FF29BB1A-FB3F-3EC2-6FBD-A03CAEE736EF}"/>
              </a:ext>
            </a:extLst>
          </p:cNvPr>
          <p:cNvPicPr>
            <a:picLocks noChangeAspect="1"/>
          </p:cNvPicPr>
          <p:nvPr/>
        </p:nvPicPr>
        <p:blipFill>
          <a:blip r:embed="rId2"/>
          <a:stretch>
            <a:fillRect/>
          </a:stretch>
        </p:blipFill>
        <p:spPr>
          <a:xfrm>
            <a:off x="1054993" y="3156044"/>
            <a:ext cx="7794436" cy="1461088"/>
          </a:xfrm>
          <a:prstGeom prst="rect">
            <a:avLst/>
          </a:prstGeom>
        </p:spPr>
      </p:pic>
      <p:pic>
        <p:nvPicPr>
          <p:cNvPr id="10" name="図 9">
            <a:extLst>
              <a:ext uri="{FF2B5EF4-FFF2-40B4-BE49-F238E27FC236}">
                <a16:creationId xmlns:a16="http://schemas.microsoft.com/office/drawing/2014/main" id="{2A34F271-B551-596C-894A-7AF0F8152E73}"/>
              </a:ext>
            </a:extLst>
          </p:cNvPr>
          <p:cNvPicPr>
            <a:picLocks noChangeAspect="1"/>
          </p:cNvPicPr>
          <p:nvPr/>
        </p:nvPicPr>
        <p:blipFill>
          <a:blip r:embed="rId3"/>
          <a:stretch>
            <a:fillRect/>
          </a:stretch>
        </p:blipFill>
        <p:spPr>
          <a:xfrm>
            <a:off x="681729" y="1628800"/>
            <a:ext cx="8542541" cy="992193"/>
          </a:xfrm>
          <a:prstGeom prst="rect">
            <a:avLst/>
          </a:prstGeom>
        </p:spPr>
      </p:pic>
      <p:pic>
        <p:nvPicPr>
          <p:cNvPr id="13" name="図 12">
            <a:extLst>
              <a:ext uri="{FF2B5EF4-FFF2-40B4-BE49-F238E27FC236}">
                <a16:creationId xmlns:a16="http://schemas.microsoft.com/office/drawing/2014/main" id="{A256D90A-4B02-4BB5-E208-A46BF8A78013}"/>
              </a:ext>
            </a:extLst>
          </p:cNvPr>
          <p:cNvPicPr>
            <a:picLocks noChangeAspect="1"/>
          </p:cNvPicPr>
          <p:nvPr/>
        </p:nvPicPr>
        <p:blipFill>
          <a:blip r:embed="rId4"/>
          <a:stretch>
            <a:fillRect/>
          </a:stretch>
        </p:blipFill>
        <p:spPr>
          <a:xfrm>
            <a:off x="1055782" y="5191716"/>
            <a:ext cx="7794436" cy="1189612"/>
          </a:xfrm>
          <a:prstGeom prst="rect">
            <a:avLst/>
          </a:prstGeom>
        </p:spPr>
      </p:pic>
      <p:sp>
        <p:nvSpPr>
          <p:cNvPr id="3" name="テキスト ボックス 2">
            <a:extLst>
              <a:ext uri="{FF2B5EF4-FFF2-40B4-BE49-F238E27FC236}">
                <a16:creationId xmlns:a16="http://schemas.microsoft.com/office/drawing/2014/main" id="{594550A5-83EC-2596-A902-1187688E212A}"/>
              </a:ext>
            </a:extLst>
          </p:cNvPr>
          <p:cNvSpPr txBox="1"/>
          <p:nvPr/>
        </p:nvSpPr>
        <p:spPr>
          <a:xfrm>
            <a:off x="3830506" y="1262886"/>
            <a:ext cx="2243410" cy="369332"/>
          </a:xfrm>
          <a:prstGeom prst="rect">
            <a:avLst/>
          </a:prstGeom>
          <a:noFill/>
        </p:spPr>
        <p:txBody>
          <a:bodyPr wrap="square">
            <a:spAutoFit/>
          </a:bodyPr>
          <a:lstStyle/>
          <a:p>
            <a:pPr algn="ctr"/>
            <a:r>
              <a:rPr lang="ja-JP" altLang="en-US" sz="1800" dirty="0"/>
              <a:t>内管</a:t>
            </a:r>
            <a:endParaRPr lang="en-US" altLang="ja-JP" sz="1800" dirty="0"/>
          </a:p>
        </p:txBody>
      </p:sp>
      <p:sp>
        <p:nvSpPr>
          <p:cNvPr id="4" name="テキスト ボックス 3">
            <a:extLst>
              <a:ext uri="{FF2B5EF4-FFF2-40B4-BE49-F238E27FC236}">
                <a16:creationId xmlns:a16="http://schemas.microsoft.com/office/drawing/2014/main" id="{6B5FCF5F-4822-5F5B-2B3A-2C5E0D1A7FB1}"/>
              </a:ext>
            </a:extLst>
          </p:cNvPr>
          <p:cNvSpPr txBox="1"/>
          <p:nvPr/>
        </p:nvSpPr>
        <p:spPr>
          <a:xfrm>
            <a:off x="3830506" y="2789631"/>
            <a:ext cx="2243410" cy="369332"/>
          </a:xfrm>
          <a:prstGeom prst="rect">
            <a:avLst/>
          </a:prstGeom>
          <a:noFill/>
        </p:spPr>
        <p:txBody>
          <a:bodyPr wrap="square">
            <a:spAutoFit/>
          </a:bodyPr>
          <a:lstStyle/>
          <a:p>
            <a:pPr algn="ctr"/>
            <a:r>
              <a:rPr lang="ja-JP" altLang="en-US" sz="1800" dirty="0"/>
              <a:t>ケーシング</a:t>
            </a:r>
            <a:endParaRPr lang="en-US" altLang="ja-JP" sz="1800" dirty="0"/>
          </a:p>
        </p:txBody>
      </p:sp>
      <p:sp>
        <p:nvSpPr>
          <p:cNvPr id="6" name="テキスト ボックス 5">
            <a:extLst>
              <a:ext uri="{FF2B5EF4-FFF2-40B4-BE49-F238E27FC236}">
                <a16:creationId xmlns:a16="http://schemas.microsoft.com/office/drawing/2014/main" id="{7BFE2B66-5A5A-0F83-B5AC-22444519CFF2}"/>
              </a:ext>
            </a:extLst>
          </p:cNvPr>
          <p:cNvSpPr txBox="1"/>
          <p:nvPr/>
        </p:nvSpPr>
        <p:spPr>
          <a:xfrm>
            <a:off x="3830506" y="4822384"/>
            <a:ext cx="2243410" cy="369332"/>
          </a:xfrm>
          <a:prstGeom prst="rect">
            <a:avLst/>
          </a:prstGeom>
          <a:noFill/>
        </p:spPr>
        <p:txBody>
          <a:bodyPr wrap="square">
            <a:spAutoFit/>
          </a:bodyPr>
          <a:lstStyle/>
          <a:p>
            <a:pPr algn="ctr"/>
            <a:r>
              <a:rPr lang="ja-JP" altLang="en-US" sz="1800" dirty="0"/>
              <a:t>スクリュー管</a:t>
            </a:r>
            <a:endParaRPr lang="en-US" altLang="ja-JP" sz="1800" dirty="0"/>
          </a:p>
        </p:txBody>
      </p:sp>
    </p:spTree>
    <p:extLst>
      <p:ext uri="{BB962C8B-B14F-4D97-AF65-F5344CB8AC3E}">
        <p14:creationId xmlns:p14="http://schemas.microsoft.com/office/powerpoint/2010/main" val="7017340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30011" y="-27384"/>
            <a:ext cx="7260084" cy="606366"/>
          </a:xfrm>
          <a:prstGeom prst="rect">
            <a:avLst/>
          </a:prstGeom>
        </p:spPr>
        <p:txBody>
          <a:bodyPr/>
          <a:lstStyle/>
          <a:p>
            <a:r>
              <a:rPr kumimoji="1" lang="en-US" altLang="ja-JP" sz="2400" kern="1200" dirty="0">
                <a:latin typeface="Arial" panose="020B0604020202020204" pitchFamily="34" charset="0"/>
                <a:ea typeface="ＭＳ Ｐゴシック" panose="020B0600070205080204" pitchFamily="50" charset="-128"/>
                <a:cs typeface="Arial" panose="020B0604020202020204" pitchFamily="34" charset="0"/>
              </a:rPr>
              <a:t>OSAB</a:t>
            </a:r>
            <a:r>
              <a:rPr kumimoji="1" lang="ja-JP" altLang="en-US" sz="2400" kern="1200" dirty="0">
                <a:latin typeface="Arial" panose="020B0604020202020204" pitchFamily="34" charset="0"/>
                <a:ea typeface="ＭＳ Ｐゴシック" panose="020B0600070205080204" pitchFamily="50" charset="-128"/>
                <a:cs typeface="Arial" panose="020B0604020202020204" pitchFamily="34" charset="0"/>
              </a:rPr>
              <a:t>　中試酸化炉　シミュレーション</a:t>
            </a:r>
          </a:p>
        </p:txBody>
      </p:sp>
      <p:grpSp>
        <p:nvGrpSpPr>
          <p:cNvPr id="38" name="グループ化 37">
            <a:extLst>
              <a:ext uri="{FF2B5EF4-FFF2-40B4-BE49-F238E27FC236}">
                <a16:creationId xmlns:a16="http://schemas.microsoft.com/office/drawing/2014/main" id="{0F302E77-E879-8F05-43ED-B60FDCF55520}"/>
              </a:ext>
            </a:extLst>
          </p:cNvPr>
          <p:cNvGrpSpPr/>
          <p:nvPr/>
        </p:nvGrpSpPr>
        <p:grpSpPr>
          <a:xfrm>
            <a:off x="325697" y="716833"/>
            <a:ext cx="9253028" cy="414065"/>
            <a:chOff x="384872" y="1258017"/>
            <a:chExt cx="8435276" cy="414065"/>
          </a:xfrm>
        </p:grpSpPr>
        <p:grpSp>
          <p:nvGrpSpPr>
            <p:cNvPr id="39" name="グループ化 38">
              <a:extLst>
                <a:ext uri="{FF2B5EF4-FFF2-40B4-BE49-F238E27FC236}">
                  <a16:creationId xmlns:a16="http://schemas.microsoft.com/office/drawing/2014/main" id="{8BE3F8D8-36C9-D1EB-9A00-6E0D8BC94AC4}"/>
                </a:ext>
              </a:extLst>
            </p:cNvPr>
            <p:cNvGrpSpPr/>
            <p:nvPr/>
          </p:nvGrpSpPr>
          <p:grpSpPr>
            <a:xfrm>
              <a:off x="384872" y="1258017"/>
              <a:ext cx="8435276" cy="414065"/>
              <a:chOff x="384872" y="1435415"/>
              <a:chExt cx="8435276" cy="1242013"/>
            </a:xfrm>
          </p:grpSpPr>
          <p:sp>
            <p:nvSpPr>
              <p:cNvPr id="41" name="正方形/長方形 40">
                <a:extLst>
                  <a:ext uri="{FF2B5EF4-FFF2-40B4-BE49-F238E27FC236}">
                    <a16:creationId xmlns:a16="http://schemas.microsoft.com/office/drawing/2014/main" id="{A3F9C698-D986-63DD-0E20-3724B64E0417}"/>
                  </a:ext>
                </a:extLst>
              </p:cNvPr>
              <p:cNvSpPr/>
              <p:nvPr/>
            </p:nvSpPr>
            <p:spPr>
              <a:xfrm>
                <a:off x="384872" y="1435415"/>
                <a:ext cx="8435276" cy="1242013"/>
              </a:xfrm>
              <a:prstGeom prst="rect">
                <a:avLst/>
              </a:prstGeom>
              <a:solidFill>
                <a:srgbClr val="F2F5F9"/>
              </a:solidFill>
              <a:ln w="6350" cap="flat" cmpd="sng" algn="ctr">
                <a:noFill/>
                <a:prstDash val="solid"/>
                <a:miter lim="800000"/>
              </a:ln>
              <a:effectLst/>
            </p:spPr>
            <p:txBody>
              <a:bodyPr rtlCol="0" anchor="ctr"/>
              <a:lstStyle/>
              <a:p>
                <a:pPr marL="0" marR="0" lvl="0" indent="0" defTabSz="422041" eaLnBrk="1" fontAlgn="auto" latinLnBrk="0" hangingPunct="1">
                  <a:lnSpc>
                    <a:spcPct val="100000"/>
                  </a:lnSpc>
                  <a:spcBef>
                    <a:spcPts val="0"/>
                  </a:spcBef>
                  <a:spcAft>
                    <a:spcPts val="0"/>
                  </a:spcAft>
                  <a:buClrTx/>
                  <a:buSzTx/>
                  <a:buFontTx/>
                  <a:buNone/>
                  <a:tabLst/>
                  <a:defRPr/>
                </a:pPr>
                <a:r>
                  <a:rPr lang="ja-JP" altLang="en-US" sz="2000" kern="0" dirty="0">
                    <a:latin typeface="ＭＳ Ｐゴシック"/>
                    <a:ea typeface="ＭＳ Ｐゴシック"/>
                  </a:rPr>
                  <a:t>進捗状況</a:t>
                </a:r>
                <a:endParaRPr kumimoji="1" lang="ja-JP" altLang="en-US" sz="2000" b="0" i="0" u="none" strike="noStrike" kern="0" cap="none" spc="0" normalizeH="0" baseline="0" noProof="0" dirty="0">
                  <a:ln>
                    <a:noFill/>
                  </a:ln>
                  <a:effectLst/>
                  <a:uLnTx/>
                  <a:uFillTx/>
                  <a:latin typeface="ＭＳ Ｐゴシック"/>
                  <a:ea typeface="ＭＳ Ｐゴシック"/>
                  <a:cs typeface="+mn-cs"/>
                </a:endParaRPr>
              </a:p>
            </p:txBody>
          </p:sp>
          <p:cxnSp>
            <p:nvCxnSpPr>
              <p:cNvPr id="62" name="直線コネクタ 61">
                <a:extLst>
                  <a:ext uri="{FF2B5EF4-FFF2-40B4-BE49-F238E27FC236}">
                    <a16:creationId xmlns:a16="http://schemas.microsoft.com/office/drawing/2014/main" id="{6EC46C0D-0039-19A8-BFEC-FD20FB192707}"/>
                  </a:ext>
                </a:extLst>
              </p:cNvPr>
              <p:cNvCxnSpPr>
                <a:cxnSpLocks/>
              </p:cNvCxnSpPr>
              <p:nvPr/>
            </p:nvCxnSpPr>
            <p:spPr>
              <a:xfrm>
                <a:off x="384872" y="1435415"/>
                <a:ext cx="0" cy="1242013"/>
              </a:xfrm>
              <a:prstGeom prst="line">
                <a:avLst/>
              </a:prstGeom>
              <a:noFill/>
              <a:ln w="63500" cap="flat" cmpd="sng" algn="ctr">
                <a:solidFill>
                  <a:srgbClr val="0E326F"/>
                </a:solidFill>
                <a:prstDash val="solid"/>
                <a:miter lim="800000"/>
              </a:ln>
              <a:effectLst/>
            </p:spPr>
          </p:cxnSp>
        </p:grpSp>
        <p:sp>
          <p:nvSpPr>
            <p:cNvPr id="40" name="正方形/長方形 39">
              <a:extLst>
                <a:ext uri="{FF2B5EF4-FFF2-40B4-BE49-F238E27FC236}">
                  <a16:creationId xmlns:a16="http://schemas.microsoft.com/office/drawing/2014/main" id="{A9D4B078-EA3F-9A5D-54F1-06648DAA26DB}"/>
                </a:ext>
              </a:extLst>
            </p:cNvPr>
            <p:cNvSpPr/>
            <p:nvPr/>
          </p:nvSpPr>
          <p:spPr>
            <a:xfrm>
              <a:off x="432669" y="1318528"/>
              <a:ext cx="6574597"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600" b="1" i="0" u="none" strike="noStrike" kern="0" cap="none" spc="0" normalizeH="0" baseline="0" noProof="0" dirty="0">
                <a:ln>
                  <a:noFill/>
                </a:ln>
                <a:solidFill>
                  <a:srgbClr val="1F497D"/>
                </a:solidFill>
                <a:effectLst/>
                <a:uLnTx/>
                <a:uFillTx/>
                <a:latin typeface="ＭＳ Ｐゴシック"/>
                <a:ea typeface="ＭＳ Ｐゴシック"/>
              </a:endParaRPr>
            </a:p>
          </p:txBody>
        </p:sp>
      </p:grpSp>
      <p:sp>
        <p:nvSpPr>
          <p:cNvPr id="12" name="テキスト ボックス 11">
            <a:extLst>
              <a:ext uri="{FF2B5EF4-FFF2-40B4-BE49-F238E27FC236}">
                <a16:creationId xmlns:a16="http://schemas.microsoft.com/office/drawing/2014/main" id="{F947720F-05F9-810B-31E1-19BE573A85DB}"/>
              </a:ext>
            </a:extLst>
          </p:cNvPr>
          <p:cNvSpPr txBox="1"/>
          <p:nvPr/>
        </p:nvSpPr>
        <p:spPr>
          <a:xfrm>
            <a:off x="632519" y="1268761"/>
            <a:ext cx="8655225" cy="955903"/>
          </a:xfrm>
          <a:prstGeom prst="rect">
            <a:avLst/>
          </a:prstGeom>
          <a:noFill/>
        </p:spPr>
        <p:txBody>
          <a:bodyPr wrap="square" rtlCol="0" anchor="t">
            <a:spAutoFit/>
          </a:bodyPr>
          <a:lstStyle/>
          <a:p>
            <a:pPr marL="342900" indent="-342900">
              <a:lnSpc>
                <a:spcPct val="150000"/>
              </a:lnSpc>
              <a:buClr>
                <a:srgbClr val="0070C0"/>
              </a:buClr>
              <a:buSzPct val="110000"/>
              <a:buFont typeface="Wingdings" panose="05000000000000000000" pitchFamily="2" charset="2"/>
              <a:buChar char="ü"/>
            </a:pPr>
            <a:r>
              <a:rPr lang="ja-JP" altLang="en-US" sz="2000" dirty="0"/>
              <a:t>はりのたわみ理論に基づきたわみ量を概算した</a:t>
            </a:r>
            <a:endParaRPr lang="en-US" altLang="ja-JP" sz="2000" dirty="0"/>
          </a:p>
          <a:p>
            <a:pPr marL="342900" indent="-342900">
              <a:lnSpc>
                <a:spcPct val="150000"/>
              </a:lnSpc>
              <a:buClr>
                <a:srgbClr val="0070C0"/>
              </a:buClr>
              <a:buSzPct val="110000"/>
              <a:buFont typeface="Wingdings" panose="05000000000000000000" pitchFamily="2" charset="2"/>
              <a:buChar char="ü"/>
            </a:pPr>
            <a:r>
              <a:rPr lang="ja-JP" altLang="en-US" sz="2000" dirty="0"/>
              <a:t>円筒重ね合わせ構造での</a:t>
            </a:r>
            <a:r>
              <a:rPr lang="ja-JP" altLang="en-US" sz="2000" dirty="0">
                <a:cs typeface="Arial" panose="020B0604020202020204" pitchFamily="34" charset="0"/>
              </a:rPr>
              <a:t>モデル作成を行った</a:t>
            </a:r>
            <a:endParaRPr lang="en-US" altLang="ja-JP" sz="2000" dirty="0">
              <a:cs typeface="Arial" panose="020B0604020202020204" pitchFamily="34" charset="0"/>
            </a:endParaRPr>
          </a:p>
        </p:txBody>
      </p:sp>
      <p:grpSp>
        <p:nvGrpSpPr>
          <p:cNvPr id="3" name="グループ化 2">
            <a:extLst>
              <a:ext uri="{FF2B5EF4-FFF2-40B4-BE49-F238E27FC236}">
                <a16:creationId xmlns:a16="http://schemas.microsoft.com/office/drawing/2014/main" id="{5D6188AF-5048-8732-CB03-8B85E2C4C328}"/>
              </a:ext>
            </a:extLst>
          </p:cNvPr>
          <p:cNvGrpSpPr/>
          <p:nvPr/>
        </p:nvGrpSpPr>
        <p:grpSpPr>
          <a:xfrm>
            <a:off x="325697" y="3514997"/>
            <a:ext cx="9253028" cy="414065"/>
            <a:chOff x="384872" y="1258017"/>
            <a:chExt cx="8435276" cy="414065"/>
          </a:xfrm>
        </p:grpSpPr>
        <p:grpSp>
          <p:nvGrpSpPr>
            <p:cNvPr id="4" name="グループ化 3">
              <a:extLst>
                <a:ext uri="{FF2B5EF4-FFF2-40B4-BE49-F238E27FC236}">
                  <a16:creationId xmlns:a16="http://schemas.microsoft.com/office/drawing/2014/main" id="{D5AFCEB7-C880-C604-BC12-2BAD9DE3D34C}"/>
                </a:ext>
              </a:extLst>
            </p:cNvPr>
            <p:cNvGrpSpPr/>
            <p:nvPr/>
          </p:nvGrpSpPr>
          <p:grpSpPr>
            <a:xfrm>
              <a:off x="384872" y="1258017"/>
              <a:ext cx="8435276" cy="414065"/>
              <a:chOff x="384872" y="1435415"/>
              <a:chExt cx="8435276" cy="1242013"/>
            </a:xfrm>
          </p:grpSpPr>
          <p:sp>
            <p:nvSpPr>
              <p:cNvPr id="6" name="正方形/長方形 5">
                <a:extLst>
                  <a:ext uri="{FF2B5EF4-FFF2-40B4-BE49-F238E27FC236}">
                    <a16:creationId xmlns:a16="http://schemas.microsoft.com/office/drawing/2014/main" id="{C9DB687A-6675-881D-2D6A-4CBBFEF6BBA8}"/>
                  </a:ext>
                </a:extLst>
              </p:cNvPr>
              <p:cNvSpPr/>
              <p:nvPr/>
            </p:nvSpPr>
            <p:spPr>
              <a:xfrm>
                <a:off x="384872" y="1435415"/>
                <a:ext cx="8435276" cy="1242013"/>
              </a:xfrm>
              <a:prstGeom prst="rect">
                <a:avLst/>
              </a:prstGeom>
              <a:solidFill>
                <a:srgbClr val="F2F5F9"/>
              </a:solidFill>
              <a:ln w="6350" cap="flat" cmpd="sng" algn="ctr">
                <a:noFill/>
                <a:prstDash val="solid"/>
                <a:miter lim="800000"/>
              </a:ln>
              <a:effectLst/>
            </p:spPr>
            <p:txBody>
              <a:bodyPr rtlCol="0" anchor="ctr"/>
              <a:lstStyle/>
              <a:p>
                <a:pPr marL="0" marR="0" lvl="0" indent="0" defTabSz="422041" eaLnBrk="1" fontAlgn="auto" latinLnBrk="0" hangingPunct="1">
                  <a:lnSpc>
                    <a:spcPct val="100000"/>
                  </a:lnSpc>
                  <a:spcBef>
                    <a:spcPts val="0"/>
                  </a:spcBef>
                  <a:spcAft>
                    <a:spcPts val="0"/>
                  </a:spcAft>
                  <a:buClrTx/>
                  <a:buSzTx/>
                  <a:buFontTx/>
                  <a:buNone/>
                  <a:tabLst/>
                  <a:defRPr/>
                </a:pPr>
                <a:r>
                  <a:rPr kumimoji="1" lang="ja-JP" altLang="en-US" sz="2000" b="0" i="0" u="none" strike="noStrike" kern="0" cap="none" spc="0" normalizeH="0" baseline="0" noProof="0" dirty="0">
                    <a:ln>
                      <a:noFill/>
                    </a:ln>
                    <a:effectLst/>
                    <a:uLnTx/>
                    <a:uFillTx/>
                    <a:latin typeface="ＭＳ Ｐゴシック"/>
                    <a:ea typeface="ＭＳ Ｐゴシック"/>
                    <a:cs typeface="+mn-cs"/>
                  </a:rPr>
                  <a:t>今後の予定</a:t>
                </a:r>
              </a:p>
            </p:txBody>
          </p:sp>
          <p:cxnSp>
            <p:nvCxnSpPr>
              <p:cNvPr id="7" name="直線コネクタ 6">
                <a:extLst>
                  <a:ext uri="{FF2B5EF4-FFF2-40B4-BE49-F238E27FC236}">
                    <a16:creationId xmlns:a16="http://schemas.microsoft.com/office/drawing/2014/main" id="{6720A588-329A-5E79-CDA5-06EF23BF1F74}"/>
                  </a:ext>
                </a:extLst>
              </p:cNvPr>
              <p:cNvCxnSpPr>
                <a:cxnSpLocks/>
              </p:cNvCxnSpPr>
              <p:nvPr/>
            </p:nvCxnSpPr>
            <p:spPr>
              <a:xfrm>
                <a:off x="384872" y="1435415"/>
                <a:ext cx="0" cy="1242013"/>
              </a:xfrm>
              <a:prstGeom prst="line">
                <a:avLst/>
              </a:prstGeom>
              <a:noFill/>
              <a:ln w="63500" cap="flat" cmpd="sng" algn="ctr">
                <a:solidFill>
                  <a:srgbClr val="0E326F"/>
                </a:solidFill>
                <a:prstDash val="solid"/>
                <a:miter lim="800000"/>
              </a:ln>
              <a:effectLst/>
            </p:spPr>
          </p:cxnSp>
        </p:grpSp>
        <p:sp>
          <p:nvSpPr>
            <p:cNvPr id="5" name="正方形/長方形 4">
              <a:extLst>
                <a:ext uri="{FF2B5EF4-FFF2-40B4-BE49-F238E27FC236}">
                  <a16:creationId xmlns:a16="http://schemas.microsoft.com/office/drawing/2014/main" id="{817E9F17-BF50-8A59-9D5C-4F9265E8DAAC}"/>
                </a:ext>
              </a:extLst>
            </p:cNvPr>
            <p:cNvSpPr/>
            <p:nvPr/>
          </p:nvSpPr>
          <p:spPr>
            <a:xfrm>
              <a:off x="432669" y="1318528"/>
              <a:ext cx="6574597"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600" b="1" i="0" u="none" strike="noStrike" kern="0" cap="none" spc="0" normalizeH="0" baseline="0" noProof="0" dirty="0">
                <a:ln>
                  <a:noFill/>
                </a:ln>
                <a:solidFill>
                  <a:srgbClr val="1F497D"/>
                </a:solidFill>
                <a:effectLst/>
                <a:uLnTx/>
                <a:uFillTx/>
                <a:latin typeface="ＭＳ Ｐゴシック"/>
                <a:ea typeface="ＭＳ Ｐゴシック"/>
              </a:endParaRPr>
            </a:p>
          </p:txBody>
        </p:sp>
      </p:grpSp>
      <p:sp>
        <p:nvSpPr>
          <p:cNvPr id="8" name="テキスト ボックス 7">
            <a:extLst>
              <a:ext uri="{FF2B5EF4-FFF2-40B4-BE49-F238E27FC236}">
                <a16:creationId xmlns:a16="http://schemas.microsoft.com/office/drawing/2014/main" id="{C6F8C7CC-F50A-E1E2-CC64-C1FF85D253BE}"/>
              </a:ext>
            </a:extLst>
          </p:cNvPr>
          <p:cNvSpPr txBox="1"/>
          <p:nvPr/>
        </p:nvSpPr>
        <p:spPr>
          <a:xfrm>
            <a:off x="632519" y="4070048"/>
            <a:ext cx="8655225" cy="1879232"/>
          </a:xfrm>
          <a:prstGeom prst="rect">
            <a:avLst/>
          </a:prstGeom>
          <a:noFill/>
        </p:spPr>
        <p:txBody>
          <a:bodyPr wrap="square" rtlCol="0" anchor="t">
            <a:spAutoFit/>
          </a:bodyPr>
          <a:lstStyle/>
          <a:p>
            <a:pPr marL="342900" indent="-342900">
              <a:lnSpc>
                <a:spcPct val="150000"/>
              </a:lnSpc>
              <a:buClr>
                <a:srgbClr val="0070C0"/>
              </a:buClr>
              <a:buSzPct val="110000"/>
              <a:buFont typeface="Wingdings" panose="05000000000000000000" pitchFamily="2" charset="2"/>
              <a:buChar char="l"/>
            </a:pPr>
            <a:r>
              <a:rPr lang="ja-JP" altLang="en-US" sz="2000" dirty="0">
                <a:solidFill>
                  <a:srgbClr val="333333"/>
                </a:solidFill>
                <a:cs typeface="Arial" panose="020B0604020202020204" pitchFamily="34" charset="0"/>
              </a:rPr>
              <a:t>材料物性調査（ヤング率・熱膨張係数・熱伝導率・比熱）</a:t>
            </a:r>
            <a:endParaRPr lang="en-US" altLang="ja-JP" sz="2000" dirty="0">
              <a:solidFill>
                <a:srgbClr val="333333"/>
              </a:solidFill>
              <a:cs typeface="Arial" panose="020B0604020202020204" pitchFamily="34" charset="0"/>
            </a:endParaRPr>
          </a:p>
          <a:p>
            <a:pPr marL="342900" indent="-342900">
              <a:lnSpc>
                <a:spcPct val="150000"/>
              </a:lnSpc>
              <a:buClr>
                <a:srgbClr val="0070C0"/>
              </a:buClr>
              <a:buSzPct val="110000"/>
              <a:buFont typeface="Wingdings" panose="05000000000000000000" pitchFamily="2" charset="2"/>
              <a:buChar char="l"/>
            </a:pPr>
            <a:r>
              <a:rPr lang="ja-JP" altLang="en-US" sz="2000" dirty="0">
                <a:solidFill>
                  <a:srgbClr val="333333"/>
                </a:solidFill>
                <a:cs typeface="Arial" panose="020B0604020202020204" pitchFamily="34" charset="0"/>
              </a:rPr>
              <a:t>高速条件定義</a:t>
            </a:r>
            <a:endParaRPr lang="en-US" altLang="ja-JP" sz="2000" dirty="0">
              <a:solidFill>
                <a:srgbClr val="333333"/>
              </a:solidFill>
              <a:cs typeface="Arial" panose="020B0604020202020204" pitchFamily="34" charset="0"/>
            </a:endParaRPr>
          </a:p>
          <a:p>
            <a:pPr marL="342900" indent="-342900">
              <a:lnSpc>
                <a:spcPct val="150000"/>
              </a:lnSpc>
              <a:buClr>
                <a:srgbClr val="0070C0"/>
              </a:buClr>
              <a:buSzPct val="110000"/>
              <a:buFont typeface="Wingdings" panose="05000000000000000000" pitchFamily="2" charset="2"/>
              <a:buChar char="l"/>
            </a:pPr>
            <a:r>
              <a:rPr lang="ja-JP" altLang="en-US" sz="2000" dirty="0">
                <a:solidFill>
                  <a:srgbClr val="333333"/>
                </a:solidFill>
                <a:cs typeface="Arial" panose="020B0604020202020204" pitchFamily="34" charset="0"/>
              </a:rPr>
              <a:t>接触面作成</a:t>
            </a:r>
            <a:endParaRPr lang="en-US" altLang="ja-JP" sz="2000" dirty="0">
              <a:solidFill>
                <a:srgbClr val="333333"/>
              </a:solidFill>
              <a:cs typeface="Arial" panose="020B0604020202020204" pitchFamily="34" charset="0"/>
            </a:endParaRPr>
          </a:p>
          <a:p>
            <a:pPr marL="342900" indent="-342900">
              <a:lnSpc>
                <a:spcPct val="150000"/>
              </a:lnSpc>
              <a:buClr>
                <a:srgbClr val="0070C0"/>
              </a:buClr>
              <a:buSzPct val="110000"/>
              <a:buFont typeface="Wingdings" panose="05000000000000000000" pitchFamily="2" charset="2"/>
              <a:buChar char="l"/>
            </a:pPr>
            <a:r>
              <a:rPr lang="ja-JP" altLang="en-US" sz="2000" dirty="0">
                <a:solidFill>
                  <a:srgbClr val="333333"/>
                </a:solidFill>
                <a:cs typeface="Arial" panose="020B0604020202020204" pitchFamily="34" charset="0"/>
              </a:rPr>
              <a:t>シミュレーション計算実行</a:t>
            </a:r>
            <a:endParaRPr lang="en-US" altLang="ja-JP" sz="2000" dirty="0">
              <a:solidFill>
                <a:srgbClr val="333333"/>
              </a:solidFill>
              <a:cs typeface="Arial" panose="020B0604020202020204" pitchFamily="34" charset="0"/>
            </a:endParaRPr>
          </a:p>
        </p:txBody>
      </p:sp>
    </p:spTree>
    <p:extLst>
      <p:ext uri="{BB962C8B-B14F-4D97-AF65-F5344CB8AC3E}">
        <p14:creationId xmlns:p14="http://schemas.microsoft.com/office/powerpoint/2010/main" val="16750384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150DFD-AB2B-7D35-3B68-FBD962A0EC6F}"/>
              </a:ext>
            </a:extLst>
          </p:cNvPr>
          <p:cNvSpPr>
            <a:spLocks noGrp="1"/>
          </p:cNvSpPr>
          <p:nvPr>
            <p:ph type="title"/>
          </p:nvPr>
        </p:nvSpPr>
        <p:spPr/>
        <p:txBody>
          <a:bodyPr/>
          <a:lstStyle/>
          <a:p>
            <a:r>
              <a:rPr kumimoji="1" lang="ja-JP" altLang="en-US" dirty="0"/>
              <a:t>目次</a:t>
            </a:r>
          </a:p>
        </p:txBody>
      </p:sp>
      <p:sp>
        <p:nvSpPr>
          <p:cNvPr id="3" name="テキスト ボックス 2">
            <a:extLst>
              <a:ext uri="{FF2B5EF4-FFF2-40B4-BE49-F238E27FC236}">
                <a16:creationId xmlns:a16="http://schemas.microsoft.com/office/drawing/2014/main" id="{F76D38CF-5F0C-90CA-F1D3-0AA30F887DCA}"/>
              </a:ext>
            </a:extLst>
          </p:cNvPr>
          <p:cNvSpPr txBox="1"/>
          <p:nvPr/>
        </p:nvSpPr>
        <p:spPr>
          <a:xfrm>
            <a:off x="634154" y="1050945"/>
            <a:ext cx="8630197" cy="4756110"/>
          </a:xfrm>
          <a:prstGeom prst="rect">
            <a:avLst/>
          </a:prstGeom>
          <a:noFill/>
        </p:spPr>
        <p:txBody>
          <a:bodyPr wrap="square" rtlCol="0" anchor="t">
            <a:spAutoFit/>
          </a:bodyPr>
          <a:lstStyle/>
          <a:p>
            <a:pPr marL="457200" indent="-457200">
              <a:lnSpc>
                <a:spcPct val="200000"/>
              </a:lnSpc>
              <a:buClr>
                <a:srgbClr val="0070C0"/>
              </a:buClr>
              <a:buSzPct val="110000"/>
              <a:buFont typeface="+mj-lt"/>
              <a:buAutoNum type="arabicPeriod"/>
            </a:pPr>
            <a:r>
              <a:rPr lang="ja-JP" altLang="en-US" sz="2800" dirty="0">
                <a:solidFill>
                  <a:schemeClr val="bg1">
                    <a:lumMod val="85000"/>
                  </a:schemeClr>
                </a:solidFill>
                <a:cs typeface="Arial" panose="020B0604020202020204" pitchFamily="34" charset="0"/>
              </a:rPr>
              <a:t>進捗状況</a:t>
            </a:r>
            <a:endParaRPr lang="en-US" altLang="ja-JP" sz="2800" dirty="0">
              <a:solidFill>
                <a:schemeClr val="bg1">
                  <a:lumMod val="85000"/>
                </a:schemeClr>
              </a:solidFill>
              <a:cs typeface="Arial" panose="020B0604020202020204" pitchFamily="34" charset="0"/>
            </a:endParaRPr>
          </a:p>
          <a:p>
            <a:pPr marL="457200" indent="-457200">
              <a:lnSpc>
                <a:spcPct val="200000"/>
              </a:lnSpc>
              <a:buClr>
                <a:srgbClr val="0070C0"/>
              </a:buClr>
              <a:buSzPct val="110000"/>
              <a:buFont typeface="+mj-lt"/>
              <a:buAutoNum type="arabicPeriod"/>
            </a:pPr>
            <a:r>
              <a:rPr lang="ja-JP" altLang="en-US" sz="2800" dirty="0">
                <a:solidFill>
                  <a:schemeClr val="bg1">
                    <a:lumMod val="85000"/>
                  </a:schemeClr>
                </a:solidFill>
                <a:cs typeface="Arial" panose="020B0604020202020204" pitchFamily="34" charset="0"/>
              </a:rPr>
              <a:t>項目ごとの進捗</a:t>
            </a:r>
            <a:endParaRPr lang="en-US" altLang="ja-JP" sz="2800" dirty="0">
              <a:solidFill>
                <a:schemeClr val="bg1">
                  <a:lumMod val="85000"/>
                </a:schemeClr>
              </a:solidFill>
              <a:cs typeface="Arial" panose="020B0604020202020204" pitchFamily="34" charset="0"/>
            </a:endParaRPr>
          </a:p>
          <a:p>
            <a:pPr marL="914400" lvl="1" indent="-457200">
              <a:lnSpc>
                <a:spcPct val="200000"/>
              </a:lnSpc>
              <a:buClr>
                <a:srgbClr val="0070C0"/>
              </a:buClr>
              <a:buSzPct val="110000"/>
              <a:buFont typeface="+mj-ea"/>
              <a:buAutoNum type="circleNumDbPlain"/>
              <a:defRPr/>
            </a:pPr>
            <a:r>
              <a:rPr kumimoji="1" lang="ja-JP" altLang="en-US" sz="2400" b="0" i="0" u="none" strike="noStrike" kern="1200" cap="none" spc="0" normalizeH="0" baseline="0" noProof="0" dirty="0">
                <a:ln>
                  <a:noFill/>
                </a:ln>
                <a:solidFill>
                  <a:schemeClr val="bg1">
                    <a:lumMod val="85000"/>
                  </a:schemeClr>
                </a:solidFill>
                <a:effectLst/>
                <a:uLnTx/>
                <a:uFillTx/>
                <a:latin typeface="Arial" panose="020B0604020202020204" pitchFamily="34" charset="0"/>
                <a:ea typeface="ＭＳ Ｐゴシック" panose="020B0600070205080204" pitchFamily="50" charset="-128"/>
                <a:cs typeface="Arial" panose="020B0604020202020204" pitchFamily="34" charset="0"/>
              </a:rPr>
              <a:t>構造関数　</a:t>
            </a:r>
            <a:r>
              <a:rPr kumimoji="1" lang="ja-JP" altLang="en-US" sz="2400" kern="1200" dirty="0">
                <a:solidFill>
                  <a:schemeClr val="bg1">
                    <a:lumMod val="85000"/>
                  </a:schemeClr>
                </a:solidFill>
                <a:latin typeface="Arial" panose="020B0604020202020204" pitchFamily="34" charset="0"/>
                <a:ea typeface="ＭＳ Ｐゴシック" panose="020B0600070205080204" pitchFamily="50" charset="-128"/>
                <a:cs typeface="Arial" panose="020B0604020202020204" pitchFamily="34" charset="0"/>
              </a:rPr>
              <a:t>計算手法開発</a:t>
            </a:r>
            <a:endParaRPr kumimoji="1" lang="en-US" altLang="ja-JP" sz="2400" kern="1200" dirty="0">
              <a:solidFill>
                <a:schemeClr val="bg1">
                  <a:lumMod val="85000"/>
                </a:schemeClr>
              </a:solidFill>
              <a:latin typeface="Arial" panose="020B0604020202020204" pitchFamily="34" charset="0"/>
              <a:ea typeface="ＭＳ Ｐゴシック" panose="020B0600070205080204" pitchFamily="50" charset="-128"/>
              <a:cs typeface="Arial" panose="020B0604020202020204" pitchFamily="34" charset="0"/>
            </a:endParaRPr>
          </a:p>
          <a:p>
            <a:pPr marL="914400" marR="0" lvl="1" indent="-457200" algn="l" defTabSz="914400" rtl="0" eaLnBrk="0" fontAlgn="base" latinLnBrk="0" hangingPunct="0">
              <a:lnSpc>
                <a:spcPct val="200000"/>
              </a:lnSpc>
              <a:spcBef>
                <a:spcPct val="0"/>
              </a:spcBef>
              <a:spcAft>
                <a:spcPct val="0"/>
              </a:spcAft>
              <a:buClr>
                <a:srgbClr val="0070C0"/>
              </a:buClr>
              <a:buSzPct val="110000"/>
              <a:buFont typeface="+mj-ea"/>
              <a:buAutoNum type="circleNumDbPlain"/>
              <a:tabLst/>
              <a:defRPr/>
            </a:pPr>
            <a:r>
              <a:rPr kumimoji="1" lang="en-US" altLang="ja-JP" sz="2400" b="0" i="0" u="none" strike="noStrike" kern="1200" cap="none" spc="0" normalizeH="0" baseline="0" noProof="0" dirty="0">
                <a:ln>
                  <a:noFill/>
                </a:ln>
                <a:solidFill>
                  <a:schemeClr val="bg1">
                    <a:lumMod val="85000"/>
                  </a:schemeClr>
                </a:solidFill>
                <a:effectLst/>
                <a:uLnTx/>
                <a:uFillTx/>
                <a:latin typeface="Arial" panose="020B0604020202020204" pitchFamily="34" charset="0"/>
                <a:ea typeface="ＭＳ Ｐゴシック" panose="020B0600070205080204" pitchFamily="50" charset="-128"/>
                <a:cs typeface="Arial" panose="020B0604020202020204" pitchFamily="34" charset="0"/>
              </a:rPr>
              <a:t>OSAB</a:t>
            </a:r>
            <a:r>
              <a:rPr kumimoji="1" lang="ja-JP" altLang="en-US" sz="2400" b="0" i="0" u="none" strike="noStrike" kern="1200" cap="none" spc="0" normalizeH="0" baseline="0" noProof="0" dirty="0">
                <a:ln>
                  <a:noFill/>
                </a:ln>
                <a:solidFill>
                  <a:schemeClr val="bg1">
                    <a:lumMod val="85000"/>
                  </a:schemeClr>
                </a:solidFill>
                <a:effectLst/>
                <a:uLnTx/>
                <a:uFillTx/>
                <a:latin typeface="Arial" panose="020B0604020202020204" pitchFamily="34" charset="0"/>
                <a:ea typeface="ＭＳ Ｐゴシック" panose="020B0600070205080204" pitchFamily="50" charset="-128"/>
                <a:cs typeface="Arial" panose="020B0604020202020204" pitchFamily="34" charset="0"/>
              </a:rPr>
              <a:t>　中試酸化炉　シミュレーション</a:t>
            </a:r>
            <a:endParaRPr kumimoji="1" lang="en-US" altLang="ja-JP" sz="2400" b="0" i="0" u="none" strike="noStrike" kern="1200" cap="none" spc="0" normalizeH="0" baseline="0" noProof="0" dirty="0">
              <a:ln>
                <a:noFill/>
              </a:ln>
              <a:solidFill>
                <a:schemeClr val="bg1">
                  <a:lumMod val="85000"/>
                </a:schemeClr>
              </a:solidFill>
              <a:effectLst/>
              <a:uLnTx/>
              <a:uFillTx/>
              <a:latin typeface="Arial" panose="020B0604020202020204" pitchFamily="34" charset="0"/>
              <a:ea typeface="ＭＳ Ｐゴシック" panose="020B0600070205080204" pitchFamily="50" charset="-128"/>
              <a:cs typeface="Arial" panose="020B0604020202020204" pitchFamily="34" charset="0"/>
            </a:endParaRPr>
          </a:p>
          <a:p>
            <a:pPr marL="914400" marR="0" lvl="1" indent="-457200" algn="l" defTabSz="914400" rtl="0" eaLnBrk="0" fontAlgn="base" latinLnBrk="0" hangingPunct="0">
              <a:lnSpc>
                <a:spcPct val="200000"/>
              </a:lnSpc>
              <a:spcBef>
                <a:spcPct val="0"/>
              </a:spcBef>
              <a:spcAft>
                <a:spcPct val="0"/>
              </a:spcAft>
              <a:buClr>
                <a:srgbClr val="0070C0"/>
              </a:buClr>
              <a:buSzPct val="110000"/>
              <a:buFont typeface="+mj-ea"/>
              <a:buAutoNum type="circleNumDbPlain"/>
              <a:tabLst/>
              <a:defRPr/>
            </a:pPr>
            <a:r>
              <a:rPr kumimoji="1" lang="ja-JP" altLang="en-US" sz="2400" b="0" i="0" u="none" strike="noStrike" kern="1200" cap="none" spc="0" normalizeH="0" baseline="0" noProof="0" dirty="0">
                <a:ln>
                  <a:noFill/>
                </a:ln>
                <a:effectLst/>
                <a:uLnTx/>
                <a:uFillTx/>
                <a:latin typeface="Arial" panose="020B0604020202020204" pitchFamily="34" charset="0"/>
                <a:ea typeface="ＭＳ Ｐゴシック" panose="020B0600070205080204" pitchFamily="50" charset="-128"/>
                <a:cs typeface="Arial" panose="020B0604020202020204" pitchFamily="34" charset="0"/>
              </a:rPr>
              <a:t>検査自動化</a:t>
            </a:r>
            <a:r>
              <a:rPr kumimoji="1" lang="en-US" altLang="ja-JP" sz="2400" b="0" i="0" u="none" strike="noStrike" kern="1200" cap="none" spc="0" normalizeH="0" baseline="0" noProof="0" dirty="0">
                <a:ln>
                  <a:noFill/>
                </a:ln>
                <a:effectLst/>
                <a:uLnTx/>
                <a:uFillTx/>
                <a:latin typeface="Arial" panose="020B0604020202020204" pitchFamily="34" charset="0"/>
                <a:ea typeface="ＭＳ Ｐゴシック" panose="020B0600070205080204" pitchFamily="50" charset="-128"/>
                <a:cs typeface="Arial" panose="020B0604020202020204" pitchFamily="34" charset="0"/>
              </a:rPr>
              <a:t>Gr</a:t>
            </a:r>
            <a:r>
              <a:rPr kumimoji="1" lang="ja-JP" altLang="en-US" sz="2400" b="0" i="0" u="none" strike="noStrike" kern="1200" cap="none" spc="0" normalizeH="0" baseline="0" noProof="0" dirty="0">
                <a:ln>
                  <a:noFill/>
                </a:ln>
                <a:effectLst/>
                <a:uLnTx/>
                <a:uFillTx/>
                <a:latin typeface="Arial" panose="020B0604020202020204" pitchFamily="34" charset="0"/>
                <a:ea typeface="ＭＳ Ｐゴシック" panose="020B0600070205080204" pitchFamily="50" charset="-128"/>
                <a:cs typeface="Arial" panose="020B0604020202020204" pitchFamily="34" charset="0"/>
              </a:rPr>
              <a:t>　</a:t>
            </a:r>
            <a:r>
              <a:rPr kumimoji="1" lang="en-US" altLang="ja-JP" sz="2400" b="0" i="0" u="none" strike="noStrike" kern="1200" cap="none" spc="0" normalizeH="0" baseline="0" noProof="0" dirty="0">
                <a:ln>
                  <a:noFill/>
                </a:ln>
                <a:effectLst/>
                <a:uLnTx/>
                <a:uFillTx/>
                <a:latin typeface="Arial" panose="020B0604020202020204" pitchFamily="34" charset="0"/>
                <a:ea typeface="ＭＳ Ｐゴシック" panose="020B0600070205080204" pitchFamily="50" charset="-128"/>
                <a:cs typeface="Arial" panose="020B0604020202020204" pitchFamily="34" charset="0"/>
              </a:rPr>
              <a:t>HTML</a:t>
            </a:r>
            <a:r>
              <a:rPr kumimoji="1" lang="ja-JP" altLang="en-US" sz="2400" b="0" i="0" u="none" strike="noStrike" kern="1200" cap="none" spc="0" normalizeH="0" baseline="0" noProof="0" dirty="0">
                <a:ln>
                  <a:noFill/>
                </a:ln>
                <a:effectLst/>
                <a:uLnTx/>
                <a:uFillTx/>
                <a:latin typeface="Arial" panose="020B0604020202020204" pitchFamily="34" charset="0"/>
                <a:ea typeface="ＭＳ Ｐゴシック" panose="020B0600070205080204" pitchFamily="50" charset="-128"/>
                <a:cs typeface="Arial" panose="020B0604020202020204" pitchFamily="34" charset="0"/>
              </a:rPr>
              <a:t>自動解析システム</a:t>
            </a:r>
          </a:p>
          <a:p>
            <a:pPr marL="457200" indent="-457200">
              <a:lnSpc>
                <a:spcPct val="200000"/>
              </a:lnSpc>
              <a:buClr>
                <a:srgbClr val="0070C0"/>
              </a:buClr>
              <a:buSzPct val="110000"/>
              <a:buFont typeface="+mj-lt"/>
              <a:buAutoNum type="arabicPeriod"/>
            </a:pPr>
            <a:r>
              <a:rPr lang="ja-JP" altLang="en-US" sz="2800" dirty="0">
                <a:solidFill>
                  <a:schemeClr val="accent3">
                    <a:lumMod val="85000"/>
                  </a:schemeClr>
                </a:solidFill>
                <a:cs typeface="Arial" panose="020B0604020202020204" pitchFamily="34" charset="0"/>
              </a:rPr>
              <a:t>今後の予定</a:t>
            </a:r>
            <a:endParaRPr lang="en-US" altLang="ja-JP" sz="2800" dirty="0">
              <a:solidFill>
                <a:schemeClr val="accent3">
                  <a:lumMod val="85000"/>
                </a:schemeClr>
              </a:solidFill>
              <a:cs typeface="Arial" panose="020B0604020202020204" pitchFamily="34" charset="0"/>
            </a:endParaRPr>
          </a:p>
        </p:txBody>
      </p:sp>
    </p:spTree>
    <p:extLst>
      <p:ext uri="{BB962C8B-B14F-4D97-AF65-F5344CB8AC3E}">
        <p14:creationId xmlns:p14="http://schemas.microsoft.com/office/powerpoint/2010/main" val="42270892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30011" y="-27384"/>
            <a:ext cx="7260084" cy="606366"/>
          </a:xfrm>
          <a:prstGeom prst="rect">
            <a:avLst/>
          </a:prstGeom>
        </p:spPr>
        <p:txBody>
          <a:bodyPr/>
          <a:lstStyle/>
          <a:p>
            <a:r>
              <a:rPr kumimoji="1" lang="ja-JP" altLang="en-US" sz="2400" kern="1200" dirty="0">
                <a:latin typeface="Arial" panose="020B0604020202020204" pitchFamily="34" charset="0"/>
                <a:ea typeface="ＭＳ Ｐゴシック" panose="020B0600070205080204" pitchFamily="50" charset="-128"/>
                <a:cs typeface="Arial" panose="020B0604020202020204" pitchFamily="34" charset="0"/>
              </a:rPr>
              <a:t>検査自動化</a:t>
            </a:r>
            <a:r>
              <a:rPr kumimoji="1" lang="en-US" altLang="ja-JP" sz="2400" kern="1200" dirty="0">
                <a:latin typeface="Arial" panose="020B0604020202020204" pitchFamily="34" charset="0"/>
                <a:ea typeface="ＭＳ Ｐゴシック" panose="020B0600070205080204" pitchFamily="50" charset="-128"/>
                <a:cs typeface="Arial" panose="020B0604020202020204" pitchFamily="34" charset="0"/>
              </a:rPr>
              <a:t>Gr</a:t>
            </a:r>
            <a:r>
              <a:rPr kumimoji="1" lang="ja-JP" altLang="en-US" sz="2400" kern="1200" dirty="0">
                <a:latin typeface="Arial" panose="020B0604020202020204" pitchFamily="34" charset="0"/>
                <a:ea typeface="ＭＳ Ｐゴシック" panose="020B0600070205080204" pitchFamily="50" charset="-128"/>
                <a:cs typeface="Arial" panose="020B0604020202020204" pitchFamily="34" charset="0"/>
              </a:rPr>
              <a:t>　</a:t>
            </a:r>
            <a:r>
              <a:rPr kumimoji="1" lang="en-US" altLang="ja-JP" sz="2400" kern="1200" dirty="0">
                <a:latin typeface="Arial" panose="020B0604020202020204" pitchFamily="34" charset="0"/>
                <a:ea typeface="ＭＳ Ｐゴシック" panose="020B0600070205080204" pitchFamily="50" charset="-128"/>
                <a:cs typeface="Arial" panose="020B0604020202020204" pitchFamily="34" charset="0"/>
              </a:rPr>
              <a:t>HTML</a:t>
            </a:r>
            <a:r>
              <a:rPr kumimoji="1" lang="ja-JP" altLang="en-US" sz="2400" kern="1200" dirty="0">
                <a:latin typeface="Arial" panose="020B0604020202020204" pitchFamily="34" charset="0"/>
                <a:ea typeface="ＭＳ Ｐゴシック" panose="020B0600070205080204" pitchFamily="50" charset="-128"/>
                <a:cs typeface="Arial" panose="020B0604020202020204" pitchFamily="34" charset="0"/>
              </a:rPr>
              <a:t>自動解析システム</a:t>
            </a:r>
          </a:p>
        </p:txBody>
      </p:sp>
      <p:grpSp>
        <p:nvGrpSpPr>
          <p:cNvPr id="38" name="グループ化 37">
            <a:extLst>
              <a:ext uri="{FF2B5EF4-FFF2-40B4-BE49-F238E27FC236}">
                <a16:creationId xmlns:a16="http://schemas.microsoft.com/office/drawing/2014/main" id="{0F302E77-E879-8F05-43ED-B60FDCF55520}"/>
              </a:ext>
            </a:extLst>
          </p:cNvPr>
          <p:cNvGrpSpPr/>
          <p:nvPr/>
        </p:nvGrpSpPr>
        <p:grpSpPr>
          <a:xfrm>
            <a:off x="325697" y="716833"/>
            <a:ext cx="9253028" cy="414065"/>
            <a:chOff x="384872" y="1258017"/>
            <a:chExt cx="8435276" cy="414065"/>
          </a:xfrm>
        </p:grpSpPr>
        <p:grpSp>
          <p:nvGrpSpPr>
            <p:cNvPr id="39" name="グループ化 38">
              <a:extLst>
                <a:ext uri="{FF2B5EF4-FFF2-40B4-BE49-F238E27FC236}">
                  <a16:creationId xmlns:a16="http://schemas.microsoft.com/office/drawing/2014/main" id="{8BE3F8D8-36C9-D1EB-9A00-6E0D8BC94AC4}"/>
                </a:ext>
              </a:extLst>
            </p:cNvPr>
            <p:cNvGrpSpPr/>
            <p:nvPr/>
          </p:nvGrpSpPr>
          <p:grpSpPr>
            <a:xfrm>
              <a:off x="384872" y="1258017"/>
              <a:ext cx="8435276" cy="414065"/>
              <a:chOff x="384872" y="1435415"/>
              <a:chExt cx="8435276" cy="1242013"/>
            </a:xfrm>
          </p:grpSpPr>
          <p:sp>
            <p:nvSpPr>
              <p:cNvPr id="41" name="正方形/長方形 40">
                <a:extLst>
                  <a:ext uri="{FF2B5EF4-FFF2-40B4-BE49-F238E27FC236}">
                    <a16:creationId xmlns:a16="http://schemas.microsoft.com/office/drawing/2014/main" id="{A3F9C698-D986-63DD-0E20-3724B64E0417}"/>
                  </a:ext>
                </a:extLst>
              </p:cNvPr>
              <p:cNvSpPr/>
              <p:nvPr/>
            </p:nvSpPr>
            <p:spPr>
              <a:xfrm>
                <a:off x="384872" y="1435415"/>
                <a:ext cx="8435276" cy="1242013"/>
              </a:xfrm>
              <a:prstGeom prst="rect">
                <a:avLst/>
              </a:prstGeom>
              <a:solidFill>
                <a:srgbClr val="F2F5F9"/>
              </a:solidFill>
              <a:ln w="6350" cap="flat" cmpd="sng" algn="ctr">
                <a:noFill/>
                <a:prstDash val="solid"/>
                <a:miter lim="800000"/>
              </a:ln>
              <a:effectLst/>
            </p:spPr>
            <p:txBody>
              <a:bodyPr rtlCol="0" anchor="ctr"/>
              <a:lstStyle/>
              <a:p>
                <a:pPr marL="0" marR="0" lvl="0" indent="0" defTabSz="422041" eaLnBrk="1" fontAlgn="auto" latinLnBrk="0" hangingPunct="1">
                  <a:lnSpc>
                    <a:spcPct val="100000"/>
                  </a:lnSpc>
                  <a:spcBef>
                    <a:spcPts val="0"/>
                  </a:spcBef>
                  <a:spcAft>
                    <a:spcPts val="0"/>
                  </a:spcAft>
                  <a:buClrTx/>
                  <a:buSzTx/>
                  <a:buFontTx/>
                  <a:buNone/>
                  <a:tabLst/>
                  <a:defRPr/>
                </a:pPr>
                <a:r>
                  <a:rPr lang="ja-JP" altLang="en-US" sz="2000" kern="0" dirty="0">
                    <a:latin typeface="ＭＳ Ｐゴシック"/>
                    <a:ea typeface="ＭＳ Ｐゴシック"/>
                  </a:rPr>
                  <a:t>進捗状況</a:t>
                </a:r>
                <a:endParaRPr kumimoji="1" lang="ja-JP" altLang="en-US" sz="2000" b="0" i="0" u="none" strike="noStrike" kern="0" cap="none" spc="0" normalizeH="0" baseline="0" noProof="0" dirty="0">
                  <a:ln>
                    <a:noFill/>
                  </a:ln>
                  <a:effectLst/>
                  <a:uLnTx/>
                  <a:uFillTx/>
                  <a:latin typeface="ＭＳ Ｐゴシック"/>
                  <a:ea typeface="ＭＳ Ｐゴシック"/>
                  <a:cs typeface="+mn-cs"/>
                </a:endParaRPr>
              </a:p>
            </p:txBody>
          </p:sp>
          <p:cxnSp>
            <p:nvCxnSpPr>
              <p:cNvPr id="62" name="直線コネクタ 61">
                <a:extLst>
                  <a:ext uri="{FF2B5EF4-FFF2-40B4-BE49-F238E27FC236}">
                    <a16:creationId xmlns:a16="http://schemas.microsoft.com/office/drawing/2014/main" id="{6EC46C0D-0039-19A8-BFEC-FD20FB192707}"/>
                  </a:ext>
                </a:extLst>
              </p:cNvPr>
              <p:cNvCxnSpPr>
                <a:cxnSpLocks/>
              </p:cNvCxnSpPr>
              <p:nvPr/>
            </p:nvCxnSpPr>
            <p:spPr>
              <a:xfrm>
                <a:off x="384872" y="1435415"/>
                <a:ext cx="0" cy="1242013"/>
              </a:xfrm>
              <a:prstGeom prst="line">
                <a:avLst/>
              </a:prstGeom>
              <a:noFill/>
              <a:ln w="63500" cap="flat" cmpd="sng" algn="ctr">
                <a:solidFill>
                  <a:srgbClr val="0E326F"/>
                </a:solidFill>
                <a:prstDash val="solid"/>
                <a:miter lim="800000"/>
              </a:ln>
              <a:effectLst/>
            </p:spPr>
          </p:cxnSp>
        </p:grpSp>
        <p:sp>
          <p:nvSpPr>
            <p:cNvPr id="40" name="正方形/長方形 39">
              <a:extLst>
                <a:ext uri="{FF2B5EF4-FFF2-40B4-BE49-F238E27FC236}">
                  <a16:creationId xmlns:a16="http://schemas.microsoft.com/office/drawing/2014/main" id="{A9D4B078-EA3F-9A5D-54F1-06648DAA26DB}"/>
                </a:ext>
              </a:extLst>
            </p:cNvPr>
            <p:cNvSpPr/>
            <p:nvPr/>
          </p:nvSpPr>
          <p:spPr>
            <a:xfrm>
              <a:off x="432669" y="1318528"/>
              <a:ext cx="6574597"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600" b="1" i="0" u="none" strike="noStrike" kern="0" cap="none" spc="0" normalizeH="0" baseline="0" noProof="0" dirty="0">
                <a:ln>
                  <a:noFill/>
                </a:ln>
                <a:solidFill>
                  <a:srgbClr val="1F497D"/>
                </a:solidFill>
                <a:effectLst/>
                <a:uLnTx/>
                <a:uFillTx/>
                <a:latin typeface="ＭＳ Ｐゴシック"/>
                <a:ea typeface="ＭＳ Ｐゴシック"/>
              </a:endParaRPr>
            </a:p>
          </p:txBody>
        </p:sp>
      </p:grpSp>
      <p:sp>
        <p:nvSpPr>
          <p:cNvPr id="12" name="テキスト ボックス 11">
            <a:extLst>
              <a:ext uri="{FF2B5EF4-FFF2-40B4-BE49-F238E27FC236}">
                <a16:creationId xmlns:a16="http://schemas.microsoft.com/office/drawing/2014/main" id="{F947720F-05F9-810B-31E1-19BE573A85DB}"/>
              </a:ext>
            </a:extLst>
          </p:cNvPr>
          <p:cNvSpPr txBox="1"/>
          <p:nvPr/>
        </p:nvSpPr>
        <p:spPr>
          <a:xfrm>
            <a:off x="632519" y="1268761"/>
            <a:ext cx="8655225" cy="1417568"/>
          </a:xfrm>
          <a:prstGeom prst="rect">
            <a:avLst/>
          </a:prstGeom>
          <a:noFill/>
        </p:spPr>
        <p:txBody>
          <a:bodyPr wrap="square" rtlCol="0" anchor="t">
            <a:spAutoFit/>
          </a:bodyPr>
          <a:lstStyle/>
          <a:p>
            <a:pPr marL="342900" indent="-342900">
              <a:lnSpc>
                <a:spcPct val="150000"/>
              </a:lnSpc>
              <a:buClr>
                <a:srgbClr val="0070C0"/>
              </a:buClr>
              <a:buSzPct val="110000"/>
              <a:buFont typeface="Wingdings" panose="05000000000000000000" pitchFamily="2" charset="2"/>
              <a:buChar char="ü"/>
            </a:pPr>
            <a:r>
              <a:rPr lang="ja-JP" altLang="en-US" sz="2000" dirty="0">
                <a:cs typeface="Arial" panose="020B0604020202020204" pitchFamily="34" charset="0"/>
              </a:rPr>
              <a:t>手順書　作成済み</a:t>
            </a:r>
            <a:endParaRPr lang="en-US" altLang="ja-JP" sz="2000" dirty="0">
              <a:cs typeface="Arial" panose="020B0604020202020204" pitchFamily="34" charset="0"/>
            </a:endParaRPr>
          </a:p>
          <a:p>
            <a:pPr marL="342900" indent="-342900">
              <a:lnSpc>
                <a:spcPct val="150000"/>
              </a:lnSpc>
              <a:buClr>
                <a:srgbClr val="0070C0"/>
              </a:buClr>
              <a:buSzPct val="110000"/>
              <a:buFont typeface="Wingdings" panose="05000000000000000000" pitchFamily="2" charset="2"/>
              <a:buChar char="ü"/>
            </a:pPr>
            <a:r>
              <a:rPr lang="ja-JP" altLang="en-US" sz="2000" dirty="0">
                <a:cs typeface="Arial" panose="020B0604020202020204" pitchFamily="34" charset="0"/>
              </a:rPr>
              <a:t>報告書　作成済み</a:t>
            </a:r>
            <a:endParaRPr lang="en-US" altLang="ja-JP" sz="2000" dirty="0">
              <a:cs typeface="Arial" panose="020B0604020202020204" pitchFamily="34" charset="0"/>
            </a:endParaRPr>
          </a:p>
          <a:p>
            <a:pPr marL="342900" indent="-342900">
              <a:lnSpc>
                <a:spcPct val="150000"/>
              </a:lnSpc>
              <a:buClr>
                <a:srgbClr val="0070C0"/>
              </a:buClr>
              <a:buSzPct val="110000"/>
              <a:buFont typeface="Wingdings" panose="05000000000000000000" pitchFamily="2" charset="2"/>
              <a:buChar char="ü"/>
            </a:pPr>
            <a:r>
              <a:rPr lang="ja-JP" altLang="en-US" sz="2000" dirty="0">
                <a:cs typeface="Arial" panose="020B0604020202020204" pitchFamily="34" charset="0"/>
              </a:rPr>
              <a:t>技術資料　作成済み</a:t>
            </a:r>
            <a:endParaRPr lang="en-US" altLang="ja-JP" sz="2000" dirty="0">
              <a:cs typeface="Arial" panose="020B0604020202020204" pitchFamily="34" charset="0"/>
            </a:endParaRPr>
          </a:p>
        </p:txBody>
      </p:sp>
      <p:grpSp>
        <p:nvGrpSpPr>
          <p:cNvPr id="3" name="グループ化 2">
            <a:extLst>
              <a:ext uri="{FF2B5EF4-FFF2-40B4-BE49-F238E27FC236}">
                <a16:creationId xmlns:a16="http://schemas.microsoft.com/office/drawing/2014/main" id="{5D6188AF-5048-8732-CB03-8B85E2C4C328}"/>
              </a:ext>
            </a:extLst>
          </p:cNvPr>
          <p:cNvGrpSpPr/>
          <p:nvPr/>
        </p:nvGrpSpPr>
        <p:grpSpPr>
          <a:xfrm>
            <a:off x="325697" y="4035895"/>
            <a:ext cx="9253028" cy="414065"/>
            <a:chOff x="384872" y="1258017"/>
            <a:chExt cx="8435276" cy="414065"/>
          </a:xfrm>
        </p:grpSpPr>
        <p:grpSp>
          <p:nvGrpSpPr>
            <p:cNvPr id="4" name="グループ化 3">
              <a:extLst>
                <a:ext uri="{FF2B5EF4-FFF2-40B4-BE49-F238E27FC236}">
                  <a16:creationId xmlns:a16="http://schemas.microsoft.com/office/drawing/2014/main" id="{D5AFCEB7-C880-C604-BC12-2BAD9DE3D34C}"/>
                </a:ext>
              </a:extLst>
            </p:cNvPr>
            <p:cNvGrpSpPr/>
            <p:nvPr/>
          </p:nvGrpSpPr>
          <p:grpSpPr>
            <a:xfrm>
              <a:off x="384872" y="1258017"/>
              <a:ext cx="8435276" cy="414065"/>
              <a:chOff x="384872" y="1435415"/>
              <a:chExt cx="8435276" cy="1242013"/>
            </a:xfrm>
          </p:grpSpPr>
          <p:sp>
            <p:nvSpPr>
              <p:cNvPr id="6" name="正方形/長方形 5">
                <a:extLst>
                  <a:ext uri="{FF2B5EF4-FFF2-40B4-BE49-F238E27FC236}">
                    <a16:creationId xmlns:a16="http://schemas.microsoft.com/office/drawing/2014/main" id="{C9DB687A-6675-881D-2D6A-4CBBFEF6BBA8}"/>
                  </a:ext>
                </a:extLst>
              </p:cNvPr>
              <p:cNvSpPr/>
              <p:nvPr/>
            </p:nvSpPr>
            <p:spPr>
              <a:xfrm>
                <a:off x="384872" y="1435415"/>
                <a:ext cx="8435276" cy="1242013"/>
              </a:xfrm>
              <a:prstGeom prst="rect">
                <a:avLst/>
              </a:prstGeom>
              <a:solidFill>
                <a:srgbClr val="F2F5F9"/>
              </a:solidFill>
              <a:ln w="6350" cap="flat" cmpd="sng" algn="ctr">
                <a:noFill/>
                <a:prstDash val="solid"/>
                <a:miter lim="800000"/>
              </a:ln>
              <a:effectLst/>
            </p:spPr>
            <p:txBody>
              <a:bodyPr rtlCol="0" anchor="ctr"/>
              <a:lstStyle/>
              <a:p>
                <a:pPr marL="0" marR="0" lvl="0" indent="0" defTabSz="422041" eaLnBrk="1" fontAlgn="auto" latinLnBrk="0" hangingPunct="1">
                  <a:lnSpc>
                    <a:spcPct val="100000"/>
                  </a:lnSpc>
                  <a:spcBef>
                    <a:spcPts val="0"/>
                  </a:spcBef>
                  <a:spcAft>
                    <a:spcPts val="0"/>
                  </a:spcAft>
                  <a:buClrTx/>
                  <a:buSzTx/>
                  <a:buFontTx/>
                  <a:buNone/>
                  <a:tabLst/>
                  <a:defRPr/>
                </a:pPr>
                <a:r>
                  <a:rPr kumimoji="1" lang="ja-JP" altLang="en-US" sz="2000" b="0" i="0" u="none" strike="noStrike" kern="0" cap="none" spc="0" normalizeH="0" baseline="0" noProof="0" dirty="0">
                    <a:ln>
                      <a:noFill/>
                    </a:ln>
                    <a:effectLst/>
                    <a:uLnTx/>
                    <a:uFillTx/>
                    <a:latin typeface="ＭＳ Ｐゴシック"/>
                    <a:ea typeface="ＭＳ Ｐゴシック"/>
                    <a:cs typeface="+mn-cs"/>
                  </a:rPr>
                  <a:t>今後の予定</a:t>
                </a:r>
              </a:p>
            </p:txBody>
          </p:sp>
          <p:cxnSp>
            <p:nvCxnSpPr>
              <p:cNvPr id="7" name="直線コネクタ 6">
                <a:extLst>
                  <a:ext uri="{FF2B5EF4-FFF2-40B4-BE49-F238E27FC236}">
                    <a16:creationId xmlns:a16="http://schemas.microsoft.com/office/drawing/2014/main" id="{6720A588-329A-5E79-CDA5-06EF23BF1F74}"/>
                  </a:ext>
                </a:extLst>
              </p:cNvPr>
              <p:cNvCxnSpPr>
                <a:cxnSpLocks/>
              </p:cNvCxnSpPr>
              <p:nvPr/>
            </p:nvCxnSpPr>
            <p:spPr>
              <a:xfrm>
                <a:off x="384872" y="1435415"/>
                <a:ext cx="0" cy="1242013"/>
              </a:xfrm>
              <a:prstGeom prst="line">
                <a:avLst/>
              </a:prstGeom>
              <a:noFill/>
              <a:ln w="63500" cap="flat" cmpd="sng" algn="ctr">
                <a:solidFill>
                  <a:srgbClr val="0E326F"/>
                </a:solidFill>
                <a:prstDash val="solid"/>
                <a:miter lim="800000"/>
              </a:ln>
              <a:effectLst/>
            </p:spPr>
          </p:cxnSp>
        </p:grpSp>
        <p:sp>
          <p:nvSpPr>
            <p:cNvPr id="5" name="正方形/長方形 4">
              <a:extLst>
                <a:ext uri="{FF2B5EF4-FFF2-40B4-BE49-F238E27FC236}">
                  <a16:creationId xmlns:a16="http://schemas.microsoft.com/office/drawing/2014/main" id="{817E9F17-BF50-8A59-9D5C-4F9265E8DAAC}"/>
                </a:ext>
              </a:extLst>
            </p:cNvPr>
            <p:cNvSpPr/>
            <p:nvPr/>
          </p:nvSpPr>
          <p:spPr>
            <a:xfrm>
              <a:off x="432669" y="1318528"/>
              <a:ext cx="6574597"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600" b="1" i="0" u="none" strike="noStrike" kern="0" cap="none" spc="0" normalizeH="0" baseline="0" noProof="0" dirty="0">
                <a:ln>
                  <a:noFill/>
                </a:ln>
                <a:solidFill>
                  <a:srgbClr val="1F497D"/>
                </a:solidFill>
                <a:effectLst/>
                <a:uLnTx/>
                <a:uFillTx/>
                <a:latin typeface="ＭＳ Ｐゴシック"/>
                <a:ea typeface="ＭＳ Ｐゴシック"/>
              </a:endParaRPr>
            </a:p>
          </p:txBody>
        </p:sp>
      </p:grpSp>
      <p:sp>
        <p:nvSpPr>
          <p:cNvPr id="8" name="テキスト ボックス 7">
            <a:extLst>
              <a:ext uri="{FF2B5EF4-FFF2-40B4-BE49-F238E27FC236}">
                <a16:creationId xmlns:a16="http://schemas.microsoft.com/office/drawing/2014/main" id="{C6F8C7CC-F50A-E1E2-CC64-C1FF85D253BE}"/>
              </a:ext>
            </a:extLst>
          </p:cNvPr>
          <p:cNvSpPr txBox="1"/>
          <p:nvPr/>
        </p:nvSpPr>
        <p:spPr>
          <a:xfrm>
            <a:off x="632519" y="4590946"/>
            <a:ext cx="8655225" cy="955903"/>
          </a:xfrm>
          <a:prstGeom prst="rect">
            <a:avLst/>
          </a:prstGeom>
          <a:noFill/>
        </p:spPr>
        <p:txBody>
          <a:bodyPr wrap="square" rtlCol="0" anchor="t">
            <a:spAutoFit/>
          </a:bodyPr>
          <a:lstStyle/>
          <a:p>
            <a:pPr marL="342900" indent="-342900">
              <a:lnSpc>
                <a:spcPct val="150000"/>
              </a:lnSpc>
              <a:buClr>
                <a:srgbClr val="0070C0"/>
              </a:buClr>
              <a:buSzPct val="110000"/>
              <a:buFont typeface="Wingdings" panose="05000000000000000000" pitchFamily="2" charset="2"/>
              <a:buChar char="l"/>
            </a:pPr>
            <a:r>
              <a:rPr lang="en-US" altLang="ja-JP" sz="2000" dirty="0">
                <a:cs typeface="Arial" panose="020B0604020202020204" pitchFamily="34" charset="0"/>
              </a:rPr>
              <a:t>8/29</a:t>
            </a:r>
            <a:r>
              <a:rPr lang="ja-JP" altLang="en-US" sz="2000" dirty="0">
                <a:cs typeface="Arial" panose="020B0604020202020204" pitchFamily="34" charset="0"/>
              </a:rPr>
              <a:t>の課題検討会にて発表</a:t>
            </a:r>
            <a:endParaRPr lang="en-US" altLang="ja-JP" sz="2000" dirty="0">
              <a:solidFill>
                <a:srgbClr val="333333"/>
              </a:solidFill>
              <a:cs typeface="Arial" panose="020B0604020202020204" pitchFamily="34" charset="0"/>
            </a:endParaRPr>
          </a:p>
          <a:p>
            <a:pPr marL="342900" indent="-342900">
              <a:lnSpc>
                <a:spcPct val="150000"/>
              </a:lnSpc>
              <a:buClr>
                <a:srgbClr val="0070C0"/>
              </a:buClr>
              <a:buSzPct val="110000"/>
              <a:buFont typeface="Wingdings" panose="05000000000000000000" pitchFamily="2" charset="2"/>
              <a:buChar char="l"/>
            </a:pPr>
            <a:r>
              <a:rPr lang="ja-JP" altLang="en-US" sz="2000" dirty="0">
                <a:solidFill>
                  <a:srgbClr val="333333"/>
                </a:solidFill>
                <a:cs typeface="Arial" panose="020B0604020202020204" pitchFamily="34" charset="0"/>
              </a:rPr>
              <a:t>効果確認・提案作成</a:t>
            </a:r>
            <a:endParaRPr lang="en-US" altLang="ja-JP" sz="2000" dirty="0">
              <a:solidFill>
                <a:srgbClr val="333333"/>
              </a:solidFill>
              <a:cs typeface="Arial" panose="020B0604020202020204" pitchFamily="34" charset="0"/>
            </a:endParaRPr>
          </a:p>
        </p:txBody>
      </p:sp>
    </p:spTree>
    <p:extLst>
      <p:ext uri="{BB962C8B-B14F-4D97-AF65-F5344CB8AC3E}">
        <p14:creationId xmlns:p14="http://schemas.microsoft.com/office/powerpoint/2010/main" val="7479873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150DFD-AB2B-7D35-3B68-FBD962A0EC6F}"/>
              </a:ext>
            </a:extLst>
          </p:cNvPr>
          <p:cNvSpPr>
            <a:spLocks noGrp="1"/>
          </p:cNvSpPr>
          <p:nvPr>
            <p:ph type="title"/>
          </p:nvPr>
        </p:nvSpPr>
        <p:spPr/>
        <p:txBody>
          <a:bodyPr/>
          <a:lstStyle/>
          <a:p>
            <a:r>
              <a:rPr kumimoji="1" lang="ja-JP" altLang="en-US" dirty="0"/>
              <a:t>目次</a:t>
            </a:r>
          </a:p>
        </p:txBody>
      </p:sp>
      <p:sp>
        <p:nvSpPr>
          <p:cNvPr id="3" name="テキスト ボックス 2">
            <a:extLst>
              <a:ext uri="{FF2B5EF4-FFF2-40B4-BE49-F238E27FC236}">
                <a16:creationId xmlns:a16="http://schemas.microsoft.com/office/drawing/2014/main" id="{F76D38CF-5F0C-90CA-F1D3-0AA30F887DCA}"/>
              </a:ext>
            </a:extLst>
          </p:cNvPr>
          <p:cNvSpPr txBox="1"/>
          <p:nvPr/>
        </p:nvSpPr>
        <p:spPr>
          <a:xfrm>
            <a:off x="634154" y="1050945"/>
            <a:ext cx="8630197" cy="4756110"/>
          </a:xfrm>
          <a:prstGeom prst="rect">
            <a:avLst/>
          </a:prstGeom>
          <a:noFill/>
        </p:spPr>
        <p:txBody>
          <a:bodyPr wrap="square" rtlCol="0" anchor="t">
            <a:spAutoFit/>
          </a:bodyPr>
          <a:lstStyle/>
          <a:p>
            <a:pPr marL="457200" indent="-457200">
              <a:lnSpc>
                <a:spcPct val="200000"/>
              </a:lnSpc>
              <a:buClr>
                <a:srgbClr val="0070C0"/>
              </a:buClr>
              <a:buSzPct val="110000"/>
              <a:buFont typeface="+mj-lt"/>
              <a:buAutoNum type="arabicPeriod"/>
            </a:pPr>
            <a:r>
              <a:rPr lang="ja-JP" altLang="en-US" sz="2800" dirty="0">
                <a:solidFill>
                  <a:schemeClr val="bg1">
                    <a:lumMod val="85000"/>
                  </a:schemeClr>
                </a:solidFill>
                <a:cs typeface="Arial" panose="020B0604020202020204" pitchFamily="34" charset="0"/>
              </a:rPr>
              <a:t>進捗状況</a:t>
            </a:r>
            <a:endParaRPr lang="en-US" altLang="ja-JP" sz="2800" dirty="0">
              <a:solidFill>
                <a:schemeClr val="bg1">
                  <a:lumMod val="85000"/>
                </a:schemeClr>
              </a:solidFill>
              <a:cs typeface="Arial" panose="020B0604020202020204" pitchFamily="34" charset="0"/>
            </a:endParaRPr>
          </a:p>
          <a:p>
            <a:pPr marL="457200" indent="-457200">
              <a:lnSpc>
                <a:spcPct val="200000"/>
              </a:lnSpc>
              <a:buClr>
                <a:srgbClr val="0070C0"/>
              </a:buClr>
              <a:buSzPct val="110000"/>
              <a:buFont typeface="+mj-lt"/>
              <a:buAutoNum type="arabicPeriod"/>
            </a:pPr>
            <a:r>
              <a:rPr lang="ja-JP" altLang="en-US" sz="2800" dirty="0">
                <a:solidFill>
                  <a:schemeClr val="bg1">
                    <a:lumMod val="85000"/>
                  </a:schemeClr>
                </a:solidFill>
                <a:cs typeface="Arial" panose="020B0604020202020204" pitchFamily="34" charset="0"/>
              </a:rPr>
              <a:t>項目ごとの進捗</a:t>
            </a:r>
            <a:endParaRPr lang="en-US" altLang="ja-JP" sz="2800" dirty="0">
              <a:solidFill>
                <a:schemeClr val="bg1">
                  <a:lumMod val="85000"/>
                </a:schemeClr>
              </a:solidFill>
              <a:cs typeface="Arial" panose="020B0604020202020204" pitchFamily="34" charset="0"/>
            </a:endParaRPr>
          </a:p>
          <a:p>
            <a:pPr marL="914400" lvl="1" indent="-457200">
              <a:lnSpc>
                <a:spcPct val="200000"/>
              </a:lnSpc>
              <a:buClr>
                <a:srgbClr val="0070C0"/>
              </a:buClr>
              <a:buSzPct val="110000"/>
              <a:buFont typeface="+mj-ea"/>
              <a:buAutoNum type="circleNumDbPlain"/>
              <a:defRPr/>
            </a:pPr>
            <a:r>
              <a:rPr kumimoji="1" lang="ja-JP" altLang="en-US" sz="2400" b="0" i="0" u="none" strike="noStrike" kern="1200" cap="none" spc="0" normalizeH="0" baseline="0" noProof="0" dirty="0">
                <a:ln>
                  <a:noFill/>
                </a:ln>
                <a:solidFill>
                  <a:schemeClr val="bg1">
                    <a:lumMod val="85000"/>
                  </a:schemeClr>
                </a:solidFill>
                <a:effectLst/>
                <a:uLnTx/>
                <a:uFillTx/>
                <a:latin typeface="Arial" panose="020B0604020202020204" pitchFamily="34" charset="0"/>
                <a:ea typeface="ＭＳ Ｐゴシック" panose="020B0600070205080204" pitchFamily="50" charset="-128"/>
                <a:cs typeface="Arial" panose="020B0604020202020204" pitchFamily="34" charset="0"/>
              </a:rPr>
              <a:t>構造関数　</a:t>
            </a:r>
            <a:r>
              <a:rPr kumimoji="1" lang="ja-JP" altLang="en-US" sz="2400" kern="1200" dirty="0">
                <a:solidFill>
                  <a:schemeClr val="bg1">
                    <a:lumMod val="85000"/>
                  </a:schemeClr>
                </a:solidFill>
                <a:latin typeface="Arial" panose="020B0604020202020204" pitchFamily="34" charset="0"/>
                <a:ea typeface="ＭＳ Ｐゴシック" panose="020B0600070205080204" pitchFamily="50" charset="-128"/>
                <a:cs typeface="Arial" panose="020B0604020202020204" pitchFamily="34" charset="0"/>
              </a:rPr>
              <a:t>計算手法開発</a:t>
            </a:r>
            <a:endParaRPr kumimoji="1" lang="en-US" altLang="ja-JP" sz="2400" kern="1200" dirty="0">
              <a:solidFill>
                <a:schemeClr val="bg1">
                  <a:lumMod val="85000"/>
                </a:schemeClr>
              </a:solidFill>
              <a:latin typeface="Arial" panose="020B0604020202020204" pitchFamily="34" charset="0"/>
              <a:ea typeface="ＭＳ Ｐゴシック" panose="020B0600070205080204" pitchFamily="50" charset="-128"/>
              <a:cs typeface="Arial" panose="020B0604020202020204" pitchFamily="34" charset="0"/>
            </a:endParaRPr>
          </a:p>
          <a:p>
            <a:pPr marL="914400" marR="0" lvl="1" indent="-457200" algn="l" defTabSz="914400" rtl="0" eaLnBrk="0" fontAlgn="base" latinLnBrk="0" hangingPunct="0">
              <a:lnSpc>
                <a:spcPct val="200000"/>
              </a:lnSpc>
              <a:spcBef>
                <a:spcPct val="0"/>
              </a:spcBef>
              <a:spcAft>
                <a:spcPct val="0"/>
              </a:spcAft>
              <a:buClr>
                <a:srgbClr val="0070C0"/>
              </a:buClr>
              <a:buSzPct val="110000"/>
              <a:buFont typeface="+mj-ea"/>
              <a:buAutoNum type="circleNumDbPlain"/>
              <a:tabLst/>
              <a:defRPr/>
            </a:pPr>
            <a:r>
              <a:rPr kumimoji="1" lang="en-US" altLang="ja-JP" sz="2400" b="0" i="0" u="none" strike="noStrike" kern="1200" cap="none" spc="0" normalizeH="0" baseline="0" noProof="0" dirty="0">
                <a:ln>
                  <a:noFill/>
                </a:ln>
                <a:solidFill>
                  <a:schemeClr val="bg1">
                    <a:lumMod val="85000"/>
                  </a:schemeClr>
                </a:solidFill>
                <a:effectLst/>
                <a:uLnTx/>
                <a:uFillTx/>
                <a:latin typeface="Arial" panose="020B0604020202020204" pitchFamily="34" charset="0"/>
                <a:ea typeface="ＭＳ Ｐゴシック" panose="020B0600070205080204" pitchFamily="50" charset="-128"/>
                <a:cs typeface="Arial" panose="020B0604020202020204" pitchFamily="34" charset="0"/>
              </a:rPr>
              <a:t>OSAB</a:t>
            </a:r>
            <a:r>
              <a:rPr kumimoji="1" lang="ja-JP" altLang="en-US" sz="2400" b="0" i="0" u="none" strike="noStrike" kern="1200" cap="none" spc="0" normalizeH="0" baseline="0" noProof="0" dirty="0">
                <a:ln>
                  <a:noFill/>
                </a:ln>
                <a:solidFill>
                  <a:schemeClr val="bg1">
                    <a:lumMod val="85000"/>
                  </a:schemeClr>
                </a:solidFill>
                <a:effectLst/>
                <a:uLnTx/>
                <a:uFillTx/>
                <a:latin typeface="Arial" panose="020B0604020202020204" pitchFamily="34" charset="0"/>
                <a:ea typeface="ＭＳ Ｐゴシック" panose="020B0600070205080204" pitchFamily="50" charset="-128"/>
                <a:cs typeface="Arial" panose="020B0604020202020204" pitchFamily="34" charset="0"/>
              </a:rPr>
              <a:t>　中試酸化炉　シミュレーション</a:t>
            </a:r>
            <a:endParaRPr kumimoji="1" lang="en-US" altLang="ja-JP" sz="2400" b="0" i="0" u="none" strike="noStrike" kern="1200" cap="none" spc="0" normalizeH="0" baseline="0" noProof="0" dirty="0">
              <a:ln>
                <a:noFill/>
              </a:ln>
              <a:solidFill>
                <a:schemeClr val="bg1">
                  <a:lumMod val="85000"/>
                </a:schemeClr>
              </a:solidFill>
              <a:effectLst/>
              <a:uLnTx/>
              <a:uFillTx/>
              <a:latin typeface="Arial" panose="020B0604020202020204" pitchFamily="34" charset="0"/>
              <a:ea typeface="ＭＳ Ｐゴシック" panose="020B0600070205080204" pitchFamily="50" charset="-128"/>
              <a:cs typeface="Arial" panose="020B0604020202020204" pitchFamily="34" charset="0"/>
            </a:endParaRPr>
          </a:p>
          <a:p>
            <a:pPr marL="914400" marR="0" lvl="1" indent="-457200" algn="l" defTabSz="914400" rtl="0" eaLnBrk="0" fontAlgn="base" latinLnBrk="0" hangingPunct="0">
              <a:lnSpc>
                <a:spcPct val="200000"/>
              </a:lnSpc>
              <a:spcBef>
                <a:spcPct val="0"/>
              </a:spcBef>
              <a:spcAft>
                <a:spcPct val="0"/>
              </a:spcAft>
              <a:buClr>
                <a:srgbClr val="0070C0"/>
              </a:buClr>
              <a:buSzPct val="110000"/>
              <a:buFont typeface="+mj-ea"/>
              <a:buAutoNum type="circleNumDbPlain"/>
              <a:tabLst/>
              <a:defRPr/>
            </a:pPr>
            <a:r>
              <a:rPr kumimoji="1" lang="ja-JP" altLang="en-US" sz="2400" b="0" i="0" u="none" strike="noStrike" kern="1200" cap="none" spc="0" normalizeH="0" baseline="0" noProof="0" dirty="0">
                <a:ln>
                  <a:noFill/>
                </a:ln>
                <a:solidFill>
                  <a:schemeClr val="bg1">
                    <a:lumMod val="85000"/>
                  </a:schemeClr>
                </a:solidFill>
                <a:effectLst/>
                <a:uLnTx/>
                <a:uFillTx/>
                <a:latin typeface="Arial" panose="020B0604020202020204" pitchFamily="34" charset="0"/>
                <a:ea typeface="ＭＳ Ｐゴシック" panose="020B0600070205080204" pitchFamily="50" charset="-128"/>
                <a:cs typeface="Arial" panose="020B0604020202020204" pitchFamily="34" charset="0"/>
              </a:rPr>
              <a:t>検査自動化</a:t>
            </a:r>
            <a:r>
              <a:rPr kumimoji="1" lang="en-US" altLang="ja-JP" sz="2400" b="0" i="0" u="none" strike="noStrike" kern="1200" cap="none" spc="0" normalizeH="0" baseline="0" noProof="0" dirty="0">
                <a:ln>
                  <a:noFill/>
                </a:ln>
                <a:solidFill>
                  <a:schemeClr val="bg1">
                    <a:lumMod val="85000"/>
                  </a:schemeClr>
                </a:solidFill>
                <a:effectLst/>
                <a:uLnTx/>
                <a:uFillTx/>
                <a:latin typeface="Arial" panose="020B0604020202020204" pitchFamily="34" charset="0"/>
                <a:ea typeface="ＭＳ Ｐゴシック" panose="020B0600070205080204" pitchFamily="50" charset="-128"/>
                <a:cs typeface="Arial" panose="020B0604020202020204" pitchFamily="34" charset="0"/>
              </a:rPr>
              <a:t>Gr</a:t>
            </a:r>
            <a:r>
              <a:rPr kumimoji="1" lang="ja-JP" altLang="en-US" sz="2400" b="0" i="0" u="none" strike="noStrike" kern="1200" cap="none" spc="0" normalizeH="0" baseline="0" noProof="0" dirty="0">
                <a:ln>
                  <a:noFill/>
                </a:ln>
                <a:solidFill>
                  <a:schemeClr val="bg1">
                    <a:lumMod val="85000"/>
                  </a:schemeClr>
                </a:solidFill>
                <a:effectLst/>
                <a:uLnTx/>
                <a:uFillTx/>
                <a:latin typeface="Arial" panose="020B0604020202020204" pitchFamily="34" charset="0"/>
                <a:ea typeface="ＭＳ Ｐゴシック" panose="020B0600070205080204" pitchFamily="50" charset="-128"/>
                <a:cs typeface="Arial" panose="020B0604020202020204" pitchFamily="34" charset="0"/>
              </a:rPr>
              <a:t>　</a:t>
            </a:r>
            <a:r>
              <a:rPr kumimoji="1" lang="en-US" altLang="ja-JP" sz="2400" b="0" i="0" u="none" strike="noStrike" kern="1200" cap="none" spc="0" normalizeH="0" baseline="0" noProof="0" dirty="0">
                <a:ln>
                  <a:noFill/>
                </a:ln>
                <a:solidFill>
                  <a:schemeClr val="bg1">
                    <a:lumMod val="85000"/>
                  </a:schemeClr>
                </a:solidFill>
                <a:effectLst/>
                <a:uLnTx/>
                <a:uFillTx/>
                <a:latin typeface="Arial" panose="020B0604020202020204" pitchFamily="34" charset="0"/>
                <a:ea typeface="ＭＳ Ｐゴシック" panose="020B0600070205080204" pitchFamily="50" charset="-128"/>
                <a:cs typeface="Arial" panose="020B0604020202020204" pitchFamily="34" charset="0"/>
              </a:rPr>
              <a:t>HTML</a:t>
            </a:r>
            <a:r>
              <a:rPr kumimoji="1" lang="ja-JP" altLang="en-US" sz="2400" b="0" i="0" u="none" strike="noStrike" kern="1200" cap="none" spc="0" normalizeH="0" baseline="0" noProof="0" dirty="0">
                <a:ln>
                  <a:noFill/>
                </a:ln>
                <a:solidFill>
                  <a:schemeClr val="bg1">
                    <a:lumMod val="85000"/>
                  </a:schemeClr>
                </a:solidFill>
                <a:effectLst/>
                <a:uLnTx/>
                <a:uFillTx/>
                <a:latin typeface="Arial" panose="020B0604020202020204" pitchFamily="34" charset="0"/>
                <a:ea typeface="ＭＳ Ｐゴシック" panose="020B0600070205080204" pitchFamily="50" charset="-128"/>
                <a:cs typeface="Arial" panose="020B0604020202020204" pitchFamily="34" charset="0"/>
              </a:rPr>
              <a:t>自動解析システム</a:t>
            </a:r>
          </a:p>
          <a:p>
            <a:pPr marL="457200" indent="-457200">
              <a:lnSpc>
                <a:spcPct val="200000"/>
              </a:lnSpc>
              <a:buClr>
                <a:srgbClr val="0070C0"/>
              </a:buClr>
              <a:buSzPct val="110000"/>
              <a:buFont typeface="+mj-lt"/>
              <a:buAutoNum type="arabicPeriod"/>
            </a:pPr>
            <a:r>
              <a:rPr lang="ja-JP" altLang="en-US" sz="2800" dirty="0">
                <a:cs typeface="Arial" panose="020B0604020202020204" pitchFamily="34" charset="0"/>
              </a:rPr>
              <a:t>今後の予定</a:t>
            </a:r>
            <a:endParaRPr lang="en-US" altLang="ja-JP" sz="2800" dirty="0">
              <a:cs typeface="Arial" panose="020B0604020202020204" pitchFamily="34" charset="0"/>
            </a:endParaRPr>
          </a:p>
        </p:txBody>
      </p:sp>
    </p:spTree>
    <p:extLst>
      <p:ext uri="{BB962C8B-B14F-4D97-AF65-F5344CB8AC3E}">
        <p14:creationId xmlns:p14="http://schemas.microsoft.com/office/powerpoint/2010/main" val="3766708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150DFD-AB2B-7D35-3B68-FBD962A0EC6F}"/>
              </a:ext>
            </a:extLst>
          </p:cNvPr>
          <p:cNvSpPr>
            <a:spLocks noGrp="1"/>
          </p:cNvSpPr>
          <p:nvPr>
            <p:ph type="title"/>
          </p:nvPr>
        </p:nvSpPr>
        <p:spPr/>
        <p:txBody>
          <a:bodyPr/>
          <a:lstStyle/>
          <a:p>
            <a:r>
              <a:rPr kumimoji="1" lang="ja-JP" altLang="en-US" dirty="0"/>
              <a:t>目次</a:t>
            </a:r>
          </a:p>
        </p:txBody>
      </p:sp>
      <p:sp>
        <p:nvSpPr>
          <p:cNvPr id="3" name="テキスト ボックス 2">
            <a:extLst>
              <a:ext uri="{FF2B5EF4-FFF2-40B4-BE49-F238E27FC236}">
                <a16:creationId xmlns:a16="http://schemas.microsoft.com/office/drawing/2014/main" id="{F76D38CF-5F0C-90CA-F1D3-0AA30F887DCA}"/>
              </a:ext>
            </a:extLst>
          </p:cNvPr>
          <p:cNvSpPr txBox="1"/>
          <p:nvPr/>
        </p:nvSpPr>
        <p:spPr>
          <a:xfrm>
            <a:off x="634154" y="1050945"/>
            <a:ext cx="8630197" cy="4756110"/>
          </a:xfrm>
          <a:prstGeom prst="rect">
            <a:avLst/>
          </a:prstGeom>
          <a:noFill/>
        </p:spPr>
        <p:txBody>
          <a:bodyPr wrap="square" rtlCol="0" anchor="t">
            <a:spAutoFit/>
          </a:bodyPr>
          <a:lstStyle/>
          <a:p>
            <a:pPr marL="457200" indent="-457200">
              <a:lnSpc>
                <a:spcPct val="200000"/>
              </a:lnSpc>
              <a:buClr>
                <a:srgbClr val="0070C0"/>
              </a:buClr>
              <a:buSzPct val="110000"/>
              <a:buFont typeface="+mj-lt"/>
              <a:buAutoNum type="arabicPeriod"/>
            </a:pPr>
            <a:r>
              <a:rPr lang="ja-JP" altLang="en-US" sz="2800" dirty="0">
                <a:cs typeface="Arial" panose="020B0604020202020204" pitchFamily="34" charset="0"/>
              </a:rPr>
              <a:t>進捗状況</a:t>
            </a:r>
            <a:endParaRPr lang="en-US" altLang="ja-JP" sz="2800" dirty="0">
              <a:cs typeface="Arial" panose="020B0604020202020204" pitchFamily="34" charset="0"/>
            </a:endParaRPr>
          </a:p>
          <a:p>
            <a:pPr marL="457200" indent="-457200">
              <a:lnSpc>
                <a:spcPct val="200000"/>
              </a:lnSpc>
              <a:buClr>
                <a:srgbClr val="0070C0"/>
              </a:buClr>
              <a:buSzPct val="110000"/>
              <a:buFont typeface="+mj-lt"/>
              <a:buAutoNum type="arabicPeriod"/>
            </a:pPr>
            <a:r>
              <a:rPr lang="ja-JP" altLang="en-US" sz="2800" dirty="0">
                <a:solidFill>
                  <a:schemeClr val="bg1">
                    <a:lumMod val="85000"/>
                  </a:schemeClr>
                </a:solidFill>
                <a:cs typeface="Arial" panose="020B0604020202020204" pitchFamily="34" charset="0"/>
              </a:rPr>
              <a:t>項目ごとの進捗</a:t>
            </a:r>
            <a:endParaRPr lang="en-US" altLang="ja-JP" sz="2800" dirty="0">
              <a:solidFill>
                <a:schemeClr val="bg1">
                  <a:lumMod val="85000"/>
                </a:schemeClr>
              </a:solidFill>
              <a:cs typeface="Arial" panose="020B0604020202020204" pitchFamily="34" charset="0"/>
            </a:endParaRPr>
          </a:p>
          <a:p>
            <a:pPr marL="914400" lvl="1" indent="-457200">
              <a:lnSpc>
                <a:spcPct val="200000"/>
              </a:lnSpc>
              <a:buClr>
                <a:srgbClr val="0070C0"/>
              </a:buClr>
              <a:buSzPct val="110000"/>
              <a:buFont typeface="+mj-ea"/>
              <a:buAutoNum type="circleNumDbPlain"/>
              <a:defRPr/>
            </a:pPr>
            <a:r>
              <a:rPr kumimoji="1" lang="ja-JP" altLang="en-US" sz="2400" b="0" i="0" u="none" strike="noStrike" kern="1200" cap="none" spc="0" normalizeH="0" baseline="0" noProof="0" dirty="0">
                <a:ln>
                  <a:noFill/>
                </a:ln>
                <a:solidFill>
                  <a:schemeClr val="bg1">
                    <a:lumMod val="85000"/>
                  </a:schemeClr>
                </a:solidFill>
                <a:effectLst/>
                <a:uLnTx/>
                <a:uFillTx/>
                <a:latin typeface="Arial" panose="020B0604020202020204" pitchFamily="34" charset="0"/>
                <a:ea typeface="ＭＳ Ｐゴシック" panose="020B0600070205080204" pitchFamily="50" charset="-128"/>
                <a:cs typeface="Arial" panose="020B0604020202020204" pitchFamily="34" charset="0"/>
              </a:rPr>
              <a:t>構造関数　</a:t>
            </a:r>
            <a:r>
              <a:rPr kumimoji="1" lang="ja-JP" altLang="en-US" sz="2400" kern="1200" dirty="0">
                <a:solidFill>
                  <a:schemeClr val="bg1">
                    <a:lumMod val="85000"/>
                  </a:schemeClr>
                </a:solidFill>
                <a:latin typeface="Arial" panose="020B0604020202020204" pitchFamily="34" charset="0"/>
                <a:ea typeface="ＭＳ Ｐゴシック" panose="020B0600070205080204" pitchFamily="50" charset="-128"/>
                <a:cs typeface="Arial" panose="020B0604020202020204" pitchFamily="34" charset="0"/>
              </a:rPr>
              <a:t>計算手法開発</a:t>
            </a:r>
            <a:endParaRPr kumimoji="1" lang="en-US" altLang="ja-JP" sz="2400" kern="1200" dirty="0">
              <a:solidFill>
                <a:schemeClr val="bg1">
                  <a:lumMod val="85000"/>
                </a:schemeClr>
              </a:solidFill>
              <a:latin typeface="Arial" panose="020B0604020202020204" pitchFamily="34" charset="0"/>
              <a:ea typeface="ＭＳ Ｐゴシック" panose="020B0600070205080204" pitchFamily="50" charset="-128"/>
              <a:cs typeface="Arial" panose="020B0604020202020204" pitchFamily="34" charset="0"/>
            </a:endParaRPr>
          </a:p>
          <a:p>
            <a:pPr marL="914400" marR="0" lvl="1" indent="-457200" algn="l" defTabSz="914400" rtl="0" eaLnBrk="0" fontAlgn="base" latinLnBrk="0" hangingPunct="0">
              <a:lnSpc>
                <a:spcPct val="200000"/>
              </a:lnSpc>
              <a:spcBef>
                <a:spcPct val="0"/>
              </a:spcBef>
              <a:spcAft>
                <a:spcPct val="0"/>
              </a:spcAft>
              <a:buClr>
                <a:srgbClr val="0070C0"/>
              </a:buClr>
              <a:buSzPct val="110000"/>
              <a:buFont typeface="+mj-ea"/>
              <a:buAutoNum type="circleNumDbPlain"/>
              <a:tabLst/>
              <a:defRPr/>
            </a:pPr>
            <a:r>
              <a:rPr kumimoji="1" lang="en-US" altLang="ja-JP" sz="2400" b="0" i="0" u="none" strike="noStrike" kern="1200" cap="none" spc="0" normalizeH="0" baseline="0" noProof="0" dirty="0">
                <a:ln>
                  <a:noFill/>
                </a:ln>
                <a:solidFill>
                  <a:schemeClr val="bg1">
                    <a:lumMod val="85000"/>
                  </a:schemeClr>
                </a:solidFill>
                <a:effectLst/>
                <a:uLnTx/>
                <a:uFillTx/>
                <a:latin typeface="Arial" panose="020B0604020202020204" pitchFamily="34" charset="0"/>
                <a:ea typeface="ＭＳ Ｐゴシック" panose="020B0600070205080204" pitchFamily="50" charset="-128"/>
                <a:cs typeface="Arial" panose="020B0604020202020204" pitchFamily="34" charset="0"/>
              </a:rPr>
              <a:t>OSAB</a:t>
            </a:r>
            <a:r>
              <a:rPr kumimoji="1" lang="ja-JP" altLang="en-US" sz="2400" b="0" i="0" u="none" strike="noStrike" kern="1200" cap="none" spc="0" normalizeH="0" baseline="0" noProof="0" dirty="0">
                <a:ln>
                  <a:noFill/>
                </a:ln>
                <a:solidFill>
                  <a:schemeClr val="bg1">
                    <a:lumMod val="85000"/>
                  </a:schemeClr>
                </a:solidFill>
                <a:effectLst/>
                <a:uLnTx/>
                <a:uFillTx/>
                <a:latin typeface="Arial" panose="020B0604020202020204" pitchFamily="34" charset="0"/>
                <a:ea typeface="ＭＳ Ｐゴシック" panose="020B0600070205080204" pitchFamily="50" charset="-128"/>
                <a:cs typeface="Arial" panose="020B0604020202020204" pitchFamily="34" charset="0"/>
              </a:rPr>
              <a:t>　中試酸化炉　シミュレーション</a:t>
            </a:r>
            <a:endParaRPr kumimoji="1" lang="en-US" altLang="ja-JP" sz="2400" b="0" i="0" u="none" strike="noStrike" kern="1200" cap="none" spc="0" normalizeH="0" baseline="0" noProof="0" dirty="0">
              <a:ln>
                <a:noFill/>
              </a:ln>
              <a:solidFill>
                <a:schemeClr val="bg1">
                  <a:lumMod val="85000"/>
                </a:schemeClr>
              </a:solidFill>
              <a:effectLst/>
              <a:uLnTx/>
              <a:uFillTx/>
              <a:latin typeface="Arial" panose="020B0604020202020204" pitchFamily="34" charset="0"/>
              <a:ea typeface="ＭＳ Ｐゴシック" panose="020B0600070205080204" pitchFamily="50" charset="-128"/>
              <a:cs typeface="Arial" panose="020B0604020202020204" pitchFamily="34" charset="0"/>
            </a:endParaRPr>
          </a:p>
          <a:p>
            <a:pPr marL="914400" marR="0" lvl="1" indent="-457200" algn="l" defTabSz="914400" rtl="0" eaLnBrk="0" fontAlgn="base" latinLnBrk="0" hangingPunct="0">
              <a:lnSpc>
                <a:spcPct val="200000"/>
              </a:lnSpc>
              <a:spcBef>
                <a:spcPct val="0"/>
              </a:spcBef>
              <a:spcAft>
                <a:spcPct val="0"/>
              </a:spcAft>
              <a:buClr>
                <a:srgbClr val="0070C0"/>
              </a:buClr>
              <a:buSzPct val="110000"/>
              <a:buFont typeface="+mj-ea"/>
              <a:buAutoNum type="circleNumDbPlain"/>
              <a:tabLst/>
              <a:defRPr/>
            </a:pPr>
            <a:r>
              <a:rPr kumimoji="1" lang="ja-JP" altLang="en-US" sz="2400" b="0" i="0" u="none" strike="noStrike" kern="1200" cap="none" spc="0" normalizeH="0" baseline="0" noProof="0" dirty="0">
                <a:ln>
                  <a:noFill/>
                </a:ln>
                <a:solidFill>
                  <a:schemeClr val="bg1">
                    <a:lumMod val="85000"/>
                  </a:schemeClr>
                </a:solidFill>
                <a:effectLst/>
                <a:uLnTx/>
                <a:uFillTx/>
                <a:latin typeface="Arial" panose="020B0604020202020204" pitchFamily="34" charset="0"/>
                <a:ea typeface="ＭＳ Ｐゴシック" panose="020B0600070205080204" pitchFamily="50" charset="-128"/>
                <a:cs typeface="Arial" panose="020B0604020202020204" pitchFamily="34" charset="0"/>
              </a:rPr>
              <a:t>検査自動化</a:t>
            </a:r>
            <a:r>
              <a:rPr kumimoji="1" lang="en-US" altLang="ja-JP" sz="2400" b="0" i="0" u="none" strike="noStrike" kern="1200" cap="none" spc="0" normalizeH="0" baseline="0" noProof="0" dirty="0">
                <a:ln>
                  <a:noFill/>
                </a:ln>
                <a:solidFill>
                  <a:schemeClr val="bg1">
                    <a:lumMod val="85000"/>
                  </a:schemeClr>
                </a:solidFill>
                <a:effectLst/>
                <a:uLnTx/>
                <a:uFillTx/>
                <a:latin typeface="Arial" panose="020B0604020202020204" pitchFamily="34" charset="0"/>
                <a:ea typeface="ＭＳ Ｐゴシック" panose="020B0600070205080204" pitchFamily="50" charset="-128"/>
                <a:cs typeface="Arial" panose="020B0604020202020204" pitchFamily="34" charset="0"/>
              </a:rPr>
              <a:t>Gr</a:t>
            </a:r>
            <a:r>
              <a:rPr kumimoji="1" lang="ja-JP" altLang="en-US" sz="2400" b="0" i="0" u="none" strike="noStrike" kern="1200" cap="none" spc="0" normalizeH="0" baseline="0" noProof="0" dirty="0">
                <a:ln>
                  <a:noFill/>
                </a:ln>
                <a:solidFill>
                  <a:schemeClr val="bg1">
                    <a:lumMod val="85000"/>
                  </a:schemeClr>
                </a:solidFill>
                <a:effectLst/>
                <a:uLnTx/>
                <a:uFillTx/>
                <a:latin typeface="Arial" panose="020B0604020202020204" pitchFamily="34" charset="0"/>
                <a:ea typeface="ＭＳ Ｐゴシック" panose="020B0600070205080204" pitchFamily="50" charset="-128"/>
                <a:cs typeface="Arial" panose="020B0604020202020204" pitchFamily="34" charset="0"/>
              </a:rPr>
              <a:t>　</a:t>
            </a:r>
            <a:r>
              <a:rPr kumimoji="1" lang="en-US" altLang="ja-JP" sz="2400" b="0" i="0" u="none" strike="noStrike" kern="1200" cap="none" spc="0" normalizeH="0" baseline="0" noProof="0" dirty="0">
                <a:ln>
                  <a:noFill/>
                </a:ln>
                <a:solidFill>
                  <a:schemeClr val="bg1">
                    <a:lumMod val="85000"/>
                  </a:schemeClr>
                </a:solidFill>
                <a:effectLst/>
                <a:uLnTx/>
                <a:uFillTx/>
                <a:latin typeface="Arial" panose="020B0604020202020204" pitchFamily="34" charset="0"/>
                <a:ea typeface="ＭＳ Ｐゴシック" panose="020B0600070205080204" pitchFamily="50" charset="-128"/>
                <a:cs typeface="Arial" panose="020B0604020202020204" pitchFamily="34" charset="0"/>
              </a:rPr>
              <a:t>HTML</a:t>
            </a:r>
            <a:r>
              <a:rPr kumimoji="1" lang="ja-JP" altLang="en-US" sz="2400" b="0" i="0" u="none" strike="noStrike" kern="1200" cap="none" spc="0" normalizeH="0" baseline="0" noProof="0" dirty="0">
                <a:ln>
                  <a:noFill/>
                </a:ln>
                <a:solidFill>
                  <a:schemeClr val="bg1">
                    <a:lumMod val="85000"/>
                  </a:schemeClr>
                </a:solidFill>
                <a:effectLst/>
                <a:uLnTx/>
                <a:uFillTx/>
                <a:latin typeface="Arial" panose="020B0604020202020204" pitchFamily="34" charset="0"/>
                <a:ea typeface="ＭＳ Ｐゴシック" panose="020B0600070205080204" pitchFamily="50" charset="-128"/>
                <a:cs typeface="Arial" panose="020B0604020202020204" pitchFamily="34" charset="0"/>
              </a:rPr>
              <a:t>自動解析システム</a:t>
            </a:r>
          </a:p>
          <a:p>
            <a:pPr marL="457200" indent="-457200">
              <a:lnSpc>
                <a:spcPct val="200000"/>
              </a:lnSpc>
              <a:buClr>
                <a:srgbClr val="0070C0"/>
              </a:buClr>
              <a:buSzPct val="110000"/>
              <a:buFont typeface="+mj-lt"/>
              <a:buAutoNum type="arabicPeriod"/>
            </a:pPr>
            <a:r>
              <a:rPr lang="ja-JP" altLang="en-US" sz="2800" dirty="0">
                <a:solidFill>
                  <a:schemeClr val="accent3">
                    <a:lumMod val="85000"/>
                  </a:schemeClr>
                </a:solidFill>
                <a:cs typeface="Arial" panose="020B0604020202020204" pitchFamily="34" charset="0"/>
              </a:rPr>
              <a:t>今後の予定</a:t>
            </a:r>
            <a:endParaRPr lang="en-US" altLang="ja-JP" sz="2800" dirty="0">
              <a:solidFill>
                <a:schemeClr val="accent3">
                  <a:lumMod val="85000"/>
                </a:schemeClr>
              </a:solidFill>
              <a:cs typeface="Arial" panose="020B0604020202020204" pitchFamily="34" charset="0"/>
            </a:endParaRPr>
          </a:p>
        </p:txBody>
      </p:sp>
    </p:spTree>
    <p:extLst>
      <p:ext uri="{BB962C8B-B14F-4D97-AF65-F5344CB8AC3E}">
        <p14:creationId xmlns:p14="http://schemas.microsoft.com/office/powerpoint/2010/main" val="23497049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a:prstGeom prst="rect">
            <a:avLst/>
          </a:prstGeom>
        </p:spPr>
        <p:txBody>
          <a:bodyPr/>
          <a:lstStyle/>
          <a:p>
            <a:r>
              <a:rPr lang="ja-JP" altLang="en-US" dirty="0"/>
              <a:t>今後の予定</a:t>
            </a:r>
            <a:endParaRPr kumimoji="1" lang="ja-JP" altLang="en-US" b="1" dirty="0">
              <a:solidFill>
                <a:schemeClr val="bg1"/>
              </a:solidFill>
            </a:endParaRPr>
          </a:p>
        </p:txBody>
      </p:sp>
      <p:graphicFrame>
        <p:nvGraphicFramePr>
          <p:cNvPr id="2" name="表 1">
            <a:extLst>
              <a:ext uri="{FF2B5EF4-FFF2-40B4-BE49-F238E27FC236}">
                <a16:creationId xmlns:a16="http://schemas.microsoft.com/office/drawing/2014/main" id="{2098E85E-B43C-6A2F-76B5-EC032A420162}"/>
              </a:ext>
            </a:extLst>
          </p:cNvPr>
          <p:cNvGraphicFramePr>
            <a:graphicFrameLocks noGrp="1"/>
          </p:cNvGraphicFramePr>
          <p:nvPr>
            <p:extLst>
              <p:ext uri="{D42A27DB-BD31-4B8C-83A1-F6EECF244321}">
                <p14:modId xmlns:p14="http://schemas.microsoft.com/office/powerpoint/2010/main" val="3837977158"/>
              </p:ext>
            </p:extLst>
          </p:nvPr>
        </p:nvGraphicFramePr>
        <p:xfrm>
          <a:off x="195244" y="801214"/>
          <a:ext cx="9474287" cy="3554476"/>
        </p:xfrm>
        <a:graphic>
          <a:graphicData uri="http://schemas.openxmlformats.org/drawingml/2006/table">
            <a:tbl>
              <a:tblPr firstRow="1" bandRow="1">
                <a:tableStyleId>{5C22544A-7EE6-4342-B048-85BDC9FD1C3A}</a:tableStyleId>
              </a:tblPr>
              <a:tblGrid>
                <a:gridCol w="268616">
                  <a:extLst>
                    <a:ext uri="{9D8B030D-6E8A-4147-A177-3AD203B41FA5}">
                      <a16:colId xmlns:a16="http://schemas.microsoft.com/office/drawing/2014/main" val="20000"/>
                    </a:ext>
                  </a:extLst>
                </a:gridCol>
                <a:gridCol w="1878450">
                  <a:extLst>
                    <a:ext uri="{9D8B030D-6E8A-4147-A177-3AD203B41FA5}">
                      <a16:colId xmlns:a16="http://schemas.microsoft.com/office/drawing/2014/main" val="20001"/>
                    </a:ext>
                  </a:extLst>
                </a:gridCol>
                <a:gridCol w="431013">
                  <a:extLst>
                    <a:ext uri="{9D8B030D-6E8A-4147-A177-3AD203B41FA5}">
                      <a16:colId xmlns:a16="http://schemas.microsoft.com/office/drawing/2014/main" val="20003"/>
                    </a:ext>
                  </a:extLst>
                </a:gridCol>
                <a:gridCol w="431013">
                  <a:extLst>
                    <a:ext uri="{9D8B030D-6E8A-4147-A177-3AD203B41FA5}">
                      <a16:colId xmlns:a16="http://schemas.microsoft.com/office/drawing/2014/main" val="20004"/>
                    </a:ext>
                  </a:extLst>
                </a:gridCol>
                <a:gridCol w="431013">
                  <a:extLst>
                    <a:ext uri="{9D8B030D-6E8A-4147-A177-3AD203B41FA5}">
                      <a16:colId xmlns:a16="http://schemas.microsoft.com/office/drawing/2014/main" val="20005"/>
                    </a:ext>
                  </a:extLst>
                </a:gridCol>
                <a:gridCol w="431013">
                  <a:extLst>
                    <a:ext uri="{9D8B030D-6E8A-4147-A177-3AD203B41FA5}">
                      <a16:colId xmlns:a16="http://schemas.microsoft.com/office/drawing/2014/main" val="20007"/>
                    </a:ext>
                  </a:extLst>
                </a:gridCol>
                <a:gridCol w="431013">
                  <a:extLst>
                    <a:ext uri="{9D8B030D-6E8A-4147-A177-3AD203B41FA5}">
                      <a16:colId xmlns:a16="http://schemas.microsoft.com/office/drawing/2014/main" val="4002240873"/>
                    </a:ext>
                  </a:extLst>
                </a:gridCol>
                <a:gridCol w="431013">
                  <a:extLst>
                    <a:ext uri="{9D8B030D-6E8A-4147-A177-3AD203B41FA5}">
                      <a16:colId xmlns:a16="http://schemas.microsoft.com/office/drawing/2014/main" val="1735120872"/>
                    </a:ext>
                  </a:extLst>
                </a:gridCol>
                <a:gridCol w="431013">
                  <a:extLst>
                    <a:ext uri="{9D8B030D-6E8A-4147-A177-3AD203B41FA5}">
                      <a16:colId xmlns:a16="http://schemas.microsoft.com/office/drawing/2014/main" val="3593287875"/>
                    </a:ext>
                  </a:extLst>
                </a:gridCol>
                <a:gridCol w="431013">
                  <a:extLst>
                    <a:ext uri="{9D8B030D-6E8A-4147-A177-3AD203B41FA5}">
                      <a16:colId xmlns:a16="http://schemas.microsoft.com/office/drawing/2014/main" val="2219734027"/>
                    </a:ext>
                  </a:extLst>
                </a:gridCol>
                <a:gridCol w="431013">
                  <a:extLst>
                    <a:ext uri="{9D8B030D-6E8A-4147-A177-3AD203B41FA5}">
                      <a16:colId xmlns:a16="http://schemas.microsoft.com/office/drawing/2014/main" val="1981727672"/>
                    </a:ext>
                  </a:extLst>
                </a:gridCol>
                <a:gridCol w="431013">
                  <a:extLst>
                    <a:ext uri="{9D8B030D-6E8A-4147-A177-3AD203B41FA5}">
                      <a16:colId xmlns:a16="http://schemas.microsoft.com/office/drawing/2014/main" val="20011"/>
                    </a:ext>
                  </a:extLst>
                </a:gridCol>
                <a:gridCol w="431013">
                  <a:extLst>
                    <a:ext uri="{9D8B030D-6E8A-4147-A177-3AD203B41FA5}">
                      <a16:colId xmlns:a16="http://schemas.microsoft.com/office/drawing/2014/main" val="1022781532"/>
                    </a:ext>
                  </a:extLst>
                </a:gridCol>
                <a:gridCol w="431013">
                  <a:extLst>
                    <a:ext uri="{9D8B030D-6E8A-4147-A177-3AD203B41FA5}">
                      <a16:colId xmlns:a16="http://schemas.microsoft.com/office/drawing/2014/main" val="3768876465"/>
                    </a:ext>
                  </a:extLst>
                </a:gridCol>
                <a:gridCol w="431013">
                  <a:extLst>
                    <a:ext uri="{9D8B030D-6E8A-4147-A177-3AD203B41FA5}">
                      <a16:colId xmlns:a16="http://schemas.microsoft.com/office/drawing/2014/main" val="27815534"/>
                    </a:ext>
                  </a:extLst>
                </a:gridCol>
                <a:gridCol w="431013">
                  <a:extLst>
                    <a:ext uri="{9D8B030D-6E8A-4147-A177-3AD203B41FA5}">
                      <a16:colId xmlns:a16="http://schemas.microsoft.com/office/drawing/2014/main" val="3251652039"/>
                    </a:ext>
                  </a:extLst>
                </a:gridCol>
                <a:gridCol w="431013">
                  <a:extLst>
                    <a:ext uri="{9D8B030D-6E8A-4147-A177-3AD203B41FA5}">
                      <a16:colId xmlns:a16="http://schemas.microsoft.com/office/drawing/2014/main" val="2721249796"/>
                    </a:ext>
                  </a:extLst>
                </a:gridCol>
                <a:gridCol w="431013">
                  <a:extLst>
                    <a:ext uri="{9D8B030D-6E8A-4147-A177-3AD203B41FA5}">
                      <a16:colId xmlns:a16="http://schemas.microsoft.com/office/drawing/2014/main" val="2515874007"/>
                    </a:ext>
                  </a:extLst>
                </a:gridCol>
                <a:gridCol w="431013">
                  <a:extLst>
                    <a:ext uri="{9D8B030D-6E8A-4147-A177-3AD203B41FA5}">
                      <a16:colId xmlns:a16="http://schemas.microsoft.com/office/drawing/2014/main" val="3193292072"/>
                    </a:ext>
                  </a:extLst>
                </a:gridCol>
              </a:tblGrid>
              <a:tr h="108200">
                <a:tc gridSpan="2">
                  <a:txBody>
                    <a:bodyPr/>
                    <a:lstStyle/>
                    <a:p>
                      <a:pPr algn="ctr"/>
                      <a:endParaRPr kumimoji="1" lang="ja-JP" altLang="en-US" sz="16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hMerge="1">
                  <a:txBody>
                    <a:bodyPr/>
                    <a:lstStyle/>
                    <a:p>
                      <a:endParaRPr kumimoji="1" lang="ja-JP" altLang="en-US"/>
                    </a:p>
                  </a:txBody>
                  <a:tcPr>
                    <a:lnL w="12700" cap="flat" cmpd="sng" algn="ctr">
                      <a:solidFill>
                        <a:schemeClr val="tx1"/>
                      </a:solidFill>
                      <a:prstDash val="solid"/>
                      <a:round/>
                      <a:headEnd type="none" w="med" len="med"/>
                      <a:tailEnd type="none" w="med" len="med"/>
                    </a:lnL>
                  </a:tcPr>
                </a:tc>
                <a:tc gridSpan="8">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rPr>
                        <a:t>8</a:t>
                      </a:r>
                      <a:r>
                        <a:rPr kumimoji="1" lang="ja-JP" altLang="en-US"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rPr>
                        <a:t>月</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h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200" b="1" dirty="0">
                        <a:solidFill>
                          <a:schemeClr val="bg1"/>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h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200" b="1" dirty="0">
                          <a:solidFill>
                            <a:schemeClr val="bg1"/>
                          </a:solidFill>
                          <a:effectLst/>
                          <a:latin typeface="Meiryo UI" panose="020B0604030504040204" pitchFamily="50" charset="-128"/>
                          <a:ea typeface="Meiryo UI" panose="020B0604030504040204" pitchFamily="50" charset="-128"/>
                          <a:cs typeface="Meiryo UI" panose="020B0604030504040204" pitchFamily="50" charset="-128"/>
                        </a:rPr>
                        <a:t>8</a:t>
                      </a:r>
                      <a:r>
                        <a:rPr kumimoji="1" lang="ja-JP" altLang="en-US" sz="1200" b="1" dirty="0">
                          <a:solidFill>
                            <a:schemeClr val="bg1"/>
                          </a:solidFill>
                          <a:effectLst/>
                          <a:latin typeface="Meiryo UI" panose="020B0604030504040204" pitchFamily="50" charset="-128"/>
                          <a:ea typeface="Meiryo UI" panose="020B0604030504040204" pitchFamily="50" charset="-128"/>
                          <a:cs typeface="Meiryo UI" panose="020B0604030504040204" pitchFamily="50" charset="-128"/>
                        </a:rPr>
                        <a:t>月</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h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200" b="1" dirty="0">
                        <a:solidFill>
                          <a:schemeClr val="bg1"/>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36000" marR="36000" marT="36000" marB="360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h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200" b="1" dirty="0">
                        <a:solidFill>
                          <a:schemeClr val="bg1"/>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h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200" b="1" dirty="0">
                        <a:solidFill>
                          <a:schemeClr val="bg1"/>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36000" marR="36000" marT="36000" marB="360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h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200" b="1" dirty="0">
                        <a:solidFill>
                          <a:schemeClr val="bg1"/>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36000" marR="36000" marT="36000" marB="360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h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200" b="1" dirty="0">
                        <a:solidFill>
                          <a:schemeClr val="bg1"/>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gridSpan="9">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200" b="1" dirty="0">
                          <a:solidFill>
                            <a:schemeClr val="bg1"/>
                          </a:solidFill>
                          <a:effectLst/>
                          <a:latin typeface="Meiryo UI" panose="020B0604030504040204" pitchFamily="50" charset="-128"/>
                          <a:ea typeface="Meiryo UI" panose="020B0604030504040204" pitchFamily="50" charset="-128"/>
                          <a:cs typeface="Meiryo UI" panose="020B0604030504040204" pitchFamily="50" charset="-128"/>
                        </a:rPr>
                        <a:t>9</a:t>
                      </a:r>
                      <a:r>
                        <a:rPr kumimoji="1" lang="ja-JP" altLang="en-US" sz="1200" b="1" dirty="0">
                          <a:solidFill>
                            <a:schemeClr val="bg1"/>
                          </a:solidFill>
                          <a:effectLst/>
                          <a:latin typeface="Meiryo UI" panose="020B0604030504040204" pitchFamily="50" charset="-128"/>
                          <a:ea typeface="Meiryo UI" panose="020B0604030504040204" pitchFamily="50" charset="-128"/>
                          <a:cs typeface="Meiryo UI" panose="020B0604030504040204" pitchFamily="50" charset="-128"/>
                        </a:rPr>
                        <a:t>月</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hMerge="1">
                  <a:txBody>
                    <a:bodyPr/>
                    <a:lstStyle/>
                    <a:p>
                      <a:endParaRPr kumimoji="1" lang="ja-JP" altLang="en-US" dirty="0"/>
                    </a:p>
                  </a:txBody>
                  <a:tcPr>
                    <a:lnL w="12700" cap="flat" cmpd="sng" algn="ctr">
                      <a:solidFill>
                        <a:schemeClr val="tx1"/>
                      </a:solidFill>
                      <a:prstDash val="solid"/>
                      <a:round/>
                      <a:headEnd type="none" w="med" len="med"/>
                      <a:tailEnd type="none" w="med" len="med"/>
                    </a:lnL>
                  </a:tcPr>
                </a:tc>
                <a:tc h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rPr>
                        <a:t>8</a:t>
                      </a:r>
                      <a:r>
                        <a:rPr kumimoji="1" lang="ja-JP" altLang="en-US"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rPr>
                        <a:t>月</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h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h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h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0"/>
                  </a:ext>
                </a:extLst>
              </a:tr>
              <a:tr h="368236">
                <a:tc gridSpan="2">
                  <a:txBody>
                    <a:bodyPr/>
                    <a:lstStyle/>
                    <a:p>
                      <a:pPr algn="ctr"/>
                      <a:r>
                        <a:rPr kumimoji="1" lang="ja-JP" altLang="en-US" sz="18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rPr>
                        <a:t>タスク</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hMerge="1">
                  <a:txBody>
                    <a:bodyPr/>
                    <a:lstStyle/>
                    <a:p>
                      <a:endParaRPr kumimoji="1" lang="ja-JP" altLang="en-US"/>
                    </a:p>
                  </a:txBody>
                  <a:tcPr>
                    <a:lnL w="12700" cap="flat" cmpd="sng" algn="ctr">
                      <a:solidFill>
                        <a:schemeClr val="tx1"/>
                      </a:solidFill>
                      <a:prstDash val="solid"/>
                      <a:round/>
                      <a:headEnd type="none" w="med" len="med"/>
                      <a:tailEnd type="none" w="med" len="med"/>
                    </a:ln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rPr>
                        <a:t>24</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C8C93"/>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rPr>
                        <a:t>25</a:t>
                      </a:r>
                      <a:endParaRPr kumimoji="1" lang="ja-JP" altLang="en-US"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C8C93"/>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rPr>
                        <a:t>26</a:t>
                      </a:r>
                      <a:endParaRPr kumimoji="1" lang="ja-JP" altLang="en-US"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C8C93"/>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rPr>
                        <a:t>27</a:t>
                      </a:r>
                      <a:endParaRPr kumimoji="1" lang="ja-JP" altLang="en-US"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FF"/>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rPr>
                        <a:t>28</a:t>
                      </a:r>
                      <a:endParaRPr kumimoji="1" lang="ja-JP" altLang="en-US"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FF"/>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rPr>
                        <a:t>29</a:t>
                      </a:r>
                      <a:endParaRPr kumimoji="1" lang="ja-JP" altLang="en-US"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C8C93"/>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rPr>
                        <a:t>30</a:t>
                      </a:r>
                      <a:endParaRPr kumimoji="1" lang="ja-JP" altLang="en-US"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C8C93"/>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rPr>
                        <a:t>31</a:t>
                      </a:r>
                      <a:endParaRPr kumimoji="1" lang="ja-JP" altLang="en-US"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C8C93"/>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rPr>
                        <a:t>1</a:t>
                      </a:r>
                      <a:endParaRPr kumimoji="1" lang="ja-JP" altLang="en-US"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C8C93"/>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rPr>
                        <a:t>2</a:t>
                      </a:r>
                      <a:endParaRPr kumimoji="1" lang="ja-JP" altLang="en-US"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C8C93"/>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rPr>
                        <a:t>3</a:t>
                      </a:r>
                      <a:endParaRPr kumimoji="1" lang="ja-JP" altLang="en-US"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FF"/>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rPr>
                        <a:t>4</a:t>
                      </a:r>
                      <a:endParaRPr kumimoji="1" lang="ja-JP" altLang="en-US"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FF"/>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rPr>
                        <a:t>5</a:t>
                      </a:r>
                      <a:endParaRPr kumimoji="1" lang="ja-JP" altLang="en-US"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FF"/>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rPr>
                        <a:t>6</a:t>
                      </a:r>
                      <a:endParaRPr kumimoji="1" lang="ja-JP" altLang="en-US"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C8C93"/>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rPr>
                        <a:t>7</a:t>
                      </a:r>
                      <a:endParaRPr kumimoji="1" lang="ja-JP" altLang="en-US"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C8C93"/>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rPr>
                        <a:t>8</a:t>
                      </a:r>
                      <a:endParaRPr kumimoji="1" lang="ja-JP" altLang="en-US"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C8C93"/>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rPr>
                        <a:t>9</a:t>
                      </a:r>
                      <a:endParaRPr kumimoji="1" lang="ja-JP" altLang="en-US"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C8C93"/>
                    </a:solidFill>
                  </a:tcPr>
                </a:tc>
                <a:extLst>
                  <a:ext uri="{0D108BD9-81ED-4DB2-BD59-A6C34878D82A}">
                    <a16:rowId xmlns:a16="http://schemas.microsoft.com/office/drawing/2014/main" val="10001"/>
                  </a:ext>
                </a:extLst>
              </a:tr>
              <a:tr h="165370">
                <a:tc gridSpan="2">
                  <a:txBody>
                    <a:bodyPr/>
                    <a:lstStyle/>
                    <a:p>
                      <a:pPr marL="0" indent="0" algn="ctr"/>
                      <a:r>
                        <a:rPr lang="ja-JP" altLang="en-US" sz="1600" b="1" dirty="0">
                          <a:solidFill>
                            <a:schemeClr val="tx1"/>
                          </a:solidFill>
                          <a:latin typeface="Arial" panose="020B0604020202020204" pitchFamily="34" charset="0"/>
                          <a:ea typeface="ＭＳ Ｐゴシック" panose="020B0600070205080204" pitchFamily="50" charset="-128"/>
                          <a:cs typeface="Arial" panose="020B0604020202020204" pitchFamily="34" charset="0"/>
                        </a:rPr>
                        <a:t>熱解析</a:t>
                      </a:r>
                      <a:endParaRPr lang="en-US" altLang="ja-JP" sz="1600" b="1" dirty="0">
                        <a:solidFill>
                          <a:schemeClr val="tx1"/>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accent1">
                        <a:lumMod val="90000"/>
                      </a:schemeClr>
                    </a:solidFill>
                  </a:tcPr>
                </a:tc>
                <a:tc h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400" kern="1200" dirty="0">
                        <a:solidFill>
                          <a:schemeClr val="dk1"/>
                        </a:solidFill>
                        <a:latin typeface="Meiryo UI" panose="020B0604030504040204" pitchFamily="50" charset="-128"/>
                        <a:ea typeface="Meiryo UI" panose="020B0604030504040204" pitchFamily="50" charset="-128"/>
                        <a:cs typeface="Meiryo UI" panose="020B0604030504040204"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815191777"/>
                  </a:ext>
                </a:extLst>
              </a:tr>
              <a:tr h="559680">
                <a:tc>
                  <a:txBody>
                    <a:bodyPr/>
                    <a:lstStyle/>
                    <a:p>
                      <a:pPr marL="0" indent="0" algn="ctr"/>
                      <a:r>
                        <a:rPr lang="en-US" altLang="ja-JP"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rPr>
                        <a:t>1</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accent5"/>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tx1"/>
                          </a:solidFill>
                          <a:latin typeface="Arial" panose="020B0604020202020204" pitchFamily="34" charset="0"/>
                          <a:ea typeface="ＭＳ Ｐゴシック" panose="020B0600070205080204" pitchFamily="50" charset="-128"/>
                          <a:cs typeface="Arial" panose="020B0604020202020204" pitchFamily="34" charset="0"/>
                        </a:rPr>
                        <a:t>構造関数</a:t>
                      </a:r>
                      <a:endParaRPr kumimoji="1" lang="en-US" altLang="ja-JP" sz="1200" kern="1200" dirty="0">
                        <a:solidFill>
                          <a:schemeClr val="tx1"/>
                        </a:solidFill>
                        <a:latin typeface="Arial" panose="020B0604020202020204" pitchFamily="34" charset="0"/>
                        <a:ea typeface="ＭＳ Ｐゴシック" panose="020B0600070205080204" pitchFamily="50" charset="-128"/>
                        <a:cs typeface="Arial" panose="020B0604020202020204" pitchFamily="34" charset="0"/>
                      </a:endParaRPr>
                    </a:p>
                    <a:p>
                      <a:pPr marL="0" marR="0" indent="0" algn="ctr" defTabSz="4572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tx1"/>
                          </a:solidFill>
                          <a:latin typeface="Arial" panose="020B0604020202020204" pitchFamily="34" charset="0"/>
                          <a:ea typeface="ＭＳ Ｐゴシック" panose="020B0600070205080204" pitchFamily="50" charset="-128"/>
                          <a:cs typeface="Arial" panose="020B0604020202020204" pitchFamily="34" charset="0"/>
                        </a:rPr>
                        <a:t>計算手法開発</a:t>
                      </a:r>
                      <a:endParaRPr kumimoji="1" lang="en-US" altLang="ja-JP" sz="1200" kern="1200" dirty="0">
                        <a:solidFill>
                          <a:schemeClr val="tx1"/>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accent5"/>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26351801"/>
                  </a:ext>
                </a:extLst>
              </a:tr>
              <a:tr h="559680">
                <a:tc>
                  <a:txBody>
                    <a:bodyPr/>
                    <a:lstStyle/>
                    <a:p>
                      <a:pPr marL="0" indent="0" algn="ctr"/>
                      <a:r>
                        <a:rPr lang="en-US" altLang="ja-JP"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rPr>
                        <a:t>2</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accent5"/>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en-US" altLang="ja-JP" sz="1200" kern="1200" dirty="0">
                          <a:solidFill>
                            <a:schemeClr val="tx1"/>
                          </a:solidFill>
                          <a:latin typeface="Arial" panose="020B0604020202020204" pitchFamily="34" charset="0"/>
                          <a:ea typeface="ＭＳ Ｐゴシック" panose="020B0600070205080204" pitchFamily="50" charset="-128"/>
                          <a:cs typeface="Arial" panose="020B0604020202020204" pitchFamily="34" charset="0"/>
                        </a:rPr>
                        <a:t>OSAB</a:t>
                      </a:r>
                      <a:r>
                        <a:rPr kumimoji="1" lang="ja-JP" altLang="en-US" sz="1200" kern="1200" dirty="0">
                          <a:solidFill>
                            <a:schemeClr val="tx1"/>
                          </a:solidFill>
                          <a:latin typeface="Arial" panose="020B0604020202020204" pitchFamily="34" charset="0"/>
                          <a:ea typeface="ＭＳ Ｐゴシック" panose="020B0600070205080204" pitchFamily="50" charset="-128"/>
                          <a:cs typeface="Arial" panose="020B0604020202020204" pitchFamily="34" charset="0"/>
                        </a:rPr>
                        <a:t>　中試酸化炉</a:t>
                      </a:r>
                      <a:endParaRPr kumimoji="1" lang="en-US" altLang="ja-JP" sz="1200" kern="1200" dirty="0">
                        <a:solidFill>
                          <a:schemeClr val="tx1"/>
                        </a:solidFill>
                        <a:latin typeface="Arial" panose="020B0604020202020204" pitchFamily="34" charset="0"/>
                        <a:ea typeface="ＭＳ Ｐゴシック" panose="020B0600070205080204" pitchFamily="50" charset="-128"/>
                        <a:cs typeface="Arial" panose="020B0604020202020204" pitchFamily="34" charset="0"/>
                      </a:endParaRPr>
                    </a:p>
                    <a:p>
                      <a:pPr marL="0" marR="0" indent="0" algn="ctr" defTabSz="4572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tx1"/>
                          </a:solidFill>
                          <a:latin typeface="Arial" panose="020B0604020202020204" pitchFamily="34" charset="0"/>
                          <a:ea typeface="ＭＳ Ｐゴシック" panose="020B0600070205080204" pitchFamily="50" charset="-128"/>
                          <a:cs typeface="Arial" panose="020B0604020202020204" pitchFamily="34" charset="0"/>
                        </a:rPr>
                        <a:t>シミュレーション</a:t>
                      </a:r>
                      <a:endParaRPr kumimoji="1" lang="en-US" altLang="ja-JP" sz="1200" kern="1200" dirty="0">
                        <a:solidFill>
                          <a:schemeClr val="tx1"/>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accent5"/>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630723968"/>
                  </a:ext>
                </a:extLst>
              </a:tr>
              <a:tr h="245565">
                <a:tc grid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ja-JP" altLang="en-US" sz="1600" b="1" kern="1200" dirty="0">
                          <a:solidFill>
                            <a:schemeClr val="tx1"/>
                          </a:solidFill>
                          <a:latin typeface="Arial" panose="020B0604020202020204" pitchFamily="34" charset="0"/>
                          <a:ea typeface="ＭＳ Ｐゴシック" panose="020B0600070205080204" pitchFamily="50" charset="-128"/>
                          <a:cs typeface="Arial" panose="020B0604020202020204" pitchFamily="34" charset="0"/>
                        </a:rPr>
                        <a:t>業務プロセス改善</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accent1">
                        <a:lumMod val="90000"/>
                      </a:schemeClr>
                    </a:solidFill>
                  </a:tcPr>
                </a:tc>
                <a:tc h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ja-JP" sz="1400" kern="1200" dirty="0">
                        <a:solidFill>
                          <a:schemeClr val="dk1"/>
                        </a:solidFill>
                        <a:latin typeface="Meiryo UI" panose="020B0604030504040204" pitchFamily="50" charset="-128"/>
                        <a:ea typeface="Meiryo UI" panose="020B0604030504040204" pitchFamily="50" charset="-128"/>
                        <a:cs typeface="Meiryo UI" panose="020B0604030504040204"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55968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en-US" altLang="ja-JP" sz="1200" kern="1200" dirty="0">
                          <a:solidFill>
                            <a:schemeClr val="dk1"/>
                          </a:solidFill>
                          <a:latin typeface="Arial" panose="020B0604020202020204" pitchFamily="34" charset="0"/>
                          <a:ea typeface="ＭＳ Ｐゴシック" panose="020B0600070205080204" pitchFamily="50" charset="-128"/>
                          <a:cs typeface="Arial" panose="020B0604020202020204" pitchFamily="34" charset="0"/>
                        </a:rPr>
                        <a:t>1</a:t>
                      </a:r>
                      <a:endParaRPr kumimoji="1" lang="ja-JP" altLang="en-US" sz="1200" kern="1200" dirty="0">
                        <a:solidFill>
                          <a:schemeClr val="dk1"/>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accent5"/>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tx1"/>
                          </a:solidFill>
                          <a:latin typeface="Arial" panose="020B0604020202020204" pitchFamily="34" charset="0"/>
                          <a:ea typeface="ＭＳ Ｐゴシック" panose="020B0600070205080204" pitchFamily="50" charset="-128"/>
                          <a:cs typeface="Arial" panose="020B0604020202020204" pitchFamily="34" charset="0"/>
                        </a:rPr>
                        <a:t>検査自動化</a:t>
                      </a:r>
                      <a:r>
                        <a:rPr kumimoji="1" lang="en-US" altLang="ja-JP" sz="1200" kern="1200" dirty="0">
                          <a:solidFill>
                            <a:schemeClr val="tx1"/>
                          </a:solidFill>
                          <a:latin typeface="Arial" panose="020B0604020202020204" pitchFamily="34" charset="0"/>
                          <a:ea typeface="ＭＳ Ｐゴシック" panose="020B0600070205080204" pitchFamily="50" charset="-128"/>
                          <a:cs typeface="Arial" panose="020B0604020202020204" pitchFamily="34" charset="0"/>
                        </a:rPr>
                        <a:t>Gr</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200" kern="1200" dirty="0">
                          <a:solidFill>
                            <a:schemeClr val="tx1"/>
                          </a:solidFill>
                          <a:latin typeface="Arial" panose="020B0604020202020204" pitchFamily="34" charset="0"/>
                          <a:ea typeface="ＭＳ Ｐゴシック" panose="020B0600070205080204" pitchFamily="50" charset="-128"/>
                          <a:cs typeface="Arial" panose="020B0604020202020204" pitchFamily="34" charset="0"/>
                        </a:rPr>
                        <a:t>HTML</a:t>
                      </a:r>
                      <a:r>
                        <a:rPr kumimoji="1" lang="ja-JP" altLang="en-US" sz="1200" kern="1200" dirty="0">
                          <a:solidFill>
                            <a:schemeClr val="tx1"/>
                          </a:solidFill>
                          <a:latin typeface="Arial" panose="020B0604020202020204" pitchFamily="34" charset="0"/>
                          <a:ea typeface="ＭＳ Ｐゴシック" panose="020B0600070205080204" pitchFamily="50" charset="-128"/>
                          <a:cs typeface="Arial" panose="020B0604020202020204" pitchFamily="34" charset="0"/>
                        </a:rPr>
                        <a:t>自動解析システム</a:t>
                      </a:r>
                      <a:endParaRPr kumimoji="1" lang="en-US" altLang="ja-JP" sz="1200" kern="1200" dirty="0">
                        <a:solidFill>
                          <a:schemeClr val="tx1"/>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accent5"/>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559680">
                <a:tc grid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ja-JP" altLang="en-US" sz="1600" b="1" kern="1200" dirty="0">
                          <a:solidFill>
                            <a:schemeClr val="dk1"/>
                          </a:solidFill>
                          <a:latin typeface="Arial" panose="020B0604020202020204" pitchFamily="34" charset="0"/>
                          <a:ea typeface="ＭＳ Ｐゴシック" panose="020B0600070205080204" pitchFamily="50" charset="-128"/>
                          <a:cs typeface="Arial" panose="020B0604020202020204" pitchFamily="34" charset="0"/>
                        </a:rPr>
                        <a:t>その他</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90000"/>
                      </a:schemeClr>
                    </a:solidFill>
                  </a:tcPr>
                </a:tc>
                <a:tc h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en-US" altLang="ja-JP" sz="1400" kern="1200" dirty="0">
                        <a:solidFill>
                          <a:schemeClr val="tx1"/>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03612994"/>
                  </a:ext>
                </a:extLst>
              </a:tr>
            </a:tbl>
          </a:graphicData>
        </a:graphic>
      </p:graphicFrame>
      <p:cxnSp>
        <p:nvCxnSpPr>
          <p:cNvPr id="3" name="直線コネクタ 2">
            <a:extLst>
              <a:ext uri="{FF2B5EF4-FFF2-40B4-BE49-F238E27FC236}">
                <a16:creationId xmlns:a16="http://schemas.microsoft.com/office/drawing/2014/main" id="{13608E63-BB77-07BB-BE44-2F3A5970B658}"/>
              </a:ext>
            </a:extLst>
          </p:cNvPr>
          <p:cNvCxnSpPr>
            <a:cxnSpLocks/>
          </p:cNvCxnSpPr>
          <p:nvPr/>
        </p:nvCxnSpPr>
        <p:spPr bwMode="auto">
          <a:xfrm>
            <a:off x="9453500" y="728193"/>
            <a:ext cx="0" cy="3744923"/>
          </a:xfrm>
          <a:prstGeom prst="line">
            <a:avLst/>
          </a:prstGeom>
          <a:ln w="38100">
            <a:solidFill>
              <a:srgbClr val="FF0000"/>
            </a:solidFill>
            <a:prstDash val="dash"/>
          </a:ln>
        </p:spPr>
        <p:style>
          <a:lnRef idx="1">
            <a:schemeClr val="dk1"/>
          </a:lnRef>
          <a:fillRef idx="0">
            <a:schemeClr val="dk1"/>
          </a:fillRef>
          <a:effectRef idx="0">
            <a:schemeClr val="dk1"/>
          </a:effectRef>
          <a:fontRef idx="minor">
            <a:schemeClr val="tx1"/>
          </a:fontRef>
        </p:style>
      </p:cxnSp>
      <p:cxnSp>
        <p:nvCxnSpPr>
          <p:cNvPr id="4" name="直線矢印コネクタ 3">
            <a:extLst>
              <a:ext uri="{FF2B5EF4-FFF2-40B4-BE49-F238E27FC236}">
                <a16:creationId xmlns:a16="http://schemas.microsoft.com/office/drawing/2014/main" id="{805C981D-D863-1BF8-2A01-684199291DB1}"/>
              </a:ext>
            </a:extLst>
          </p:cNvPr>
          <p:cNvCxnSpPr/>
          <p:nvPr/>
        </p:nvCxnSpPr>
        <p:spPr bwMode="auto">
          <a:xfrm>
            <a:off x="2360712" y="1952836"/>
            <a:ext cx="6876764" cy="0"/>
          </a:xfrm>
          <a:prstGeom prst="straightConnector1">
            <a:avLst/>
          </a:prstGeom>
          <a:solidFill>
            <a:schemeClr val="accent1"/>
          </a:solidFill>
          <a:ln w="57150" cap="flat" cmpd="sng" algn="ctr">
            <a:solidFill>
              <a:schemeClr val="accent1">
                <a:lumMod val="50000"/>
              </a:schemeClr>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6" name="テキスト ボックス 5">
            <a:extLst>
              <a:ext uri="{FF2B5EF4-FFF2-40B4-BE49-F238E27FC236}">
                <a16:creationId xmlns:a16="http://schemas.microsoft.com/office/drawing/2014/main" id="{99880A2F-D5A1-F72F-0A46-71BC0E517616}"/>
              </a:ext>
            </a:extLst>
          </p:cNvPr>
          <p:cNvSpPr txBox="1"/>
          <p:nvPr/>
        </p:nvSpPr>
        <p:spPr>
          <a:xfrm>
            <a:off x="3368824" y="2014656"/>
            <a:ext cx="4852610" cy="307777"/>
          </a:xfrm>
          <a:prstGeom prst="rect">
            <a:avLst/>
          </a:prstGeom>
          <a:noFill/>
        </p:spPr>
        <p:txBody>
          <a:bodyPr wrap="none" rtlCol="0">
            <a:spAutoFit/>
          </a:bodyPr>
          <a:lstStyle/>
          <a:p>
            <a:pPr algn="ctr"/>
            <a:r>
              <a:rPr kumimoji="1" lang="ja-JP" altLang="en-US" sz="1400" dirty="0">
                <a:cs typeface="Arial" panose="020B0604020202020204" pitchFamily="34" charset="0"/>
              </a:rPr>
              <a:t>逆畳み込み条件検討・技術資料作成・構造関数計算結果検証</a:t>
            </a:r>
          </a:p>
        </p:txBody>
      </p:sp>
      <p:cxnSp>
        <p:nvCxnSpPr>
          <p:cNvPr id="10" name="直線コネクタ 9">
            <a:extLst>
              <a:ext uri="{FF2B5EF4-FFF2-40B4-BE49-F238E27FC236}">
                <a16:creationId xmlns:a16="http://schemas.microsoft.com/office/drawing/2014/main" id="{62A2EFC8-8BCD-B9A8-E460-D1EA00299472}"/>
              </a:ext>
            </a:extLst>
          </p:cNvPr>
          <p:cNvCxnSpPr>
            <a:cxnSpLocks/>
          </p:cNvCxnSpPr>
          <p:nvPr/>
        </p:nvCxnSpPr>
        <p:spPr bwMode="auto">
          <a:xfrm>
            <a:off x="6861212" y="3717032"/>
            <a:ext cx="0" cy="756084"/>
          </a:xfrm>
          <a:prstGeom prst="line">
            <a:avLst/>
          </a:prstGeom>
          <a:ln w="38100">
            <a:solidFill>
              <a:srgbClr val="3C8C93"/>
            </a:solidFill>
            <a:prstDash val="dash"/>
          </a:ln>
        </p:spPr>
        <p:style>
          <a:lnRef idx="1">
            <a:schemeClr val="dk1"/>
          </a:lnRef>
          <a:fillRef idx="0">
            <a:schemeClr val="dk1"/>
          </a:fillRef>
          <a:effectRef idx="0">
            <a:schemeClr val="dk1"/>
          </a:effectRef>
          <a:fontRef idx="minor">
            <a:schemeClr val="tx1"/>
          </a:fontRef>
        </p:style>
      </p:cxnSp>
      <p:cxnSp>
        <p:nvCxnSpPr>
          <p:cNvPr id="21" name="直線コネクタ 20">
            <a:extLst>
              <a:ext uri="{FF2B5EF4-FFF2-40B4-BE49-F238E27FC236}">
                <a16:creationId xmlns:a16="http://schemas.microsoft.com/office/drawing/2014/main" id="{54A41852-48F1-3D56-0350-F6DA56435AFD}"/>
              </a:ext>
            </a:extLst>
          </p:cNvPr>
          <p:cNvCxnSpPr>
            <a:cxnSpLocks/>
          </p:cNvCxnSpPr>
          <p:nvPr/>
        </p:nvCxnSpPr>
        <p:spPr bwMode="auto">
          <a:xfrm>
            <a:off x="8155265" y="2861499"/>
            <a:ext cx="0" cy="459489"/>
          </a:xfrm>
          <a:prstGeom prst="line">
            <a:avLst/>
          </a:prstGeom>
          <a:ln w="38100">
            <a:solidFill>
              <a:srgbClr val="3C8C93"/>
            </a:solidFill>
            <a:prstDash val="dash"/>
          </a:ln>
        </p:spPr>
        <p:style>
          <a:lnRef idx="1">
            <a:schemeClr val="dk1"/>
          </a:lnRef>
          <a:fillRef idx="0">
            <a:schemeClr val="dk1"/>
          </a:fillRef>
          <a:effectRef idx="0">
            <a:schemeClr val="dk1"/>
          </a:effectRef>
          <a:fontRef idx="minor">
            <a:schemeClr val="tx1"/>
          </a:fontRef>
        </p:style>
      </p:cxnSp>
      <p:sp>
        <p:nvSpPr>
          <p:cNvPr id="22" name="テキスト ボックス 21">
            <a:extLst>
              <a:ext uri="{FF2B5EF4-FFF2-40B4-BE49-F238E27FC236}">
                <a16:creationId xmlns:a16="http://schemas.microsoft.com/office/drawing/2014/main" id="{AD1DE025-8EED-72A0-B1F3-1C9CB537A2BF}"/>
              </a:ext>
            </a:extLst>
          </p:cNvPr>
          <p:cNvSpPr txBox="1"/>
          <p:nvPr/>
        </p:nvSpPr>
        <p:spPr>
          <a:xfrm>
            <a:off x="7617296" y="2923318"/>
            <a:ext cx="1075937" cy="307777"/>
          </a:xfrm>
          <a:prstGeom prst="rect">
            <a:avLst/>
          </a:prstGeom>
          <a:noFill/>
        </p:spPr>
        <p:txBody>
          <a:bodyPr wrap="none" rtlCol="0">
            <a:spAutoFit/>
          </a:bodyPr>
          <a:lstStyle/>
          <a:p>
            <a:pPr algn="ctr"/>
            <a:r>
              <a:rPr kumimoji="1" lang="ja-JP" altLang="en-US" sz="1400" dirty="0">
                <a:cs typeface="Arial" panose="020B0604020202020204" pitchFamily="34" charset="0"/>
              </a:rPr>
              <a:t>業プロ</a:t>
            </a:r>
            <a:r>
              <a:rPr kumimoji="1" lang="en-US" altLang="ja-JP" sz="1400" dirty="0">
                <a:cs typeface="Arial" panose="020B0604020202020204" pitchFamily="34" charset="0"/>
              </a:rPr>
              <a:t>MTG</a:t>
            </a:r>
            <a:endParaRPr kumimoji="1" lang="ja-JP" altLang="en-US" sz="1400" dirty="0">
              <a:cs typeface="Arial" panose="020B0604020202020204" pitchFamily="34" charset="0"/>
            </a:endParaRPr>
          </a:p>
        </p:txBody>
      </p:sp>
      <p:sp>
        <p:nvSpPr>
          <p:cNvPr id="32" name="テキスト ボックス 31">
            <a:extLst>
              <a:ext uri="{FF2B5EF4-FFF2-40B4-BE49-F238E27FC236}">
                <a16:creationId xmlns:a16="http://schemas.microsoft.com/office/drawing/2014/main" id="{04D50168-1519-803D-76C5-9A2B57802298}"/>
              </a:ext>
            </a:extLst>
          </p:cNvPr>
          <p:cNvSpPr txBox="1"/>
          <p:nvPr/>
        </p:nvSpPr>
        <p:spPr>
          <a:xfrm>
            <a:off x="3862825" y="2581163"/>
            <a:ext cx="3862483" cy="307777"/>
          </a:xfrm>
          <a:prstGeom prst="rect">
            <a:avLst/>
          </a:prstGeom>
          <a:noFill/>
        </p:spPr>
        <p:txBody>
          <a:bodyPr wrap="square" rtlCol="0">
            <a:spAutoFit/>
          </a:bodyPr>
          <a:lstStyle/>
          <a:p>
            <a:pPr algn="ctr"/>
            <a:r>
              <a:rPr kumimoji="1" lang="ja-JP" altLang="en-US" sz="1400" dirty="0">
                <a:cs typeface="Arial" panose="020B0604020202020204" pitchFamily="34" charset="0"/>
              </a:rPr>
              <a:t>物性調査・条件設定・シミュレーション計算実行</a:t>
            </a:r>
          </a:p>
        </p:txBody>
      </p:sp>
      <p:sp>
        <p:nvSpPr>
          <p:cNvPr id="43" name="テキスト ボックス 42">
            <a:extLst>
              <a:ext uri="{FF2B5EF4-FFF2-40B4-BE49-F238E27FC236}">
                <a16:creationId xmlns:a16="http://schemas.microsoft.com/office/drawing/2014/main" id="{72D6FF97-FF3E-1203-51E1-65FCE3E6D4DA}"/>
              </a:ext>
            </a:extLst>
          </p:cNvPr>
          <p:cNvSpPr txBox="1"/>
          <p:nvPr/>
        </p:nvSpPr>
        <p:spPr>
          <a:xfrm>
            <a:off x="6429164" y="3893895"/>
            <a:ext cx="902811" cy="307777"/>
          </a:xfrm>
          <a:prstGeom prst="rect">
            <a:avLst/>
          </a:prstGeom>
          <a:noFill/>
        </p:spPr>
        <p:txBody>
          <a:bodyPr wrap="none" rtlCol="0">
            <a:spAutoFit/>
          </a:bodyPr>
          <a:lstStyle/>
          <a:p>
            <a:pPr algn="ctr"/>
            <a:r>
              <a:rPr kumimoji="1" lang="ja-JP" altLang="en-US" sz="1400" dirty="0">
                <a:cs typeface="Arial" panose="020B0604020202020204" pitchFamily="34" charset="0"/>
              </a:rPr>
              <a:t>資格試験</a:t>
            </a:r>
          </a:p>
        </p:txBody>
      </p:sp>
      <p:cxnSp>
        <p:nvCxnSpPr>
          <p:cNvPr id="46" name="直線コネクタ 45">
            <a:extLst>
              <a:ext uri="{FF2B5EF4-FFF2-40B4-BE49-F238E27FC236}">
                <a16:creationId xmlns:a16="http://schemas.microsoft.com/office/drawing/2014/main" id="{DCAF3059-B1EB-0D39-CFA1-F878B42D811D}"/>
              </a:ext>
            </a:extLst>
          </p:cNvPr>
          <p:cNvCxnSpPr>
            <a:cxnSpLocks/>
          </p:cNvCxnSpPr>
          <p:nvPr/>
        </p:nvCxnSpPr>
        <p:spPr bwMode="auto">
          <a:xfrm>
            <a:off x="7732517" y="3717032"/>
            <a:ext cx="0" cy="756084"/>
          </a:xfrm>
          <a:prstGeom prst="line">
            <a:avLst/>
          </a:prstGeom>
          <a:ln w="38100">
            <a:solidFill>
              <a:srgbClr val="3C8C93"/>
            </a:solidFill>
            <a:prstDash val="dash"/>
          </a:ln>
        </p:spPr>
        <p:style>
          <a:lnRef idx="1">
            <a:schemeClr val="dk1"/>
          </a:lnRef>
          <a:fillRef idx="0">
            <a:schemeClr val="dk1"/>
          </a:fillRef>
          <a:effectRef idx="0">
            <a:schemeClr val="dk1"/>
          </a:effectRef>
          <a:fontRef idx="minor">
            <a:schemeClr val="tx1"/>
          </a:fontRef>
        </p:style>
      </p:cxnSp>
      <p:sp>
        <p:nvSpPr>
          <p:cNvPr id="47" name="テキスト ボックス 46">
            <a:extLst>
              <a:ext uri="{FF2B5EF4-FFF2-40B4-BE49-F238E27FC236}">
                <a16:creationId xmlns:a16="http://schemas.microsoft.com/office/drawing/2014/main" id="{A10B1594-89C2-ADEF-9BAA-2E0EADE33FD9}"/>
              </a:ext>
            </a:extLst>
          </p:cNvPr>
          <p:cNvSpPr txBox="1"/>
          <p:nvPr/>
        </p:nvSpPr>
        <p:spPr>
          <a:xfrm>
            <a:off x="7480006" y="3893895"/>
            <a:ext cx="543739" cy="307777"/>
          </a:xfrm>
          <a:prstGeom prst="rect">
            <a:avLst/>
          </a:prstGeom>
          <a:noFill/>
        </p:spPr>
        <p:txBody>
          <a:bodyPr wrap="none" rtlCol="0">
            <a:spAutoFit/>
          </a:bodyPr>
          <a:lstStyle/>
          <a:p>
            <a:pPr algn="ctr"/>
            <a:r>
              <a:rPr kumimoji="1" lang="ja-JP" altLang="en-US" sz="1400" dirty="0">
                <a:cs typeface="Arial" panose="020B0604020202020204" pitchFamily="34" charset="0"/>
              </a:rPr>
              <a:t>年休</a:t>
            </a:r>
          </a:p>
        </p:txBody>
      </p:sp>
      <p:cxnSp>
        <p:nvCxnSpPr>
          <p:cNvPr id="50" name="直線矢印コネクタ 49">
            <a:extLst>
              <a:ext uri="{FF2B5EF4-FFF2-40B4-BE49-F238E27FC236}">
                <a16:creationId xmlns:a16="http://schemas.microsoft.com/office/drawing/2014/main" id="{AC93AB3F-4270-0CCF-4E35-A0AE218A16BF}"/>
              </a:ext>
            </a:extLst>
          </p:cNvPr>
          <p:cNvCxnSpPr/>
          <p:nvPr/>
        </p:nvCxnSpPr>
        <p:spPr bwMode="auto">
          <a:xfrm>
            <a:off x="2356119" y="2532165"/>
            <a:ext cx="6876764" cy="0"/>
          </a:xfrm>
          <a:prstGeom prst="straightConnector1">
            <a:avLst/>
          </a:prstGeom>
          <a:solidFill>
            <a:schemeClr val="accent1"/>
          </a:solidFill>
          <a:ln w="57150" cap="flat" cmpd="sng" algn="ctr">
            <a:solidFill>
              <a:schemeClr val="accent1">
                <a:lumMod val="50000"/>
              </a:schemeClr>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1" name="テキスト ボックス 50">
            <a:extLst>
              <a:ext uri="{FF2B5EF4-FFF2-40B4-BE49-F238E27FC236}">
                <a16:creationId xmlns:a16="http://schemas.microsoft.com/office/drawing/2014/main" id="{DAFB9076-D4F4-A882-F91F-B35A391D5B62}"/>
              </a:ext>
            </a:extLst>
          </p:cNvPr>
          <p:cNvSpPr txBox="1"/>
          <p:nvPr/>
        </p:nvSpPr>
        <p:spPr>
          <a:xfrm>
            <a:off x="4115841" y="3445259"/>
            <a:ext cx="3364165" cy="307777"/>
          </a:xfrm>
          <a:prstGeom prst="rect">
            <a:avLst/>
          </a:prstGeom>
          <a:noFill/>
        </p:spPr>
        <p:txBody>
          <a:bodyPr wrap="square" rtlCol="0">
            <a:spAutoFit/>
          </a:bodyPr>
          <a:lstStyle/>
          <a:p>
            <a:pPr algn="ctr"/>
            <a:r>
              <a:rPr kumimoji="1" lang="ja-JP" altLang="en-US" sz="1400" dirty="0">
                <a:cs typeface="Arial" panose="020B0604020202020204" pitchFamily="34" charset="0"/>
              </a:rPr>
              <a:t>提案作成</a:t>
            </a:r>
          </a:p>
        </p:txBody>
      </p:sp>
      <p:cxnSp>
        <p:nvCxnSpPr>
          <p:cNvPr id="52" name="直線矢印コネクタ 51">
            <a:extLst>
              <a:ext uri="{FF2B5EF4-FFF2-40B4-BE49-F238E27FC236}">
                <a16:creationId xmlns:a16="http://schemas.microsoft.com/office/drawing/2014/main" id="{D593564B-C66E-8972-31D2-DA49865F8D66}"/>
              </a:ext>
            </a:extLst>
          </p:cNvPr>
          <p:cNvCxnSpPr/>
          <p:nvPr/>
        </p:nvCxnSpPr>
        <p:spPr bwMode="auto">
          <a:xfrm>
            <a:off x="2356747" y="3396261"/>
            <a:ext cx="6876764" cy="0"/>
          </a:xfrm>
          <a:prstGeom prst="straightConnector1">
            <a:avLst/>
          </a:prstGeom>
          <a:solidFill>
            <a:schemeClr val="accent1"/>
          </a:solidFill>
          <a:ln w="57150" cap="flat" cmpd="sng" algn="ctr">
            <a:solidFill>
              <a:schemeClr val="accent1">
                <a:lumMod val="50000"/>
              </a:schemeClr>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3" name="直線コネクタ 52">
            <a:extLst>
              <a:ext uri="{FF2B5EF4-FFF2-40B4-BE49-F238E27FC236}">
                <a16:creationId xmlns:a16="http://schemas.microsoft.com/office/drawing/2014/main" id="{32267EAD-842A-2610-2986-C14737F20267}"/>
              </a:ext>
            </a:extLst>
          </p:cNvPr>
          <p:cNvCxnSpPr>
            <a:cxnSpLocks/>
          </p:cNvCxnSpPr>
          <p:nvPr/>
        </p:nvCxnSpPr>
        <p:spPr bwMode="auto">
          <a:xfrm>
            <a:off x="4700972" y="3195609"/>
            <a:ext cx="0" cy="756084"/>
          </a:xfrm>
          <a:prstGeom prst="line">
            <a:avLst/>
          </a:prstGeom>
          <a:ln w="38100">
            <a:solidFill>
              <a:srgbClr val="3C8C93"/>
            </a:solidFill>
            <a:prstDash val="dash"/>
          </a:ln>
        </p:spPr>
        <p:style>
          <a:lnRef idx="1">
            <a:schemeClr val="dk1"/>
          </a:lnRef>
          <a:fillRef idx="0">
            <a:schemeClr val="dk1"/>
          </a:fillRef>
          <a:effectRef idx="0">
            <a:schemeClr val="dk1"/>
          </a:effectRef>
          <a:fontRef idx="minor">
            <a:schemeClr val="tx1"/>
          </a:fontRef>
        </p:style>
      </p:cxnSp>
      <p:sp>
        <p:nvSpPr>
          <p:cNvPr id="54" name="テキスト ボックス 53">
            <a:extLst>
              <a:ext uri="{FF2B5EF4-FFF2-40B4-BE49-F238E27FC236}">
                <a16:creationId xmlns:a16="http://schemas.microsoft.com/office/drawing/2014/main" id="{E15A84FA-4DD0-684D-354D-880C117A75D6}"/>
              </a:ext>
            </a:extLst>
          </p:cNvPr>
          <p:cNvSpPr txBox="1"/>
          <p:nvPr/>
        </p:nvSpPr>
        <p:spPr>
          <a:xfrm>
            <a:off x="4179157" y="3445259"/>
            <a:ext cx="1082348" cy="307777"/>
          </a:xfrm>
          <a:prstGeom prst="rect">
            <a:avLst/>
          </a:prstGeom>
          <a:noFill/>
        </p:spPr>
        <p:txBody>
          <a:bodyPr wrap="none" rtlCol="0">
            <a:spAutoFit/>
          </a:bodyPr>
          <a:lstStyle/>
          <a:p>
            <a:pPr algn="ctr"/>
            <a:r>
              <a:rPr kumimoji="1" lang="ja-JP" altLang="en-US" sz="1400" dirty="0">
                <a:cs typeface="Arial" panose="020B0604020202020204" pitchFamily="34" charset="0"/>
              </a:rPr>
              <a:t>課題検討会</a:t>
            </a:r>
          </a:p>
        </p:txBody>
      </p:sp>
    </p:spTree>
    <p:extLst>
      <p:ext uri="{BB962C8B-B14F-4D97-AF65-F5344CB8AC3E}">
        <p14:creationId xmlns:p14="http://schemas.microsoft.com/office/powerpoint/2010/main" val="36761890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0913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a:prstGeom prst="rect">
            <a:avLst/>
          </a:prstGeom>
        </p:spPr>
        <p:txBody>
          <a:bodyPr/>
          <a:lstStyle/>
          <a:p>
            <a:r>
              <a:rPr kumimoji="1" lang="ja-JP" altLang="en-US" b="1" dirty="0">
                <a:solidFill>
                  <a:schemeClr val="bg1"/>
                </a:solidFill>
              </a:rPr>
              <a:t>進捗状況</a:t>
            </a:r>
          </a:p>
        </p:txBody>
      </p:sp>
      <p:graphicFrame>
        <p:nvGraphicFramePr>
          <p:cNvPr id="9" name="表 8"/>
          <p:cNvGraphicFramePr>
            <a:graphicFrameLocks noGrp="1"/>
          </p:cNvGraphicFramePr>
          <p:nvPr>
            <p:extLst>
              <p:ext uri="{D42A27DB-BD31-4B8C-83A1-F6EECF244321}">
                <p14:modId xmlns:p14="http://schemas.microsoft.com/office/powerpoint/2010/main" val="3543878097"/>
              </p:ext>
            </p:extLst>
          </p:nvPr>
        </p:nvGraphicFramePr>
        <p:xfrm>
          <a:off x="201520" y="801214"/>
          <a:ext cx="9467986" cy="4114156"/>
        </p:xfrm>
        <a:graphic>
          <a:graphicData uri="http://schemas.openxmlformats.org/drawingml/2006/table">
            <a:tbl>
              <a:tblPr firstRow="1" bandRow="1">
                <a:tableStyleId>{5C22544A-7EE6-4342-B048-85BDC9FD1C3A}</a:tableStyleId>
              </a:tblPr>
              <a:tblGrid>
                <a:gridCol w="268616">
                  <a:extLst>
                    <a:ext uri="{9D8B030D-6E8A-4147-A177-3AD203B41FA5}">
                      <a16:colId xmlns:a16="http://schemas.microsoft.com/office/drawing/2014/main" val="20000"/>
                    </a:ext>
                  </a:extLst>
                </a:gridCol>
                <a:gridCol w="1878450">
                  <a:extLst>
                    <a:ext uri="{9D8B030D-6E8A-4147-A177-3AD203B41FA5}">
                      <a16:colId xmlns:a16="http://schemas.microsoft.com/office/drawing/2014/main" val="20001"/>
                    </a:ext>
                  </a:extLst>
                </a:gridCol>
                <a:gridCol w="366046">
                  <a:extLst>
                    <a:ext uri="{9D8B030D-6E8A-4147-A177-3AD203B41FA5}">
                      <a16:colId xmlns:a16="http://schemas.microsoft.com/office/drawing/2014/main" val="20003"/>
                    </a:ext>
                  </a:extLst>
                </a:gridCol>
                <a:gridCol w="366046">
                  <a:extLst>
                    <a:ext uri="{9D8B030D-6E8A-4147-A177-3AD203B41FA5}">
                      <a16:colId xmlns:a16="http://schemas.microsoft.com/office/drawing/2014/main" val="20004"/>
                    </a:ext>
                  </a:extLst>
                </a:gridCol>
                <a:gridCol w="366046">
                  <a:extLst>
                    <a:ext uri="{9D8B030D-6E8A-4147-A177-3AD203B41FA5}">
                      <a16:colId xmlns:a16="http://schemas.microsoft.com/office/drawing/2014/main" val="20005"/>
                    </a:ext>
                  </a:extLst>
                </a:gridCol>
                <a:gridCol w="366046">
                  <a:extLst>
                    <a:ext uri="{9D8B030D-6E8A-4147-A177-3AD203B41FA5}">
                      <a16:colId xmlns:a16="http://schemas.microsoft.com/office/drawing/2014/main" val="20007"/>
                    </a:ext>
                  </a:extLst>
                </a:gridCol>
                <a:gridCol w="366046">
                  <a:extLst>
                    <a:ext uri="{9D8B030D-6E8A-4147-A177-3AD203B41FA5}">
                      <a16:colId xmlns:a16="http://schemas.microsoft.com/office/drawing/2014/main" val="4002240873"/>
                    </a:ext>
                  </a:extLst>
                </a:gridCol>
                <a:gridCol w="366046">
                  <a:extLst>
                    <a:ext uri="{9D8B030D-6E8A-4147-A177-3AD203B41FA5}">
                      <a16:colId xmlns:a16="http://schemas.microsoft.com/office/drawing/2014/main" val="1735120872"/>
                    </a:ext>
                  </a:extLst>
                </a:gridCol>
                <a:gridCol w="366046">
                  <a:extLst>
                    <a:ext uri="{9D8B030D-6E8A-4147-A177-3AD203B41FA5}">
                      <a16:colId xmlns:a16="http://schemas.microsoft.com/office/drawing/2014/main" val="3593287875"/>
                    </a:ext>
                  </a:extLst>
                </a:gridCol>
                <a:gridCol w="366046">
                  <a:extLst>
                    <a:ext uri="{9D8B030D-6E8A-4147-A177-3AD203B41FA5}">
                      <a16:colId xmlns:a16="http://schemas.microsoft.com/office/drawing/2014/main" val="2219734027"/>
                    </a:ext>
                  </a:extLst>
                </a:gridCol>
                <a:gridCol w="366046">
                  <a:extLst>
                    <a:ext uri="{9D8B030D-6E8A-4147-A177-3AD203B41FA5}">
                      <a16:colId xmlns:a16="http://schemas.microsoft.com/office/drawing/2014/main" val="1981727672"/>
                    </a:ext>
                  </a:extLst>
                </a:gridCol>
                <a:gridCol w="366046">
                  <a:extLst>
                    <a:ext uri="{9D8B030D-6E8A-4147-A177-3AD203B41FA5}">
                      <a16:colId xmlns:a16="http://schemas.microsoft.com/office/drawing/2014/main" val="20011"/>
                    </a:ext>
                  </a:extLst>
                </a:gridCol>
                <a:gridCol w="366046">
                  <a:extLst>
                    <a:ext uri="{9D8B030D-6E8A-4147-A177-3AD203B41FA5}">
                      <a16:colId xmlns:a16="http://schemas.microsoft.com/office/drawing/2014/main" val="1022781532"/>
                    </a:ext>
                  </a:extLst>
                </a:gridCol>
                <a:gridCol w="366046">
                  <a:extLst>
                    <a:ext uri="{9D8B030D-6E8A-4147-A177-3AD203B41FA5}">
                      <a16:colId xmlns:a16="http://schemas.microsoft.com/office/drawing/2014/main" val="3768876465"/>
                    </a:ext>
                  </a:extLst>
                </a:gridCol>
                <a:gridCol w="366046">
                  <a:extLst>
                    <a:ext uri="{9D8B030D-6E8A-4147-A177-3AD203B41FA5}">
                      <a16:colId xmlns:a16="http://schemas.microsoft.com/office/drawing/2014/main" val="27815534"/>
                    </a:ext>
                  </a:extLst>
                </a:gridCol>
                <a:gridCol w="366046">
                  <a:extLst>
                    <a:ext uri="{9D8B030D-6E8A-4147-A177-3AD203B41FA5}">
                      <a16:colId xmlns:a16="http://schemas.microsoft.com/office/drawing/2014/main" val="3251652039"/>
                    </a:ext>
                  </a:extLst>
                </a:gridCol>
                <a:gridCol w="366046">
                  <a:extLst>
                    <a:ext uri="{9D8B030D-6E8A-4147-A177-3AD203B41FA5}">
                      <a16:colId xmlns:a16="http://schemas.microsoft.com/office/drawing/2014/main" val="2721249796"/>
                    </a:ext>
                  </a:extLst>
                </a:gridCol>
                <a:gridCol w="366046">
                  <a:extLst>
                    <a:ext uri="{9D8B030D-6E8A-4147-A177-3AD203B41FA5}">
                      <a16:colId xmlns:a16="http://schemas.microsoft.com/office/drawing/2014/main" val="2515874007"/>
                    </a:ext>
                  </a:extLst>
                </a:gridCol>
                <a:gridCol w="366046">
                  <a:extLst>
                    <a:ext uri="{9D8B030D-6E8A-4147-A177-3AD203B41FA5}">
                      <a16:colId xmlns:a16="http://schemas.microsoft.com/office/drawing/2014/main" val="3193292072"/>
                    </a:ext>
                  </a:extLst>
                </a:gridCol>
                <a:gridCol w="366046">
                  <a:extLst>
                    <a:ext uri="{9D8B030D-6E8A-4147-A177-3AD203B41FA5}">
                      <a16:colId xmlns:a16="http://schemas.microsoft.com/office/drawing/2014/main" val="1222549141"/>
                    </a:ext>
                  </a:extLst>
                </a:gridCol>
                <a:gridCol w="366046">
                  <a:extLst>
                    <a:ext uri="{9D8B030D-6E8A-4147-A177-3AD203B41FA5}">
                      <a16:colId xmlns:a16="http://schemas.microsoft.com/office/drawing/2014/main" val="1893345795"/>
                    </a:ext>
                  </a:extLst>
                </a:gridCol>
                <a:gridCol w="366046">
                  <a:extLst>
                    <a:ext uri="{9D8B030D-6E8A-4147-A177-3AD203B41FA5}">
                      <a16:colId xmlns:a16="http://schemas.microsoft.com/office/drawing/2014/main" val="219322677"/>
                    </a:ext>
                  </a:extLst>
                </a:gridCol>
              </a:tblGrid>
              <a:tr h="108200">
                <a:tc gridSpan="2">
                  <a:txBody>
                    <a:bodyPr/>
                    <a:lstStyle/>
                    <a:p>
                      <a:pPr algn="ctr"/>
                      <a:endParaRPr kumimoji="1" lang="ja-JP" altLang="en-US" sz="16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hMerge="1">
                  <a:txBody>
                    <a:bodyPr/>
                    <a:lstStyle/>
                    <a:p>
                      <a:endParaRPr kumimoji="1" lang="ja-JP" altLang="en-US"/>
                    </a:p>
                  </a:txBody>
                  <a:tcPr>
                    <a:lnL w="12700" cap="flat" cmpd="sng" algn="ctr">
                      <a:solidFill>
                        <a:schemeClr val="tx1"/>
                      </a:solidFill>
                      <a:prstDash val="solid"/>
                      <a:round/>
                      <a:headEnd type="none" w="med" len="med"/>
                      <a:tailEnd type="none" w="med" len="med"/>
                    </a:lnL>
                  </a:tcPr>
                </a:tc>
                <a:tc gridSpan="20">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rPr>
                        <a:t>8</a:t>
                      </a:r>
                      <a:r>
                        <a:rPr kumimoji="1" lang="ja-JP" altLang="en-US"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rPr>
                        <a:t>月</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h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200" b="1" dirty="0">
                        <a:solidFill>
                          <a:schemeClr val="bg1"/>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h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200" b="1" dirty="0">
                          <a:solidFill>
                            <a:schemeClr val="bg1"/>
                          </a:solidFill>
                          <a:effectLst/>
                          <a:latin typeface="Meiryo UI" panose="020B0604030504040204" pitchFamily="50" charset="-128"/>
                          <a:ea typeface="Meiryo UI" panose="020B0604030504040204" pitchFamily="50" charset="-128"/>
                          <a:cs typeface="Meiryo UI" panose="020B0604030504040204" pitchFamily="50" charset="-128"/>
                        </a:rPr>
                        <a:t>8</a:t>
                      </a:r>
                      <a:r>
                        <a:rPr kumimoji="1" lang="ja-JP" altLang="en-US" sz="1200" b="1" dirty="0">
                          <a:solidFill>
                            <a:schemeClr val="bg1"/>
                          </a:solidFill>
                          <a:effectLst/>
                          <a:latin typeface="Meiryo UI" panose="020B0604030504040204" pitchFamily="50" charset="-128"/>
                          <a:ea typeface="Meiryo UI" panose="020B0604030504040204" pitchFamily="50" charset="-128"/>
                          <a:cs typeface="Meiryo UI" panose="020B0604030504040204" pitchFamily="50" charset="-128"/>
                        </a:rPr>
                        <a:t>月</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h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200" b="1" dirty="0">
                        <a:solidFill>
                          <a:schemeClr val="bg1"/>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36000" marR="36000" marT="36000" marB="360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h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200" b="1" dirty="0">
                        <a:solidFill>
                          <a:schemeClr val="bg1"/>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h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200" b="1" dirty="0">
                        <a:solidFill>
                          <a:schemeClr val="bg1"/>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36000" marR="36000" marT="36000" marB="360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h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200" b="1" dirty="0">
                        <a:solidFill>
                          <a:schemeClr val="bg1"/>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36000" marR="36000" marT="36000" marB="360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h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200" b="1" dirty="0">
                        <a:solidFill>
                          <a:schemeClr val="bg1"/>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h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200" b="1" dirty="0">
                        <a:solidFill>
                          <a:schemeClr val="bg1"/>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hMerge="1">
                  <a:txBody>
                    <a:bodyPr/>
                    <a:lstStyle/>
                    <a:p>
                      <a:endParaRPr kumimoji="1" lang="ja-JP" altLang="en-US"/>
                    </a:p>
                  </a:txBody>
                  <a:tcPr>
                    <a:lnL w="12700" cap="flat" cmpd="sng" algn="ctr">
                      <a:solidFill>
                        <a:schemeClr val="tx1"/>
                      </a:solidFill>
                      <a:prstDash val="solid"/>
                      <a:round/>
                      <a:headEnd type="none" w="med" len="med"/>
                      <a:tailEnd type="none" w="med" len="med"/>
                    </a:lnL>
                  </a:tcPr>
                </a:tc>
                <a:tc h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rPr>
                        <a:t>8</a:t>
                      </a:r>
                      <a:r>
                        <a:rPr kumimoji="1" lang="ja-JP" altLang="en-US"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rPr>
                        <a:t>月</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h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h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h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extLst>
                  <a:ext uri="{0D108BD9-81ED-4DB2-BD59-A6C34878D82A}">
                    <a16:rowId xmlns:a16="http://schemas.microsoft.com/office/drawing/2014/main" val="10000"/>
                  </a:ext>
                </a:extLst>
              </a:tr>
              <a:tr h="368236">
                <a:tc gridSpan="2">
                  <a:txBody>
                    <a:bodyPr/>
                    <a:lstStyle/>
                    <a:p>
                      <a:pPr algn="ctr"/>
                      <a:r>
                        <a:rPr kumimoji="1" lang="ja-JP" altLang="en-US" sz="18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rPr>
                        <a:t>タスク</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hMerge="1">
                  <a:txBody>
                    <a:bodyPr/>
                    <a:lstStyle/>
                    <a:p>
                      <a:endParaRPr kumimoji="1" lang="ja-JP" altLang="en-US"/>
                    </a:p>
                  </a:txBody>
                  <a:tcPr>
                    <a:lnL w="12700" cap="flat" cmpd="sng" algn="ctr">
                      <a:solidFill>
                        <a:schemeClr val="tx1"/>
                      </a:solidFill>
                      <a:prstDash val="solid"/>
                      <a:round/>
                      <a:headEnd type="none" w="med" len="med"/>
                      <a:tailEnd type="none" w="med" len="med"/>
                    </a:ln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rPr>
                        <a:t>5</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C8C93"/>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rPr>
                        <a:t>6</a:t>
                      </a:r>
                      <a:endParaRPr kumimoji="1" lang="ja-JP" altLang="en-US"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FF"/>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rPr>
                        <a:t>7</a:t>
                      </a:r>
                      <a:endParaRPr kumimoji="1" lang="ja-JP" altLang="en-US"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FF"/>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rPr>
                        <a:t>8</a:t>
                      </a:r>
                      <a:endParaRPr kumimoji="1" lang="ja-JP" altLang="en-US"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C8C93"/>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rPr>
                        <a:t>9</a:t>
                      </a:r>
                      <a:endParaRPr kumimoji="1" lang="ja-JP" altLang="en-US"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rPr>
                        <a:t>10</a:t>
                      </a:r>
                      <a:endParaRPr kumimoji="1" lang="ja-JP" altLang="en-US"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rPr>
                        <a:t>11</a:t>
                      </a:r>
                      <a:endParaRPr kumimoji="1" lang="ja-JP" altLang="en-US"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rPr>
                        <a:t>12</a:t>
                      </a:r>
                      <a:endParaRPr kumimoji="1" lang="ja-JP" altLang="en-US"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rPr>
                        <a:t>13</a:t>
                      </a:r>
                      <a:endParaRPr kumimoji="1" lang="ja-JP" altLang="en-US"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FF"/>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rPr>
                        <a:t>14</a:t>
                      </a:r>
                      <a:endParaRPr kumimoji="1" lang="ja-JP" altLang="en-US"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FF"/>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rPr>
                        <a:t>15</a:t>
                      </a:r>
                      <a:endParaRPr kumimoji="1" lang="ja-JP" altLang="en-US"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rPr>
                        <a:t>16</a:t>
                      </a:r>
                      <a:endParaRPr kumimoji="1" lang="ja-JP" altLang="en-US"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rPr>
                        <a:t>17</a:t>
                      </a:r>
                      <a:endParaRPr kumimoji="1" lang="ja-JP" altLang="en-US"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rPr>
                        <a:t>18</a:t>
                      </a:r>
                      <a:endParaRPr kumimoji="1" lang="ja-JP" altLang="en-US"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rPr>
                        <a:t>19</a:t>
                      </a:r>
                      <a:endParaRPr kumimoji="1" lang="ja-JP" altLang="en-US"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rPr>
                        <a:t>20</a:t>
                      </a:r>
                      <a:endParaRPr kumimoji="1" lang="ja-JP" altLang="en-US"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FF"/>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rPr>
                        <a:t>21</a:t>
                      </a:r>
                      <a:endParaRPr kumimoji="1" lang="ja-JP" altLang="en-US"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FF"/>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rPr>
                        <a:t>22</a:t>
                      </a:r>
                      <a:endParaRPr kumimoji="1" lang="ja-JP" altLang="en-US"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rPr>
                        <a:t>23</a:t>
                      </a:r>
                      <a:endParaRPr kumimoji="1" lang="ja-JP" altLang="en-US"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rPr>
                        <a:t>24</a:t>
                      </a:r>
                      <a:endParaRPr kumimoji="1" lang="ja-JP" altLang="en-US"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extLst>
                  <a:ext uri="{0D108BD9-81ED-4DB2-BD59-A6C34878D82A}">
                    <a16:rowId xmlns:a16="http://schemas.microsoft.com/office/drawing/2014/main" val="10001"/>
                  </a:ext>
                </a:extLst>
              </a:tr>
              <a:tr h="165370">
                <a:tc gridSpan="2">
                  <a:txBody>
                    <a:bodyPr/>
                    <a:lstStyle/>
                    <a:p>
                      <a:pPr marL="0" indent="0" algn="ctr"/>
                      <a:r>
                        <a:rPr lang="ja-JP" altLang="en-US" sz="1600" b="1" dirty="0">
                          <a:solidFill>
                            <a:schemeClr val="tx1"/>
                          </a:solidFill>
                          <a:latin typeface="Arial" panose="020B0604020202020204" pitchFamily="34" charset="0"/>
                          <a:ea typeface="ＭＳ Ｐゴシック" panose="020B0600070205080204" pitchFamily="50" charset="-128"/>
                          <a:cs typeface="Arial" panose="020B0604020202020204" pitchFamily="34" charset="0"/>
                        </a:rPr>
                        <a:t>熱解析</a:t>
                      </a:r>
                      <a:endParaRPr lang="en-US" altLang="ja-JP" sz="1600" b="1" dirty="0">
                        <a:solidFill>
                          <a:schemeClr val="tx1"/>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accent1">
                        <a:lumMod val="90000"/>
                      </a:schemeClr>
                    </a:solidFill>
                  </a:tcPr>
                </a:tc>
                <a:tc h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400" kern="1200" dirty="0">
                        <a:solidFill>
                          <a:schemeClr val="dk1"/>
                        </a:solidFill>
                        <a:latin typeface="Meiryo UI" panose="020B0604030504040204" pitchFamily="50" charset="-128"/>
                        <a:ea typeface="Meiryo UI" panose="020B0604030504040204" pitchFamily="50" charset="-128"/>
                        <a:cs typeface="Meiryo UI" panose="020B0604030504040204"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815191777"/>
                  </a:ext>
                </a:extLst>
              </a:tr>
              <a:tr h="559680">
                <a:tc>
                  <a:txBody>
                    <a:bodyPr/>
                    <a:lstStyle/>
                    <a:p>
                      <a:pPr marL="0" indent="0" algn="ctr"/>
                      <a:r>
                        <a:rPr lang="en-US" altLang="ja-JP"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rPr>
                        <a:t>1</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accent5"/>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tx1"/>
                          </a:solidFill>
                          <a:latin typeface="Arial" panose="020B0604020202020204" pitchFamily="34" charset="0"/>
                          <a:ea typeface="ＭＳ Ｐゴシック" panose="020B0600070205080204" pitchFamily="50" charset="-128"/>
                          <a:cs typeface="Arial" panose="020B0604020202020204" pitchFamily="34" charset="0"/>
                        </a:rPr>
                        <a:t>構造関数</a:t>
                      </a:r>
                      <a:endParaRPr kumimoji="1" lang="en-US" altLang="ja-JP" sz="1200" kern="1200" dirty="0">
                        <a:solidFill>
                          <a:schemeClr val="tx1"/>
                        </a:solidFill>
                        <a:latin typeface="Arial" panose="020B0604020202020204" pitchFamily="34" charset="0"/>
                        <a:ea typeface="ＭＳ Ｐゴシック" panose="020B0600070205080204" pitchFamily="50" charset="-128"/>
                        <a:cs typeface="Arial" panose="020B0604020202020204" pitchFamily="34" charset="0"/>
                      </a:endParaRPr>
                    </a:p>
                    <a:p>
                      <a:pPr marL="0" marR="0" indent="0" algn="ctr" defTabSz="4572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tx1"/>
                          </a:solidFill>
                          <a:latin typeface="Arial" panose="020B0604020202020204" pitchFamily="34" charset="0"/>
                          <a:ea typeface="ＭＳ Ｐゴシック" panose="020B0600070205080204" pitchFamily="50" charset="-128"/>
                          <a:cs typeface="Arial" panose="020B0604020202020204" pitchFamily="34" charset="0"/>
                        </a:rPr>
                        <a:t>計算手法開発</a:t>
                      </a:r>
                      <a:endParaRPr kumimoji="1" lang="en-US" altLang="ja-JP" sz="1200" kern="1200" dirty="0">
                        <a:solidFill>
                          <a:schemeClr val="tx1"/>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accent5"/>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26351801"/>
                  </a:ext>
                </a:extLst>
              </a:tr>
              <a:tr h="559680">
                <a:tc>
                  <a:txBody>
                    <a:bodyPr/>
                    <a:lstStyle/>
                    <a:p>
                      <a:pPr marL="0" indent="0" algn="ctr"/>
                      <a:r>
                        <a:rPr lang="en-US" altLang="ja-JP"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rPr>
                        <a:t>2</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accent5"/>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en-US" altLang="ja-JP" sz="1200" kern="1200" dirty="0">
                          <a:solidFill>
                            <a:schemeClr val="tx1"/>
                          </a:solidFill>
                          <a:latin typeface="Arial" panose="020B0604020202020204" pitchFamily="34" charset="0"/>
                          <a:ea typeface="ＭＳ Ｐゴシック" panose="020B0600070205080204" pitchFamily="50" charset="-128"/>
                          <a:cs typeface="Arial" panose="020B0604020202020204" pitchFamily="34" charset="0"/>
                        </a:rPr>
                        <a:t>OSAB</a:t>
                      </a:r>
                      <a:r>
                        <a:rPr kumimoji="1" lang="ja-JP" altLang="en-US" sz="1200" kern="1200" dirty="0">
                          <a:solidFill>
                            <a:schemeClr val="tx1"/>
                          </a:solidFill>
                          <a:latin typeface="Arial" panose="020B0604020202020204" pitchFamily="34" charset="0"/>
                          <a:ea typeface="ＭＳ Ｐゴシック" panose="020B0600070205080204" pitchFamily="50" charset="-128"/>
                          <a:cs typeface="Arial" panose="020B0604020202020204" pitchFamily="34" charset="0"/>
                        </a:rPr>
                        <a:t>　中試酸化炉</a:t>
                      </a:r>
                      <a:endParaRPr kumimoji="1" lang="en-US" altLang="ja-JP" sz="1200" kern="1200" dirty="0">
                        <a:solidFill>
                          <a:schemeClr val="tx1"/>
                        </a:solidFill>
                        <a:latin typeface="Arial" panose="020B0604020202020204" pitchFamily="34" charset="0"/>
                        <a:ea typeface="ＭＳ Ｐゴシック" panose="020B0600070205080204" pitchFamily="50" charset="-128"/>
                        <a:cs typeface="Arial" panose="020B0604020202020204" pitchFamily="34" charset="0"/>
                      </a:endParaRPr>
                    </a:p>
                    <a:p>
                      <a:pPr marL="0" marR="0" indent="0" algn="ctr" defTabSz="4572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tx1"/>
                          </a:solidFill>
                          <a:latin typeface="Arial" panose="020B0604020202020204" pitchFamily="34" charset="0"/>
                          <a:ea typeface="ＭＳ Ｐゴシック" panose="020B0600070205080204" pitchFamily="50" charset="-128"/>
                          <a:cs typeface="Arial" panose="020B0604020202020204" pitchFamily="34" charset="0"/>
                        </a:rPr>
                        <a:t>シミュレーション</a:t>
                      </a:r>
                      <a:endParaRPr kumimoji="1" lang="en-US" altLang="ja-JP" sz="1200" kern="1200" dirty="0">
                        <a:solidFill>
                          <a:schemeClr val="tx1"/>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accent5"/>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630723968"/>
                  </a:ext>
                </a:extLst>
              </a:tr>
              <a:tr h="245565">
                <a:tc grid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ja-JP" altLang="en-US" sz="1600" b="1" kern="1200" dirty="0">
                          <a:solidFill>
                            <a:schemeClr val="tx1"/>
                          </a:solidFill>
                          <a:latin typeface="Arial" panose="020B0604020202020204" pitchFamily="34" charset="0"/>
                          <a:ea typeface="ＭＳ Ｐゴシック" panose="020B0600070205080204" pitchFamily="50" charset="-128"/>
                          <a:cs typeface="Arial" panose="020B0604020202020204" pitchFamily="34" charset="0"/>
                        </a:rPr>
                        <a:t>業務プロセス改善</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accent1">
                        <a:lumMod val="90000"/>
                      </a:schemeClr>
                    </a:solidFill>
                  </a:tcPr>
                </a:tc>
                <a:tc h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ja-JP" sz="1400" kern="1200" dirty="0">
                        <a:solidFill>
                          <a:schemeClr val="dk1"/>
                        </a:solidFill>
                        <a:latin typeface="Meiryo UI" panose="020B0604030504040204" pitchFamily="50" charset="-128"/>
                        <a:ea typeface="Meiryo UI" panose="020B0604030504040204" pitchFamily="50" charset="-128"/>
                        <a:cs typeface="Meiryo UI" panose="020B0604030504040204"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55968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en-US" altLang="ja-JP" sz="1200" kern="1200" dirty="0">
                          <a:solidFill>
                            <a:schemeClr val="dk1"/>
                          </a:solidFill>
                          <a:latin typeface="Arial" panose="020B0604020202020204" pitchFamily="34" charset="0"/>
                          <a:ea typeface="ＭＳ Ｐゴシック" panose="020B0600070205080204" pitchFamily="50" charset="-128"/>
                          <a:cs typeface="Arial" panose="020B0604020202020204" pitchFamily="34" charset="0"/>
                        </a:rPr>
                        <a:t>1</a:t>
                      </a:r>
                      <a:endParaRPr kumimoji="1" lang="ja-JP" altLang="en-US" sz="1200" kern="1200" dirty="0">
                        <a:solidFill>
                          <a:schemeClr val="dk1"/>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accent5"/>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tx1"/>
                          </a:solidFill>
                          <a:latin typeface="Arial" panose="020B0604020202020204" pitchFamily="34" charset="0"/>
                          <a:ea typeface="ＭＳ Ｐゴシック" panose="020B0600070205080204" pitchFamily="50" charset="-128"/>
                          <a:cs typeface="Arial" panose="020B0604020202020204" pitchFamily="34" charset="0"/>
                        </a:rPr>
                        <a:t>検査自動化</a:t>
                      </a:r>
                      <a:r>
                        <a:rPr kumimoji="1" lang="en-US" altLang="ja-JP" sz="1200" kern="1200" dirty="0">
                          <a:solidFill>
                            <a:schemeClr val="tx1"/>
                          </a:solidFill>
                          <a:latin typeface="Arial" panose="020B0604020202020204" pitchFamily="34" charset="0"/>
                          <a:ea typeface="ＭＳ Ｐゴシック" panose="020B0600070205080204" pitchFamily="50" charset="-128"/>
                          <a:cs typeface="Arial" panose="020B0604020202020204" pitchFamily="34" charset="0"/>
                        </a:rPr>
                        <a:t>Gr</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200" kern="1200" dirty="0">
                          <a:solidFill>
                            <a:schemeClr val="tx1"/>
                          </a:solidFill>
                          <a:latin typeface="Arial" panose="020B0604020202020204" pitchFamily="34" charset="0"/>
                          <a:ea typeface="ＭＳ Ｐゴシック" panose="020B0600070205080204" pitchFamily="50" charset="-128"/>
                          <a:cs typeface="Arial" panose="020B0604020202020204" pitchFamily="34" charset="0"/>
                        </a:rPr>
                        <a:t>HTML</a:t>
                      </a:r>
                      <a:r>
                        <a:rPr kumimoji="1" lang="ja-JP" altLang="en-US" sz="1200" kern="1200" dirty="0">
                          <a:solidFill>
                            <a:schemeClr val="tx1"/>
                          </a:solidFill>
                          <a:latin typeface="Arial" panose="020B0604020202020204" pitchFamily="34" charset="0"/>
                          <a:ea typeface="ＭＳ Ｐゴシック" panose="020B0600070205080204" pitchFamily="50" charset="-128"/>
                          <a:cs typeface="Arial" panose="020B0604020202020204" pitchFamily="34" charset="0"/>
                        </a:rPr>
                        <a:t>自動解析システム</a:t>
                      </a:r>
                      <a:endParaRPr kumimoji="1" lang="en-US" altLang="ja-JP" sz="1200" kern="1200" dirty="0">
                        <a:solidFill>
                          <a:schemeClr val="tx1"/>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accent5"/>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55968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en-US" altLang="ja-JP" sz="1200" kern="1200" dirty="0">
                          <a:solidFill>
                            <a:schemeClr val="dk1"/>
                          </a:solidFill>
                          <a:latin typeface="Arial" panose="020B0604020202020204" pitchFamily="34" charset="0"/>
                          <a:ea typeface="ＭＳ Ｐゴシック" panose="020B0600070205080204" pitchFamily="50" charset="-128"/>
                          <a:cs typeface="Arial" panose="020B0604020202020204" pitchFamily="34" charset="0"/>
                        </a:rPr>
                        <a:t>2</a:t>
                      </a:r>
                      <a:endParaRPr kumimoji="1" lang="ja-JP" altLang="en-US" sz="1200" kern="1200" dirty="0">
                        <a:solidFill>
                          <a:schemeClr val="dk1"/>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accent5"/>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tx1"/>
                          </a:solidFill>
                          <a:latin typeface="Arial" panose="020B0604020202020204" pitchFamily="34" charset="0"/>
                          <a:ea typeface="ＭＳ Ｐゴシック" panose="020B0600070205080204" pitchFamily="50" charset="-128"/>
                          <a:cs typeface="Arial" panose="020B0604020202020204" pitchFamily="34" charset="0"/>
                        </a:rPr>
                        <a:t>蛍光体課</a:t>
                      </a:r>
                      <a:endParaRPr kumimoji="1" lang="en-US" altLang="ja-JP" sz="1200" kern="1200" dirty="0">
                        <a:solidFill>
                          <a:schemeClr val="tx1"/>
                        </a:solidFill>
                        <a:latin typeface="Arial" panose="020B0604020202020204" pitchFamily="34" charset="0"/>
                        <a:ea typeface="ＭＳ Ｐゴシック" panose="020B0600070205080204" pitchFamily="50" charset="-128"/>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200" kern="1200" dirty="0">
                          <a:solidFill>
                            <a:schemeClr val="tx1"/>
                          </a:solidFill>
                          <a:latin typeface="Arial" panose="020B0604020202020204" pitchFamily="34" charset="0"/>
                          <a:ea typeface="ＭＳ Ｐゴシック" panose="020B0600070205080204" pitchFamily="50" charset="-128"/>
                          <a:cs typeface="Arial" panose="020B0604020202020204" pitchFamily="34" charset="0"/>
                        </a:rPr>
                        <a:t>HT</a:t>
                      </a:r>
                      <a:r>
                        <a:rPr kumimoji="1" lang="ja-JP" altLang="en-US" sz="1200" kern="1200" dirty="0">
                          <a:solidFill>
                            <a:schemeClr val="tx1"/>
                          </a:solidFill>
                          <a:latin typeface="Arial" panose="020B0604020202020204" pitchFamily="34" charset="0"/>
                          <a:ea typeface="ＭＳ Ｐゴシック" panose="020B0600070205080204" pitchFamily="50" charset="-128"/>
                          <a:cs typeface="Arial" panose="020B0604020202020204" pitchFamily="34" charset="0"/>
                        </a:rPr>
                        <a:t>データ自動処理システム</a:t>
                      </a:r>
                      <a:endParaRPr kumimoji="1" lang="en-US" altLang="ja-JP" sz="1200" kern="1200" dirty="0">
                        <a:solidFill>
                          <a:schemeClr val="tx1"/>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accent5"/>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920408243"/>
                  </a:ext>
                </a:extLst>
              </a:tr>
              <a:tr h="559680">
                <a:tc grid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ja-JP" altLang="en-US" sz="1600" b="1" kern="1200" dirty="0">
                          <a:solidFill>
                            <a:schemeClr val="dk1"/>
                          </a:solidFill>
                          <a:latin typeface="Arial" panose="020B0604020202020204" pitchFamily="34" charset="0"/>
                          <a:ea typeface="ＭＳ Ｐゴシック" panose="020B0600070205080204" pitchFamily="50" charset="-128"/>
                          <a:cs typeface="Arial" panose="020B0604020202020204" pitchFamily="34" charset="0"/>
                        </a:rPr>
                        <a:t>その他</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90000"/>
                      </a:schemeClr>
                    </a:solidFill>
                  </a:tcPr>
                </a:tc>
                <a:tc h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en-US" altLang="ja-JP" sz="1400" kern="1200" dirty="0">
                        <a:solidFill>
                          <a:schemeClr val="tx1"/>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03612994"/>
                  </a:ext>
                </a:extLst>
              </a:tr>
            </a:tbl>
          </a:graphicData>
        </a:graphic>
      </p:graphicFrame>
      <p:cxnSp>
        <p:nvCxnSpPr>
          <p:cNvPr id="8" name="直線コネクタ 7"/>
          <p:cNvCxnSpPr>
            <a:cxnSpLocks/>
          </p:cNvCxnSpPr>
          <p:nvPr/>
        </p:nvCxnSpPr>
        <p:spPr bwMode="auto">
          <a:xfrm>
            <a:off x="9453500" y="728193"/>
            <a:ext cx="0" cy="4320987"/>
          </a:xfrm>
          <a:prstGeom prst="line">
            <a:avLst/>
          </a:prstGeom>
          <a:ln w="38100">
            <a:solidFill>
              <a:srgbClr val="FF0000"/>
            </a:solidFill>
            <a:prstDash val="dash"/>
          </a:ln>
        </p:spPr>
        <p:style>
          <a:lnRef idx="1">
            <a:schemeClr val="dk1"/>
          </a:lnRef>
          <a:fillRef idx="0">
            <a:schemeClr val="dk1"/>
          </a:fillRef>
          <a:effectRef idx="0">
            <a:schemeClr val="dk1"/>
          </a:effectRef>
          <a:fontRef idx="minor">
            <a:schemeClr val="tx1"/>
          </a:fontRef>
        </p:style>
      </p:cxnSp>
      <p:cxnSp>
        <p:nvCxnSpPr>
          <p:cNvPr id="31" name="直線矢印コネクタ 30">
            <a:extLst>
              <a:ext uri="{FF2B5EF4-FFF2-40B4-BE49-F238E27FC236}">
                <a16:creationId xmlns:a16="http://schemas.microsoft.com/office/drawing/2014/main" id="{E3CA2758-E4D4-1CA8-2B97-509E81FA1E50}"/>
              </a:ext>
            </a:extLst>
          </p:cNvPr>
          <p:cNvCxnSpPr/>
          <p:nvPr/>
        </p:nvCxnSpPr>
        <p:spPr bwMode="auto">
          <a:xfrm>
            <a:off x="2360712" y="1952836"/>
            <a:ext cx="1800200" cy="0"/>
          </a:xfrm>
          <a:prstGeom prst="straightConnector1">
            <a:avLst/>
          </a:prstGeom>
          <a:solidFill>
            <a:schemeClr val="accent1"/>
          </a:solidFill>
          <a:ln w="57150" cap="flat" cmpd="sng" algn="ctr">
            <a:solidFill>
              <a:schemeClr val="accent1">
                <a:lumMod val="50000"/>
              </a:schemeClr>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7" name="テキスト ボックス 26">
            <a:extLst>
              <a:ext uri="{FF2B5EF4-FFF2-40B4-BE49-F238E27FC236}">
                <a16:creationId xmlns:a16="http://schemas.microsoft.com/office/drawing/2014/main" id="{FBFC7EA8-B028-503C-673A-2A3B7456BD6A}"/>
              </a:ext>
            </a:extLst>
          </p:cNvPr>
          <p:cNvSpPr txBox="1"/>
          <p:nvPr/>
        </p:nvSpPr>
        <p:spPr>
          <a:xfrm>
            <a:off x="2719492" y="3398520"/>
            <a:ext cx="1441420" cy="523220"/>
          </a:xfrm>
          <a:prstGeom prst="rect">
            <a:avLst/>
          </a:prstGeom>
          <a:noFill/>
        </p:spPr>
        <p:txBody>
          <a:bodyPr wrap="none" rtlCol="0">
            <a:spAutoFit/>
          </a:bodyPr>
          <a:lstStyle/>
          <a:p>
            <a:r>
              <a:rPr lang="ja-JP" altLang="en-US" sz="1400" dirty="0">
                <a:cs typeface="Arial" panose="020B0604020202020204" pitchFamily="34" charset="0"/>
              </a:rPr>
              <a:t>手順書・報告書・</a:t>
            </a:r>
            <a:endParaRPr lang="en-US" altLang="ja-JP" sz="1400" dirty="0">
              <a:cs typeface="Arial" panose="020B0604020202020204" pitchFamily="34" charset="0"/>
            </a:endParaRPr>
          </a:p>
          <a:p>
            <a:pPr algn="ctr"/>
            <a:r>
              <a:rPr lang="ja-JP" altLang="en-US" sz="1400" dirty="0">
                <a:cs typeface="Arial" panose="020B0604020202020204" pitchFamily="34" charset="0"/>
              </a:rPr>
              <a:t>技術資料作成</a:t>
            </a:r>
            <a:endParaRPr kumimoji="1" lang="ja-JP" altLang="en-US" sz="1400" dirty="0">
              <a:cs typeface="Arial" panose="020B0604020202020204" pitchFamily="34" charset="0"/>
            </a:endParaRPr>
          </a:p>
        </p:txBody>
      </p:sp>
      <p:sp>
        <p:nvSpPr>
          <p:cNvPr id="42" name="テキスト ボックス 41">
            <a:extLst>
              <a:ext uri="{FF2B5EF4-FFF2-40B4-BE49-F238E27FC236}">
                <a16:creationId xmlns:a16="http://schemas.microsoft.com/office/drawing/2014/main" id="{A858F826-C282-D462-EE97-6576C63D52C2}"/>
              </a:ext>
            </a:extLst>
          </p:cNvPr>
          <p:cNvSpPr txBox="1"/>
          <p:nvPr/>
        </p:nvSpPr>
        <p:spPr>
          <a:xfrm>
            <a:off x="2737023" y="2044526"/>
            <a:ext cx="1027845" cy="307777"/>
          </a:xfrm>
          <a:prstGeom prst="rect">
            <a:avLst/>
          </a:prstGeom>
          <a:noFill/>
        </p:spPr>
        <p:txBody>
          <a:bodyPr wrap="none" rtlCol="0">
            <a:spAutoFit/>
          </a:bodyPr>
          <a:lstStyle/>
          <a:p>
            <a:pPr algn="ctr"/>
            <a:r>
              <a:rPr kumimoji="1" lang="ja-JP" altLang="en-US" sz="1400" dirty="0">
                <a:cs typeface="Arial" panose="020B0604020202020204" pitchFamily="34" charset="0"/>
              </a:rPr>
              <a:t>データ整理</a:t>
            </a:r>
          </a:p>
        </p:txBody>
      </p:sp>
      <p:cxnSp>
        <p:nvCxnSpPr>
          <p:cNvPr id="46" name="直線コネクタ 45">
            <a:extLst>
              <a:ext uri="{FF2B5EF4-FFF2-40B4-BE49-F238E27FC236}">
                <a16:creationId xmlns:a16="http://schemas.microsoft.com/office/drawing/2014/main" id="{C050EE27-17B3-7B31-AE36-38B8583213CD}"/>
              </a:ext>
            </a:extLst>
          </p:cNvPr>
          <p:cNvCxnSpPr>
            <a:cxnSpLocks/>
          </p:cNvCxnSpPr>
          <p:nvPr/>
        </p:nvCxnSpPr>
        <p:spPr bwMode="auto">
          <a:xfrm>
            <a:off x="4340932" y="2316842"/>
            <a:ext cx="0" cy="756084"/>
          </a:xfrm>
          <a:prstGeom prst="line">
            <a:avLst/>
          </a:prstGeom>
          <a:ln w="38100">
            <a:solidFill>
              <a:srgbClr val="3C8C93"/>
            </a:solidFill>
            <a:prstDash val="dash"/>
          </a:ln>
        </p:spPr>
        <p:style>
          <a:lnRef idx="1">
            <a:schemeClr val="dk1"/>
          </a:lnRef>
          <a:fillRef idx="0">
            <a:schemeClr val="dk1"/>
          </a:fillRef>
          <a:effectRef idx="0">
            <a:schemeClr val="dk1"/>
          </a:effectRef>
          <a:fontRef idx="minor">
            <a:schemeClr val="tx1"/>
          </a:fontRef>
        </p:style>
      </p:cxnSp>
      <p:sp>
        <p:nvSpPr>
          <p:cNvPr id="28" name="テキスト ボックス 27">
            <a:extLst>
              <a:ext uri="{FF2B5EF4-FFF2-40B4-BE49-F238E27FC236}">
                <a16:creationId xmlns:a16="http://schemas.microsoft.com/office/drawing/2014/main" id="{47E26835-6276-D420-22A1-96184515A993}"/>
              </a:ext>
            </a:extLst>
          </p:cNvPr>
          <p:cNvSpPr txBox="1"/>
          <p:nvPr/>
        </p:nvSpPr>
        <p:spPr>
          <a:xfrm>
            <a:off x="3574958" y="2682568"/>
            <a:ext cx="1058303" cy="523220"/>
          </a:xfrm>
          <a:prstGeom prst="rect">
            <a:avLst/>
          </a:prstGeom>
          <a:noFill/>
        </p:spPr>
        <p:txBody>
          <a:bodyPr wrap="none" rtlCol="0">
            <a:spAutoFit/>
          </a:bodyPr>
          <a:lstStyle/>
          <a:p>
            <a:pPr algn="ctr"/>
            <a:r>
              <a:rPr kumimoji="1" lang="ja-JP" altLang="en-US" sz="1400" dirty="0">
                <a:cs typeface="Arial" panose="020B0604020202020204" pitchFamily="34" charset="0"/>
              </a:rPr>
              <a:t>業務依頼</a:t>
            </a:r>
            <a:endParaRPr kumimoji="1" lang="en-US" altLang="ja-JP" sz="1400" dirty="0">
              <a:cs typeface="Arial" panose="020B0604020202020204" pitchFamily="34" charset="0"/>
            </a:endParaRPr>
          </a:p>
          <a:p>
            <a:pPr algn="ctr"/>
            <a:r>
              <a:rPr kumimoji="1" lang="ja-JP" altLang="en-US" sz="1400" dirty="0">
                <a:cs typeface="Arial" panose="020B0604020202020204" pitchFamily="34" charset="0"/>
              </a:rPr>
              <a:t>打ち合わせ</a:t>
            </a:r>
          </a:p>
        </p:txBody>
      </p:sp>
      <p:cxnSp>
        <p:nvCxnSpPr>
          <p:cNvPr id="41" name="直線矢印コネクタ 40">
            <a:extLst>
              <a:ext uri="{FF2B5EF4-FFF2-40B4-BE49-F238E27FC236}">
                <a16:creationId xmlns:a16="http://schemas.microsoft.com/office/drawing/2014/main" id="{8BA84F8C-85F4-7D75-C566-D5AE822A88AA}"/>
              </a:ext>
            </a:extLst>
          </p:cNvPr>
          <p:cNvCxnSpPr/>
          <p:nvPr/>
        </p:nvCxnSpPr>
        <p:spPr bwMode="auto">
          <a:xfrm>
            <a:off x="4196916" y="1952836"/>
            <a:ext cx="2556284" cy="0"/>
          </a:xfrm>
          <a:prstGeom prst="straightConnector1">
            <a:avLst/>
          </a:prstGeom>
          <a:solidFill>
            <a:schemeClr val="accent1"/>
          </a:solidFill>
          <a:ln w="57150" cap="flat" cmpd="sng" algn="ctr">
            <a:solidFill>
              <a:schemeClr val="accent1">
                <a:lumMod val="50000"/>
              </a:schemeClr>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5" name="テキスト ボックス 44">
            <a:extLst>
              <a:ext uri="{FF2B5EF4-FFF2-40B4-BE49-F238E27FC236}">
                <a16:creationId xmlns:a16="http://schemas.microsoft.com/office/drawing/2014/main" id="{BFC5AC36-E29A-4186-953F-33FB4AED22C2}"/>
              </a:ext>
            </a:extLst>
          </p:cNvPr>
          <p:cNvSpPr txBox="1"/>
          <p:nvPr/>
        </p:nvSpPr>
        <p:spPr>
          <a:xfrm>
            <a:off x="4566905" y="1916832"/>
            <a:ext cx="1790251" cy="523220"/>
          </a:xfrm>
          <a:prstGeom prst="rect">
            <a:avLst/>
          </a:prstGeom>
          <a:noFill/>
        </p:spPr>
        <p:txBody>
          <a:bodyPr wrap="square" rtlCol="0">
            <a:spAutoFit/>
          </a:bodyPr>
          <a:lstStyle/>
          <a:p>
            <a:pPr algn="ctr"/>
            <a:r>
              <a:rPr kumimoji="1" lang="en-US" altLang="ja-JP" sz="1400" dirty="0">
                <a:cs typeface="Arial" panose="020B0604020202020204" pitchFamily="34" charset="0"/>
              </a:rPr>
              <a:t>Foster</a:t>
            </a:r>
            <a:r>
              <a:rPr kumimoji="1" lang="ja-JP" altLang="en-US" sz="1400" dirty="0">
                <a:cs typeface="Arial" panose="020B0604020202020204" pitchFamily="34" charset="0"/>
              </a:rPr>
              <a:t>→</a:t>
            </a:r>
            <a:r>
              <a:rPr kumimoji="1" lang="en-US" altLang="ja-JP" sz="1400" dirty="0" err="1">
                <a:cs typeface="Arial" panose="020B0604020202020204" pitchFamily="34" charset="0"/>
              </a:rPr>
              <a:t>Cauer</a:t>
            </a:r>
            <a:r>
              <a:rPr kumimoji="1" lang="ja-JP" altLang="en-US" sz="1400" dirty="0">
                <a:cs typeface="Arial" panose="020B0604020202020204" pitchFamily="34" charset="0"/>
              </a:rPr>
              <a:t>変換文献調査・コード実装</a:t>
            </a:r>
          </a:p>
        </p:txBody>
      </p:sp>
      <p:cxnSp>
        <p:nvCxnSpPr>
          <p:cNvPr id="51" name="直線矢印コネクタ 50">
            <a:extLst>
              <a:ext uri="{FF2B5EF4-FFF2-40B4-BE49-F238E27FC236}">
                <a16:creationId xmlns:a16="http://schemas.microsoft.com/office/drawing/2014/main" id="{FFC7F299-8F62-0176-0088-116950D45BD0}"/>
              </a:ext>
            </a:extLst>
          </p:cNvPr>
          <p:cNvCxnSpPr/>
          <p:nvPr/>
        </p:nvCxnSpPr>
        <p:spPr bwMode="auto">
          <a:xfrm>
            <a:off x="7113240" y="4005064"/>
            <a:ext cx="720080" cy="0"/>
          </a:xfrm>
          <a:prstGeom prst="straightConnector1">
            <a:avLst/>
          </a:prstGeom>
          <a:solidFill>
            <a:schemeClr val="accent1"/>
          </a:solidFill>
          <a:ln w="57150" cap="flat" cmpd="sng" algn="ctr">
            <a:solidFill>
              <a:schemeClr val="accent1">
                <a:lumMod val="50000"/>
              </a:schemeClr>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2" name="直線矢印コネクタ 51">
            <a:extLst>
              <a:ext uri="{FF2B5EF4-FFF2-40B4-BE49-F238E27FC236}">
                <a16:creationId xmlns:a16="http://schemas.microsoft.com/office/drawing/2014/main" id="{660D0BEF-ED92-1B8A-0CC3-98899A8DFC36}"/>
              </a:ext>
            </a:extLst>
          </p:cNvPr>
          <p:cNvCxnSpPr/>
          <p:nvPr/>
        </p:nvCxnSpPr>
        <p:spPr bwMode="auto">
          <a:xfrm>
            <a:off x="2360712" y="3392996"/>
            <a:ext cx="2160240" cy="0"/>
          </a:xfrm>
          <a:prstGeom prst="straightConnector1">
            <a:avLst/>
          </a:prstGeom>
          <a:solidFill>
            <a:schemeClr val="accent1"/>
          </a:solidFill>
          <a:ln w="57150" cap="flat" cmpd="sng" algn="ctr">
            <a:solidFill>
              <a:schemeClr val="accent1">
                <a:lumMod val="50000"/>
              </a:schemeClr>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4" name="直線矢印コネクタ 53">
            <a:extLst>
              <a:ext uri="{FF2B5EF4-FFF2-40B4-BE49-F238E27FC236}">
                <a16:creationId xmlns:a16="http://schemas.microsoft.com/office/drawing/2014/main" id="{D9B10144-DD3A-8A13-BF03-3D91AA0505C7}"/>
              </a:ext>
            </a:extLst>
          </p:cNvPr>
          <p:cNvCxnSpPr/>
          <p:nvPr/>
        </p:nvCxnSpPr>
        <p:spPr bwMode="auto">
          <a:xfrm flipV="1">
            <a:off x="4561930" y="2508872"/>
            <a:ext cx="1800200" cy="8401"/>
          </a:xfrm>
          <a:prstGeom prst="straightConnector1">
            <a:avLst/>
          </a:prstGeom>
          <a:solidFill>
            <a:schemeClr val="accent1"/>
          </a:solidFill>
          <a:ln w="57150" cap="flat" cmpd="sng" algn="ctr">
            <a:solidFill>
              <a:schemeClr val="accent1">
                <a:lumMod val="50000"/>
              </a:schemeClr>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4" name="テキスト ボックス 23">
            <a:extLst>
              <a:ext uri="{FF2B5EF4-FFF2-40B4-BE49-F238E27FC236}">
                <a16:creationId xmlns:a16="http://schemas.microsoft.com/office/drawing/2014/main" id="{E7330A85-B525-A940-3A5D-EF92E7EFC6D2}"/>
              </a:ext>
            </a:extLst>
          </p:cNvPr>
          <p:cNvSpPr txBox="1"/>
          <p:nvPr/>
        </p:nvSpPr>
        <p:spPr>
          <a:xfrm>
            <a:off x="8423134" y="3429000"/>
            <a:ext cx="1082348" cy="523220"/>
          </a:xfrm>
          <a:prstGeom prst="rect">
            <a:avLst/>
          </a:prstGeom>
          <a:noFill/>
        </p:spPr>
        <p:txBody>
          <a:bodyPr wrap="none" rtlCol="0">
            <a:spAutoFit/>
          </a:bodyPr>
          <a:lstStyle/>
          <a:p>
            <a:pPr algn="ctr"/>
            <a:r>
              <a:rPr kumimoji="1" lang="ja-JP" altLang="en-US" sz="1400" dirty="0">
                <a:cs typeface="Arial" panose="020B0604020202020204" pitchFamily="34" charset="0"/>
              </a:rPr>
              <a:t>課題検討会</a:t>
            </a:r>
            <a:endParaRPr kumimoji="1" lang="en-US" altLang="ja-JP" sz="1400" dirty="0">
              <a:cs typeface="Arial" panose="020B0604020202020204" pitchFamily="34" charset="0"/>
            </a:endParaRPr>
          </a:p>
          <a:p>
            <a:pPr algn="ctr"/>
            <a:r>
              <a:rPr kumimoji="1" lang="ja-JP" altLang="en-US" sz="1400" dirty="0">
                <a:cs typeface="Arial" panose="020B0604020202020204" pitchFamily="34" charset="0"/>
              </a:rPr>
              <a:t>資料作成</a:t>
            </a:r>
          </a:p>
        </p:txBody>
      </p:sp>
      <p:cxnSp>
        <p:nvCxnSpPr>
          <p:cNvPr id="25" name="直線矢印コネクタ 24">
            <a:extLst>
              <a:ext uri="{FF2B5EF4-FFF2-40B4-BE49-F238E27FC236}">
                <a16:creationId xmlns:a16="http://schemas.microsoft.com/office/drawing/2014/main" id="{4F8DC1FE-C10E-2568-D5DB-53DECF579B22}"/>
              </a:ext>
            </a:extLst>
          </p:cNvPr>
          <p:cNvCxnSpPr/>
          <p:nvPr/>
        </p:nvCxnSpPr>
        <p:spPr bwMode="auto">
          <a:xfrm>
            <a:off x="8583128" y="3392996"/>
            <a:ext cx="762360" cy="0"/>
          </a:xfrm>
          <a:prstGeom prst="straightConnector1">
            <a:avLst/>
          </a:prstGeom>
          <a:solidFill>
            <a:schemeClr val="accent1"/>
          </a:solidFill>
          <a:ln w="57150" cap="flat" cmpd="sng" algn="ctr">
            <a:solidFill>
              <a:schemeClr val="accent1">
                <a:lumMod val="50000"/>
              </a:schemeClr>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 name="テキスト ボックス 4">
            <a:extLst>
              <a:ext uri="{FF2B5EF4-FFF2-40B4-BE49-F238E27FC236}">
                <a16:creationId xmlns:a16="http://schemas.microsoft.com/office/drawing/2014/main" id="{E54481C3-EACB-89EC-3D23-AF7A17A8726E}"/>
              </a:ext>
            </a:extLst>
          </p:cNvPr>
          <p:cNvSpPr txBox="1"/>
          <p:nvPr/>
        </p:nvSpPr>
        <p:spPr>
          <a:xfrm>
            <a:off x="4604322" y="2508707"/>
            <a:ext cx="1715416" cy="523220"/>
          </a:xfrm>
          <a:prstGeom prst="rect">
            <a:avLst/>
          </a:prstGeom>
          <a:noFill/>
        </p:spPr>
        <p:txBody>
          <a:bodyPr wrap="square" rtlCol="0">
            <a:spAutoFit/>
          </a:bodyPr>
          <a:lstStyle/>
          <a:p>
            <a:pPr algn="ctr"/>
            <a:r>
              <a:rPr kumimoji="1" lang="ja-JP" altLang="en-US" sz="1400" dirty="0">
                <a:cs typeface="Arial" panose="020B0604020202020204" pitchFamily="34" charset="0"/>
              </a:rPr>
              <a:t>材料力学勉強</a:t>
            </a:r>
            <a:endParaRPr kumimoji="1" lang="en-US" altLang="ja-JP" sz="1400" dirty="0">
              <a:cs typeface="Arial" panose="020B0604020202020204" pitchFamily="34" charset="0"/>
            </a:endParaRPr>
          </a:p>
          <a:p>
            <a:pPr algn="ctr"/>
            <a:r>
              <a:rPr kumimoji="1" lang="ja-JP" altLang="en-US" sz="1400" dirty="0">
                <a:cs typeface="Arial" panose="020B0604020202020204" pitchFamily="34" charset="0"/>
              </a:rPr>
              <a:t>たわみ量手計算</a:t>
            </a:r>
          </a:p>
        </p:txBody>
      </p:sp>
      <p:cxnSp>
        <p:nvCxnSpPr>
          <p:cNvPr id="6" name="直線コネクタ 5">
            <a:extLst>
              <a:ext uri="{FF2B5EF4-FFF2-40B4-BE49-F238E27FC236}">
                <a16:creationId xmlns:a16="http://schemas.microsoft.com/office/drawing/2014/main" id="{10B8D2ED-3FFE-19B1-AECF-68F1852E0261}"/>
              </a:ext>
            </a:extLst>
          </p:cNvPr>
          <p:cNvCxnSpPr>
            <a:cxnSpLocks/>
          </p:cNvCxnSpPr>
          <p:nvPr/>
        </p:nvCxnSpPr>
        <p:spPr bwMode="auto">
          <a:xfrm>
            <a:off x="8769424" y="2861499"/>
            <a:ext cx="0" cy="459489"/>
          </a:xfrm>
          <a:prstGeom prst="line">
            <a:avLst/>
          </a:prstGeom>
          <a:ln w="38100">
            <a:solidFill>
              <a:srgbClr val="3C8C93"/>
            </a:solidFill>
            <a:prstDash val="dash"/>
          </a:ln>
        </p:spPr>
        <p:style>
          <a:lnRef idx="1">
            <a:schemeClr val="dk1"/>
          </a:lnRef>
          <a:fillRef idx="0">
            <a:schemeClr val="dk1"/>
          </a:fillRef>
          <a:effectRef idx="0">
            <a:schemeClr val="dk1"/>
          </a:effectRef>
          <a:fontRef idx="minor">
            <a:schemeClr val="tx1"/>
          </a:fontRef>
        </p:style>
      </p:cxnSp>
      <p:sp>
        <p:nvSpPr>
          <p:cNvPr id="13" name="テキスト ボックス 12">
            <a:extLst>
              <a:ext uri="{FF2B5EF4-FFF2-40B4-BE49-F238E27FC236}">
                <a16:creationId xmlns:a16="http://schemas.microsoft.com/office/drawing/2014/main" id="{84493206-73BD-CF64-0883-65F2DE3915CE}"/>
              </a:ext>
            </a:extLst>
          </p:cNvPr>
          <p:cNvSpPr txBox="1"/>
          <p:nvPr/>
        </p:nvSpPr>
        <p:spPr>
          <a:xfrm>
            <a:off x="8231455" y="2923318"/>
            <a:ext cx="1075937" cy="307777"/>
          </a:xfrm>
          <a:prstGeom prst="rect">
            <a:avLst/>
          </a:prstGeom>
          <a:noFill/>
        </p:spPr>
        <p:txBody>
          <a:bodyPr wrap="none" rtlCol="0">
            <a:spAutoFit/>
          </a:bodyPr>
          <a:lstStyle/>
          <a:p>
            <a:pPr algn="ctr"/>
            <a:r>
              <a:rPr kumimoji="1" lang="ja-JP" altLang="en-US" sz="1400" dirty="0">
                <a:cs typeface="Arial" panose="020B0604020202020204" pitchFamily="34" charset="0"/>
              </a:rPr>
              <a:t>業プロ</a:t>
            </a:r>
            <a:r>
              <a:rPr kumimoji="1" lang="en-US" altLang="ja-JP" sz="1400" dirty="0">
                <a:cs typeface="Arial" panose="020B0604020202020204" pitchFamily="34" charset="0"/>
              </a:rPr>
              <a:t>MTG</a:t>
            </a:r>
            <a:endParaRPr kumimoji="1" lang="ja-JP" altLang="en-US" sz="1400" dirty="0">
              <a:cs typeface="Arial" panose="020B0604020202020204" pitchFamily="34" charset="0"/>
            </a:endParaRPr>
          </a:p>
        </p:txBody>
      </p:sp>
      <p:sp>
        <p:nvSpPr>
          <p:cNvPr id="16" name="テキスト ボックス 15">
            <a:extLst>
              <a:ext uri="{FF2B5EF4-FFF2-40B4-BE49-F238E27FC236}">
                <a16:creationId xmlns:a16="http://schemas.microsoft.com/office/drawing/2014/main" id="{604D5C06-FD25-34CC-F7CC-C93BAA288861}"/>
              </a:ext>
            </a:extLst>
          </p:cNvPr>
          <p:cNvSpPr txBox="1"/>
          <p:nvPr/>
        </p:nvSpPr>
        <p:spPr>
          <a:xfrm>
            <a:off x="6896102" y="4064268"/>
            <a:ext cx="1082348" cy="307777"/>
          </a:xfrm>
          <a:prstGeom prst="rect">
            <a:avLst/>
          </a:prstGeom>
          <a:noFill/>
        </p:spPr>
        <p:txBody>
          <a:bodyPr wrap="none" rtlCol="0">
            <a:spAutoFit/>
          </a:bodyPr>
          <a:lstStyle/>
          <a:p>
            <a:r>
              <a:rPr lang="ja-JP" altLang="en-US" sz="1400" dirty="0">
                <a:cs typeface="Arial" panose="020B0604020202020204" pitchFamily="34" charset="0"/>
              </a:rPr>
              <a:t>手順書作成</a:t>
            </a:r>
            <a:endParaRPr kumimoji="1" lang="ja-JP" altLang="en-US" sz="1400" dirty="0">
              <a:cs typeface="Arial" panose="020B0604020202020204" pitchFamily="34" charset="0"/>
            </a:endParaRPr>
          </a:p>
        </p:txBody>
      </p:sp>
      <p:cxnSp>
        <p:nvCxnSpPr>
          <p:cNvPr id="18" name="直線矢印コネクタ 17">
            <a:extLst>
              <a:ext uri="{FF2B5EF4-FFF2-40B4-BE49-F238E27FC236}">
                <a16:creationId xmlns:a16="http://schemas.microsoft.com/office/drawing/2014/main" id="{22E219F6-18D1-B515-7DD2-932EED858719}"/>
              </a:ext>
            </a:extLst>
          </p:cNvPr>
          <p:cNvCxnSpPr/>
          <p:nvPr/>
        </p:nvCxnSpPr>
        <p:spPr bwMode="auto">
          <a:xfrm>
            <a:off x="8583128" y="4005064"/>
            <a:ext cx="720080" cy="0"/>
          </a:xfrm>
          <a:prstGeom prst="straightConnector1">
            <a:avLst/>
          </a:prstGeom>
          <a:solidFill>
            <a:schemeClr val="accent1"/>
          </a:solidFill>
          <a:ln w="57150" cap="flat" cmpd="sng" algn="ctr">
            <a:solidFill>
              <a:schemeClr val="accent1">
                <a:lumMod val="50000"/>
              </a:schemeClr>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9" name="直線矢印コネクタ 18">
            <a:extLst>
              <a:ext uri="{FF2B5EF4-FFF2-40B4-BE49-F238E27FC236}">
                <a16:creationId xmlns:a16="http://schemas.microsoft.com/office/drawing/2014/main" id="{063A6226-AAF1-34E9-DE33-336C79A3B52A}"/>
              </a:ext>
            </a:extLst>
          </p:cNvPr>
          <p:cNvCxnSpPr/>
          <p:nvPr/>
        </p:nvCxnSpPr>
        <p:spPr bwMode="auto">
          <a:xfrm>
            <a:off x="3440832" y="3952220"/>
            <a:ext cx="720080" cy="0"/>
          </a:xfrm>
          <a:prstGeom prst="straightConnector1">
            <a:avLst/>
          </a:prstGeom>
          <a:solidFill>
            <a:schemeClr val="accent1"/>
          </a:solidFill>
          <a:ln w="57150" cap="flat" cmpd="sng" algn="ctr">
            <a:solidFill>
              <a:schemeClr val="accent1">
                <a:lumMod val="50000"/>
              </a:schemeClr>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0" name="テキスト ボックス 19">
            <a:extLst>
              <a:ext uri="{FF2B5EF4-FFF2-40B4-BE49-F238E27FC236}">
                <a16:creationId xmlns:a16="http://schemas.microsoft.com/office/drawing/2014/main" id="{A6C9375A-38E0-4351-FA10-09F0BAB7E916}"/>
              </a:ext>
            </a:extLst>
          </p:cNvPr>
          <p:cNvSpPr txBox="1"/>
          <p:nvPr/>
        </p:nvSpPr>
        <p:spPr>
          <a:xfrm>
            <a:off x="8423134" y="4073408"/>
            <a:ext cx="986167" cy="307777"/>
          </a:xfrm>
          <a:prstGeom prst="rect">
            <a:avLst/>
          </a:prstGeom>
          <a:noFill/>
        </p:spPr>
        <p:txBody>
          <a:bodyPr wrap="none" rtlCol="0">
            <a:spAutoFit/>
          </a:bodyPr>
          <a:lstStyle/>
          <a:p>
            <a:r>
              <a:rPr lang="ja-JP" altLang="en-US" sz="1400" dirty="0">
                <a:cs typeface="Arial" panose="020B0604020202020204" pitchFamily="34" charset="0"/>
              </a:rPr>
              <a:t>コード修正</a:t>
            </a:r>
            <a:endParaRPr kumimoji="1" lang="ja-JP" altLang="en-US" sz="1400" dirty="0">
              <a:cs typeface="Arial" panose="020B0604020202020204" pitchFamily="34" charset="0"/>
            </a:endParaRPr>
          </a:p>
        </p:txBody>
      </p:sp>
      <p:sp>
        <p:nvSpPr>
          <p:cNvPr id="21" name="テキスト ボックス 20">
            <a:extLst>
              <a:ext uri="{FF2B5EF4-FFF2-40B4-BE49-F238E27FC236}">
                <a16:creationId xmlns:a16="http://schemas.microsoft.com/office/drawing/2014/main" id="{D8F3D2C6-FC97-1563-A73B-44C7DFFB71EE}"/>
              </a:ext>
            </a:extLst>
          </p:cNvPr>
          <p:cNvSpPr txBox="1"/>
          <p:nvPr/>
        </p:nvSpPr>
        <p:spPr>
          <a:xfrm>
            <a:off x="3307788" y="4064268"/>
            <a:ext cx="986167" cy="307777"/>
          </a:xfrm>
          <a:prstGeom prst="rect">
            <a:avLst/>
          </a:prstGeom>
          <a:noFill/>
        </p:spPr>
        <p:txBody>
          <a:bodyPr wrap="none" rtlCol="0">
            <a:spAutoFit/>
          </a:bodyPr>
          <a:lstStyle/>
          <a:p>
            <a:r>
              <a:rPr lang="ja-JP" altLang="en-US" sz="1400" dirty="0">
                <a:cs typeface="Arial" panose="020B0604020202020204" pitchFamily="34" charset="0"/>
              </a:rPr>
              <a:t>コード修正</a:t>
            </a:r>
            <a:endParaRPr kumimoji="1" lang="ja-JP" altLang="en-US" sz="1400" dirty="0">
              <a:cs typeface="Arial" panose="020B0604020202020204" pitchFamily="34" charset="0"/>
            </a:endParaRPr>
          </a:p>
        </p:txBody>
      </p:sp>
      <p:cxnSp>
        <p:nvCxnSpPr>
          <p:cNvPr id="30" name="直線矢印コネクタ 29">
            <a:extLst>
              <a:ext uri="{FF2B5EF4-FFF2-40B4-BE49-F238E27FC236}">
                <a16:creationId xmlns:a16="http://schemas.microsoft.com/office/drawing/2014/main" id="{22F10196-FE5A-F092-5B03-AD9C0F445DE5}"/>
              </a:ext>
            </a:extLst>
          </p:cNvPr>
          <p:cNvCxnSpPr/>
          <p:nvPr/>
        </p:nvCxnSpPr>
        <p:spPr bwMode="auto">
          <a:xfrm>
            <a:off x="6380859" y="2525674"/>
            <a:ext cx="2922349" cy="0"/>
          </a:xfrm>
          <a:prstGeom prst="straightConnector1">
            <a:avLst/>
          </a:prstGeom>
          <a:solidFill>
            <a:schemeClr val="accent1"/>
          </a:solidFill>
          <a:ln w="57150" cap="flat" cmpd="sng" algn="ctr">
            <a:solidFill>
              <a:schemeClr val="accent1">
                <a:lumMod val="50000"/>
              </a:schemeClr>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4" name="テキスト ボックス 33">
            <a:extLst>
              <a:ext uri="{FF2B5EF4-FFF2-40B4-BE49-F238E27FC236}">
                <a16:creationId xmlns:a16="http://schemas.microsoft.com/office/drawing/2014/main" id="{E0C1D738-7801-CD6E-D38D-82984FF2EE58}"/>
              </a:ext>
            </a:extLst>
          </p:cNvPr>
          <p:cNvSpPr txBox="1"/>
          <p:nvPr/>
        </p:nvSpPr>
        <p:spPr>
          <a:xfrm>
            <a:off x="6984325" y="2575868"/>
            <a:ext cx="1715416" cy="307777"/>
          </a:xfrm>
          <a:prstGeom prst="rect">
            <a:avLst/>
          </a:prstGeom>
          <a:noFill/>
        </p:spPr>
        <p:txBody>
          <a:bodyPr wrap="square" rtlCol="0">
            <a:spAutoFit/>
          </a:bodyPr>
          <a:lstStyle/>
          <a:p>
            <a:pPr algn="ctr"/>
            <a:r>
              <a:rPr kumimoji="1" lang="ja-JP" altLang="en-US" sz="1400" dirty="0">
                <a:cs typeface="Arial" panose="020B0604020202020204" pitchFamily="34" charset="0"/>
              </a:rPr>
              <a:t>モデル作成</a:t>
            </a:r>
          </a:p>
        </p:txBody>
      </p:sp>
    </p:spTree>
    <p:extLst>
      <p:ext uri="{BB962C8B-B14F-4D97-AF65-F5344CB8AC3E}">
        <p14:creationId xmlns:p14="http://schemas.microsoft.com/office/powerpoint/2010/main" val="3020361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150DFD-AB2B-7D35-3B68-FBD962A0EC6F}"/>
              </a:ext>
            </a:extLst>
          </p:cNvPr>
          <p:cNvSpPr>
            <a:spLocks noGrp="1"/>
          </p:cNvSpPr>
          <p:nvPr>
            <p:ph type="title"/>
          </p:nvPr>
        </p:nvSpPr>
        <p:spPr/>
        <p:txBody>
          <a:bodyPr/>
          <a:lstStyle/>
          <a:p>
            <a:r>
              <a:rPr kumimoji="1" lang="ja-JP" altLang="en-US" dirty="0"/>
              <a:t>目次</a:t>
            </a:r>
          </a:p>
        </p:txBody>
      </p:sp>
      <p:sp>
        <p:nvSpPr>
          <p:cNvPr id="3" name="テキスト ボックス 2">
            <a:extLst>
              <a:ext uri="{FF2B5EF4-FFF2-40B4-BE49-F238E27FC236}">
                <a16:creationId xmlns:a16="http://schemas.microsoft.com/office/drawing/2014/main" id="{F76D38CF-5F0C-90CA-F1D3-0AA30F887DCA}"/>
              </a:ext>
            </a:extLst>
          </p:cNvPr>
          <p:cNvSpPr txBox="1"/>
          <p:nvPr/>
        </p:nvSpPr>
        <p:spPr>
          <a:xfrm>
            <a:off x="634154" y="1050945"/>
            <a:ext cx="8630197" cy="4756110"/>
          </a:xfrm>
          <a:prstGeom prst="rect">
            <a:avLst/>
          </a:prstGeom>
          <a:noFill/>
        </p:spPr>
        <p:txBody>
          <a:bodyPr wrap="square" rtlCol="0" anchor="t">
            <a:spAutoFit/>
          </a:bodyPr>
          <a:lstStyle/>
          <a:p>
            <a:pPr marL="457200" indent="-457200">
              <a:lnSpc>
                <a:spcPct val="200000"/>
              </a:lnSpc>
              <a:buClr>
                <a:srgbClr val="0070C0"/>
              </a:buClr>
              <a:buSzPct val="110000"/>
              <a:buFont typeface="+mj-lt"/>
              <a:buAutoNum type="arabicPeriod"/>
            </a:pPr>
            <a:r>
              <a:rPr lang="ja-JP" altLang="en-US" sz="2800" dirty="0">
                <a:solidFill>
                  <a:schemeClr val="bg1">
                    <a:lumMod val="85000"/>
                  </a:schemeClr>
                </a:solidFill>
                <a:cs typeface="Arial" panose="020B0604020202020204" pitchFamily="34" charset="0"/>
              </a:rPr>
              <a:t>進捗状況</a:t>
            </a:r>
            <a:endParaRPr lang="en-US" altLang="ja-JP" sz="2800" dirty="0">
              <a:solidFill>
                <a:schemeClr val="bg1">
                  <a:lumMod val="85000"/>
                </a:schemeClr>
              </a:solidFill>
              <a:cs typeface="Arial" panose="020B0604020202020204" pitchFamily="34" charset="0"/>
            </a:endParaRPr>
          </a:p>
          <a:p>
            <a:pPr marL="457200" indent="-457200">
              <a:lnSpc>
                <a:spcPct val="200000"/>
              </a:lnSpc>
              <a:buClr>
                <a:srgbClr val="0070C0"/>
              </a:buClr>
              <a:buSzPct val="110000"/>
              <a:buFont typeface="+mj-lt"/>
              <a:buAutoNum type="arabicPeriod"/>
            </a:pPr>
            <a:r>
              <a:rPr lang="ja-JP" altLang="en-US" sz="2800" dirty="0">
                <a:solidFill>
                  <a:schemeClr val="bg1">
                    <a:lumMod val="85000"/>
                  </a:schemeClr>
                </a:solidFill>
                <a:cs typeface="Arial" panose="020B0604020202020204" pitchFamily="34" charset="0"/>
              </a:rPr>
              <a:t>項目ごとの進捗</a:t>
            </a:r>
            <a:endParaRPr lang="en-US" altLang="ja-JP" sz="2800" dirty="0">
              <a:solidFill>
                <a:schemeClr val="bg1">
                  <a:lumMod val="85000"/>
                </a:schemeClr>
              </a:solidFill>
              <a:cs typeface="Arial" panose="020B0604020202020204" pitchFamily="34" charset="0"/>
            </a:endParaRPr>
          </a:p>
          <a:p>
            <a:pPr marL="914400" lvl="1" indent="-457200">
              <a:lnSpc>
                <a:spcPct val="200000"/>
              </a:lnSpc>
              <a:buClr>
                <a:srgbClr val="0070C0"/>
              </a:buClr>
              <a:buSzPct val="110000"/>
              <a:buFont typeface="+mj-ea"/>
              <a:buAutoNum type="circleNumDbPlain"/>
              <a:defRPr/>
            </a:pPr>
            <a:r>
              <a:rPr kumimoji="1" lang="ja-JP" altLang="en-US" sz="2400" b="0" i="0" u="none" strike="noStrike" kern="1200" cap="none" spc="0" normalizeH="0" baseline="0" noProof="0" dirty="0">
                <a:ln>
                  <a:noFill/>
                </a:ln>
                <a:effectLst/>
                <a:uLnTx/>
                <a:uFillTx/>
                <a:latin typeface="Arial" panose="020B0604020202020204" pitchFamily="34" charset="0"/>
                <a:ea typeface="ＭＳ Ｐゴシック" panose="020B0600070205080204" pitchFamily="50" charset="-128"/>
                <a:cs typeface="Arial" panose="020B0604020202020204" pitchFamily="34" charset="0"/>
              </a:rPr>
              <a:t>構造関数　</a:t>
            </a:r>
            <a:r>
              <a:rPr kumimoji="1" lang="ja-JP" altLang="en-US" sz="2400" kern="1200" dirty="0">
                <a:latin typeface="Arial" panose="020B0604020202020204" pitchFamily="34" charset="0"/>
                <a:ea typeface="ＭＳ Ｐゴシック" panose="020B0600070205080204" pitchFamily="50" charset="-128"/>
                <a:cs typeface="Arial" panose="020B0604020202020204" pitchFamily="34" charset="0"/>
              </a:rPr>
              <a:t>計算手法開発</a:t>
            </a:r>
            <a:endParaRPr kumimoji="1" lang="en-US" altLang="ja-JP" sz="2400" kern="1200" dirty="0">
              <a:latin typeface="Arial" panose="020B0604020202020204" pitchFamily="34" charset="0"/>
              <a:ea typeface="ＭＳ Ｐゴシック" panose="020B0600070205080204" pitchFamily="50" charset="-128"/>
              <a:cs typeface="Arial" panose="020B0604020202020204" pitchFamily="34" charset="0"/>
            </a:endParaRPr>
          </a:p>
          <a:p>
            <a:pPr marL="914400" marR="0" lvl="1" indent="-457200" algn="l" defTabSz="914400" rtl="0" eaLnBrk="0" fontAlgn="base" latinLnBrk="0" hangingPunct="0">
              <a:lnSpc>
                <a:spcPct val="200000"/>
              </a:lnSpc>
              <a:spcBef>
                <a:spcPct val="0"/>
              </a:spcBef>
              <a:spcAft>
                <a:spcPct val="0"/>
              </a:spcAft>
              <a:buClr>
                <a:srgbClr val="0070C0"/>
              </a:buClr>
              <a:buSzPct val="110000"/>
              <a:buFont typeface="+mj-ea"/>
              <a:buAutoNum type="circleNumDbPlain"/>
              <a:tabLst/>
              <a:defRPr/>
            </a:pPr>
            <a:r>
              <a:rPr kumimoji="1" lang="en-US" altLang="ja-JP" sz="2400" b="0" i="0" u="none" strike="noStrike" kern="1200" cap="none" spc="0" normalizeH="0" baseline="0" noProof="0" dirty="0">
                <a:ln>
                  <a:noFill/>
                </a:ln>
                <a:solidFill>
                  <a:schemeClr val="bg1">
                    <a:lumMod val="85000"/>
                  </a:schemeClr>
                </a:solidFill>
                <a:effectLst/>
                <a:uLnTx/>
                <a:uFillTx/>
                <a:latin typeface="Arial" panose="020B0604020202020204" pitchFamily="34" charset="0"/>
                <a:ea typeface="ＭＳ Ｐゴシック" panose="020B0600070205080204" pitchFamily="50" charset="-128"/>
                <a:cs typeface="Arial" panose="020B0604020202020204" pitchFamily="34" charset="0"/>
              </a:rPr>
              <a:t>OSAB</a:t>
            </a:r>
            <a:r>
              <a:rPr kumimoji="1" lang="ja-JP" altLang="en-US" sz="2400" b="0" i="0" u="none" strike="noStrike" kern="1200" cap="none" spc="0" normalizeH="0" baseline="0" noProof="0" dirty="0">
                <a:ln>
                  <a:noFill/>
                </a:ln>
                <a:solidFill>
                  <a:schemeClr val="bg1">
                    <a:lumMod val="85000"/>
                  </a:schemeClr>
                </a:solidFill>
                <a:effectLst/>
                <a:uLnTx/>
                <a:uFillTx/>
                <a:latin typeface="Arial" panose="020B0604020202020204" pitchFamily="34" charset="0"/>
                <a:ea typeface="ＭＳ Ｐゴシック" panose="020B0600070205080204" pitchFamily="50" charset="-128"/>
                <a:cs typeface="Arial" panose="020B0604020202020204" pitchFamily="34" charset="0"/>
              </a:rPr>
              <a:t>　中試酸化炉　シミュレーション</a:t>
            </a:r>
            <a:endParaRPr kumimoji="1" lang="en-US" altLang="ja-JP" sz="2400" b="0" i="0" u="none" strike="noStrike" kern="1200" cap="none" spc="0" normalizeH="0" baseline="0" noProof="0" dirty="0">
              <a:ln>
                <a:noFill/>
              </a:ln>
              <a:solidFill>
                <a:schemeClr val="bg1">
                  <a:lumMod val="85000"/>
                </a:schemeClr>
              </a:solidFill>
              <a:effectLst/>
              <a:uLnTx/>
              <a:uFillTx/>
              <a:latin typeface="Arial" panose="020B0604020202020204" pitchFamily="34" charset="0"/>
              <a:ea typeface="ＭＳ Ｐゴシック" panose="020B0600070205080204" pitchFamily="50" charset="-128"/>
              <a:cs typeface="Arial" panose="020B0604020202020204" pitchFamily="34" charset="0"/>
            </a:endParaRPr>
          </a:p>
          <a:p>
            <a:pPr marL="914400" marR="0" lvl="1" indent="-457200" algn="l" defTabSz="914400" rtl="0" eaLnBrk="0" fontAlgn="base" latinLnBrk="0" hangingPunct="0">
              <a:lnSpc>
                <a:spcPct val="200000"/>
              </a:lnSpc>
              <a:spcBef>
                <a:spcPct val="0"/>
              </a:spcBef>
              <a:spcAft>
                <a:spcPct val="0"/>
              </a:spcAft>
              <a:buClr>
                <a:srgbClr val="0070C0"/>
              </a:buClr>
              <a:buSzPct val="110000"/>
              <a:buFont typeface="+mj-ea"/>
              <a:buAutoNum type="circleNumDbPlain"/>
              <a:tabLst/>
              <a:defRPr/>
            </a:pPr>
            <a:r>
              <a:rPr kumimoji="1" lang="ja-JP" altLang="en-US" sz="2400" b="0" i="0" u="none" strike="noStrike" kern="1200" cap="none" spc="0" normalizeH="0" baseline="0" noProof="0" dirty="0">
                <a:ln>
                  <a:noFill/>
                </a:ln>
                <a:solidFill>
                  <a:schemeClr val="bg1">
                    <a:lumMod val="85000"/>
                  </a:schemeClr>
                </a:solidFill>
                <a:effectLst/>
                <a:uLnTx/>
                <a:uFillTx/>
                <a:latin typeface="Arial" panose="020B0604020202020204" pitchFamily="34" charset="0"/>
                <a:ea typeface="ＭＳ Ｐゴシック" panose="020B0600070205080204" pitchFamily="50" charset="-128"/>
                <a:cs typeface="Arial" panose="020B0604020202020204" pitchFamily="34" charset="0"/>
              </a:rPr>
              <a:t>検査自動化</a:t>
            </a:r>
            <a:r>
              <a:rPr kumimoji="1" lang="en-US" altLang="ja-JP" sz="2400" b="0" i="0" u="none" strike="noStrike" kern="1200" cap="none" spc="0" normalizeH="0" baseline="0" noProof="0" dirty="0">
                <a:ln>
                  <a:noFill/>
                </a:ln>
                <a:solidFill>
                  <a:schemeClr val="bg1">
                    <a:lumMod val="85000"/>
                  </a:schemeClr>
                </a:solidFill>
                <a:effectLst/>
                <a:uLnTx/>
                <a:uFillTx/>
                <a:latin typeface="Arial" panose="020B0604020202020204" pitchFamily="34" charset="0"/>
                <a:ea typeface="ＭＳ Ｐゴシック" panose="020B0600070205080204" pitchFamily="50" charset="-128"/>
                <a:cs typeface="Arial" panose="020B0604020202020204" pitchFamily="34" charset="0"/>
              </a:rPr>
              <a:t>Gr</a:t>
            </a:r>
            <a:r>
              <a:rPr kumimoji="1" lang="ja-JP" altLang="en-US" sz="2400" b="0" i="0" u="none" strike="noStrike" kern="1200" cap="none" spc="0" normalizeH="0" baseline="0" noProof="0" dirty="0">
                <a:ln>
                  <a:noFill/>
                </a:ln>
                <a:solidFill>
                  <a:schemeClr val="bg1">
                    <a:lumMod val="85000"/>
                  </a:schemeClr>
                </a:solidFill>
                <a:effectLst/>
                <a:uLnTx/>
                <a:uFillTx/>
                <a:latin typeface="Arial" panose="020B0604020202020204" pitchFamily="34" charset="0"/>
                <a:ea typeface="ＭＳ Ｐゴシック" panose="020B0600070205080204" pitchFamily="50" charset="-128"/>
                <a:cs typeface="Arial" panose="020B0604020202020204" pitchFamily="34" charset="0"/>
              </a:rPr>
              <a:t>　</a:t>
            </a:r>
            <a:r>
              <a:rPr kumimoji="1" lang="en-US" altLang="ja-JP" sz="2400" b="0" i="0" u="none" strike="noStrike" kern="1200" cap="none" spc="0" normalizeH="0" baseline="0" noProof="0" dirty="0">
                <a:ln>
                  <a:noFill/>
                </a:ln>
                <a:solidFill>
                  <a:schemeClr val="bg1">
                    <a:lumMod val="85000"/>
                  </a:schemeClr>
                </a:solidFill>
                <a:effectLst/>
                <a:uLnTx/>
                <a:uFillTx/>
                <a:latin typeface="Arial" panose="020B0604020202020204" pitchFamily="34" charset="0"/>
                <a:ea typeface="ＭＳ Ｐゴシック" panose="020B0600070205080204" pitchFamily="50" charset="-128"/>
                <a:cs typeface="Arial" panose="020B0604020202020204" pitchFamily="34" charset="0"/>
              </a:rPr>
              <a:t>HTML</a:t>
            </a:r>
            <a:r>
              <a:rPr kumimoji="1" lang="ja-JP" altLang="en-US" sz="2400" b="0" i="0" u="none" strike="noStrike" kern="1200" cap="none" spc="0" normalizeH="0" baseline="0" noProof="0" dirty="0">
                <a:ln>
                  <a:noFill/>
                </a:ln>
                <a:solidFill>
                  <a:schemeClr val="bg1">
                    <a:lumMod val="85000"/>
                  </a:schemeClr>
                </a:solidFill>
                <a:effectLst/>
                <a:uLnTx/>
                <a:uFillTx/>
                <a:latin typeface="Arial" panose="020B0604020202020204" pitchFamily="34" charset="0"/>
                <a:ea typeface="ＭＳ Ｐゴシック" panose="020B0600070205080204" pitchFamily="50" charset="-128"/>
                <a:cs typeface="Arial" panose="020B0604020202020204" pitchFamily="34" charset="0"/>
              </a:rPr>
              <a:t>自動解析システム</a:t>
            </a:r>
          </a:p>
          <a:p>
            <a:pPr marL="457200" indent="-457200">
              <a:lnSpc>
                <a:spcPct val="200000"/>
              </a:lnSpc>
              <a:buClr>
                <a:srgbClr val="0070C0"/>
              </a:buClr>
              <a:buSzPct val="110000"/>
              <a:buFont typeface="+mj-lt"/>
              <a:buAutoNum type="arabicPeriod"/>
            </a:pPr>
            <a:r>
              <a:rPr lang="ja-JP" altLang="en-US" sz="2800" dirty="0">
                <a:solidFill>
                  <a:schemeClr val="accent3">
                    <a:lumMod val="85000"/>
                  </a:schemeClr>
                </a:solidFill>
                <a:cs typeface="Arial" panose="020B0604020202020204" pitchFamily="34" charset="0"/>
              </a:rPr>
              <a:t>今後の予定</a:t>
            </a:r>
            <a:endParaRPr lang="en-US" altLang="ja-JP" sz="2800" dirty="0">
              <a:solidFill>
                <a:schemeClr val="accent3">
                  <a:lumMod val="85000"/>
                </a:schemeClr>
              </a:solidFill>
              <a:cs typeface="Arial" panose="020B0604020202020204" pitchFamily="34" charset="0"/>
            </a:endParaRPr>
          </a:p>
        </p:txBody>
      </p:sp>
    </p:spTree>
    <p:extLst>
      <p:ext uri="{BB962C8B-B14F-4D97-AF65-F5344CB8AC3E}">
        <p14:creationId xmlns:p14="http://schemas.microsoft.com/office/powerpoint/2010/main" val="492986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B220F639-A7D1-AD63-E857-00D559E82108}"/>
              </a:ext>
            </a:extLst>
          </p:cNvPr>
          <p:cNvSpPr>
            <a:spLocks noGrp="1"/>
          </p:cNvSpPr>
          <p:nvPr>
            <p:ph type="title"/>
          </p:nvPr>
        </p:nvSpPr>
        <p:spPr/>
        <p:txBody>
          <a:bodyPr/>
          <a:lstStyle/>
          <a:p>
            <a:r>
              <a:rPr lang="zh-TW" altLang="en-US" sz="2400" dirty="0">
                <a:cs typeface="Arial" panose="020B0604020202020204" pitchFamily="34" charset="0"/>
              </a:rPr>
              <a:t>構造関数　計算手法開発</a:t>
            </a:r>
          </a:p>
        </p:txBody>
      </p:sp>
      <p:grpSp>
        <p:nvGrpSpPr>
          <p:cNvPr id="32" name="グループ化 31">
            <a:extLst>
              <a:ext uri="{FF2B5EF4-FFF2-40B4-BE49-F238E27FC236}">
                <a16:creationId xmlns:a16="http://schemas.microsoft.com/office/drawing/2014/main" id="{395F0FAE-95BD-A369-524D-E6502A1BF98B}"/>
              </a:ext>
            </a:extLst>
          </p:cNvPr>
          <p:cNvGrpSpPr/>
          <p:nvPr/>
        </p:nvGrpSpPr>
        <p:grpSpPr>
          <a:xfrm>
            <a:off x="325697" y="716833"/>
            <a:ext cx="9253028" cy="414065"/>
            <a:chOff x="384872" y="1258017"/>
            <a:chExt cx="8435276" cy="414065"/>
          </a:xfrm>
        </p:grpSpPr>
        <p:grpSp>
          <p:nvGrpSpPr>
            <p:cNvPr id="33" name="グループ化 32">
              <a:extLst>
                <a:ext uri="{FF2B5EF4-FFF2-40B4-BE49-F238E27FC236}">
                  <a16:creationId xmlns:a16="http://schemas.microsoft.com/office/drawing/2014/main" id="{61E115E8-8C64-15EF-EDFB-146294A30D68}"/>
                </a:ext>
              </a:extLst>
            </p:cNvPr>
            <p:cNvGrpSpPr/>
            <p:nvPr/>
          </p:nvGrpSpPr>
          <p:grpSpPr>
            <a:xfrm>
              <a:off x="384872" y="1258017"/>
              <a:ext cx="8435276" cy="414065"/>
              <a:chOff x="384872" y="1435415"/>
              <a:chExt cx="8435276" cy="1242013"/>
            </a:xfrm>
          </p:grpSpPr>
          <p:sp>
            <p:nvSpPr>
              <p:cNvPr id="35" name="正方形/長方形 34">
                <a:extLst>
                  <a:ext uri="{FF2B5EF4-FFF2-40B4-BE49-F238E27FC236}">
                    <a16:creationId xmlns:a16="http://schemas.microsoft.com/office/drawing/2014/main" id="{B01AF781-C3FD-7925-F645-2922F8DE24C1}"/>
                  </a:ext>
                </a:extLst>
              </p:cNvPr>
              <p:cNvSpPr/>
              <p:nvPr/>
            </p:nvSpPr>
            <p:spPr>
              <a:xfrm>
                <a:off x="384872" y="1435415"/>
                <a:ext cx="8435276" cy="1242013"/>
              </a:xfrm>
              <a:prstGeom prst="rect">
                <a:avLst/>
              </a:prstGeom>
              <a:solidFill>
                <a:srgbClr val="F2F5F9"/>
              </a:solidFill>
              <a:ln w="6350" cap="flat" cmpd="sng" algn="ctr">
                <a:noFill/>
                <a:prstDash val="solid"/>
                <a:miter lim="800000"/>
              </a:ln>
              <a:effectLst/>
            </p:spPr>
            <p:txBody>
              <a:bodyPr rtlCol="0" anchor="ctr"/>
              <a:lstStyle/>
              <a:p>
                <a:pPr marL="0" marR="0" lvl="0" indent="0" defTabSz="422041" eaLnBrk="1" fontAlgn="auto" latinLnBrk="0" hangingPunct="1">
                  <a:lnSpc>
                    <a:spcPct val="100000"/>
                  </a:lnSpc>
                  <a:spcBef>
                    <a:spcPts val="0"/>
                  </a:spcBef>
                  <a:spcAft>
                    <a:spcPts val="0"/>
                  </a:spcAft>
                  <a:buClrTx/>
                  <a:buSzTx/>
                  <a:buFontTx/>
                  <a:buNone/>
                  <a:tabLst/>
                  <a:defRPr/>
                </a:pPr>
                <a:r>
                  <a:rPr kumimoji="1" lang="ja-JP" altLang="en-US" sz="2000" b="0" i="0" u="none" strike="noStrike" kern="0" cap="none" spc="0" normalizeH="0" baseline="0" noProof="0" dirty="0">
                    <a:ln>
                      <a:noFill/>
                    </a:ln>
                    <a:effectLst/>
                    <a:uLnTx/>
                    <a:uFillTx/>
                    <a:latin typeface="ＭＳ Ｐゴシック"/>
                    <a:ea typeface="ＭＳ Ｐゴシック"/>
                    <a:cs typeface="+mn-cs"/>
                  </a:rPr>
                  <a:t>目的</a:t>
                </a:r>
              </a:p>
            </p:txBody>
          </p:sp>
          <p:cxnSp>
            <p:nvCxnSpPr>
              <p:cNvPr id="36" name="直線コネクタ 35">
                <a:extLst>
                  <a:ext uri="{FF2B5EF4-FFF2-40B4-BE49-F238E27FC236}">
                    <a16:creationId xmlns:a16="http://schemas.microsoft.com/office/drawing/2014/main" id="{B2D82236-91E7-46B8-036E-216FF05F3678}"/>
                  </a:ext>
                </a:extLst>
              </p:cNvPr>
              <p:cNvCxnSpPr>
                <a:cxnSpLocks/>
              </p:cNvCxnSpPr>
              <p:nvPr/>
            </p:nvCxnSpPr>
            <p:spPr>
              <a:xfrm>
                <a:off x="384872" y="1435415"/>
                <a:ext cx="0" cy="1242013"/>
              </a:xfrm>
              <a:prstGeom prst="line">
                <a:avLst/>
              </a:prstGeom>
              <a:noFill/>
              <a:ln w="63500" cap="flat" cmpd="sng" algn="ctr">
                <a:solidFill>
                  <a:srgbClr val="0E326F"/>
                </a:solidFill>
                <a:prstDash val="solid"/>
                <a:miter lim="800000"/>
              </a:ln>
              <a:effectLst/>
            </p:spPr>
          </p:cxnSp>
        </p:grpSp>
        <p:sp>
          <p:nvSpPr>
            <p:cNvPr id="34" name="正方形/長方形 33">
              <a:extLst>
                <a:ext uri="{FF2B5EF4-FFF2-40B4-BE49-F238E27FC236}">
                  <a16:creationId xmlns:a16="http://schemas.microsoft.com/office/drawing/2014/main" id="{B3A84729-D252-9112-1D38-279BB27A287E}"/>
                </a:ext>
              </a:extLst>
            </p:cNvPr>
            <p:cNvSpPr/>
            <p:nvPr/>
          </p:nvSpPr>
          <p:spPr>
            <a:xfrm>
              <a:off x="432669" y="1318528"/>
              <a:ext cx="6574597"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600" b="1" i="0" u="none" strike="noStrike" kern="0" cap="none" spc="0" normalizeH="0" baseline="0" noProof="0" dirty="0">
                <a:ln>
                  <a:noFill/>
                </a:ln>
                <a:solidFill>
                  <a:srgbClr val="1F497D"/>
                </a:solidFill>
                <a:effectLst/>
                <a:uLnTx/>
                <a:uFillTx/>
                <a:latin typeface="ＭＳ Ｐゴシック"/>
                <a:ea typeface="ＭＳ Ｐゴシック"/>
              </a:endParaRPr>
            </a:p>
          </p:txBody>
        </p:sp>
      </p:grpSp>
      <p:sp>
        <p:nvSpPr>
          <p:cNvPr id="39" name="テキスト ボックス 38">
            <a:extLst>
              <a:ext uri="{FF2B5EF4-FFF2-40B4-BE49-F238E27FC236}">
                <a16:creationId xmlns:a16="http://schemas.microsoft.com/office/drawing/2014/main" id="{12F1A0EC-8510-446A-94A6-BA4E5D51FFE8}"/>
              </a:ext>
            </a:extLst>
          </p:cNvPr>
          <p:cNvSpPr txBox="1"/>
          <p:nvPr/>
        </p:nvSpPr>
        <p:spPr>
          <a:xfrm>
            <a:off x="632519" y="1268761"/>
            <a:ext cx="8655225" cy="955903"/>
          </a:xfrm>
          <a:prstGeom prst="rect">
            <a:avLst/>
          </a:prstGeom>
          <a:noFill/>
        </p:spPr>
        <p:txBody>
          <a:bodyPr wrap="square" rtlCol="0" anchor="t">
            <a:spAutoFit/>
          </a:bodyPr>
          <a:lstStyle/>
          <a:p>
            <a:pPr>
              <a:lnSpc>
                <a:spcPct val="150000"/>
              </a:lnSpc>
              <a:buClr>
                <a:srgbClr val="0070C0"/>
              </a:buClr>
              <a:buSzPct val="110000"/>
            </a:pPr>
            <a:r>
              <a:rPr lang="ja-JP" altLang="en-US" sz="2000" b="0" i="0" u="sng" dirty="0">
                <a:solidFill>
                  <a:srgbClr val="333333"/>
                </a:solidFill>
                <a:effectLst/>
                <a:cs typeface="Arial" panose="020B0604020202020204" pitchFamily="34" charset="0"/>
              </a:rPr>
              <a:t>パワーデバイスの構造関数を計算する手法を開発することで、デバイス内部の熱特性を解析する</a:t>
            </a:r>
            <a:endParaRPr lang="en-US" altLang="ja-JP" sz="2000" b="0" i="0" u="sng" dirty="0">
              <a:solidFill>
                <a:srgbClr val="333333"/>
              </a:solidFill>
              <a:effectLst/>
              <a:cs typeface="Arial" panose="020B0604020202020204" pitchFamily="34" charset="0"/>
            </a:endParaRPr>
          </a:p>
        </p:txBody>
      </p:sp>
      <p:grpSp>
        <p:nvGrpSpPr>
          <p:cNvPr id="19" name="グループ化 18">
            <a:extLst>
              <a:ext uri="{FF2B5EF4-FFF2-40B4-BE49-F238E27FC236}">
                <a16:creationId xmlns:a16="http://schemas.microsoft.com/office/drawing/2014/main" id="{3FEA38A5-63FC-2EE4-F223-053A930612ED}"/>
              </a:ext>
            </a:extLst>
          </p:cNvPr>
          <p:cNvGrpSpPr/>
          <p:nvPr/>
        </p:nvGrpSpPr>
        <p:grpSpPr>
          <a:xfrm>
            <a:off x="322454" y="2542164"/>
            <a:ext cx="9253028" cy="414065"/>
            <a:chOff x="384872" y="1258017"/>
            <a:chExt cx="8435276" cy="414065"/>
          </a:xfrm>
        </p:grpSpPr>
        <p:grpSp>
          <p:nvGrpSpPr>
            <p:cNvPr id="20" name="グループ化 19">
              <a:extLst>
                <a:ext uri="{FF2B5EF4-FFF2-40B4-BE49-F238E27FC236}">
                  <a16:creationId xmlns:a16="http://schemas.microsoft.com/office/drawing/2014/main" id="{24D7F4B4-7795-7AE0-9EA2-DE09121DB585}"/>
                </a:ext>
              </a:extLst>
            </p:cNvPr>
            <p:cNvGrpSpPr/>
            <p:nvPr/>
          </p:nvGrpSpPr>
          <p:grpSpPr>
            <a:xfrm>
              <a:off x="384872" y="1258017"/>
              <a:ext cx="8435276" cy="414065"/>
              <a:chOff x="384872" y="1435415"/>
              <a:chExt cx="8435276" cy="1242013"/>
            </a:xfrm>
          </p:grpSpPr>
          <p:sp>
            <p:nvSpPr>
              <p:cNvPr id="22" name="正方形/長方形 21">
                <a:extLst>
                  <a:ext uri="{FF2B5EF4-FFF2-40B4-BE49-F238E27FC236}">
                    <a16:creationId xmlns:a16="http://schemas.microsoft.com/office/drawing/2014/main" id="{D184CCEB-7105-268D-65C7-94C9B3DEB9A5}"/>
                  </a:ext>
                </a:extLst>
              </p:cNvPr>
              <p:cNvSpPr/>
              <p:nvPr/>
            </p:nvSpPr>
            <p:spPr>
              <a:xfrm>
                <a:off x="384872" y="1435415"/>
                <a:ext cx="8435276" cy="1242013"/>
              </a:xfrm>
              <a:prstGeom prst="rect">
                <a:avLst/>
              </a:prstGeom>
              <a:solidFill>
                <a:srgbClr val="F2F5F9"/>
              </a:solidFill>
              <a:ln w="6350" cap="flat" cmpd="sng" algn="ctr">
                <a:noFill/>
                <a:prstDash val="solid"/>
                <a:miter lim="800000"/>
              </a:ln>
              <a:effectLst/>
            </p:spPr>
            <p:txBody>
              <a:bodyPr rtlCol="0" anchor="ctr"/>
              <a:lstStyle/>
              <a:p>
                <a:pPr marL="0" marR="0" lvl="0" indent="0" defTabSz="422041" eaLnBrk="1" fontAlgn="auto" latinLnBrk="0" hangingPunct="1">
                  <a:lnSpc>
                    <a:spcPct val="100000"/>
                  </a:lnSpc>
                  <a:spcBef>
                    <a:spcPts val="0"/>
                  </a:spcBef>
                  <a:spcAft>
                    <a:spcPts val="0"/>
                  </a:spcAft>
                  <a:buClrTx/>
                  <a:buSzTx/>
                  <a:buFontTx/>
                  <a:buNone/>
                  <a:tabLst/>
                  <a:defRPr/>
                </a:pPr>
                <a:r>
                  <a:rPr lang="ja-JP" altLang="en-US" sz="2000" kern="0" dirty="0">
                    <a:latin typeface="ＭＳ Ｐゴシック"/>
                    <a:ea typeface="ＭＳ Ｐゴシック"/>
                  </a:rPr>
                  <a:t>アプローチ方法</a:t>
                </a:r>
                <a:endParaRPr kumimoji="1" lang="ja-JP" altLang="en-US" sz="2000" b="0" i="0" u="none" strike="noStrike" kern="0" cap="none" spc="0" normalizeH="0" baseline="0" noProof="0" dirty="0">
                  <a:ln>
                    <a:noFill/>
                  </a:ln>
                  <a:effectLst/>
                  <a:uLnTx/>
                  <a:uFillTx/>
                  <a:latin typeface="ＭＳ Ｐゴシック"/>
                  <a:ea typeface="ＭＳ Ｐゴシック"/>
                  <a:cs typeface="+mn-cs"/>
                </a:endParaRPr>
              </a:p>
            </p:txBody>
          </p:sp>
          <p:cxnSp>
            <p:nvCxnSpPr>
              <p:cNvPr id="23" name="直線コネクタ 22">
                <a:extLst>
                  <a:ext uri="{FF2B5EF4-FFF2-40B4-BE49-F238E27FC236}">
                    <a16:creationId xmlns:a16="http://schemas.microsoft.com/office/drawing/2014/main" id="{ED9363E9-FD11-B558-9FA8-268EEF4509FB}"/>
                  </a:ext>
                </a:extLst>
              </p:cNvPr>
              <p:cNvCxnSpPr>
                <a:cxnSpLocks/>
              </p:cNvCxnSpPr>
              <p:nvPr/>
            </p:nvCxnSpPr>
            <p:spPr>
              <a:xfrm>
                <a:off x="384872" y="1435415"/>
                <a:ext cx="0" cy="1242013"/>
              </a:xfrm>
              <a:prstGeom prst="line">
                <a:avLst/>
              </a:prstGeom>
              <a:noFill/>
              <a:ln w="63500" cap="flat" cmpd="sng" algn="ctr">
                <a:solidFill>
                  <a:srgbClr val="0E326F"/>
                </a:solidFill>
                <a:prstDash val="solid"/>
                <a:miter lim="800000"/>
              </a:ln>
              <a:effectLst/>
            </p:spPr>
          </p:cxnSp>
        </p:grpSp>
        <p:sp>
          <p:nvSpPr>
            <p:cNvPr id="21" name="正方形/長方形 20">
              <a:extLst>
                <a:ext uri="{FF2B5EF4-FFF2-40B4-BE49-F238E27FC236}">
                  <a16:creationId xmlns:a16="http://schemas.microsoft.com/office/drawing/2014/main" id="{E7632F33-77E4-6606-A5E0-77B128BE2B00}"/>
                </a:ext>
              </a:extLst>
            </p:cNvPr>
            <p:cNvSpPr/>
            <p:nvPr/>
          </p:nvSpPr>
          <p:spPr>
            <a:xfrm>
              <a:off x="432669" y="1318528"/>
              <a:ext cx="6574597"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600" b="1" i="0" u="none" strike="noStrike" kern="0" cap="none" spc="0" normalizeH="0" baseline="0" noProof="0" dirty="0">
                <a:ln>
                  <a:noFill/>
                </a:ln>
                <a:solidFill>
                  <a:srgbClr val="1F497D"/>
                </a:solidFill>
                <a:effectLst/>
                <a:uLnTx/>
                <a:uFillTx/>
                <a:latin typeface="ＭＳ Ｐゴシック"/>
                <a:ea typeface="ＭＳ Ｐゴシック"/>
              </a:endParaRPr>
            </a:p>
          </p:txBody>
        </p:sp>
      </p:grpSp>
      <p:sp>
        <p:nvSpPr>
          <p:cNvPr id="24" name="テキスト ボックス 23">
            <a:extLst>
              <a:ext uri="{FF2B5EF4-FFF2-40B4-BE49-F238E27FC236}">
                <a16:creationId xmlns:a16="http://schemas.microsoft.com/office/drawing/2014/main" id="{50E7D916-EBB4-31D0-E8D2-458D8FB1EEA9}"/>
              </a:ext>
            </a:extLst>
          </p:cNvPr>
          <p:cNvSpPr txBox="1"/>
          <p:nvPr/>
        </p:nvSpPr>
        <p:spPr>
          <a:xfrm>
            <a:off x="621355" y="3025454"/>
            <a:ext cx="8655225" cy="609654"/>
          </a:xfrm>
          <a:prstGeom prst="rect">
            <a:avLst/>
          </a:prstGeom>
          <a:noFill/>
        </p:spPr>
        <p:txBody>
          <a:bodyPr wrap="square" rtlCol="0" anchor="t">
            <a:spAutoFit/>
          </a:bodyPr>
          <a:lstStyle/>
          <a:p>
            <a:pPr>
              <a:lnSpc>
                <a:spcPct val="200000"/>
              </a:lnSpc>
              <a:buClr>
                <a:srgbClr val="0070C0"/>
              </a:buClr>
              <a:buSzPct val="110000"/>
            </a:pPr>
            <a:r>
              <a:rPr lang="en-US" altLang="ja-JP" sz="2000" b="0" i="0" u="sng" dirty="0">
                <a:solidFill>
                  <a:srgbClr val="333333"/>
                </a:solidFill>
                <a:effectLst/>
                <a:cs typeface="Arial" panose="020B0604020202020204" pitchFamily="34" charset="0"/>
              </a:rPr>
              <a:t>Python</a:t>
            </a:r>
            <a:r>
              <a:rPr lang="ja-JP" altLang="en-US" sz="2000" b="0" i="0" u="sng" dirty="0">
                <a:solidFill>
                  <a:srgbClr val="333333"/>
                </a:solidFill>
                <a:effectLst/>
                <a:cs typeface="Arial" panose="020B0604020202020204" pitchFamily="34" charset="0"/>
              </a:rPr>
              <a:t>を用い、熱過渡測定から構造関数を出力するプログラムを作成する</a:t>
            </a:r>
            <a:endParaRPr lang="en-US" altLang="ja-JP" sz="2000" b="0" i="0" u="sng" dirty="0">
              <a:solidFill>
                <a:srgbClr val="333333"/>
              </a:solidFill>
              <a:effectLst/>
              <a:cs typeface="Arial" panose="020B0604020202020204" pitchFamily="34" charset="0"/>
            </a:endParaRPr>
          </a:p>
        </p:txBody>
      </p:sp>
      <p:pic>
        <p:nvPicPr>
          <p:cNvPr id="25" name="Picture 2" descr="fig.2">
            <a:extLst>
              <a:ext uri="{FF2B5EF4-FFF2-40B4-BE49-F238E27FC236}">
                <a16:creationId xmlns:a16="http://schemas.microsoft.com/office/drawing/2014/main" id="{2DE22362-C29C-189F-6479-51CFF4E65BD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725" t="12824" r="6765" b="19472"/>
          <a:stretch/>
        </p:blipFill>
        <p:spPr bwMode="auto">
          <a:xfrm>
            <a:off x="6040181" y="4124548"/>
            <a:ext cx="2794189" cy="2052294"/>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グループ化 25">
            <a:extLst>
              <a:ext uri="{FF2B5EF4-FFF2-40B4-BE49-F238E27FC236}">
                <a16:creationId xmlns:a16="http://schemas.microsoft.com/office/drawing/2014/main" id="{C972EC9A-67A7-B4FE-9981-CB70D2A589EE}"/>
              </a:ext>
            </a:extLst>
          </p:cNvPr>
          <p:cNvGrpSpPr/>
          <p:nvPr/>
        </p:nvGrpSpPr>
        <p:grpSpPr>
          <a:xfrm>
            <a:off x="947457" y="4178991"/>
            <a:ext cx="2936186" cy="2056383"/>
            <a:chOff x="655182" y="4090574"/>
            <a:chExt cx="3348373" cy="2345062"/>
          </a:xfrm>
        </p:grpSpPr>
        <p:pic>
          <p:nvPicPr>
            <p:cNvPr id="27" name="Picture 4" descr="fig.1">
              <a:extLst>
                <a:ext uri="{FF2B5EF4-FFF2-40B4-BE49-F238E27FC236}">
                  <a16:creationId xmlns:a16="http://schemas.microsoft.com/office/drawing/2014/main" id="{D667D18C-3F7A-CADE-26B8-9B831306143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08" t="50199" r="33129" b="1146"/>
            <a:stretch/>
          </p:blipFill>
          <p:spPr bwMode="auto">
            <a:xfrm>
              <a:off x="655182" y="4090574"/>
              <a:ext cx="3348373" cy="2345062"/>
            </a:xfrm>
            <a:prstGeom prst="rect">
              <a:avLst/>
            </a:prstGeom>
            <a:noFill/>
            <a:extLst>
              <a:ext uri="{909E8E84-426E-40DD-AFC4-6F175D3DCCD1}">
                <a14:hiddenFill xmlns:a14="http://schemas.microsoft.com/office/drawing/2010/main">
                  <a:solidFill>
                    <a:srgbClr val="FFFFFF"/>
                  </a:solidFill>
                </a14:hiddenFill>
              </a:ext>
            </a:extLst>
          </p:spPr>
        </p:pic>
        <p:sp>
          <p:nvSpPr>
            <p:cNvPr id="28" name="正方形/長方形 27">
              <a:extLst>
                <a:ext uri="{FF2B5EF4-FFF2-40B4-BE49-F238E27FC236}">
                  <a16:creationId xmlns:a16="http://schemas.microsoft.com/office/drawing/2014/main" id="{BC805CE6-6BAA-5800-334A-2D28972BEA49}"/>
                </a:ext>
              </a:extLst>
            </p:cNvPr>
            <p:cNvSpPr/>
            <p:nvPr/>
          </p:nvSpPr>
          <p:spPr bwMode="auto">
            <a:xfrm>
              <a:off x="3888761" y="4265981"/>
              <a:ext cx="114794" cy="288032"/>
            </a:xfrm>
            <a:prstGeom prst="rect">
              <a:avLst/>
            </a:prstGeom>
            <a:solidFill>
              <a:schemeClr val="bg1"/>
            </a:solidFill>
            <a:ln w="22225">
              <a:noFill/>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85000"/>
                </a:lnSpc>
                <a:spcBef>
                  <a:spcPct val="0"/>
                </a:spcBef>
                <a:spcAft>
                  <a:spcPct val="0"/>
                </a:spcAft>
                <a:buClrTx/>
                <a:buSzTx/>
                <a:buFontTx/>
                <a:buNone/>
                <a:tabLst/>
              </a:pPr>
              <a:endParaRPr kumimoji="1" lang="ja-JP" altLang="en-US" sz="1200" b="0" i="0" u="none" strike="noStrike" cap="none" normalizeH="0" baseline="0">
                <a:ln>
                  <a:noFill/>
                </a:ln>
                <a:solidFill>
                  <a:schemeClr val="tx1"/>
                </a:solidFill>
                <a:effectLst/>
                <a:latin typeface="Arial" charset="0"/>
                <a:ea typeface="ＭＳ Ｐゴシック" charset="-128"/>
              </a:endParaRPr>
            </a:p>
          </p:txBody>
        </p:sp>
      </p:grpSp>
      <p:sp>
        <p:nvSpPr>
          <p:cNvPr id="37" name="矢印: 右 36">
            <a:extLst>
              <a:ext uri="{FF2B5EF4-FFF2-40B4-BE49-F238E27FC236}">
                <a16:creationId xmlns:a16="http://schemas.microsoft.com/office/drawing/2014/main" id="{C0A98541-F5DC-C2BB-B198-ED7FE1EABE07}"/>
              </a:ext>
            </a:extLst>
          </p:cNvPr>
          <p:cNvSpPr/>
          <p:nvPr/>
        </p:nvSpPr>
        <p:spPr bwMode="auto">
          <a:xfrm>
            <a:off x="4151930" y="4717350"/>
            <a:ext cx="1619964" cy="873496"/>
          </a:xfrm>
          <a:prstGeom prst="rightArrow">
            <a:avLst/>
          </a:prstGeom>
          <a:solidFill>
            <a:srgbClr val="0070C0"/>
          </a:solidFill>
          <a:ln w="22225">
            <a:noFill/>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85000"/>
              </a:lnSpc>
              <a:spcBef>
                <a:spcPct val="0"/>
              </a:spcBef>
              <a:spcAft>
                <a:spcPct val="0"/>
              </a:spcAft>
              <a:buClrTx/>
              <a:buSzTx/>
              <a:buFontTx/>
              <a:buNone/>
              <a:tabLst/>
            </a:pPr>
            <a:r>
              <a:rPr kumimoji="1" lang="en-US" altLang="ja-JP" sz="1800" b="0" i="0" u="none" strike="noStrike" cap="none" normalizeH="0" baseline="0" dirty="0">
                <a:ln>
                  <a:noFill/>
                </a:ln>
                <a:solidFill>
                  <a:schemeClr val="bg1"/>
                </a:solidFill>
                <a:effectLst/>
                <a:ea typeface="ＭＳ Ｐゴシック" charset="-128"/>
                <a:cs typeface="Arial" panose="020B0604020202020204" pitchFamily="34" charset="0"/>
              </a:rPr>
              <a:t>Python</a:t>
            </a:r>
            <a:r>
              <a:rPr kumimoji="1" lang="ja-JP" altLang="en-US" sz="1800" b="0" i="0" u="none" strike="noStrike" cap="none" normalizeH="0" baseline="0" dirty="0">
                <a:ln>
                  <a:noFill/>
                </a:ln>
                <a:solidFill>
                  <a:schemeClr val="bg1"/>
                </a:solidFill>
                <a:effectLst/>
                <a:ea typeface="ＭＳ Ｐゴシック" charset="-128"/>
                <a:cs typeface="Arial" panose="020B0604020202020204" pitchFamily="34" charset="0"/>
              </a:rPr>
              <a:t>コード</a:t>
            </a:r>
          </a:p>
        </p:txBody>
      </p:sp>
      <p:sp>
        <p:nvSpPr>
          <p:cNvPr id="40" name="テキスト ボックス 39">
            <a:extLst>
              <a:ext uri="{FF2B5EF4-FFF2-40B4-BE49-F238E27FC236}">
                <a16:creationId xmlns:a16="http://schemas.microsoft.com/office/drawing/2014/main" id="{B2CE5281-EF5D-0159-7C8A-E551CCE43521}"/>
              </a:ext>
            </a:extLst>
          </p:cNvPr>
          <p:cNvSpPr txBox="1"/>
          <p:nvPr/>
        </p:nvSpPr>
        <p:spPr>
          <a:xfrm>
            <a:off x="1877562" y="3803518"/>
            <a:ext cx="1510350" cy="369332"/>
          </a:xfrm>
          <a:prstGeom prst="rect">
            <a:avLst/>
          </a:prstGeom>
          <a:noFill/>
        </p:spPr>
        <p:txBody>
          <a:bodyPr wrap="none" rtlCol="0">
            <a:spAutoFit/>
          </a:bodyPr>
          <a:lstStyle/>
          <a:p>
            <a:r>
              <a:rPr kumimoji="1" lang="ja-JP" altLang="en-US" sz="1800" b="0" i="0" u="none" strike="noStrike" cap="none" normalizeH="0" baseline="0" dirty="0">
                <a:ln>
                  <a:noFill/>
                </a:ln>
                <a:solidFill>
                  <a:schemeClr val="tx1"/>
                </a:solidFill>
                <a:effectLst/>
                <a:latin typeface="Arial" charset="0"/>
                <a:ea typeface="ＭＳ Ｐゴシック" charset="-128"/>
              </a:rPr>
              <a:t>熱過渡測定</a:t>
            </a:r>
            <a:r>
              <a:rPr kumimoji="1" lang="en-US" altLang="ja-JP" sz="1800" b="0" i="0" u="none" strike="noStrike" cap="none" normalizeH="0" baseline="30000" dirty="0">
                <a:ln>
                  <a:noFill/>
                </a:ln>
                <a:solidFill>
                  <a:schemeClr val="tx1"/>
                </a:solidFill>
                <a:effectLst/>
                <a:latin typeface="Arial" charset="0"/>
                <a:ea typeface="ＭＳ Ｐゴシック" charset="-128"/>
              </a:rPr>
              <a:t>[1]</a:t>
            </a:r>
            <a:endParaRPr kumimoji="1" lang="ja-JP" altLang="en-US" sz="1800" dirty="0">
              <a:cs typeface="Arial" panose="020B0604020202020204" pitchFamily="34" charset="0"/>
            </a:endParaRPr>
          </a:p>
        </p:txBody>
      </p:sp>
      <p:sp>
        <p:nvSpPr>
          <p:cNvPr id="41" name="テキスト ボックス 40">
            <a:extLst>
              <a:ext uri="{FF2B5EF4-FFF2-40B4-BE49-F238E27FC236}">
                <a16:creationId xmlns:a16="http://schemas.microsoft.com/office/drawing/2014/main" id="{947EDDC3-B76A-56D4-C54E-E4D79BDC611B}"/>
              </a:ext>
            </a:extLst>
          </p:cNvPr>
          <p:cNvSpPr txBox="1"/>
          <p:nvPr/>
        </p:nvSpPr>
        <p:spPr>
          <a:xfrm>
            <a:off x="7036097" y="3808610"/>
            <a:ext cx="1279517" cy="369332"/>
          </a:xfrm>
          <a:prstGeom prst="rect">
            <a:avLst/>
          </a:prstGeom>
          <a:noFill/>
        </p:spPr>
        <p:txBody>
          <a:bodyPr wrap="none" rtlCol="0">
            <a:spAutoFit/>
          </a:bodyPr>
          <a:lstStyle/>
          <a:p>
            <a:r>
              <a:rPr kumimoji="1" lang="ja-JP" altLang="en-US" sz="1800" b="0" i="0" u="none" strike="noStrike" cap="none" normalizeH="0" baseline="0" dirty="0">
                <a:ln>
                  <a:noFill/>
                </a:ln>
                <a:solidFill>
                  <a:schemeClr val="tx1"/>
                </a:solidFill>
                <a:effectLst/>
                <a:latin typeface="Arial" charset="0"/>
                <a:ea typeface="ＭＳ Ｐゴシック" charset="-128"/>
              </a:rPr>
              <a:t>構造関数</a:t>
            </a:r>
            <a:r>
              <a:rPr kumimoji="1" lang="en-US" altLang="ja-JP" sz="1800" b="0" i="0" u="none" strike="noStrike" cap="none" normalizeH="0" baseline="30000" dirty="0">
                <a:ln>
                  <a:noFill/>
                </a:ln>
                <a:solidFill>
                  <a:schemeClr val="tx1"/>
                </a:solidFill>
                <a:effectLst/>
                <a:latin typeface="Arial" charset="0"/>
                <a:ea typeface="ＭＳ Ｐゴシック" charset="-128"/>
              </a:rPr>
              <a:t>[1]</a:t>
            </a:r>
            <a:endParaRPr kumimoji="1" lang="ja-JP" altLang="en-US" sz="1800" dirty="0">
              <a:cs typeface="Arial" panose="020B0604020202020204" pitchFamily="34" charset="0"/>
            </a:endParaRPr>
          </a:p>
        </p:txBody>
      </p:sp>
      <p:sp>
        <p:nvSpPr>
          <p:cNvPr id="42" name="テキスト ボックス 41">
            <a:extLst>
              <a:ext uri="{FF2B5EF4-FFF2-40B4-BE49-F238E27FC236}">
                <a16:creationId xmlns:a16="http://schemas.microsoft.com/office/drawing/2014/main" id="{B8D5742E-2D67-CD65-382D-C680436F0DE3}"/>
              </a:ext>
            </a:extLst>
          </p:cNvPr>
          <p:cNvSpPr txBox="1"/>
          <p:nvPr/>
        </p:nvSpPr>
        <p:spPr>
          <a:xfrm>
            <a:off x="3548844" y="6241515"/>
            <a:ext cx="6357156" cy="276999"/>
          </a:xfrm>
          <a:prstGeom prst="rect">
            <a:avLst/>
          </a:prstGeom>
          <a:noFill/>
        </p:spPr>
        <p:txBody>
          <a:bodyPr wrap="square">
            <a:spAutoFit/>
          </a:bodyPr>
          <a:lstStyle/>
          <a:p>
            <a:r>
              <a:rPr lang="en-US" altLang="ja-JP" dirty="0">
                <a:cs typeface="Arial" panose="020B0604020202020204" pitchFamily="34" charset="0"/>
              </a:rPr>
              <a:t>[1] </a:t>
            </a:r>
            <a:r>
              <a:rPr lang="ja-JP" altLang="en-US" dirty="0">
                <a:cs typeface="Arial" panose="020B0604020202020204" pitchFamily="34" charset="0"/>
              </a:rPr>
              <a:t>http://cs2.toray.co.jp/news/trc/news_rd01.nsf/0/95D6600470A82E1F4925806B001232B2</a:t>
            </a:r>
          </a:p>
        </p:txBody>
      </p:sp>
    </p:spTree>
    <p:extLst>
      <p:ext uri="{BB962C8B-B14F-4D97-AF65-F5344CB8AC3E}">
        <p14:creationId xmlns:p14="http://schemas.microsoft.com/office/powerpoint/2010/main" val="3469418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4D4E9E-7924-3753-5387-24F733BAFA63}"/>
              </a:ext>
            </a:extLst>
          </p:cNvPr>
          <p:cNvSpPr>
            <a:spLocks noGrp="1"/>
          </p:cNvSpPr>
          <p:nvPr>
            <p:ph type="title"/>
          </p:nvPr>
        </p:nvSpPr>
        <p:spPr/>
        <p:txBody>
          <a:bodyPr/>
          <a:lstStyle/>
          <a:p>
            <a:endParaRPr kumimoji="1" lang="ja-JP" altLang="en-US"/>
          </a:p>
        </p:txBody>
      </p:sp>
    </p:spTree>
    <p:extLst>
      <p:ext uri="{BB962C8B-B14F-4D97-AF65-F5344CB8AC3E}">
        <p14:creationId xmlns:p14="http://schemas.microsoft.com/office/powerpoint/2010/main" val="3673046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フローチャート: 処理 2">
                <a:extLst>
                  <a:ext uri="{FF2B5EF4-FFF2-40B4-BE49-F238E27FC236}">
                    <a16:creationId xmlns:a16="http://schemas.microsoft.com/office/drawing/2014/main" id="{CC6531D7-89F3-42FB-4F99-B915DBA0B95A}"/>
                  </a:ext>
                </a:extLst>
              </p:cNvPr>
              <p:cNvSpPr/>
              <p:nvPr/>
            </p:nvSpPr>
            <p:spPr bwMode="auto">
              <a:xfrm>
                <a:off x="631734" y="1381340"/>
                <a:ext cx="8649513" cy="395744"/>
              </a:xfrm>
              <a:prstGeom prst="flowChartProcess">
                <a:avLst/>
              </a:prstGeom>
              <a:solidFill>
                <a:schemeClr val="accent5"/>
              </a:solidFill>
              <a:ln w="22225">
                <a:solidFill>
                  <a:srgbClr val="4472C4"/>
                </a:solidFill>
              </a:ln>
              <a:effectLst/>
            </p:spPr>
            <p:txBody>
              <a:bodyPr vert="horz" wrap="square" lIns="0" tIns="0" rIns="0" bIns="0" numCol="1" rtlCol="0" anchor="ctr" anchorCtr="0" compatLnSpc="1">
                <a:prstTxWarp prst="textNoShape">
                  <a:avLst/>
                </a:prstTxWarp>
                <a:noAutofit/>
              </a:bodyPr>
              <a:lstStyle/>
              <a:p>
                <a:pPr algn="ctr" eaLnBrk="1" hangingPunct="1">
                  <a:lnSpc>
                    <a:spcPct val="85000"/>
                  </a:lnSpc>
                </a:pPr>
                <a:r>
                  <a:rPr kumimoji="1" lang="ja-JP" altLang="en-US" sz="2000" b="0" i="0" u="none" strike="noStrike" cap="none" normalizeH="0" baseline="0" dirty="0">
                    <a:ln>
                      <a:noFill/>
                    </a:ln>
                    <a:solidFill>
                      <a:schemeClr val="tx1"/>
                    </a:solidFill>
                    <a:effectLst/>
                    <a:latin typeface="Arial" charset="0"/>
                    <a:ea typeface="ＭＳ Ｐゴシック" charset="-128"/>
                  </a:rPr>
                  <a:t>温度の過渡応答 </a:t>
                </a:r>
                <a14:m>
                  <m:oMath xmlns:m="http://schemas.openxmlformats.org/officeDocument/2006/math">
                    <m:r>
                      <a:rPr kumimoji="1" lang="en-US" altLang="ja-JP" sz="2000" b="0" i="1" u="none" strike="noStrike" cap="none" normalizeH="0" baseline="0" dirty="0" smtClean="0">
                        <a:ln>
                          <a:noFill/>
                        </a:ln>
                        <a:solidFill>
                          <a:schemeClr val="tx1"/>
                        </a:solidFill>
                        <a:effectLst/>
                        <a:latin typeface="Cambria Math" panose="02040503050406030204" pitchFamily="18" charset="0"/>
                        <a:ea typeface="ＭＳ Ｐゴシック" charset="-128"/>
                      </a:rPr>
                      <m:t>𝑇</m:t>
                    </m:r>
                    <m:r>
                      <a:rPr kumimoji="1" lang="en-US" altLang="ja-JP" sz="2000" b="0" i="1" u="none" strike="noStrike" cap="none" normalizeH="0" baseline="0" dirty="0" smtClean="0">
                        <a:ln>
                          <a:noFill/>
                        </a:ln>
                        <a:solidFill>
                          <a:schemeClr val="tx1"/>
                        </a:solidFill>
                        <a:effectLst/>
                        <a:latin typeface="Cambria Math" panose="02040503050406030204" pitchFamily="18" charset="0"/>
                        <a:ea typeface="ＭＳ Ｐゴシック" charset="-128"/>
                      </a:rPr>
                      <m:t>(</m:t>
                    </m:r>
                    <m:r>
                      <a:rPr kumimoji="1" lang="en-US" altLang="ja-JP" sz="2000" b="0" i="1" u="none" strike="noStrike" cap="none" normalizeH="0" baseline="0" dirty="0" smtClean="0">
                        <a:ln>
                          <a:noFill/>
                        </a:ln>
                        <a:solidFill>
                          <a:schemeClr val="tx1"/>
                        </a:solidFill>
                        <a:effectLst/>
                        <a:latin typeface="Cambria Math" panose="02040503050406030204" pitchFamily="18" charset="0"/>
                        <a:ea typeface="ＭＳ Ｐゴシック" charset="-128"/>
                      </a:rPr>
                      <m:t>𝑡</m:t>
                    </m:r>
                    <m:r>
                      <a:rPr kumimoji="1" lang="en-US" altLang="ja-JP" sz="2000" b="0" i="1" u="none" strike="noStrike" cap="none" normalizeH="0" baseline="0" dirty="0" smtClean="0">
                        <a:ln>
                          <a:noFill/>
                        </a:ln>
                        <a:solidFill>
                          <a:schemeClr val="tx1"/>
                        </a:solidFill>
                        <a:effectLst/>
                        <a:latin typeface="Cambria Math" panose="02040503050406030204" pitchFamily="18" charset="0"/>
                        <a:ea typeface="ＭＳ Ｐゴシック" charset="-128"/>
                      </a:rPr>
                      <m:t>)</m:t>
                    </m:r>
                  </m:oMath>
                </a14:m>
                <a:r>
                  <a:rPr kumimoji="1" lang="ja-JP" altLang="en-US" sz="2000" b="0" i="0" u="none" strike="noStrike" cap="none" normalizeH="0" baseline="0" dirty="0">
                    <a:ln>
                      <a:noFill/>
                    </a:ln>
                    <a:solidFill>
                      <a:schemeClr val="tx1"/>
                    </a:solidFill>
                    <a:effectLst/>
                    <a:latin typeface="Arial" charset="0"/>
                    <a:ea typeface="ＭＳ Ｐゴシック" charset="-128"/>
                  </a:rPr>
                  <a:t> を測定</a:t>
                </a:r>
              </a:p>
            </p:txBody>
          </p:sp>
        </mc:Choice>
        <mc:Fallback xmlns="">
          <p:sp>
            <p:nvSpPr>
              <p:cNvPr id="3" name="フローチャート: 処理 2">
                <a:extLst>
                  <a:ext uri="{FF2B5EF4-FFF2-40B4-BE49-F238E27FC236}">
                    <a16:creationId xmlns:a16="http://schemas.microsoft.com/office/drawing/2014/main" id="{CC6531D7-89F3-42FB-4F99-B915DBA0B95A}"/>
                  </a:ext>
                </a:extLst>
              </p:cNvPr>
              <p:cNvSpPr>
                <a:spLocks noRot="1" noChangeAspect="1" noMove="1" noResize="1" noEditPoints="1" noAdjustHandles="1" noChangeArrowheads="1" noChangeShapeType="1" noTextEdit="1"/>
              </p:cNvSpPr>
              <p:nvPr/>
            </p:nvSpPr>
            <p:spPr bwMode="auto">
              <a:xfrm>
                <a:off x="631734" y="1381340"/>
                <a:ext cx="8649513" cy="395744"/>
              </a:xfrm>
              <a:prstGeom prst="flowChartProcess">
                <a:avLst/>
              </a:prstGeom>
              <a:blipFill>
                <a:blip r:embed="rId2"/>
                <a:stretch>
                  <a:fillRect t="-14493" b="-13043"/>
                </a:stretch>
              </a:blipFill>
              <a:ln w="22225">
                <a:solidFill>
                  <a:srgbClr val="4472C4"/>
                </a:solidFill>
              </a:ln>
              <a:effectLst/>
            </p:spPr>
            <p:txBody>
              <a:bodyPr/>
              <a:lstStyle/>
              <a:p>
                <a:r>
                  <a:rPr lang="ja-JP" altLang="en-US">
                    <a:noFill/>
                  </a:rPr>
                  <a:t> </a:t>
                </a:r>
              </a:p>
            </p:txBody>
          </p:sp>
        </mc:Fallback>
      </mc:AlternateContent>
      <p:sp>
        <p:nvSpPr>
          <p:cNvPr id="4" name="フローチャート: 処理 3">
            <a:extLst>
              <a:ext uri="{FF2B5EF4-FFF2-40B4-BE49-F238E27FC236}">
                <a16:creationId xmlns:a16="http://schemas.microsoft.com/office/drawing/2014/main" id="{739E1FBB-F1E2-87A3-1714-DA0B0F481F87}"/>
              </a:ext>
            </a:extLst>
          </p:cNvPr>
          <p:cNvSpPr/>
          <p:nvPr/>
        </p:nvSpPr>
        <p:spPr bwMode="auto">
          <a:xfrm>
            <a:off x="632524" y="1381340"/>
            <a:ext cx="864096" cy="395744"/>
          </a:xfrm>
          <a:prstGeom prst="flowChartProcess">
            <a:avLst/>
          </a:prstGeom>
          <a:solidFill>
            <a:srgbClr val="17E9D5"/>
          </a:solidFill>
          <a:ln w="22225">
            <a:solidFill>
              <a:srgbClr val="4472C4"/>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85000"/>
              </a:lnSpc>
              <a:spcBef>
                <a:spcPct val="0"/>
              </a:spcBef>
              <a:spcAft>
                <a:spcPct val="0"/>
              </a:spcAft>
              <a:buClrTx/>
              <a:buSzTx/>
              <a:buFontTx/>
              <a:buNone/>
              <a:tabLst/>
            </a:pPr>
            <a:r>
              <a:rPr kumimoji="1" lang="en-US" altLang="ja-JP" sz="2000" i="0" u="none" strike="noStrike" cap="none" normalizeH="0" baseline="0" dirty="0">
                <a:ln>
                  <a:noFill/>
                </a:ln>
                <a:effectLst/>
                <a:latin typeface="Arial" charset="0"/>
                <a:ea typeface="ＭＳ Ｐゴシック" charset="-128"/>
              </a:rPr>
              <a:t>Step 1</a:t>
            </a:r>
            <a:endParaRPr kumimoji="1" lang="ja-JP" altLang="en-US" sz="2000" i="0" u="none" strike="noStrike" cap="none" normalizeH="0" baseline="0" dirty="0">
              <a:ln>
                <a:noFill/>
              </a:ln>
              <a:effectLst/>
              <a:latin typeface="Arial" charset="0"/>
              <a:ea typeface="ＭＳ Ｐゴシック" charset="-128"/>
            </a:endParaRPr>
          </a:p>
        </p:txBody>
      </p:sp>
      <p:sp>
        <p:nvSpPr>
          <p:cNvPr id="9" name="フローチャート: 組合せ 8">
            <a:extLst>
              <a:ext uri="{FF2B5EF4-FFF2-40B4-BE49-F238E27FC236}">
                <a16:creationId xmlns:a16="http://schemas.microsoft.com/office/drawing/2014/main" id="{A3525B45-30ED-165B-B6E6-A02021991F70}"/>
              </a:ext>
            </a:extLst>
          </p:cNvPr>
          <p:cNvSpPr/>
          <p:nvPr/>
        </p:nvSpPr>
        <p:spPr bwMode="auto">
          <a:xfrm>
            <a:off x="4610100" y="1836662"/>
            <a:ext cx="685800" cy="128300"/>
          </a:xfrm>
          <a:prstGeom prst="flowChartMerge">
            <a:avLst/>
          </a:prstGeom>
          <a:solidFill>
            <a:schemeClr val="accent1">
              <a:alpha val="29000"/>
            </a:schemeClr>
          </a:solidFill>
          <a:ln w="22225">
            <a:solidFill>
              <a:schemeClr val="accent1"/>
            </a:solidFill>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85000"/>
              </a:lnSpc>
              <a:spcBef>
                <a:spcPct val="0"/>
              </a:spcBef>
              <a:spcAft>
                <a:spcPct val="0"/>
              </a:spcAft>
              <a:buClrTx/>
              <a:buSzTx/>
              <a:buFontTx/>
              <a:buNone/>
              <a:tabLst/>
            </a:pPr>
            <a:endParaRPr kumimoji="1" lang="ja-JP" altLang="en-US" sz="1200" b="0" i="0" u="none" strike="noStrike" cap="none" normalizeH="0" baseline="0">
              <a:ln>
                <a:noFill/>
              </a:ln>
              <a:solidFill>
                <a:schemeClr val="tx1"/>
              </a:solidFill>
              <a:effectLst/>
              <a:latin typeface="Arial" charset="0"/>
              <a:ea typeface="ＭＳ Ｐゴシック" charset="-128"/>
            </a:endParaRPr>
          </a:p>
        </p:txBody>
      </p:sp>
      <mc:AlternateContent xmlns:mc="http://schemas.openxmlformats.org/markup-compatibility/2006" xmlns:a14="http://schemas.microsoft.com/office/drawing/2010/main">
        <mc:Choice Requires="a14">
          <p:sp>
            <p:nvSpPr>
              <p:cNvPr id="42" name="フローチャート: 処理 41">
                <a:extLst>
                  <a:ext uri="{FF2B5EF4-FFF2-40B4-BE49-F238E27FC236}">
                    <a16:creationId xmlns:a16="http://schemas.microsoft.com/office/drawing/2014/main" id="{9F767E19-A9B1-BF5B-A8C7-4FDA5E107C53}"/>
                  </a:ext>
                </a:extLst>
              </p:cNvPr>
              <p:cNvSpPr/>
              <p:nvPr/>
            </p:nvSpPr>
            <p:spPr bwMode="auto">
              <a:xfrm>
                <a:off x="631735" y="2024540"/>
                <a:ext cx="8649513" cy="395744"/>
              </a:xfrm>
              <a:prstGeom prst="flowChartProcess">
                <a:avLst/>
              </a:prstGeom>
              <a:solidFill>
                <a:schemeClr val="accent5"/>
              </a:solidFill>
              <a:ln w="22225">
                <a:solidFill>
                  <a:srgbClr val="4472C4"/>
                </a:solidFill>
              </a:ln>
              <a:effectLst/>
            </p:spPr>
            <p:txBody>
              <a:bodyPr vert="horz" wrap="square" lIns="0" tIns="0" rIns="0" bIns="0" numCol="1" rtlCol="0" anchor="ctr" anchorCtr="0" compatLnSpc="1">
                <a:prstTxWarp prst="textNoShape">
                  <a:avLst/>
                </a:prstTxWarp>
                <a:noAutofit/>
              </a:bodyPr>
              <a:lstStyle/>
              <a:p>
                <a:pPr algn="ctr" eaLnBrk="1" hangingPunct="1">
                  <a:lnSpc>
                    <a:spcPct val="85000"/>
                  </a:lnSpc>
                </a:pPr>
                <a14:m>
                  <m:oMath xmlns:m="http://schemas.openxmlformats.org/officeDocument/2006/math">
                    <m:r>
                      <a:rPr lang="en-US" altLang="ja-JP" sz="2000" i="1" dirty="0">
                        <a:latin typeface="Cambria Math" panose="02040503050406030204" pitchFamily="18" charset="0"/>
                        <a:ea typeface="ＭＳ Ｐゴシック" charset="-128"/>
                      </a:rPr>
                      <m:t>𝑇</m:t>
                    </m:r>
                    <m:r>
                      <a:rPr lang="en-US" altLang="ja-JP" sz="2000" i="1" dirty="0">
                        <a:latin typeface="Cambria Math" panose="02040503050406030204" pitchFamily="18" charset="0"/>
                        <a:ea typeface="ＭＳ Ｐゴシック" charset="-128"/>
                      </a:rPr>
                      <m:t>(</m:t>
                    </m:r>
                    <m:r>
                      <a:rPr lang="en-US" altLang="ja-JP" sz="2000" i="1" dirty="0">
                        <a:latin typeface="Cambria Math" panose="02040503050406030204" pitchFamily="18" charset="0"/>
                        <a:ea typeface="ＭＳ Ｐゴシック" charset="-128"/>
                      </a:rPr>
                      <m:t>𝑡</m:t>
                    </m:r>
                    <m:r>
                      <a:rPr lang="en-US" altLang="ja-JP" sz="2000" i="1" dirty="0">
                        <a:latin typeface="Cambria Math" panose="02040503050406030204" pitchFamily="18" charset="0"/>
                        <a:ea typeface="ＭＳ Ｐゴシック" charset="-128"/>
                      </a:rPr>
                      <m:t>)</m:t>
                    </m:r>
                  </m:oMath>
                </a14:m>
                <a:r>
                  <a:rPr lang="ja-JP" altLang="en-US" sz="2000" dirty="0">
                    <a:latin typeface="Arial" charset="0"/>
                    <a:ea typeface="ＭＳ Ｐゴシック" charset="-128"/>
                  </a:rPr>
                  <a:t> データの前処理（データトリミング・ノイズ除去）</a:t>
                </a:r>
              </a:p>
            </p:txBody>
          </p:sp>
        </mc:Choice>
        <mc:Fallback xmlns="">
          <p:sp>
            <p:nvSpPr>
              <p:cNvPr id="42" name="フローチャート: 処理 41">
                <a:extLst>
                  <a:ext uri="{FF2B5EF4-FFF2-40B4-BE49-F238E27FC236}">
                    <a16:creationId xmlns:a16="http://schemas.microsoft.com/office/drawing/2014/main" id="{9F767E19-A9B1-BF5B-A8C7-4FDA5E107C53}"/>
                  </a:ext>
                </a:extLst>
              </p:cNvPr>
              <p:cNvSpPr>
                <a:spLocks noRot="1" noChangeAspect="1" noMove="1" noResize="1" noEditPoints="1" noAdjustHandles="1" noChangeArrowheads="1" noChangeShapeType="1" noTextEdit="1"/>
              </p:cNvSpPr>
              <p:nvPr/>
            </p:nvSpPr>
            <p:spPr bwMode="auto">
              <a:xfrm>
                <a:off x="631735" y="2024540"/>
                <a:ext cx="8649513" cy="395744"/>
              </a:xfrm>
              <a:prstGeom prst="flowChartProcess">
                <a:avLst/>
              </a:prstGeom>
              <a:blipFill>
                <a:blip r:embed="rId3"/>
                <a:stretch>
                  <a:fillRect t="-14493" b="-14493"/>
                </a:stretch>
              </a:blipFill>
              <a:ln w="22225">
                <a:solidFill>
                  <a:srgbClr val="4472C4"/>
                </a:solidFill>
              </a:ln>
              <a:effectLst/>
            </p:spPr>
            <p:txBody>
              <a:bodyPr/>
              <a:lstStyle/>
              <a:p>
                <a:r>
                  <a:rPr lang="ja-JP" altLang="en-US">
                    <a:noFill/>
                  </a:rPr>
                  <a:t> </a:t>
                </a:r>
              </a:p>
            </p:txBody>
          </p:sp>
        </mc:Fallback>
      </mc:AlternateContent>
      <p:sp>
        <p:nvSpPr>
          <p:cNvPr id="43" name="フローチャート: 処理 42">
            <a:extLst>
              <a:ext uri="{FF2B5EF4-FFF2-40B4-BE49-F238E27FC236}">
                <a16:creationId xmlns:a16="http://schemas.microsoft.com/office/drawing/2014/main" id="{C57147F2-0874-E3B6-BD48-FE7E723547EF}"/>
              </a:ext>
            </a:extLst>
          </p:cNvPr>
          <p:cNvSpPr/>
          <p:nvPr/>
        </p:nvSpPr>
        <p:spPr bwMode="auto">
          <a:xfrm>
            <a:off x="632525" y="2024540"/>
            <a:ext cx="864096" cy="395744"/>
          </a:xfrm>
          <a:prstGeom prst="flowChartProcess">
            <a:avLst/>
          </a:prstGeom>
          <a:solidFill>
            <a:srgbClr val="17E9D5"/>
          </a:solidFill>
          <a:ln w="22225">
            <a:solidFill>
              <a:srgbClr val="4472C4"/>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85000"/>
              </a:lnSpc>
              <a:spcBef>
                <a:spcPct val="0"/>
              </a:spcBef>
              <a:spcAft>
                <a:spcPct val="0"/>
              </a:spcAft>
              <a:buClrTx/>
              <a:buSzTx/>
              <a:buFontTx/>
              <a:buNone/>
              <a:tabLst/>
            </a:pPr>
            <a:r>
              <a:rPr kumimoji="1" lang="en-US" altLang="ja-JP" sz="2000" i="0" u="none" strike="noStrike" cap="none" normalizeH="0" baseline="0" dirty="0">
                <a:ln>
                  <a:noFill/>
                </a:ln>
                <a:solidFill>
                  <a:schemeClr val="tx1"/>
                </a:solidFill>
                <a:effectLst/>
                <a:latin typeface="Arial" charset="0"/>
                <a:ea typeface="ＭＳ Ｐゴシック" charset="-128"/>
              </a:rPr>
              <a:t>Step 2</a:t>
            </a:r>
            <a:endParaRPr kumimoji="1" lang="ja-JP" altLang="en-US" sz="2000" i="0" u="none" strike="noStrike" cap="none" normalizeH="0" baseline="0" dirty="0">
              <a:ln>
                <a:noFill/>
              </a:ln>
              <a:solidFill>
                <a:schemeClr val="tx1"/>
              </a:solidFill>
              <a:effectLst/>
              <a:latin typeface="Arial" charset="0"/>
              <a:ea typeface="ＭＳ Ｐゴシック" charset="-128"/>
            </a:endParaRPr>
          </a:p>
        </p:txBody>
      </p:sp>
      <p:sp>
        <p:nvSpPr>
          <p:cNvPr id="44" name="フローチャート: 組合せ 43">
            <a:extLst>
              <a:ext uri="{FF2B5EF4-FFF2-40B4-BE49-F238E27FC236}">
                <a16:creationId xmlns:a16="http://schemas.microsoft.com/office/drawing/2014/main" id="{BA0BEE1E-7E1A-5B1C-60FB-F7C0A82ED6E2}"/>
              </a:ext>
            </a:extLst>
          </p:cNvPr>
          <p:cNvSpPr/>
          <p:nvPr/>
        </p:nvSpPr>
        <p:spPr bwMode="auto">
          <a:xfrm>
            <a:off x="4610101" y="2479862"/>
            <a:ext cx="685800" cy="128300"/>
          </a:xfrm>
          <a:prstGeom prst="flowChartMerge">
            <a:avLst/>
          </a:prstGeom>
          <a:solidFill>
            <a:schemeClr val="accent1">
              <a:alpha val="29000"/>
            </a:schemeClr>
          </a:solidFill>
          <a:ln w="22225">
            <a:solidFill>
              <a:schemeClr val="accent1"/>
            </a:solidFill>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85000"/>
              </a:lnSpc>
              <a:spcBef>
                <a:spcPct val="0"/>
              </a:spcBef>
              <a:spcAft>
                <a:spcPct val="0"/>
              </a:spcAft>
              <a:buClrTx/>
              <a:buSzTx/>
              <a:buFontTx/>
              <a:buNone/>
              <a:tabLst/>
            </a:pPr>
            <a:endParaRPr kumimoji="1" lang="ja-JP" altLang="en-US" sz="1200" b="0" i="0" u="none" strike="noStrike" cap="none" normalizeH="0" baseline="0">
              <a:ln>
                <a:noFill/>
              </a:ln>
              <a:solidFill>
                <a:schemeClr val="tx1"/>
              </a:solidFill>
              <a:effectLst/>
              <a:latin typeface="Arial" charset="0"/>
              <a:ea typeface="ＭＳ Ｐゴシック" charset="-128"/>
            </a:endParaRPr>
          </a:p>
        </p:txBody>
      </p:sp>
      <mc:AlternateContent xmlns:mc="http://schemas.openxmlformats.org/markup-compatibility/2006" xmlns:a14="http://schemas.microsoft.com/office/drawing/2010/main">
        <mc:Choice Requires="a14">
          <p:sp>
            <p:nvSpPr>
              <p:cNvPr id="45" name="フローチャート: 処理 44">
                <a:extLst>
                  <a:ext uri="{FF2B5EF4-FFF2-40B4-BE49-F238E27FC236}">
                    <a16:creationId xmlns:a16="http://schemas.microsoft.com/office/drawing/2014/main" id="{709F2892-160A-8E09-F096-F79A35641378}"/>
                  </a:ext>
                </a:extLst>
              </p:cNvPr>
              <p:cNvSpPr/>
              <p:nvPr/>
            </p:nvSpPr>
            <p:spPr bwMode="auto">
              <a:xfrm>
                <a:off x="632528" y="2667740"/>
                <a:ext cx="8648636" cy="395744"/>
              </a:xfrm>
              <a:prstGeom prst="flowChartProcess">
                <a:avLst/>
              </a:prstGeom>
              <a:solidFill>
                <a:schemeClr val="accent5"/>
              </a:solidFill>
              <a:ln w="22225">
                <a:solidFill>
                  <a:srgbClr val="4472C4"/>
                </a:solidFill>
              </a:ln>
              <a:effectLst/>
            </p:spPr>
            <p:txBody>
              <a:bodyPr vert="horz" wrap="square" lIns="0" tIns="0" rIns="0" bIns="0" numCol="1" rtlCol="0" anchor="ctr" anchorCtr="0" compatLnSpc="1">
                <a:prstTxWarp prst="textNoShape">
                  <a:avLst/>
                </a:prstTxWarp>
                <a:noAutofit/>
              </a:bodyPr>
              <a:lstStyle/>
              <a:p>
                <a:pPr algn="ctr" eaLnBrk="1" hangingPunct="1">
                  <a:lnSpc>
                    <a:spcPct val="85000"/>
                  </a:lnSpc>
                </a:pPr>
                <a14:m>
                  <m:oMath xmlns:m="http://schemas.openxmlformats.org/officeDocument/2006/math">
                    <m:r>
                      <a:rPr lang="en-US" altLang="ja-JP" sz="2000" i="1" dirty="0">
                        <a:latin typeface="Cambria Math" panose="02040503050406030204" pitchFamily="18" charset="0"/>
                        <a:ea typeface="ＭＳ Ｐゴシック" charset="-128"/>
                      </a:rPr>
                      <m:t>𝑧</m:t>
                    </m:r>
                    <m:r>
                      <a:rPr lang="en-US" altLang="ja-JP" sz="2000" i="1" dirty="0">
                        <a:latin typeface="Cambria Math" panose="02040503050406030204" pitchFamily="18" charset="0"/>
                        <a:ea typeface="ＭＳ Ｐゴシック" charset="-128"/>
                      </a:rPr>
                      <m:t>=</m:t>
                    </m:r>
                    <m:r>
                      <m:rPr>
                        <m:sty m:val="p"/>
                      </m:rPr>
                      <a:rPr lang="en-US" altLang="ja-JP" sz="2000" dirty="0">
                        <a:latin typeface="Cambria Math" panose="02040503050406030204" pitchFamily="18" charset="0"/>
                        <a:ea typeface="ＭＳ Ｐゴシック" charset="-128"/>
                      </a:rPr>
                      <m:t>ln</m:t>
                    </m:r>
                    <m:r>
                      <a:rPr lang="en-US" altLang="ja-JP" sz="2000" i="1" dirty="0">
                        <a:latin typeface="Cambria Math" panose="02040503050406030204" pitchFamily="18" charset="0"/>
                        <a:ea typeface="ＭＳ Ｐゴシック" charset="-128"/>
                      </a:rPr>
                      <m:t> </m:t>
                    </m:r>
                    <m:r>
                      <a:rPr lang="en-US" altLang="ja-JP" sz="2000" i="1" dirty="0">
                        <a:latin typeface="Cambria Math" panose="02040503050406030204" pitchFamily="18" charset="0"/>
                        <a:ea typeface="ＭＳ Ｐゴシック" charset="-128"/>
                      </a:rPr>
                      <m:t>𝑡</m:t>
                    </m:r>
                  </m:oMath>
                </a14:m>
                <a:r>
                  <a:rPr lang="ja-JP" altLang="en-US" sz="2000" dirty="0">
                    <a:latin typeface="Arial" charset="0"/>
                    <a:ea typeface="ＭＳ Ｐゴシック" charset="-128"/>
                  </a:rPr>
                  <a:t> として、</a:t>
                </a:r>
                <a:r>
                  <a:rPr lang="en-US" altLang="ja-JP" sz="2000" dirty="0">
                    <a:ea typeface="ＭＳ Ｐゴシック" charset="-128"/>
                  </a:rPr>
                  <a:t> </a:t>
                </a:r>
                <a14:m>
                  <m:oMath xmlns:m="http://schemas.openxmlformats.org/officeDocument/2006/math">
                    <m:r>
                      <a:rPr lang="en-US" altLang="ja-JP" sz="2000" i="1" dirty="0">
                        <a:latin typeface="Cambria Math" panose="02040503050406030204" pitchFamily="18" charset="0"/>
                        <a:ea typeface="ＭＳ Ｐゴシック" charset="-128"/>
                      </a:rPr>
                      <m:t>𝑇</m:t>
                    </m:r>
                    <m:r>
                      <a:rPr lang="en-US" altLang="ja-JP" sz="2000" i="1" dirty="0">
                        <a:latin typeface="Cambria Math" panose="02040503050406030204" pitchFamily="18" charset="0"/>
                        <a:ea typeface="ＭＳ Ｐゴシック" charset="-128"/>
                      </a:rPr>
                      <m:t>(</m:t>
                    </m:r>
                    <m:r>
                      <a:rPr lang="en-US" altLang="ja-JP" sz="2000" i="1" dirty="0">
                        <a:latin typeface="Cambria Math" panose="02040503050406030204" pitchFamily="18" charset="0"/>
                        <a:ea typeface="ＭＳ Ｐゴシック" charset="-128"/>
                      </a:rPr>
                      <m:t>𝑡</m:t>
                    </m:r>
                    <m:r>
                      <a:rPr lang="en-US" altLang="ja-JP" sz="2000" i="1" dirty="0">
                        <a:latin typeface="Cambria Math" panose="02040503050406030204" pitchFamily="18" charset="0"/>
                        <a:ea typeface="ＭＳ Ｐゴシック" charset="-128"/>
                      </a:rPr>
                      <m:t>)</m:t>
                    </m:r>
                  </m:oMath>
                </a14:m>
                <a:r>
                  <a:rPr lang="ja-JP" altLang="en-US" sz="2000" dirty="0">
                    <a:latin typeface="Arial" charset="0"/>
                    <a:ea typeface="ＭＳ Ｐゴシック" charset="-128"/>
                  </a:rPr>
                  <a:t> を </a:t>
                </a:r>
                <a14:m>
                  <m:oMath xmlns:m="http://schemas.openxmlformats.org/officeDocument/2006/math">
                    <m:r>
                      <a:rPr lang="en-US" altLang="ja-JP" sz="2000" i="1" dirty="0">
                        <a:latin typeface="Cambria Math" panose="02040503050406030204" pitchFamily="18" charset="0"/>
                        <a:ea typeface="ＭＳ Ｐゴシック" charset="-128"/>
                      </a:rPr>
                      <m:t>𝑇</m:t>
                    </m:r>
                    <m:r>
                      <a:rPr lang="en-US" altLang="ja-JP" sz="2000" i="1" dirty="0">
                        <a:latin typeface="Cambria Math" panose="02040503050406030204" pitchFamily="18" charset="0"/>
                        <a:ea typeface="ＭＳ Ｐゴシック" charset="-128"/>
                      </a:rPr>
                      <m:t>(</m:t>
                    </m:r>
                    <m:r>
                      <a:rPr lang="en-US" altLang="ja-JP" sz="2000" i="1" dirty="0">
                        <a:latin typeface="Cambria Math" panose="02040503050406030204" pitchFamily="18" charset="0"/>
                        <a:ea typeface="ＭＳ Ｐゴシック" charset="-128"/>
                      </a:rPr>
                      <m:t>𝑧</m:t>
                    </m:r>
                    <m:r>
                      <a:rPr lang="en-US" altLang="ja-JP" sz="2000" i="1" dirty="0">
                        <a:latin typeface="Cambria Math" panose="02040503050406030204" pitchFamily="18" charset="0"/>
                        <a:ea typeface="ＭＳ Ｐゴシック" charset="-128"/>
                      </a:rPr>
                      <m:t>)</m:t>
                    </m:r>
                  </m:oMath>
                </a14:m>
                <a:r>
                  <a:rPr lang="ja-JP" altLang="en-US" sz="2000" dirty="0">
                    <a:latin typeface="Arial" charset="0"/>
                    <a:ea typeface="ＭＳ Ｐゴシック" charset="-128"/>
                  </a:rPr>
                  <a:t> に変換 </a:t>
                </a:r>
              </a:p>
            </p:txBody>
          </p:sp>
        </mc:Choice>
        <mc:Fallback xmlns="">
          <p:sp>
            <p:nvSpPr>
              <p:cNvPr id="45" name="フローチャート: 処理 44">
                <a:extLst>
                  <a:ext uri="{FF2B5EF4-FFF2-40B4-BE49-F238E27FC236}">
                    <a16:creationId xmlns:a16="http://schemas.microsoft.com/office/drawing/2014/main" id="{709F2892-160A-8E09-F096-F79A35641378}"/>
                  </a:ext>
                </a:extLst>
              </p:cNvPr>
              <p:cNvSpPr>
                <a:spLocks noRot="1" noChangeAspect="1" noMove="1" noResize="1" noEditPoints="1" noAdjustHandles="1" noChangeArrowheads="1" noChangeShapeType="1" noTextEdit="1"/>
              </p:cNvSpPr>
              <p:nvPr/>
            </p:nvSpPr>
            <p:spPr bwMode="auto">
              <a:xfrm>
                <a:off x="632528" y="2667740"/>
                <a:ext cx="8648636" cy="395744"/>
              </a:xfrm>
              <a:prstGeom prst="flowChartProcess">
                <a:avLst/>
              </a:prstGeom>
              <a:blipFill>
                <a:blip r:embed="rId4"/>
                <a:stretch>
                  <a:fillRect t="-14493" b="-13043"/>
                </a:stretch>
              </a:blipFill>
              <a:ln w="22225">
                <a:solidFill>
                  <a:srgbClr val="4472C4"/>
                </a:solidFill>
              </a:ln>
              <a:effectLst/>
            </p:spPr>
            <p:txBody>
              <a:bodyPr/>
              <a:lstStyle/>
              <a:p>
                <a:r>
                  <a:rPr lang="ja-JP" altLang="en-US">
                    <a:noFill/>
                  </a:rPr>
                  <a:t> </a:t>
                </a:r>
              </a:p>
            </p:txBody>
          </p:sp>
        </mc:Fallback>
      </mc:AlternateContent>
      <p:sp>
        <p:nvSpPr>
          <p:cNvPr id="46" name="フローチャート: 処理 45">
            <a:extLst>
              <a:ext uri="{FF2B5EF4-FFF2-40B4-BE49-F238E27FC236}">
                <a16:creationId xmlns:a16="http://schemas.microsoft.com/office/drawing/2014/main" id="{6F557FD9-4D60-4C86-F764-96FA2489E134}"/>
              </a:ext>
            </a:extLst>
          </p:cNvPr>
          <p:cNvSpPr/>
          <p:nvPr/>
        </p:nvSpPr>
        <p:spPr bwMode="auto">
          <a:xfrm>
            <a:off x="632441" y="2667740"/>
            <a:ext cx="864096" cy="395744"/>
          </a:xfrm>
          <a:prstGeom prst="flowChartProcess">
            <a:avLst/>
          </a:prstGeom>
          <a:solidFill>
            <a:srgbClr val="17E9D5"/>
          </a:solidFill>
          <a:ln w="22225">
            <a:solidFill>
              <a:srgbClr val="4472C4"/>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85000"/>
              </a:lnSpc>
              <a:spcBef>
                <a:spcPct val="0"/>
              </a:spcBef>
              <a:spcAft>
                <a:spcPct val="0"/>
              </a:spcAft>
              <a:buClrTx/>
              <a:buSzTx/>
              <a:buFontTx/>
              <a:buNone/>
              <a:tabLst/>
            </a:pPr>
            <a:r>
              <a:rPr kumimoji="1" lang="en-US" altLang="ja-JP" sz="2000" i="0" u="none" strike="noStrike" cap="none" normalizeH="0" baseline="0" dirty="0">
                <a:ln>
                  <a:noFill/>
                </a:ln>
                <a:solidFill>
                  <a:schemeClr val="tx1"/>
                </a:solidFill>
                <a:effectLst/>
                <a:latin typeface="Arial" charset="0"/>
                <a:ea typeface="ＭＳ Ｐゴシック" charset="-128"/>
              </a:rPr>
              <a:t>Step 3</a:t>
            </a:r>
            <a:endParaRPr kumimoji="1" lang="ja-JP" altLang="en-US" sz="2000" i="0" u="none" strike="noStrike" cap="none" normalizeH="0" baseline="0" dirty="0">
              <a:ln>
                <a:noFill/>
              </a:ln>
              <a:solidFill>
                <a:schemeClr val="tx1"/>
              </a:solidFill>
              <a:effectLst/>
              <a:latin typeface="Arial" charset="0"/>
              <a:ea typeface="ＭＳ Ｐゴシック" charset="-128"/>
            </a:endParaRPr>
          </a:p>
        </p:txBody>
      </p:sp>
      <p:sp>
        <p:nvSpPr>
          <p:cNvPr id="47" name="フローチャート: 組合せ 46">
            <a:extLst>
              <a:ext uri="{FF2B5EF4-FFF2-40B4-BE49-F238E27FC236}">
                <a16:creationId xmlns:a16="http://schemas.microsoft.com/office/drawing/2014/main" id="{B4DFD440-64F5-4ACA-0835-611F0B8163D6}"/>
              </a:ext>
            </a:extLst>
          </p:cNvPr>
          <p:cNvSpPr/>
          <p:nvPr/>
        </p:nvSpPr>
        <p:spPr bwMode="auto">
          <a:xfrm>
            <a:off x="4610017" y="3123062"/>
            <a:ext cx="685800" cy="128300"/>
          </a:xfrm>
          <a:prstGeom prst="flowChartMerge">
            <a:avLst/>
          </a:prstGeom>
          <a:solidFill>
            <a:schemeClr val="accent1">
              <a:alpha val="29000"/>
            </a:schemeClr>
          </a:solidFill>
          <a:ln w="22225">
            <a:solidFill>
              <a:schemeClr val="accent1"/>
            </a:solidFill>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85000"/>
              </a:lnSpc>
              <a:spcBef>
                <a:spcPct val="0"/>
              </a:spcBef>
              <a:spcAft>
                <a:spcPct val="0"/>
              </a:spcAft>
              <a:buClrTx/>
              <a:buSzTx/>
              <a:buFontTx/>
              <a:buNone/>
              <a:tabLst/>
            </a:pPr>
            <a:endParaRPr kumimoji="1" lang="ja-JP" altLang="en-US" sz="1200" b="0" i="0" u="none" strike="noStrike" cap="none" normalizeH="0" baseline="0">
              <a:ln>
                <a:noFill/>
              </a:ln>
              <a:solidFill>
                <a:schemeClr val="tx1"/>
              </a:solidFill>
              <a:effectLst/>
              <a:latin typeface="Arial" charset="0"/>
              <a:ea typeface="ＭＳ Ｐゴシック" charset="-128"/>
            </a:endParaRPr>
          </a:p>
        </p:txBody>
      </p:sp>
      <mc:AlternateContent xmlns:mc="http://schemas.openxmlformats.org/markup-compatibility/2006" xmlns:a14="http://schemas.microsoft.com/office/drawing/2010/main">
        <mc:Choice Requires="a14">
          <p:sp>
            <p:nvSpPr>
              <p:cNvPr id="48" name="フローチャート: 処理 47">
                <a:extLst>
                  <a:ext uri="{FF2B5EF4-FFF2-40B4-BE49-F238E27FC236}">
                    <a16:creationId xmlns:a16="http://schemas.microsoft.com/office/drawing/2014/main" id="{1C04BA0B-6E3F-F2D8-C8E6-3CC4052CA6CB}"/>
                  </a:ext>
                </a:extLst>
              </p:cNvPr>
              <p:cNvSpPr/>
              <p:nvPr/>
            </p:nvSpPr>
            <p:spPr bwMode="auto">
              <a:xfrm>
                <a:off x="632528" y="3306928"/>
                <a:ext cx="8648721" cy="395744"/>
              </a:xfrm>
              <a:prstGeom prst="flowChartProcess">
                <a:avLst/>
              </a:prstGeom>
              <a:solidFill>
                <a:schemeClr val="accent5"/>
              </a:solidFill>
              <a:ln w="22225">
                <a:solidFill>
                  <a:srgbClr val="4472C4"/>
                </a:solidFill>
              </a:ln>
              <a:effectLst/>
            </p:spPr>
            <p:txBody>
              <a:bodyPr vert="horz" wrap="square" lIns="0" tIns="0" rIns="0" bIns="0" numCol="1" rtlCol="0" anchor="ctr" anchorCtr="0" compatLnSpc="1">
                <a:prstTxWarp prst="textNoShape">
                  <a:avLst/>
                </a:prstTxWarp>
                <a:noAutofit/>
              </a:bodyPr>
              <a:lstStyle/>
              <a:p>
                <a:pPr algn="ctr" eaLnBrk="1" hangingPunct="1">
                  <a:lnSpc>
                    <a:spcPct val="85000"/>
                  </a:lnSpc>
                </a:pPr>
                <a14:m>
                  <m:oMath xmlns:m="http://schemas.openxmlformats.org/officeDocument/2006/math">
                    <m:r>
                      <a:rPr lang="en-US" altLang="ja-JP" sz="2000" i="1" dirty="0">
                        <a:latin typeface="Cambria Math" panose="02040503050406030204" pitchFamily="18" charset="0"/>
                        <a:ea typeface="ＭＳ Ｐゴシック" charset="-128"/>
                      </a:rPr>
                      <m:t>𝑇</m:t>
                    </m:r>
                    <m:r>
                      <a:rPr lang="en-US" altLang="ja-JP" sz="2000" i="1" dirty="0">
                        <a:latin typeface="Cambria Math" panose="02040503050406030204" pitchFamily="18" charset="0"/>
                        <a:ea typeface="ＭＳ Ｐゴシック" charset="-128"/>
                      </a:rPr>
                      <m:t>(</m:t>
                    </m:r>
                    <m:r>
                      <a:rPr lang="en-US" altLang="ja-JP" sz="2000" i="1" dirty="0">
                        <a:latin typeface="Cambria Math" panose="02040503050406030204" pitchFamily="18" charset="0"/>
                        <a:ea typeface="ＭＳ Ｐゴシック" charset="-128"/>
                      </a:rPr>
                      <m:t>𝑧</m:t>
                    </m:r>
                    <m:r>
                      <a:rPr lang="en-US" altLang="ja-JP" sz="2000" i="1" dirty="0">
                        <a:latin typeface="Cambria Math" panose="02040503050406030204" pitchFamily="18" charset="0"/>
                        <a:ea typeface="ＭＳ Ｐゴシック" charset="-128"/>
                      </a:rPr>
                      <m:t>)</m:t>
                    </m:r>
                  </m:oMath>
                </a14:m>
                <a:r>
                  <a:rPr lang="ja-JP" altLang="en-US" sz="2000" dirty="0">
                    <a:latin typeface="Arial" charset="0"/>
                    <a:ea typeface="ＭＳ Ｐゴシック" charset="-128"/>
                  </a:rPr>
                  <a:t> を</a:t>
                </a:r>
                <a:r>
                  <a:rPr lang="en-US" altLang="ja-JP" sz="2000" dirty="0">
                    <a:latin typeface="Arial" charset="0"/>
                    <a:ea typeface="ＭＳ Ｐゴシック" charset="-128"/>
                  </a:rPr>
                  <a:t> </a:t>
                </a:r>
                <a14:m>
                  <m:oMath xmlns:m="http://schemas.openxmlformats.org/officeDocument/2006/math">
                    <m:r>
                      <a:rPr lang="en-US" altLang="ja-JP" sz="2000" i="1" dirty="0">
                        <a:latin typeface="Cambria Math" panose="02040503050406030204" pitchFamily="18" charset="0"/>
                        <a:ea typeface="ＭＳ Ｐゴシック" charset="-128"/>
                      </a:rPr>
                      <m:t>𝑧</m:t>
                    </m:r>
                  </m:oMath>
                </a14:m>
                <a:r>
                  <a:rPr lang="ja-JP" altLang="en-US" sz="2000" dirty="0">
                    <a:latin typeface="Arial" charset="0"/>
                    <a:ea typeface="ＭＳ Ｐゴシック" charset="-128"/>
                  </a:rPr>
                  <a:t> で微分</a:t>
                </a:r>
              </a:p>
            </p:txBody>
          </p:sp>
        </mc:Choice>
        <mc:Fallback xmlns="">
          <p:sp>
            <p:nvSpPr>
              <p:cNvPr id="48" name="フローチャート: 処理 47">
                <a:extLst>
                  <a:ext uri="{FF2B5EF4-FFF2-40B4-BE49-F238E27FC236}">
                    <a16:creationId xmlns:a16="http://schemas.microsoft.com/office/drawing/2014/main" id="{1C04BA0B-6E3F-F2D8-C8E6-3CC4052CA6CB}"/>
                  </a:ext>
                </a:extLst>
              </p:cNvPr>
              <p:cNvSpPr>
                <a:spLocks noRot="1" noChangeAspect="1" noMove="1" noResize="1" noEditPoints="1" noAdjustHandles="1" noChangeArrowheads="1" noChangeShapeType="1" noTextEdit="1"/>
              </p:cNvSpPr>
              <p:nvPr/>
            </p:nvSpPr>
            <p:spPr bwMode="auto">
              <a:xfrm>
                <a:off x="632528" y="3306928"/>
                <a:ext cx="8648721" cy="395744"/>
              </a:xfrm>
              <a:prstGeom prst="flowChartProcess">
                <a:avLst/>
              </a:prstGeom>
              <a:blipFill>
                <a:blip r:embed="rId5"/>
                <a:stretch>
                  <a:fillRect t="-13043" b="-14493"/>
                </a:stretch>
              </a:blipFill>
              <a:ln w="22225">
                <a:solidFill>
                  <a:srgbClr val="4472C4"/>
                </a:solidFill>
              </a:ln>
              <a:effectLst/>
            </p:spPr>
            <p:txBody>
              <a:bodyPr/>
              <a:lstStyle/>
              <a:p>
                <a:r>
                  <a:rPr lang="ja-JP" altLang="en-US">
                    <a:noFill/>
                  </a:rPr>
                  <a:t> </a:t>
                </a:r>
              </a:p>
            </p:txBody>
          </p:sp>
        </mc:Fallback>
      </mc:AlternateContent>
      <p:sp>
        <p:nvSpPr>
          <p:cNvPr id="49" name="フローチャート: 処理 48">
            <a:extLst>
              <a:ext uri="{FF2B5EF4-FFF2-40B4-BE49-F238E27FC236}">
                <a16:creationId xmlns:a16="http://schemas.microsoft.com/office/drawing/2014/main" id="{03DF0D46-7AAB-09A2-930D-2128E2846ED8}"/>
              </a:ext>
            </a:extLst>
          </p:cNvPr>
          <p:cNvSpPr/>
          <p:nvPr/>
        </p:nvSpPr>
        <p:spPr bwMode="auto">
          <a:xfrm>
            <a:off x="632526" y="3306928"/>
            <a:ext cx="864096" cy="395744"/>
          </a:xfrm>
          <a:prstGeom prst="flowChartProcess">
            <a:avLst/>
          </a:prstGeom>
          <a:solidFill>
            <a:srgbClr val="17E9D5"/>
          </a:solidFill>
          <a:ln w="22225">
            <a:solidFill>
              <a:srgbClr val="4472C4"/>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85000"/>
              </a:lnSpc>
              <a:spcBef>
                <a:spcPct val="0"/>
              </a:spcBef>
              <a:spcAft>
                <a:spcPct val="0"/>
              </a:spcAft>
              <a:buClrTx/>
              <a:buSzTx/>
              <a:buFontTx/>
              <a:buNone/>
              <a:tabLst/>
            </a:pPr>
            <a:r>
              <a:rPr kumimoji="1" lang="en-US" altLang="ja-JP" sz="2000" i="0" u="none" strike="noStrike" cap="none" normalizeH="0" baseline="0" dirty="0">
                <a:ln>
                  <a:noFill/>
                </a:ln>
                <a:solidFill>
                  <a:schemeClr val="tx1"/>
                </a:solidFill>
                <a:effectLst/>
                <a:latin typeface="Arial" charset="0"/>
                <a:ea typeface="ＭＳ Ｐゴシック" charset="-128"/>
              </a:rPr>
              <a:t>Step 4</a:t>
            </a:r>
            <a:endParaRPr kumimoji="1" lang="ja-JP" altLang="en-US" sz="2000" i="0" u="none" strike="noStrike" cap="none" normalizeH="0" baseline="0" dirty="0">
              <a:ln>
                <a:noFill/>
              </a:ln>
              <a:solidFill>
                <a:schemeClr val="tx1"/>
              </a:solidFill>
              <a:effectLst/>
              <a:latin typeface="Arial" charset="0"/>
              <a:ea typeface="ＭＳ Ｐゴシック" charset="-128"/>
            </a:endParaRPr>
          </a:p>
        </p:txBody>
      </p:sp>
      <p:sp>
        <p:nvSpPr>
          <p:cNvPr id="50" name="フローチャート: 組合せ 49">
            <a:extLst>
              <a:ext uri="{FF2B5EF4-FFF2-40B4-BE49-F238E27FC236}">
                <a16:creationId xmlns:a16="http://schemas.microsoft.com/office/drawing/2014/main" id="{4F47FDBD-6A7C-7BE9-8CF3-D69E64BD468C}"/>
              </a:ext>
            </a:extLst>
          </p:cNvPr>
          <p:cNvSpPr/>
          <p:nvPr/>
        </p:nvSpPr>
        <p:spPr bwMode="auto">
          <a:xfrm>
            <a:off x="4610102" y="3762250"/>
            <a:ext cx="685800" cy="128300"/>
          </a:xfrm>
          <a:prstGeom prst="flowChartMerge">
            <a:avLst/>
          </a:prstGeom>
          <a:solidFill>
            <a:schemeClr val="accent1">
              <a:alpha val="29000"/>
            </a:schemeClr>
          </a:solidFill>
          <a:ln w="22225">
            <a:solidFill>
              <a:schemeClr val="accent1"/>
            </a:solidFill>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85000"/>
              </a:lnSpc>
              <a:spcBef>
                <a:spcPct val="0"/>
              </a:spcBef>
              <a:spcAft>
                <a:spcPct val="0"/>
              </a:spcAft>
              <a:buClrTx/>
              <a:buSzTx/>
              <a:buFontTx/>
              <a:buNone/>
              <a:tabLst/>
            </a:pPr>
            <a:endParaRPr kumimoji="1" lang="ja-JP" altLang="en-US" sz="1200" b="0" i="0" u="none" strike="noStrike" cap="none" normalizeH="0" baseline="0">
              <a:ln>
                <a:noFill/>
              </a:ln>
              <a:solidFill>
                <a:schemeClr val="tx1"/>
              </a:solidFill>
              <a:effectLst/>
              <a:latin typeface="Arial" charset="0"/>
              <a:ea typeface="ＭＳ Ｐゴシック" charset="-128"/>
            </a:endParaRPr>
          </a:p>
        </p:txBody>
      </p:sp>
      <p:sp>
        <p:nvSpPr>
          <p:cNvPr id="51" name="フローチャート: 処理 50">
            <a:extLst>
              <a:ext uri="{FF2B5EF4-FFF2-40B4-BE49-F238E27FC236}">
                <a16:creationId xmlns:a16="http://schemas.microsoft.com/office/drawing/2014/main" id="{EBF6FC41-7B6A-4B07-E0E3-5AFD7EC89C41}"/>
              </a:ext>
            </a:extLst>
          </p:cNvPr>
          <p:cNvSpPr/>
          <p:nvPr/>
        </p:nvSpPr>
        <p:spPr bwMode="auto">
          <a:xfrm>
            <a:off x="630945" y="3946116"/>
            <a:ext cx="8649513" cy="395744"/>
          </a:xfrm>
          <a:prstGeom prst="flowChartProcess">
            <a:avLst/>
          </a:prstGeom>
          <a:solidFill>
            <a:schemeClr val="accent5"/>
          </a:solidFill>
          <a:ln w="22225">
            <a:solidFill>
              <a:srgbClr val="4472C4"/>
            </a:solidFill>
          </a:ln>
          <a:effectLst/>
        </p:spPr>
        <p:txBody>
          <a:bodyPr vert="horz" wrap="square" lIns="0" tIns="0" rIns="0" bIns="0" numCol="1" rtlCol="0" anchor="ctr" anchorCtr="0" compatLnSpc="1">
            <a:prstTxWarp prst="textNoShape">
              <a:avLst/>
            </a:prstTxWarp>
            <a:noAutofit/>
          </a:bodyPr>
          <a:lstStyle/>
          <a:p>
            <a:pPr algn="ctr" eaLnBrk="1" hangingPunct="1">
              <a:lnSpc>
                <a:spcPct val="85000"/>
              </a:lnSpc>
            </a:pPr>
            <a:r>
              <a:rPr lang="ja-JP" altLang="en-US" sz="2000" dirty="0">
                <a:latin typeface="+mj-ea"/>
              </a:rPr>
              <a:t>逆畳み込み計算をして時定数スペクトルを取得</a:t>
            </a:r>
            <a:endParaRPr lang="ja-JP" altLang="en-US" sz="2000" dirty="0">
              <a:latin typeface="Arial" charset="0"/>
              <a:ea typeface="ＭＳ Ｐゴシック" charset="-128"/>
            </a:endParaRPr>
          </a:p>
        </p:txBody>
      </p:sp>
      <p:sp>
        <p:nvSpPr>
          <p:cNvPr id="52" name="フローチャート: 処理 51">
            <a:extLst>
              <a:ext uri="{FF2B5EF4-FFF2-40B4-BE49-F238E27FC236}">
                <a16:creationId xmlns:a16="http://schemas.microsoft.com/office/drawing/2014/main" id="{DCD61023-7453-BC8F-EFDF-B5B51170F6BE}"/>
              </a:ext>
            </a:extLst>
          </p:cNvPr>
          <p:cNvSpPr/>
          <p:nvPr/>
        </p:nvSpPr>
        <p:spPr bwMode="auto">
          <a:xfrm>
            <a:off x="631735" y="3946116"/>
            <a:ext cx="864096" cy="395744"/>
          </a:xfrm>
          <a:prstGeom prst="flowChartProcess">
            <a:avLst/>
          </a:prstGeom>
          <a:solidFill>
            <a:srgbClr val="17E9D5"/>
          </a:solidFill>
          <a:ln w="22225">
            <a:solidFill>
              <a:srgbClr val="4472C4"/>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85000"/>
              </a:lnSpc>
              <a:spcBef>
                <a:spcPct val="0"/>
              </a:spcBef>
              <a:spcAft>
                <a:spcPct val="0"/>
              </a:spcAft>
              <a:buClrTx/>
              <a:buSzTx/>
              <a:buFontTx/>
              <a:buNone/>
              <a:tabLst/>
            </a:pPr>
            <a:r>
              <a:rPr kumimoji="1" lang="en-US" altLang="ja-JP" sz="2000" i="0" u="none" strike="noStrike" cap="none" normalizeH="0" baseline="0" dirty="0">
                <a:ln>
                  <a:noFill/>
                </a:ln>
                <a:solidFill>
                  <a:schemeClr val="tx1"/>
                </a:solidFill>
                <a:effectLst/>
                <a:latin typeface="Arial" charset="0"/>
                <a:ea typeface="ＭＳ Ｐゴシック" charset="-128"/>
              </a:rPr>
              <a:t>Step 5</a:t>
            </a:r>
            <a:endParaRPr kumimoji="1" lang="ja-JP" altLang="en-US" sz="2000" i="0" u="none" strike="noStrike" cap="none" normalizeH="0" baseline="0" dirty="0">
              <a:ln>
                <a:noFill/>
              </a:ln>
              <a:solidFill>
                <a:schemeClr val="tx1"/>
              </a:solidFill>
              <a:effectLst/>
              <a:latin typeface="Arial" charset="0"/>
              <a:ea typeface="ＭＳ Ｐゴシック" charset="-128"/>
            </a:endParaRPr>
          </a:p>
        </p:txBody>
      </p:sp>
      <p:sp>
        <p:nvSpPr>
          <p:cNvPr id="53" name="フローチャート: 組合せ 52">
            <a:extLst>
              <a:ext uri="{FF2B5EF4-FFF2-40B4-BE49-F238E27FC236}">
                <a16:creationId xmlns:a16="http://schemas.microsoft.com/office/drawing/2014/main" id="{669284D8-D5E4-0F3C-2E59-E15FCC459086}"/>
              </a:ext>
            </a:extLst>
          </p:cNvPr>
          <p:cNvSpPr/>
          <p:nvPr/>
        </p:nvSpPr>
        <p:spPr bwMode="auto">
          <a:xfrm>
            <a:off x="4609311" y="4401438"/>
            <a:ext cx="685800" cy="128300"/>
          </a:xfrm>
          <a:prstGeom prst="flowChartMerge">
            <a:avLst/>
          </a:prstGeom>
          <a:solidFill>
            <a:schemeClr val="accent1">
              <a:alpha val="29000"/>
            </a:schemeClr>
          </a:solidFill>
          <a:ln w="22225">
            <a:solidFill>
              <a:schemeClr val="accent1"/>
            </a:solidFill>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85000"/>
              </a:lnSpc>
              <a:spcBef>
                <a:spcPct val="0"/>
              </a:spcBef>
              <a:spcAft>
                <a:spcPct val="0"/>
              </a:spcAft>
              <a:buClrTx/>
              <a:buSzTx/>
              <a:buFontTx/>
              <a:buNone/>
              <a:tabLst/>
            </a:pPr>
            <a:endParaRPr kumimoji="1" lang="ja-JP" altLang="en-US" sz="1200" b="0" i="0" u="none" strike="noStrike" cap="none" normalizeH="0" baseline="0">
              <a:ln>
                <a:noFill/>
              </a:ln>
              <a:solidFill>
                <a:schemeClr val="tx1"/>
              </a:solidFill>
              <a:effectLst/>
              <a:latin typeface="Arial" charset="0"/>
              <a:ea typeface="ＭＳ Ｐゴシック" charset="-128"/>
            </a:endParaRPr>
          </a:p>
        </p:txBody>
      </p:sp>
      <p:sp>
        <p:nvSpPr>
          <p:cNvPr id="54" name="フローチャート: 処理 53">
            <a:extLst>
              <a:ext uri="{FF2B5EF4-FFF2-40B4-BE49-F238E27FC236}">
                <a16:creationId xmlns:a16="http://schemas.microsoft.com/office/drawing/2014/main" id="{5E32DF9E-ADAF-D4E0-CA32-C0E1915726F5}"/>
              </a:ext>
            </a:extLst>
          </p:cNvPr>
          <p:cNvSpPr/>
          <p:nvPr/>
        </p:nvSpPr>
        <p:spPr bwMode="auto">
          <a:xfrm>
            <a:off x="630945" y="4593328"/>
            <a:ext cx="8650305" cy="395744"/>
          </a:xfrm>
          <a:prstGeom prst="flowChartProcess">
            <a:avLst/>
          </a:prstGeom>
          <a:solidFill>
            <a:schemeClr val="accent5"/>
          </a:solidFill>
          <a:ln w="22225">
            <a:solidFill>
              <a:srgbClr val="4472C4"/>
            </a:solidFill>
          </a:ln>
          <a:effectLst/>
        </p:spPr>
        <p:txBody>
          <a:bodyPr vert="horz" wrap="square" lIns="0" tIns="0" rIns="0" bIns="0" numCol="1" rtlCol="0" anchor="ctr" anchorCtr="0" compatLnSpc="1">
            <a:prstTxWarp prst="textNoShape">
              <a:avLst/>
            </a:prstTxWarp>
            <a:noAutofit/>
          </a:bodyPr>
          <a:lstStyle/>
          <a:p>
            <a:pPr algn="ctr" eaLnBrk="1" hangingPunct="1">
              <a:lnSpc>
                <a:spcPct val="85000"/>
              </a:lnSpc>
            </a:pPr>
            <a:r>
              <a:rPr lang="ja-JP" altLang="en-US" sz="2000" dirty="0">
                <a:cs typeface="Arial" panose="020B0604020202020204" pitchFamily="34" charset="0"/>
              </a:rPr>
              <a:t>時定数スペクトルを離散化して</a:t>
            </a:r>
            <a:r>
              <a:rPr lang="en-US" altLang="ja-JP" sz="2000" dirty="0">
                <a:cs typeface="Arial" panose="020B0604020202020204" pitchFamily="34" charset="0"/>
              </a:rPr>
              <a:t>Foster</a:t>
            </a:r>
            <a:r>
              <a:rPr lang="ja-JP" altLang="en-US" sz="2000" dirty="0">
                <a:cs typeface="Arial" panose="020B0604020202020204" pitchFamily="34" charset="0"/>
              </a:rPr>
              <a:t>型</a:t>
            </a:r>
            <a:r>
              <a:rPr lang="en-US" altLang="ja-JP" sz="2000" dirty="0">
                <a:cs typeface="Arial" panose="020B0604020202020204" pitchFamily="34" charset="0"/>
              </a:rPr>
              <a:t>RC</a:t>
            </a:r>
            <a:r>
              <a:rPr lang="ja-JP" altLang="en-US" sz="2000" dirty="0">
                <a:cs typeface="Arial" panose="020B0604020202020204" pitchFamily="34" charset="0"/>
              </a:rPr>
              <a:t>モデルに変換</a:t>
            </a:r>
            <a:endParaRPr lang="ja-JP" altLang="en-US" sz="2000" dirty="0">
              <a:ea typeface="ＭＳ Ｐゴシック" charset="-128"/>
              <a:cs typeface="Arial" panose="020B0604020202020204" pitchFamily="34" charset="0"/>
            </a:endParaRPr>
          </a:p>
        </p:txBody>
      </p:sp>
      <p:sp>
        <p:nvSpPr>
          <p:cNvPr id="55" name="フローチャート: 処理 54">
            <a:extLst>
              <a:ext uri="{FF2B5EF4-FFF2-40B4-BE49-F238E27FC236}">
                <a16:creationId xmlns:a16="http://schemas.microsoft.com/office/drawing/2014/main" id="{AEA04099-3229-CCDA-FC54-76738BDAE48A}"/>
              </a:ext>
            </a:extLst>
          </p:cNvPr>
          <p:cNvSpPr/>
          <p:nvPr/>
        </p:nvSpPr>
        <p:spPr bwMode="auto">
          <a:xfrm>
            <a:off x="632527" y="4593328"/>
            <a:ext cx="864096" cy="395744"/>
          </a:xfrm>
          <a:prstGeom prst="flowChartProcess">
            <a:avLst/>
          </a:prstGeom>
          <a:solidFill>
            <a:srgbClr val="17E9D5"/>
          </a:solidFill>
          <a:ln w="22225">
            <a:solidFill>
              <a:srgbClr val="4472C4"/>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85000"/>
              </a:lnSpc>
              <a:spcBef>
                <a:spcPct val="0"/>
              </a:spcBef>
              <a:spcAft>
                <a:spcPct val="0"/>
              </a:spcAft>
              <a:buClrTx/>
              <a:buSzTx/>
              <a:buFontTx/>
              <a:buNone/>
              <a:tabLst/>
            </a:pPr>
            <a:r>
              <a:rPr kumimoji="1" lang="en-US" altLang="ja-JP" sz="2000" i="0" u="none" strike="noStrike" cap="none" normalizeH="0" baseline="0" dirty="0">
                <a:ln>
                  <a:noFill/>
                </a:ln>
                <a:solidFill>
                  <a:schemeClr val="tx1"/>
                </a:solidFill>
                <a:effectLst/>
                <a:latin typeface="Arial" charset="0"/>
                <a:ea typeface="ＭＳ Ｐゴシック" charset="-128"/>
              </a:rPr>
              <a:t>Step 6</a:t>
            </a:r>
            <a:endParaRPr kumimoji="1" lang="ja-JP" altLang="en-US" sz="2000" i="0" u="none" strike="noStrike" cap="none" normalizeH="0" baseline="0" dirty="0">
              <a:ln>
                <a:noFill/>
              </a:ln>
              <a:solidFill>
                <a:schemeClr val="tx1"/>
              </a:solidFill>
              <a:effectLst/>
              <a:latin typeface="Arial" charset="0"/>
              <a:ea typeface="ＭＳ Ｐゴシック" charset="-128"/>
            </a:endParaRPr>
          </a:p>
        </p:txBody>
      </p:sp>
      <p:sp>
        <p:nvSpPr>
          <p:cNvPr id="56" name="フローチャート: 組合せ 55">
            <a:extLst>
              <a:ext uri="{FF2B5EF4-FFF2-40B4-BE49-F238E27FC236}">
                <a16:creationId xmlns:a16="http://schemas.microsoft.com/office/drawing/2014/main" id="{0FBDEC4D-3E7F-9FA4-F404-773CC75CE7B5}"/>
              </a:ext>
            </a:extLst>
          </p:cNvPr>
          <p:cNvSpPr/>
          <p:nvPr/>
        </p:nvSpPr>
        <p:spPr bwMode="auto">
          <a:xfrm>
            <a:off x="4610103" y="5048650"/>
            <a:ext cx="685800" cy="128300"/>
          </a:xfrm>
          <a:prstGeom prst="flowChartMerge">
            <a:avLst/>
          </a:prstGeom>
          <a:solidFill>
            <a:schemeClr val="accent1">
              <a:alpha val="29000"/>
            </a:schemeClr>
          </a:solidFill>
          <a:ln w="22225">
            <a:solidFill>
              <a:schemeClr val="accent1"/>
            </a:solidFill>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85000"/>
              </a:lnSpc>
              <a:spcBef>
                <a:spcPct val="0"/>
              </a:spcBef>
              <a:spcAft>
                <a:spcPct val="0"/>
              </a:spcAft>
              <a:buClrTx/>
              <a:buSzTx/>
              <a:buFontTx/>
              <a:buNone/>
              <a:tabLst/>
            </a:pPr>
            <a:endParaRPr kumimoji="1" lang="ja-JP" altLang="en-US" sz="1200" b="0" i="0" u="none" strike="noStrike" cap="none" normalizeH="0" baseline="0">
              <a:ln>
                <a:noFill/>
              </a:ln>
              <a:solidFill>
                <a:schemeClr val="tx1"/>
              </a:solidFill>
              <a:effectLst/>
              <a:latin typeface="Arial" charset="0"/>
              <a:ea typeface="ＭＳ Ｐゴシック" charset="-128"/>
            </a:endParaRPr>
          </a:p>
        </p:txBody>
      </p:sp>
      <p:sp>
        <p:nvSpPr>
          <p:cNvPr id="57" name="フローチャート: 処理 56">
            <a:extLst>
              <a:ext uri="{FF2B5EF4-FFF2-40B4-BE49-F238E27FC236}">
                <a16:creationId xmlns:a16="http://schemas.microsoft.com/office/drawing/2014/main" id="{134F4357-C5C4-DEAD-BDB1-A6C0565F66FF}"/>
              </a:ext>
            </a:extLst>
          </p:cNvPr>
          <p:cNvSpPr/>
          <p:nvPr/>
        </p:nvSpPr>
        <p:spPr bwMode="auto">
          <a:xfrm>
            <a:off x="632528" y="5232516"/>
            <a:ext cx="8648723" cy="395744"/>
          </a:xfrm>
          <a:prstGeom prst="flowChartProcess">
            <a:avLst/>
          </a:prstGeom>
          <a:solidFill>
            <a:schemeClr val="accent5"/>
          </a:solidFill>
          <a:ln w="22225">
            <a:solidFill>
              <a:srgbClr val="4472C4"/>
            </a:solidFill>
          </a:ln>
          <a:effectLst/>
        </p:spPr>
        <p:txBody>
          <a:bodyPr vert="horz" wrap="square" lIns="0" tIns="0" rIns="0" bIns="0" numCol="1" rtlCol="0" anchor="ctr" anchorCtr="0" compatLnSpc="1">
            <a:prstTxWarp prst="textNoShape">
              <a:avLst/>
            </a:prstTxWarp>
            <a:noAutofit/>
          </a:bodyPr>
          <a:lstStyle/>
          <a:p>
            <a:pPr algn="ctr" eaLnBrk="1" hangingPunct="1">
              <a:lnSpc>
                <a:spcPct val="85000"/>
              </a:lnSpc>
            </a:pPr>
            <a:r>
              <a:rPr lang="en-US" altLang="ja-JP" sz="2000" dirty="0">
                <a:cs typeface="Arial" panose="020B0604020202020204" pitchFamily="34" charset="0"/>
              </a:rPr>
              <a:t>Foster</a:t>
            </a:r>
            <a:r>
              <a:rPr lang="ja-JP" altLang="en-US" sz="2000" dirty="0">
                <a:cs typeface="Arial" panose="020B0604020202020204" pitchFamily="34" charset="0"/>
              </a:rPr>
              <a:t>型</a:t>
            </a:r>
            <a:r>
              <a:rPr lang="en-US" altLang="ja-JP" sz="2000" dirty="0">
                <a:cs typeface="Arial" panose="020B0604020202020204" pitchFamily="34" charset="0"/>
              </a:rPr>
              <a:t>RC</a:t>
            </a:r>
            <a:r>
              <a:rPr lang="ja-JP" altLang="en-US" sz="2000" dirty="0">
                <a:cs typeface="Arial" panose="020B0604020202020204" pitchFamily="34" charset="0"/>
              </a:rPr>
              <a:t>モデルを</a:t>
            </a:r>
            <a:r>
              <a:rPr lang="en-US" altLang="ja-JP" sz="2000" dirty="0" err="1">
                <a:cs typeface="Arial" panose="020B0604020202020204" pitchFamily="34" charset="0"/>
              </a:rPr>
              <a:t>Cauer</a:t>
            </a:r>
            <a:r>
              <a:rPr lang="ja-JP" altLang="en-US" sz="2000" dirty="0">
                <a:cs typeface="Arial" panose="020B0604020202020204" pitchFamily="34" charset="0"/>
              </a:rPr>
              <a:t>型</a:t>
            </a:r>
            <a:r>
              <a:rPr lang="en-US" altLang="ja-JP" sz="2000" dirty="0">
                <a:cs typeface="Arial" panose="020B0604020202020204" pitchFamily="34" charset="0"/>
              </a:rPr>
              <a:t>RC</a:t>
            </a:r>
            <a:r>
              <a:rPr lang="ja-JP" altLang="en-US" sz="2000" dirty="0">
                <a:cs typeface="Arial" panose="020B0604020202020204" pitchFamily="34" charset="0"/>
              </a:rPr>
              <a:t>モデルに変換</a:t>
            </a:r>
            <a:endParaRPr kumimoji="1" lang="ja-JP" altLang="en-US" sz="2000" b="0" i="0" u="none" strike="noStrike" cap="none" normalizeH="0" baseline="0" dirty="0">
              <a:ln>
                <a:noFill/>
              </a:ln>
              <a:solidFill>
                <a:schemeClr val="tx1"/>
              </a:solidFill>
              <a:effectLst/>
              <a:ea typeface="ＭＳ Ｐゴシック" charset="-128"/>
              <a:cs typeface="Arial" panose="020B0604020202020204" pitchFamily="34" charset="0"/>
            </a:endParaRPr>
          </a:p>
        </p:txBody>
      </p:sp>
      <p:sp>
        <p:nvSpPr>
          <p:cNvPr id="58" name="フローチャート: 処理 57">
            <a:extLst>
              <a:ext uri="{FF2B5EF4-FFF2-40B4-BE49-F238E27FC236}">
                <a16:creationId xmlns:a16="http://schemas.microsoft.com/office/drawing/2014/main" id="{1CB708B9-EE60-B170-CEEC-31368EACD4CC}"/>
              </a:ext>
            </a:extLst>
          </p:cNvPr>
          <p:cNvSpPr/>
          <p:nvPr/>
        </p:nvSpPr>
        <p:spPr bwMode="auto">
          <a:xfrm>
            <a:off x="632528" y="5232516"/>
            <a:ext cx="864096" cy="395744"/>
          </a:xfrm>
          <a:prstGeom prst="flowChartProcess">
            <a:avLst/>
          </a:prstGeom>
          <a:solidFill>
            <a:srgbClr val="17E9D5"/>
          </a:solidFill>
          <a:ln w="22225">
            <a:solidFill>
              <a:srgbClr val="4472C4"/>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85000"/>
              </a:lnSpc>
              <a:spcBef>
                <a:spcPct val="0"/>
              </a:spcBef>
              <a:spcAft>
                <a:spcPct val="0"/>
              </a:spcAft>
              <a:buClrTx/>
              <a:buSzTx/>
              <a:buFontTx/>
              <a:buNone/>
              <a:tabLst/>
            </a:pPr>
            <a:r>
              <a:rPr kumimoji="1" lang="en-US" altLang="ja-JP" sz="2000" i="0" u="none" strike="noStrike" cap="none" normalizeH="0" baseline="0" dirty="0">
                <a:ln>
                  <a:noFill/>
                </a:ln>
                <a:solidFill>
                  <a:schemeClr val="tx1"/>
                </a:solidFill>
                <a:effectLst/>
                <a:latin typeface="Arial" charset="0"/>
                <a:ea typeface="ＭＳ Ｐゴシック" charset="-128"/>
              </a:rPr>
              <a:t>Step 7</a:t>
            </a:r>
            <a:endParaRPr kumimoji="1" lang="ja-JP" altLang="en-US" sz="2000" i="0" u="none" strike="noStrike" cap="none" normalizeH="0" baseline="0" dirty="0">
              <a:ln>
                <a:noFill/>
              </a:ln>
              <a:solidFill>
                <a:schemeClr val="tx1"/>
              </a:solidFill>
              <a:effectLst/>
              <a:latin typeface="Arial" charset="0"/>
              <a:ea typeface="ＭＳ Ｐゴシック" charset="-128"/>
            </a:endParaRPr>
          </a:p>
        </p:txBody>
      </p:sp>
      <p:sp>
        <p:nvSpPr>
          <p:cNvPr id="59" name="フローチャート: 組合せ 58">
            <a:extLst>
              <a:ext uri="{FF2B5EF4-FFF2-40B4-BE49-F238E27FC236}">
                <a16:creationId xmlns:a16="http://schemas.microsoft.com/office/drawing/2014/main" id="{7016719B-B6E0-6905-BF06-A2082E383FCB}"/>
              </a:ext>
            </a:extLst>
          </p:cNvPr>
          <p:cNvSpPr/>
          <p:nvPr/>
        </p:nvSpPr>
        <p:spPr bwMode="auto">
          <a:xfrm>
            <a:off x="4610104" y="5687838"/>
            <a:ext cx="685800" cy="128300"/>
          </a:xfrm>
          <a:prstGeom prst="flowChartMerge">
            <a:avLst/>
          </a:prstGeom>
          <a:solidFill>
            <a:schemeClr val="accent1">
              <a:alpha val="29000"/>
            </a:schemeClr>
          </a:solidFill>
          <a:ln w="22225">
            <a:solidFill>
              <a:schemeClr val="accent1"/>
            </a:solidFill>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85000"/>
              </a:lnSpc>
              <a:spcBef>
                <a:spcPct val="0"/>
              </a:spcBef>
              <a:spcAft>
                <a:spcPct val="0"/>
              </a:spcAft>
              <a:buClrTx/>
              <a:buSzTx/>
              <a:buFontTx/>
              <a:buNone/>
              <a:tabLst/>
            </a:pPr>
            <a:endParaRPr kumimoji="1" lang="ja-JP" altLang="en-US" sz="1200" b="0" i="0" u="none" strike="noStrike" cap="none" normalizeH="0" baseline="0">
              <a:ln>
                <a:noFill/>
              </a:ln>
              <a:solidFill>
                <a:schemeClr val="tx1"/>
              </a:solidFill>
              <a:effectLst/>
              <a:latin typeface="Arial" charset="0"/>
              <a:ea typeface="ＭＳ Ｐゴシック" charset="-128"/>
            </a:endParaRPr>
          </a:p>
        </p:txBody>
      </p:sp>
      <p:sp>
        <p:nvSpPr>
          <p:cNvPr id="60" name="フローチャート: 処理 59">
            <a:extLst>
              <a:ext uri="{FF2B5EF4-FFF2-40B4-BE49-F238E27FC236}">
                <a16:creationId xmlns:a16="http://schemas.microsoft.com/office/drawing/2014/main" id="{589DECA1-CA4A-F7CC-5840-BCD1C2E5E163}"/>
              </a:ext>
            </a:extLst>
          </p:cNvPr>
          <p:cNvSpPr/>
          <p:nvPr/>
        </p:nvSpPr>
        <p:spPr bwMode="auto">
          <a:xfrm>
            <a:off x="630945" y="5877572"/>
            <a:ext cx="8649513" cy="395744"/>
          </a:xfrm>
          <a:prstGeom prst="flowChartProcess">
            <a:avLst/>
          </a:prstGeom>
          <a:solidFill>
            <a:schemeClr val="accent5"/>
          </a:solidFill>
          <a:ln w="22225">
            <a:solidFill>
              <a:srgbClr val="4472C4"/>
            </a:solidFill>
          </a:ln>
          <a:effectLst/>
        </p:spPr>
        <p:txBody>
          <a:bodyPr vert="horz" wrap="square" lIns="0" tIns="0" rIns="0" bIns="0" numCol="1" rtlCol="0" anchor="ctr" anchorCtr="0" compatLnSpc="1">
            <a:prstTxWarp prst="textNoShape">
              <a:avLst/>
            </a:prstTxWarp>
            <a:noAutofit/>
          </a:bodyPr>
          <a:lstStyle/>
          <a:p>
            <a:pPr algn="ctr"/>
            <a:r>
              <a:rPr lang="en-US" altLang="ja-JP" sz="2000" dirty="0" err="1">
                <a:cs typeface="Arial" panose="020B0604020202020204" pitchFamily="34" charset="0"/>
              </a:rPr>
              <a:t>Cauer</a:t>
            </a:r>
            <a:r>
              <a:rPr lang="ja-JP" altLang="en-US" sz="2000" dirty="0">
                <a:cs typeface="Arial" panose="020B0604020202020204" pitchFamily="34" charset="0"/>
              </a:rPr>
              <a:t>型</a:t>
            </a:r>
            <a:r>
              <a:rPr lang="en-US" altLang="ja-JP" sz="2000" dirty="0">
                <a:cs typeface="Arial" panose="020B0604020202020204" pitchFamily="34" charset="0"/>
              </a:rPr>
              <a:t>RC</a:t>
            </a:r>
            <a:r>
              <a:rPr lang="ja-JP" altLang="en-US" sz="2000" dirty="0">
                <a:cs typeface="Arial" panose="020B0604020202020204" pitchFamily="34" charset="0"/>
              </a:rPr>
              <a:t>モデルの</a:t>
            </a:r>
            <a:r>
              <a:rPr lang="en-US" altLang="ja-JP" sz="2000" dirty="0">
                <a:cs typeface="Arial" panose="020B0604020202020204" pitchFamily="34" charset="0"/>
              </a:rPr>
              <a:t>C,R</a:t>
            </a:r>
            <a:r>
              <a:rPr lang="ja-JP" altLang="en-US" sz="2000" dirty="0">
                <a:cs typeface="Arial" panose="020B0604020202020204" pitchFamily="34" charset="0"/>
              </a:rPr>
              <a:t>の累積値から構造関数を取得</a:t>
            </a:r>
            <a:endParaRPr lang="en-US" altLang="ja-JP" sz="2000" dirty="0">
              <a:cs typeface="Arial" panose="020B0604020202020204" pitchFamily="34" charset="0"/>
            </a:endParaRPr>
          </a:p>
        </p:txBody>
      </p:sp>
      <p:sp>
        <p:nvSpPr>
          <p:cNvPr id="61" name="フローチャート: 処理 60">
            <a:extLst>
              <a:ext uri="{FF2B5EF4-FFF2-40B4-BE49-F238E27FC236}">
                <a16:creationId xmlns:a16="http://schemas.microsoft.com/office/drawing/2014/main" id="{1572CBF3-914D-2F4C-2C45-5FF2D42A0745}"/>
              </a:ext>
            </a:extLst>
          </p:cNvPr>
          <p:cNvSpPr/>
          <p:nvPr/>
        </p:nvSpPr>
        <p:spPr bwMode="auto">
          <a:xfrm>
            <a:off x="631735" y="5877572"/>
            <a:ext cx="864096" cy="395744"/>
          </a:xfrm>
          <a:prstGeom prst="flowChartProcess">
            <a:avLst/>
          </a:prstGeom>
          <a:solidFill>
            <a:srgbClr val="17E9D5"/>
          </a:solidFill>
          <a:ln w="22225">
            <a:solidFill>
              <a:srgbClr val="4472C4"/>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85000"/>
              </a:lnSpc>
              <a:spcBef>
                <a:spcPct val="0"/>
              </a:spcBef>
              <a:spcAft>
                <a:spcPct val="0"/>
              </a:spcAft>
              <a:buClrTx/>
              <a:buSzTx/>
              <a:buFontTx/>
              <a:buNone/>
              <a:tabLst/>
            </a:pPr>
            <a:r>
              <a:rPr kumimoji="1" lang="en-US" altLang="ja-JP" sz="2000" i="0" u="none" strike="noStrike" cap="none" normalizeH="0" baseline="0" dirty="0">
                <a:ln>
                  <a:noFill/>
                </a:ln>
                <a:solidFill>
                  <a:schemeClr val="tx1"/>
                </a:solidFill>
                <a:effectLst/>
                <a:latin typeface="Arial" charset="0"/>
                <a:ea typeface="ＭＳ Ｐゴシック" charset="-128"/>
              </a:rPr>
              <a:t>Step 8</a:t>
            </a:r>
            <a:endParaRPr kumimoji="1" lang="ja-JP" altLang="en-US" sz="2000" i="0" u="none" strike="noStrike" cap="none" normalizeH="0" baseline="0" dirty="0">
              <a:ln>
                <a:noFill/>
              </a:ln>
              <a:solidFill>
                <a:schemeClr val="tx1"/>
              </a:solidFill>
              <a:effectLst/>
              <a:latin typeface="Arial" charset="0"/>
              <a:ea typeface="ＭＳ Ｐゴシック" charset="-128"/>
            </a:endParaRPr>
          </a:p>
        </p:txBody>
      </p:sp>
      <p:sp>
        <p:nvSpPr>
          <p:cNvPr id="5" name="タイトル 4">
            <a:extLst>
              <a:ext uri="{FF2B5EF4-FFF2-40B4-BE49-F238E27FC236}">
                <a16:creationId xmlns:a16="http://schemas.microsoft.com/office/drawing/2014/main" id="{B220F639-A7D1-AD63-E857-00D559E82108}"/>
              </a:ext>
            </a:extLst>
          </p:cNvPr>
          <p:cNvSpPr>
            <a:spLocks noGrp="1"/>
          </p:cNvSpPr>
          <p:nvPr>
            <p:ph type="title"/>
          </p:nvPr>
        </p:nvSpPr>
        <p:spPr/>
        <p:txBody>
          <a:bodyPr/>
          <a:lstStyle/>
          <a:p>
            <a:r>
              <a:rPr lang="zh-TW" altLang="en-US" dirty="0"/>
              <a:t>構造関数　計算手法開発</a:t>
            </a:r>
            <a:endParaRPr kumimoji="1" lang="ja-JP" altLang="en-US" dirty="0"/>
          </a:p>
        </p:txBody>
      </p:sp>
      <p:grpSp>
        <p:nvGrpSpPr>
          <p:cNvPr id="32" name="グループ化 31">
            <a:extLst>
              <a:ext uri="{FF2B5EF4-FFF2-40B4-BE49-F238E27FC236}">
                <a16:creationId xmlns:a16="http://schemas.microsoft.com/office/drawing/2014/main" id="{395F0FAE-95BD-A369-524D-E6502A1BF98B}"/>
              </a:ext>
            </a:extLst>
          </p:cNvPr>
          <p:cNvGrpSpPr/>
          <p:nvPr/>
        </p:nvGrpSpPr>
        <p:grpSpPr>
          <a:xfrm>
            <a:off x="325697" y="716833"/>
            <a:ext cx="9253028" cy="414065"/>
            <a:chOff x="384872" y="1258017"/>
            <a:chExt cx="8435276" cy="414065"/>
          </a:xfrm>
        </p:grpSpPr>
        <p:grpSp>
          <p:nvGrpSpPr>
            <p:cNvPr id="33" name="グループ化 32">
              <a:extLst>
                <a:ext uri="{FF2B5EF4-FFF2-40B4-BE49-F238E27FC236}">
                  <a16:creationId xmlns:a16="http://schemas.microsoft.com/office/drawing/2014/main" id="{61E115E8-8C64-15EF-EDFB-146294A30D68}"/>
                </a:ext>
              </a:extLst>
            </p:cNvPr>
            <p:cNvGrpSpPr/>
            <p:nvPr/>
          </p:nvGrpSpPr>
          <p:grpSpPr>
            <a:xfrm>
              <a:off x="384872" y="1258017"/>
              <a:ext cx="8435276" cy="414065"/>
              <a:chOff x="384872" y="1435415"/>
              <a:chExt cx="8435276" cy="1242013"/>
            </a:xfrm>
          </p:grpSpPr>
          <p:sp>
            <p:nvSpPr>
              <p:cNvPr id="35" name="正方形/長方形 34">
                <a:extLst>
                  <a:ext uri="{FF2B5EF4-FFF2-40B4-BE49-F238E27FC236}">
                    <a16:creationId xmlns:a16="http://schemas.microsoft.com/office/drawing/2014/main" id="{B01AF781-C3FD-7925-F645-2922F8DE24C1}"/>
                  </a:ext>
                </a:extLst>
              </p:cNvPr>
              <p:cNvSpPr/>
              <p:nvPr/>
            </p:nvSpPr>
            <p:spPr>
              <a:xfrm>
                <a:off x="384872" y="1435415"/>
                <a:ext cx="8435276" cy="1242013"/>
              </a:xfrm>
              <a:prstGeom prst="rect">
                <a:avLst/>
              </a:prstGeom>
              <a:solidFill>
                <a:srgbClr val="F2F5F9"/>
              </a:solidFill>
              <a:ln w="6350" cap="flat" cmpd="sng" algn="ctr">
                <a:noFill/>
                <a:prstDash val="solid"/>
                <a:miter lim="800000"/>
              </a:ln>
              <a:effectLst/>
            </p:spPr>
            <p:txBody>
              <a:bodyPr rtlCol="0" anchor="ctr"/>
              <a:lstStyle/>
              <a:p>
                <a:pPr marL="0" marR="0" lvl="0" indent="0" defTabSz="422041" eaLnBrk="1" fontAlgn="auto" latinLnBrk="0" hangingPunct="1">
                  <a:lnSpc>
                    <a:spcPct val="100000"/>
                  </a:lnSpc>
                  <a:spcBef>
                    <a:spcPts val="0"/>
                  </a:spcBef>
                  <a:spcAft>
                    <a:spcPts val="0"/>
                  </a:spcAft>
                  <a:buClrTx/>
                  <a:buSzTx/>
                  <a:buFontTx/>
                  <a:buNone/>
                  <a:tabLst/>
                  <a:defRPr/>
                </a:pPr>
                <a:r>
                  <a:rPr kumimoji="1" lang="ja-JP" altLang="en-US" sz="2000" b="0" i="0" u="none" strike="noStrike" kern="0" cap="none" spc="0" normalizeH="0" baseline="0" noProof="0" dirty="0">
                    <a:ln>
                      <a:noFill/>
                    </a:ln>
                    <a:effectLst/>
                    <a:uLnTx/>
                    <a:uFillTx/>
                    <a:latin typeface="ＭＳ Ｐゴシック"/>
                    <a:ea typeface="ＭＳ Ｐゴシック"/>
                    <a:cs typeface="+mn-cs"/>
                  </a:rPr>
                  <a:t>構造関数計算の流れ</a:t>
                </a:r>
              </a:p>
            </p:txBody>
          </p:sp>
          <p:cxnSp>
            <p:nvCxnSpPr>
              <p:cNvPr id="36" name="直線コネクタ 35">
                <a:extLst>
                  <a:ext uri="{FF2B5EF4-FFF2-40B4-BE49-F238E27FC236}">
                    <a16:creationId xmlns:a16="http://schemas.microsoft.com/office/drawing/2014/main" id="{B2D82236-91E7-46B8-036E-216FF05F3678}"/>
                  </a:ext>
                </a:extLst>
              </p:cNvPr>
              <p:cNvCxnSpPr>
                <a:cxnSpLocks/>
              </p:cNvCxnSpPr>
              <p:nvPr/>
            </p:nvCxnSpPr>
            <p:spPr>
              <a:xfrm>
                <a:off x="384872" y="1435415"/>
                <a:ext cx="0" cy="1242013"/>
              </a:xfrm>
              <a:prstGeom prst="line">
                <a:avLst/>
              </a:prstGeom>
              <a:noFill/>
              <a:ln w="63500" cap="flat" cmpd="sng" algn="ctr">
                <a:solidFill>
                  <a:srgbClr val="0E326F"/>
                </a:solidFill>
                <a:prstDash val="solid"/>
                <a:miter lim="800000"/>
              </a:ln>
              <a:effectLst/>
            </p:spPr>
          </p:cxnSp>
        </p:grpSp>
        <p:sp>
          <p:nvSpPr>
            <p:cNvPr id="34" name="正方形/長方形 33">
              <a:extLst>
                <a:ext uri="{FF2B5EF4-FFF2-40B4-BE49-F238E27FC236}">
                  <a16:creationId xmlns:a16="http://schemas.microsoft.com/office/drawing/2014/main" id="{B3A84729-D252-9112-1D38-279BB27A287E}"/>
                </a:ext>
              </a:extLst>
            </p:cNvPr>
            <p:cNvSpPr/>
            <p:nvPr/>
          </p:nvSpPr>
          <p:spPr>
            <a:xfrm>
              <a:off x="432669" y="1318528"/>
              <a:ext cx="6574597"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600" b="1" i="0" u="none" strike="noStrike" kern="0" cap="none" spc="0" normalizeH="0" baseline="0" noProof="0" dirty="0">
                <a:ln>
                  <a:noFill/>
                </a:ln>
                <a:solidFill>
                  <a:srgbClr val="1F497D"/>
                </a:solidFill>
                <a:effectLst/>
                <a:uLnTx/>
                <a:uFillTx/>
                <a:latin typeface="ＭＳ Ｐゴシック"/>
                <a:ea typeface="ＭＳ Ｐゴシック"/>
              </a:endParaRPr>
            </a:p>
          </p:txBody>
        </p:sp>
      </p:grpSp>
    </p:spTree>
    <p:extLst>
      <p:ext uri="{BB962C8B-B14F-4D97-AF65-F5344CB8AC3E}">
        <p14:creationId xmlns:p14="http://schemas.microsoft.com/office/powerpoint/2010/main" val="4194922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grpId="0" nodeType="clickEffect">
                                  <p:stCondLst>
                                    <p:cond delay="0"/>
                                  </p:stCondLst>
                                  <p:childTnLst>
                                    <p:animClr clrSpc="hsl" dir="cw">
                                      <p:cBhvr override="childStyle">
                                        <p:cTn id="6" dur="500" fill="hold"/>
                                        <p:tgtEl>
                                          <p:spTgt spid="60"/>
                                        </p:tgtEl>
                                        <p:attrNameLst>
                                          <p:attrName>style.color</p:attrName>
                                        </p:attrNameLst>
                                      </p:cBhvr>
                                      <p:by>
                                        <p:hsl h="0" s="-12549" l="-25098"/>
                                      </p:by>
                                    </p:animClr>
                                    <p:animClr clrSpc="hsl" dir="cw">
                                      <p:cBhvr>
                                        <p:cTn id="7" dur="500" fill="hold"/>
                                        <p:tgtEl>
                                          <p:spTgt spid="60"/>
                                        </p:tgtEl>
                                        <p:attrNameLst>
                                          <p:attrName>fillcolor</p:attrName>
                                        </p:attrNameLst>
                                      </p:cBhvr>
                                      <p:by>
                                        <p:hsl h="0" s="-12549" l="-25098"/>
                                      </p:by>
                                    </p:animClr>
                                    <p:animClr clrSpc="hsl" dir="cw">
                                      <p:cBhvr>
                                        <p:cTn id="8" dur="500" fill="hold"/>
                                        <p:tgtEl>
                                          <p:spTgt spid="60"/>
                                        </p:tgtEl>
                                        <p:attrNameLst>
                                          <p:attrName>stroke.color</p:attrName>
                                        </p:attrNameLst>
                                      </p:cBhvr>
                                      <p:by>
                                        <p:hsl h="0" s="-12549" l="-25098"/>
                                      </p:by>
                                    </p:animClr>
                                    <p:set>
                                      <p:cBhvr>
                                        <p:cTn id="9" dur="500" fill="hold"/>
                                        <p:tgtEl>
                                          <p:spTgt spid="60"/>
                                        </p:tgtEl>
                                        <p:attrNameLst>
                                          <p:attrName>fill.type</p:attrName>
                                        </p:attrNameLst>
                                      </p:cBhvr>
                                      <p:to>
                                        <p:strVal val="solid"/>
                                      </p:to>
                                    </p:set>
                                  </p:childTnLst>
                                </p:cTn>
                              </p:par>
                              <p:par>
                                <p:cTn id="10" presetID="24" presetClass="emph" presetSubtype="0" fill="hold" grpId="0" nodeType="withEffect">
                                  <p:stCondLst>
                                    <p:cond delay="0"/>
                                  </p:stCondLst>
                                  <p:childTnLst>
                                    <p:animClr clrSpc="hsl" dir="cw">
                                      <p:cBhvr override="childStyle">
                                        <p:cTn id="11" dur="500" fill="hold"/>
                                        <p:tgtEl>
                                          <p:spTgt spid="61"/>
                                        </p:tgtEl>
                                        <p:attrNameLst>
                                          <p:attrName>style.color</p:attrName>
                                        </p:attrNameLst>
                                      </p:cBhvr>
                                      <p:by>
                                        <p:hsl h="0" s="-12549" l="-25098"/>
                                      </p:by>
                                    </p:animClr>
                                    <p:animClr clrSpc="hsl" dir="cw">
                                      <p:cBhvr>
                                        <p:cTn id="12" dur="500" fill="hold"/>
                                        <p:tgtEl>
                                          <p:spTgt spid="61"/>
                                        </p:tgtEl>
                                        <p:attrNameLst>
                                          <p:attrName>fillcolor</p:attrName>
                                        </p:attrNameLst>
                                      </p:cBhvr>
                                      <p:by>
                                        <p:hsl h="0" s="-12549" l="-25098"/>
                                      </p:by>
                                    </p:animClr>
                                    <p:animClr clrSpc="hsl" dir="cw">
                                      <p:cBhvr>
                                        <p:cTn id="13" dur="500" fill="hold"/>
                                        <p:tgtEl>
                                          <p:spTgt spid="61"/>
                                        </p:tgtEl>
                                        <p:attrNameLst>
                                          <p:attrName>stroke.color</p:attrName>
                                        </p:attrNameLst>
                                      </p:cBhvr>
                                      <p:by>
                                        <p:hsl h="0" s="-12549" l="-25098"/>
                                      </p:by>
                                    </p:animClr>
                                    <p:set>
                                      <p:cBhvr>
                                        <p:cTn id="14" dur="500" fill="hold"/>
                                        <p:tgtEl>
                                          <p:spTgt spid="61"/>
                                        </p:tgtEl>
                                        <p:attrNameLst>
                                          <p:attrName>fill.type</p:attrName>
                                        </p:attrNameLst>
                                      </p:cBhvr>
                                      <p:to>
                                        <p:strVal val="solid"/>
                                      </p:to>
                                    </p:set>
                                  </p:childTnLst>
                                </p:cTn>
                              </p:par>
                              <p:par>
                                <p:cTn id="15" presetID="24" presetClass="emph" presetSubtype="0" fill="hold" grpId="0" nodeType="withEffect">
                                  <p:stCondLst>
                                    <p:cond delay="0"/>
                                  </p:stCondLst>
                                  <p:childTnLst>
                                    <p:animClr clrSpc="hsl" dir="cw">
                                      <p:cBhvr override="childStyle">
                                        <p:cTn id="16" dur="500" fill="hold"/>
                                        <p:tgtEl>
                                          <p:spTgt spid="3"/>
                                        </p:tgtEl>
                                        <p:attrNameLst>
                                          <p:attrName>style.color</p:attrName>
                                        </p:attrNameLst>
                                      </p:cBhvr>
                                      <p:by>
                                        <p:hsl h="0" s="-12549" l="-25098"/>
                                      </p:by>
                                    </p:animClr>
                                    <p:animClr clrSpc="hsl" dir="cw">
                                      <p:cBhvr>
                                        <p:cTn id="17" dur="500" fill="hold"/>
                                        <p:tgtEl>
                                          <p:spTgt spid="3"/>
                                        </p:tgtEl>
                                        <p:attrNameLst>
                                          <p:attrName>fillcolor</p:attrName>
                                        </p:attrNameLst>
                                      </p:cBhvr>
                                      <p:by>
                                        <p:hsl h="0" s="-12549" l="-25098"/>
                                      </p:by>
                                    </p:animClr>
                                    <p:animClr clrSpc="hsl" dir="cw">
                                      <p:cBhvr>
                                        <p:cTn id="18" dur="500" fill="hold"/>
                                        <p:tgtEl>
                                          <p:spTgt spid="3"/>
                                        </p:tgtEl>
                                        <p:attrNameLst>
                                          <p:attrName>stroke.color</p:attrName>
                                        </p:attrNameLst>
                                      </p:cBhvr>
                                      <p:by>
                                        <p:hsl h="0" s="-12549" l="-25098"/>
                                      </p:by>
                                    </p:animClr>
                                    <p:set>
                                      <p:cBhvr>
                                        <p:cTn id="19" dur="500" fill="hold"/>
                                        <p:tgtEl>
                                          <p:spTgt spid="3"/>
                                        </p:tgtEl>
                                        <p:attrNameLst>
                                          <p:attrName>fill.type</p:attrName>
                                        </p:attrNameLst>
                                      </p:cBhvr>
                                      <p:to>
                                        <p:strVal val="solid"/>
                                      </p:to>
                                    </p:set>
                                  </p:childTnLst>
                                </p:cTn>
                              </p:par>
                              <p:par>
                                <p:cTn id="20" presetID="24" presetClass="emph" presetSubtype="0" fill="hold" grpId="0" nodeType="withEffect">
                                  <p:stCondLst>
                                    <p:cond delay="0"/>
                                  </p:stCondLst>
                                  <p:childTnLst>
                                    <p:animClr clrSpc="hsl" dir="cw">
                                      <p:cBhvr override="childStyle">
                                        <p:cTn id="21" dur="500" fill="hold"/>
                                        <p:tgtEl>
                                          <p:spTgt spid="4"/>
                                        </p:tgtEl>
                                        <p:attrNameLst>
                                          <p:attrName>style.color</p:attrName>
                                        </p:attrNameLst>
                                      </p:cBhvr>
                                      <p:by>
                                        <p:hsl h="0" s="-12549" l="-25098"/>
                                      </p:by>
                                    </p:animClr>
                                    <p:animClr clrSpc="hsl" dir="cw">
                                      <p:cBhvr>
                                        <p:cTn id="22" dur="500" fill="hold"/>
                                        <p:tgtEl>
                                          <p:spTgt spid="4"/>
                                        </p:tgtEl>
                                        <p:attrNameLst>
                                          <p:attrName>fillcolor</p:attrName>
                                        </p:attrNameLst>
                                      </p:cBhvr>
                                      <p:by>
                                        <p:hsl h="0" s="-12549" l="-25098"/>
                                      </p:by>
                                    </p:animClr>
                                    <p:animClr clrSpc="hsl" dir="cw">
                                      <p:cBhvr>
                                        <p:cTn id="23" dur="500" fill="hold"/>
                                        <p:tgtEl>
                                          <p:spTgt spid="4"/>
                                        </p:tgtEl>
                                        <p:attrNameLst>
                                          <p:attrName>stroke.color</p:attrName>
                                        </p:attrNameLst>
                                      </p:cBhvr>
                                      <p:by>
                                        <p:hsl h="0" s="-12549" l="-25098"/>
                                      </p:by>
                                    </p:animClr>
                                    <p:set>
                                      <p:cBhvr>
                                        <p:cTn id="24" dur="500" fill="hold"/>
                                        <p:tgtEl>
                                          <p:spTgt spid="4"/>
                                        </p:tgtEl>
                                        <p:attrNameLst>
                                          <p:attrName>fill.type</p:attrName>
                                        </p:attrNameLst>
                                      </p:cBhvr>
                                      <p:to>
                                        <p:strVal val="solid"/>
                                      </p:to>
                                    </p:set>
                                  </p:childTnLst>
                                </p:cTn>
                              </p:par>
                              <p:par>
                                <p:cTn id="25" presetID="24" presetClass="emph" presetSubtype="0" fill="hold" grpId="0" nodeType="withEffect">
                                  <p:stCondLst>
                                    <p:cond delay="0"/>
                                  </p:stCondLst>
                                  <p:childTnLst>
                                    <p:animClr clrSpc="hsl" dir="cw">
                                      <p:cBhvr override="childStyle">
                                        <p:cTn id="26" dur="500" fill="hold"/>
                                        <p:tgtEl>
                                          <p:spTgt spid="42"/>
                                        </p:tgtEl>
                                        <p:attrNameLst>
                                          <p:attrName>style.color</p:attrName>
                                        </p:attrNameLst>
                                      </p:cBhvr>
                                      <p:by>
                                        <p:hsl h="0" s="-12549" l="-25098"/>
                                      </p:by>
                                    </p:animClr>
                                    <p:animClr clrSpc="hsl" dir="cw">
                                      <p:cBhvr>
                                        <p:cTn id="27" dur="500" fill="hold"/>
                                        <p:tgtEl>
                                          <p:spTgt spid="42"/>
                                        </p:tgtEl>
                                        <p:attrNameLst>
                                          <p:attrName>fillcolor</p:attrName>
                                        </p:attrNameLst>
                                      </p:cBhvr>
                                      <p:by>
                                        <p:hsl h="0" s="-12549" l="-25098"/>
                                      </p:by>
                                    </p:animClr>
                                    <p:animClr clrSpc="hsl" dir="cw">
                                      <p:cBhvr>
                                        <p:cTn id="28" dur="500" fill="hold"/>
                                        <p:tgtEl>
                                          <p:spTgt spid="42"/>
                                        </p:tgtEl>
                                        <p:attrNameLst>
                                          <p:attrName>stroke.color</p:attrName>
                                        </p:attrNameLst>
                                      </p:cBhvr>
                                      <p:by>
                                        <p:hsl h="0" s="-12549" l="-25098"/>
                                      </p:by>
                                    </p:animClr>
                                    <p:set>
                                      <p:cBhvr>
                                        <p:cTn id="29" dur="500" fill="hold"/>
                                        <p:tgtEl>
                                          <p:spTgt spid="42"/>
                                        </p:tgtEl>
                                        <p:attrNameLst>
                                          <p:attrName>fill.type</p:attrName>
                                        </p:attrNameLst>
                                      </p:cBhvr>
                                      <p:to>
                                        <p:strVal val="solid"/>
                                      </p:to>
                                    </p:set>
                                  </p:childTnLst>
                                </p:cTn>
                              </p:par>
                              <p:par>
                                <p:cTn id="30" presetID="24" presetClass="emph" presetSubtype="0" fill="hold" grpId="0" nodeType="withEffect">
                                  <p:stCondLst>
                                    <p:cond delay="0"/>
                                  </p:stCondLst>
                                  <p:childTnLst>
                                    <p:animClr clrSpc="hsl" dir="cw">
                                      <p:cBhvr override="childStyle">
                                        <p:cTn id="31" dur="500" fill="hold"/>
                                        <p:tgtEl>
                                          <p:spTgt spid="43"/>
                                        </p:tgtEl>
                                        <p:attrNameLst>
                                          <p:attrName>style.color</p:attrName>
                                        </p:attrNameLst>
                                      </p:cBhvr>
                                      <p:by>
                                        <p:hsl h="0" s="-12549" l="-25098"/>
                                      </p:by>
                                    </p:animClr>
                                    <p:animClr clrSpc="hsl" dir="cw">
                                      <p:cBhvr>
                                        <p:cTn id="32" dur="500" fill="hold"/>
                                        <p:tgtEl>
                                          <p:spTgt spid="43"/>
                                        </p:tgtEl>
                                        <p:attrNameLst>
                                          <p:attrName>fillcolor</p:attrName>
                                        </p:attrNameLst>
                                      </p:cBhvr>
                                      <p:by>
                                        <p:hsl h="0" s="-12549" l="-25098"/>
                                      </p:by>
                                    </p:animClr>
                                    <p:animClr clrSpc="hsl" dir="cw">
                                      <p:cBhvr>
                                        <p:cTn id="33" dur="500" fill="hold"/>
                                        <p:tgtEl>
                                          <p:spTgt spid="43"/>
                                        </p:tgtEl>
                                        <p:attrNameLst>
                                          <p:attrName>stroke.color</p:attrName>
                                        </p:attrNameLst>
                                      </p:cBhvr>
                                      <p:by>
                                        <p:hsl h="0" s="-12549" l="-25098"/>
                                      </p:by>
                                    </p:animClr>
                                    <p:set>
                                      <p:cBhvr>
                                        <p:cTn id="34" dur="500" fill="hold"/>
                                        <p:tgtEl>
                                          <p:spTgt spid="43"/>
                                        </p:tgtEl>
                                        <p:attrNameLst>
                                          <p:attrName>fill.type</p:attrName>
                                        </p:attrNameLst>
                                      </p:cBhvr>
                                      <p:to>
                                        <p:strVal val="solid"/>
                                      </p:to>
                                    </p:set>
                                  </p:childTnLst>
                                </p:cTn>
                              </p:par>
                              <p:par>
                                <p:cTn id="35" presetID="24" presetClass="emph" presetSubtype="0" fill="hold" grpId="0" nodeType="withEffect">
                                  <p:stCondLst>
                                    <p:cond delay="0"/>
                                  </p:stCondLst>
                                  <p:childTnLst>
                                    <p:animClr clrSpc="hsl" dir="cw">
                                      <p:cBhvr override="childStyle">
                                        <p:cTn id="36" dur="500" fill="hold"/>
                                        <p:tgtEl>
                                          <p:spTgt spid="45"/>
                                        </p:tgtEl>
                                        <p:attrNameLst>
                                          <p:attrName>style.color</p:attrName>
                                        </p:attrNameLst>
                                      </p:cBhvr>
                                      <p:by>
                                        <p:hsl h="0" s="-12549" l="-25098"/>
                                      </p:by>
                                    </p:animClr>
                                    <p:animClr clrSpc="hsl" dir="cw">
                                      <p:cBhvr>
                                        <p:cTn id="37" dur="500" fill="hold"/>
                                        <p:tgtEl>
                                          <p:spTgt spid="45"/>
                                        </p:tgtEl>
                                        <p:attrNameLst>
                                          <p:attrName>fillcolor</p:attrName>
                                        </p:attrNameLst>
                                      </p:cBhvr>
                                      <p:by>
                                        <p:hsl h="0" s="-12549" l="-25098"/>
                                      </p:by>
                                    </p:animClr>
                                    <p:animClr clrSpc="hsl" dir="cw">
                                      <p:cBhvr>
                                        <p:cTn id="38" dur="500" fill="hold"/>
                                        <p:tgtEl>
                                          <p:spTgt spid="45"/>
                                        </p:tgtEl>
                                        <p:attrNameLst>
                                          <p:attrName>stroke.color</p:attrName>
                                        </p:attrNameLst>
                                      </p:cBhvr>
                                      <p:by>
                                        <p:hsl h="0" s="-12549" l="-25098"/>
                                      </p:by>
                                    </p:animClr>
                                    <p:set>
                                      <p:cBhvr>
                                        <p:cTn id="39" dur="500" fill="hold"/>
                                        <p:tgtEl>
                                          <p:spTgt spid="45"/>
                                        </p:tgtEl>
                                        <p:attrNameLst>
                                          <p:attrName>fill.type</p:attrName>
                                        </p:attrNameLst>
                                      </p:cBhvr>
                                      <p:to>
                                        <p:strVal val="solid"/>
                                      </p:to>
                                    </p:set>
                                  </p:childTnLst>
                                </p:cTn>
                              </p:par>
                              <p:par>
                                <p:cTn id="40" presetID="24" presetClass="emph" presetSubtype="0" fill="hold" grpId="0" nodeType="withEffect">
                                  <p:stCondLst>
                                    <p:cond delay="0"/>
                                  </p:stCondLst>
                                  <p:childTnLst>
                                    <p:animClr clrSpc="hsl" dir="cw">
                                      <p:cBhvr override="childStyle">
                                        <p:cTn id="41" dur="500" fill="hold"/>
                                        <p:tgtEl>
                                          <p:spTgt spid="46"/>
                                        </p:tgtEl>
                                        <p:attrNameLst>
                                          <p:attrName>style.color</p:attrName>
                                        </p:attrNameLst>
                                      </p:cBhvr>
                                      <p:by>
                                        <p:hsl h="0" s="-12549" l="-25098"/>
                                      </p:by>
                                    </p:animClr>
                                    <p:animClr clrSpc="hsl" dir="cw">
                                      <p:cBhvr>
                                        <p:cTn id="42" dur="500" fill="hold"/>
                                        <p:tgtEl>
                                          <p:spTgt spid="46"/>
                                        </p:tgtEl>
                                        <p:attrNameLst>
                                          <p:attrName>fillcolor</p:attrName>
                                        </p:attrNameLst>
                                      </p:cBhvr>
                                      <p:by>
                                        <p:hsl h="0" s="-12549" l="-25098"/>
                                      </p:by>
                                    </p:animClr>
                                    <p:animClr clrSpc="hsl" dir="cw">
                                      <p:cBhvr>
                                        <p:cTn id="43" dur="500" fill="hold"/>
                                        <p:tgtEl>
                                          <p:spTgt spid="46"/>
                                        </p:tgtEl>
                                        <p:attrNameLst>
                                          <p:attrName>stroke.color</p:attrName>
                                        </p:attrNameLst>
                                      </p:cBhvr>
                                      <p:by>
                                        <p:hsl h="0" s="-12549" l="-25098"/>
                                      </p:by>
                                    </p:animClr>
                                    <p:set>
                                      <p:cBhvr>
                                        <p:cTn id="44" dur="500" fill="hold"/>
                                        <p:tgtEl>
                                          <p:spTgt spid="46"/>
                                        </p:tgtEl>
                                        <p:attrNameLst>
                                          <p:attrName>fill.type</p:attrName>
                                        </p:attrNameLst>
                                      </p:cBhvr>
                                      <p:to>
                                        <p:strVal val="solid"/>
                                      </p:to>
                                    </p:set>
                                  </p:childTnLst>
                                </p:cTn>
                              </p:par>
                              <p:par>
                                <p:cTn id="45" presetID="24" presetClass="emph" presetSubtype="0" fill="hold" grpId="0" nodeType="withEffect">
                                  <p:stCondLst>
                                    <p:cond delay="0"/>
                                  </p:stCondLst>
                                  <p:childTnLst>
                                    <p:animClr clrSpc="hsl" dir="cw">
                                      <p:cBhvr override="childStyle">
                                        <p:cTn id="46" dur="500" fill="hold"/>
                                        <p:tgtEl>
                                          <p:spTgt spid="48"/>
                                        </p:tgtEl>
                                        <p:attrNameLst>
                                          <p:attrName>style.color</p:attrName>
                                        </p:attrNameLst>
                                      </p:cBhvr>
                                      <p:by>
                                        <p:hsl h="0" s="-12549" l="-25098"/>
                                      </p:by>
                                    </p:animClr>
                                    <p:animClr clrSpc="hsl" dir="cw">
                                      <p:cBhvr>
                                        <p:cTn id="47" dur="500" fill="hold"/>
                                        <p:tgtEl>
                                          <p:spTgt spid="48"/>
                                        </p:tgtEl>
                                        <p:attrNameLst>
                                          <p:attrName>fillcolor</p:attrName>
                                        </p:attrNameLst>
                                      </p:cBhvr>
                                      <p:by>
                                        <p:hsl h="0" s="-12549" l="-25098"/>
                                      </p:by>
                                    </p:animClr>
                                    <p:animClr clrSpc="hsl" dir="cw">
                                      <p:cBhvr>
                                        <p:cTn id="48" dur="500" fill="hold"/>
                                        <p:tgtEl>
                                          <p:spTgt spid="48"/>
                                        </p:tgtEl>
                                        <p:attrNameLst>
                                          <p:attrName>stroke.color</p:attrName>
                                        </p:attrNameLst>
                                      </p:cBhvr>
                                      <p:by>
                                        <p:hsl h="0" s="-12549" l="-25098"/>
                                      </p:by>
                                    </p:animClr>
                                    <p:set>
                                      <p:cBhvr>
                                        <p:cTn id="49" dur="500" fill="hold"/>
                                        <p:tgtEl>
                                          <p:spTgt spid="48"/>
                                        </p:tgtEl>
                                        <p:attrNameLst>
                                          <p:attrName>fill.type</p:attrName>
                                        </p:attrNameLst>
                                      </p:cBhvr>
                                      <p:to>
                                        <p:strVal val="solid"/>
                                      </p:to>
                                    </p:set>
                                  </p:childTnLst>
                                </p:cTn>
                              </p:par>
                              <p:par>
                                <p:cTn id="50" presetID="24" presetClass="emph" presetSubtype="0" fill="hold" grpId="0" nodeType="withEffect">
                                  <p:stCondLst>
                                    <p:cond delay="0"/>
                                  </p:stCondLst>
                                  <p:childTnLst>
                                    <p:animClr clrSpc="hsl" dir="cw">
                                      <p:cBhvr override="childStyle">
                                        <p:cTn id="51" dur="500" fill="hold"/>
                                        <p:tgtEl>
                                          <p:spTgt spid="49"/>
                                        </p:tgtEl>
                                        <p:attrNameLst>
                                          <p:attrName>style.color</p:attrName>
                                        </p:attrNameLst>
                                      </p:cBhvr>
                                      <p:by>
                                        <p:hsl h="0" s="-12549" l="-25098"/>
                                      </p:by>
                                    </p:animClr>
                                    <p:animClr clrSpc="hsl" dir="cw">
                                      <p:cBhvr>
                                        <p:cTn id="52" dur="500" fill="hold"/>
                                        <p:tgtEl>
                                          <p:spTgt spid="49"/>
                                        </p:tgtEl>
                                        <p:attrNameLst>
                                          <p:attrName>fillcolor</p:attrName>
                                        </p:attrNameLst>
                                      </p:cBhvr>
                                      <p:by>
                                        <p:hsl h="0" s="-12549" l="-25098"/>
                                      </p:by>
                                    </p:animClr>
                                    <p:animClr clrSpc="hsl" dir="cw">
                                      <p:cBhvr>
                                        <p:cTn id="53" dur="500" fill="hold"/>
                                        <p:tgtEl>
                                          <p:spTgt spid="49"/>
                                        </p:tgtEl>
                                        <p:attrNameLst>
                                          <p:attrName>stroke.color</p:attrName>
                                        </p:attrNameLst>
                                      </p:cBhvr>
                                      <p:by>
                                        <p:hsl h="0" s="-12549" l="-25098"/>
                                      </p:by>
                                    </p:animClr>
                                    <p:set>
                                      <p:cBhvr>
                                        <p:cTn id="54" dur="500" fill="hold"/>
                                        <p:tgtEl>
                                          <p:spTgt spid="49"/>
                                        </p:tgtEl>
                                        <p:attrNameLst>
                                          <p:attrName>fill.type</p:attrName>
                                        </p:attrNameLst>
                                      </p:cBhvr>
                                      <p:to>
                                        <p:strVal val="solid"/>
                                      </p:to>
                                    </p:set>
                                  </p:childTnLst>
                                </p:cTn>
                              </p:par>
                              <p:par>
                                <p:cTn id="55" presetID="24" presetClass="emph" presetSubtype="0" fill="hold" grpId="0" nodeType="withEffect">
                                  <p:stCondLst>
                                    <p:cond delay="0"/>
                                  </p:stCondLst>
                                  <p:childTnLst>
                                    <p:animClr clrSpc="hsl" dir="cw">
                                      <p:cBhvr override="childStyle">
                                        <p:cTn id="56" dur="500" fill="hold"/>
                                        <p:tgtEl>
                                          <p:spTgt spid="51"/>
                                        </p:tgtEl>
                                        <p:attrNameLst>
                                          <p:attrName>style.color</p:attrName>
                                        </p:attrNameLst>
                                      </p:cBhvr>
                                      <p:by>
                                        <p:hsl h="0" s="-12549" l="-25098"/>
                                      </p:by>
                                    </p:animClr>
                                    <p:animClr clrSpc="hsl" dir="cw">
                                      <p:cBhvr>
                                        <p:cTn id="57" dur="500" fill="hold"/>
                                        <p:tgtEl>
                                          <p:spTgt spid="51"/>
                                        </p:tgtEl>
                                        <p:attrNameLst>
                                          <p:attrName>fillcolor</p:attrName>
                                        </p:attrNameLst>
                                      </p:cBhvr>
                                      <p:by>
                                        <p:hsl h="0" s="-12549" l="-25098"/>
                                      </p:by>
                                    </p:animClr>
                                    <p:animClr clrSpc="hsl" dir="cw">
                                      <p:cBhvr>
                                        <p:cTn id="58" dur="500" fill="hold"/>
                                        <p:tgtEl>
                                          <p:spTgt spid="51"/>
                                        </p:tgtEl>
                                        <p:attrNameLst>
                                          <p:attrName>stroke.color</p:attrName>
                                        </p:attrNameLst>
                                      </p:cBhvr>
                                      <p:by>
                                        <p:hsl h="0" s="-12549" l="-25098"/>
                                      </p:by>
                                    </p:animClr>
                                    <p:set>
                                      <p:cBhvr>
                                        <p:cTn id="59" dur="500" fill="hold"/>
                                        <p:tgtEl>
                                          <p:spTgt spid="51"/>
                                        </p:tgtEl>
                                        <p:attrNameLst>
                                          <p:attrName>fill.type</p:attrName>
                                        </p:attrNameLst>
                                      </p:cBhvr>
                                      <p:to>
                                        <p:strVal val="solid"/>
                                      </p:to>
                                    </p:set>
                                  </p:childTnLst>
                                </p:cTn>
                              </p:par>
                              <p:par>
                                <p:cTn id="60" presetID="24" presetClass="emph" presetSubtype="0" fill="hold" grpId="0" nodeType="withEffect">
                                  <p:stCondLst>
                                    <p:cond delay="0"/>
                                  </p:stCondLst>
                                  <p:childTnLst>
                                    <p:animClr clrSpc="hsl" dir="cw">
                                      <p:cBhvr override="childStyle">
                                        <p:cTn id="61" dur="500" fill="hold"/>
                                        <p:tgtEl>
                                          <p:spTgt spid="52"/>
                                        </p:tgtEl>
                                        <p:attrNameLst>
                                          <p:attrName>style.color</p:attrName>
                                        </p:attrNameLst>
                                      </p:cBhvr>
                                      <p:by>
                                        <p:hsl h="0" s="-12549" l="-25098"/>
                                      </p:by>
                                    </p:animClr>
                                    <p:animClr clrSpc="hsl" dir="cw">
                                      <p:cBhvr>
                                        <p:cTn id="62" dur="500" fill="hold"/>
                                        <p:tgtEl>
                                          <p:spTgt spid="52"/>
                                        </p:tgtEl>
                                        <p:attrNameLst>
                                          <p:attrName>fillcolor</p:attrName>
                                        </p:attrNameLst>
                                      </p:cBhvr>
                                      <p:by>
                                        <p:hsl h="0" s="-12549" l="-25098"/>
                                      </p:by>
                                    </p:animClr>
                                    <p:animClr clrSpc="hsl" dir="cw">
                                      <p:cBhvr>
                                        <p:cTn id="63" dur="500" fill="hold"/>
                                        <p:tgtEl>
                                          <p:spTgt spid="52"/>
                                        </p:tgtEl>
                                        <p:attrNameLst>
                                          <p:attrName>stroke.color</p:attrName>
                                        </p:attrNameLst>
                                      </p:cBhvr>
                                      <p:by>
                                        <p:hsl h="0" s="-12549" l="-25098"/>
                                      </p:by>
                                    </p:animClr>
                                    <p:set>
                                      <p:cBhvr>
                                        <p:cTn id="64" dur="500" fill="hold"/>
                                        <p:tgtEl>
                                          <p:spTgt spid="5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42" grpId="0" animBg="1"/>
      <p:bldP spid="43" grpId="0" animBg="1"/>
      <p:bldP spid="45" grpId="0" animBg="1"/>
      <p:bldP spid="46" grpId="0" animBg="1"/>
      <p:bldP spid="48" grpId="0" animBg="1"/>
      <p:bldP spid="49" grpId="0" animBg="1"/>
      <p:bldP spid="51" grpId="0" animBg="1"/>
      <p:bldP spid="52" grpId="0" animBg="1"/>
      <p:bldP spid="60" grpId="0" animBg="1"/>
      <p:bldP spid="6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9E8FEDB1-D2BF-8B97-B30D-E63ADDDCFD56}"/>
                  </a:ext>
                </a:extLst>
              </p:cNvPr>
              <p:cNvSpPr txBox="1"/>
              <p:nvPr/>
            </p:nvSpPr>
            <p:spPr>
              <a:xfrm>
                <a:off x="1067249" y="5301208"/>
                <a:ext cx="3132343" cy="1275606"/>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kumimoji="1" lang="en-US" altLang="ja-JP" sz="1800" b="0" i="1" smtClean="0">
                          <a:latin typeface="Cambria Math" panose="02040503050406030204" pitchFamily="18" charset="0"/>
                          <a:ea typeface="+mj-ea"/>
                        </a:rPr>
                        <m:t>𝐼</m:t>
                      </m:r>
                      <m:d>
                        <m:dPr>
                          <m:ctrlPr>
                            <a:rPr kumimoji="1" lang="en-US" altLang="ja-JP" sz="1800" b="0" i="1" smtClean="0">
                              <a:latin typeface="Cambria Math" panose="02040503050406030204" pitchFamily="18" charset="0"/>
                              <a:ea typeface="+mj-ea"/>
                            </a:rPr>
                          </m:ctrlPr>
                        </m:dPr>
                        <m:e>
                          <m:r>
                            <a:rPr lang="ja-JP" altLang="en-US" sz="1800" i="1">
                              <a:latin typeface="Cambria Math" panose="02040503050406030204" pitchFamily="18" charset="0"/>
                            </a:rPr>
                            <m:t>𝜏</m:t>
                          </m:r>
                        </m:e>
                      </m:d>
                      <m:r>
                        <m:rPr>
                          <m:aln/>
                        </m:rPr>
                        <a:rPr kumimoji="1" lang="en-US" altLang="ja-JP" sz="1800" b="0" i="1" smtClean="0">
                          <a:latin typeface="Cambria Math" panose="02040503050406030204" pitchFamily="18" charset="0"/>
                          <a:ea typeface="+mj-ea"/>
                        </a:rPr>
                        <m:t>=</m:t>
                      </m:r>
                      <m:nary>
                        <m:naryPr>
                          <m:chr m:val="∑"/>
                          <m:ctrlPr>
                            <a:rPr kumimoji="1" lang="en-US" altLang="ja-JP" sz="1800" b="0" i="1" smtClean="0">
                              <a:latin typeface="Cambria Math" panose="02040503050406030204" pitchFamily="18" charset="0"/>
                              <a:ea typeface="+mj-ea"/>
                            </a:rPr>
                          </m:ctrlPr>
                        </m:naryPr>
                        <m:sub>
                          <m:r>
                            <m:rPr>
                              <m:brk m:alnAt="23"/>
                            </m:rPr>
                            <a:rPr kumimoji="1" lang="en-US" altLang="ja-JP" sz="1800" b="0" i="1" smtClean="0">
                              <a:latin typeface="Cambria Math" panose="02040503050406030204" pitchFamily="18" charset="0"/>
                              <a:ea typeface="+mj-ea"/>
                            </a:rPr>
                            <m:t>𝑖</m:t>
                          </m:r>
                          <m:r>
                            <a:rPr kumimoji="1" lang="en-US" altLang="ja-JP" sz="1800" b="0" i="1" smtClean="0">
                              <a:latin typeface="Cambria Math" panose="02040503050406030204" pitchFamily="18" charset="0"/>
                              <a:ea typeface="+mj-ea"/>
                            </a:rPr>
                            <m:t>=1</m:t>
                          </m:r>
                        </m:sub>
                        <m:sup>
                          <m:r>
                            <a:rPr kumimoji="1" lang="en-US" altLang="ja-JP" sz="1800" b="0" i="1" smtClean="0">
                              <a:latin typeface="Cambria Math" panose="02040503050406030204" pitchFamily="18" charset="0"/>
                              <a:ea typeface="+mj-ea"/>
                            </a:rPr>
                            <m:t>𝑛</m:t>
                          </m:r>
                        </m:sup>
                        <m:e>
                          <m:sSub>
                            <m:sSubPr>
                              <m:ctrlPr>
                                <a:rPr kumimoji="1" lang="en-US" altLang="ja-JP" sz="1800" b="0" i="1" smtClean="0">
                                  <a:latin typeface="Cambria Math" panose="02040503050406030204" pitchFamily="18" charset="0"/>
                                  <a:ea typeface="+mj-ea"/>
                                </a:rPr>
                              </m:ctrlPr>
                            </m:sSubPr>
                            <m:e>
                              <m:r>
                                <a:rPr kumimoji="1" lang="en-US" altLang="ja-JP" sz="1800" b="0" i="1" smtClean="0">
                                  <a:latin typeface="Cambria Math" panose="02040503050406030204" pitchFamily="18" charset="0"/>
                                  <a:ea typeface="+mj-ea"/>
                                </a:rPr>
                                <m:t>𝑎</m:t>
                              </m:r>
                            </m:e>
                            <m:sub>
                              <m:r>
                                <a:rPr kumimoji="1" lang="en-US" altLang="ja-JP" sz="1800" b="0" i="1" smtClean="0">
                                  <a:latin typeface="Cambria Math" panose="02040503050406030204" pitchFamily="18" charset="0"/>
                                  <a:ea typeface="+mj-ea"/>
                                </a:rPr>
                                <m:t>𝑖</m:t>
                              </m:r>
                            </m:sub>
                          </m:sSub>
                          <m:r>
                            <m:rPr>
                              <m:sty m:val="p"/>
                            </m:rPr>
                            <a:rPr lang="en-US" altLang="ja-JP" sz="1800">
                              <a:latin typeface="Cambria Math" panose="02040503050406030204" pitchFamily="18" charset="0"/>
                            </a:rPr>
                            <m:t>exp</m:t>
                          </m:r>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f>
                                        <m:fPr>
                                          <m:ctrlPr>
                                            <a:rPr lang="en-US" altLang="ja-JP" sz="1800" i="1">
                                              <a:latin typeface="Cambria Math" panose="02040503050406030204" pitchFamily="18" charset="0"/>
                                            </a:rPr>
                                          </m:ctrlPr>
                                        </m:fPr>
                                        <m:num>
                                          <m:r>
                                            <a:rPr lang="ja-JP" altLang="en-US" sz="1800" i="1">
                                              <a:latin typeface="Cambria Math" panose="02040503050406030204" pitchFamily="18" charset="0"/>
                                            </a:rPr>
                                            <m:t>𝜏</m:t>
                                          </m:r>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ja-JP" altLang="en-US" sz="1800" i="1">
                                                  <a:latin typeface="Cambria Math" panose="02040503050406030204" pitchFamily="18" charset="0"/>
                                                </a:rPr>
                                                <m:t>𝜏</m:t>
                                              </m:r>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𝑤</m:t>
                                              </m:r>
                                            </m:e>
                                            <m:sub>
                                              <m:r>
                                                <a:rPr lang="en-US" altLang="ja-JP" sz="1800" i="1">
                                                  <a:latin typeface="Cambria Math" panose="02040503050406030204" pitchFamily="18" charset="0"/>
                                                </a:rPr>
                                                <m:t>𝑖</m:t>
                                              </m:r>
                                            </m:sub>
                                          </m:sSub>
                                        </m:den>
                                      </m:f>
                                    </m:e>
                                  </m:d>
                                </m:e>
                                <m:sup>
                                  <m:r>
                                    <a:rPr lang="en-US" altLang="ja-JP" sz="1800" i="1">
                                      <a:latin typeface="Cambria Math" panose="02040503050406030204" pitchFamily="18" charset="0"/>
                                    </a:rPr>
                                    <m:t>2</m:t>
                                  </m:r>
                                </m:sup>
                              </m:sSup>
                            </m:e>
                          </m:d>
                        </m:e>
                      </m:nary>
                    </m:oMath>
                  </m:oMathPara>
                </a14:m>
                <a:endParaRPr kumimoji="1" lang="en-US" altLang="ja-JP" sz="1800" b="0" i="1" dirty="0">
                  <a:latin typeface="Cambria Math" panose="02040503050406030204" pitchFamily="18" charset="0"/>
                  <a:ea typeface="+mj-ea"/>
                </a:endParaRPr>
              </a:p>
              <a:p>
                <a:pPr/>
                <a14:m>
                  <m:oMathPara xmlns:m="http://schemas.openxmlformats.org/officeDocument/2006/math">
                    <m:oMathParaPr>
                      <m:jc m:val="left"/>
                    </m:oMathParaPr>
                    <m:oMath xmlns:m="http://schemas.openxmlformats.org/officeDocument/2006/math">
                      <m:sSub>
                        <m:sSubPr>
                          <m:ctrlPr>
                            <a:rPr lang="en-US" altLang="ja-JP" sz="1800" i="1" smtClean="0">
                              <a:latin typeface="Cambria Math" panose="02040503050406030204" pitchFamily="18" charset="0"/>
                            </a:rPr>
                          </m:ctrlPr>
                        </m:sSubPr>
                        <m:e>
                          <m:r>
                            <a:rPr lang="en-US" altLang="ja-JP" sz="1800" b="0" i="1" smtClean="0">
                              <a:latin typeface="Cambria Math" panose="02040503050406030204" pitchFamily="18" charset="0"/>
                            </a:rPr>
                            <m:t>𝑅</m:t>
                          </m:r>
                        </m:e>
                        <m:sub>
                          <m:r>
                            <a:rPr lang="en-US" altLang="ja-JP" sz="1800" i="1">
                              <a:latin typeface="Cambria Math" panose="02040503050406030204" pitchFamily="18" charset="0"/>
                            </a:rPr>
                            <m:t>𝑖</m:t>
                          </m:r>
                        </m:sub>
                      </m:sSub>
                      <m:r>
                        <a:rPr lang="en-US" altLang="ja-JP" sz="1800" b="0" i="1" smtClean="0">
                          <a:latin typeface="Cambria Math" panose="02040503050406030204" pitchFamily="18" charset="0"/>
                        </a:rPr>
                        <m:t>=</m:t>
                      </m:r>
                      <m:sSub>
                        <m:sSubPr>
                          <m:ctrlPr>
                            <a:rPr lang="en-US" altLang="ja-JP" sz="1800" i="1" smtClean="0">
                              <a:latin typeface="Cambria Math" panose="02040503050406030204" pitchFamily="18" charset="0"/>
                            </a:rPr>
                          </m:ctrlPr>
                        </m:sSubPr>
                        <m:e>
                          <m:r>
                            <a:rPr lang="en-US" altLang="ja-JP" sz="1800" b="0" i="1" smtClean="0">
                              <a:latin typeface="Cambria Math" panose="02040503050406030204" pitchFamily="18" charset="0"/>
                            </a:rPr>
                            <m:t>𝑎</m:t>
                          </m:r>
                        </m:e>
                        <m:sub>
                          <m:r>
                            <a:rPr lang="en-US" altLang="ja-JP" sz="1800" i="1">
                              <a:latin typeface="Cambria Math" panose="02040503050406030204" pitchFamily="18" charset="0"/>
                            </a:rPr>
                            <m:t>𝑖</m:t>
                          </m:r>
                        </m:sub>
                      </m:sSub>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𝑤</m:t>
                          </m:r>
                        </m:e>
                        <m:sub>
                          <m:r>
                            <a:rPr lang="en-US" altLang="ja-JP" sz="1800" i="1">
                              <a:latin typeface="Cambria Math" panose="02040503050406030204" pitchFamily="18" charset="0"/>
                            </a:rPr>
                            <m:t>𝑖</m:t>
                          </m:r>
                        </m:sub>
                      </m:sSub>
                      <m:rad>
                        <m:radPr>
                          <m:degHide m:val="on"/>
                          <m:ctrlPr>
                            <a:rPr lang="en-US" altLang="ja-JP" sz="1800" i="1">
                              <a:latin typeface="Cambria Math" panose="02040503050406030204" pitchFamily="18" charset="0"/>
                            </a:rPr>
                          </m:ctrlPr>
                        </m:radPr>
                        <m:deg/>
                        <m:e>
                          <m:r>
                            <a:rPr lang="ja-JP" altLang="en-US" sz="1800" i="1" smtClean="0">
                              <a:latin typeface="Cambria Math" panose="02040503050406030204" pitchFamily="18" charset="0"/>
                            </a:rPr>
                            <m:t>𝜋</m:t>
                          </m:r>
                        </m:e>
                      </m:rad>
                      <m:r>
                        <a:rPr lang="en-US" altLang="ja-JP" sz="1800" b="0" i="1" smtClean="0">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𝐶</m:t>
                          </m:r>
                        </m:e>
                        <m:sub>
                          <m:r>
                            <a:rPr lang="en-US" altLang="ja-JP" sz="1800" i="1">
                              <a:latin typeface="Cambria Math" panose="02040503050406030204" pitchFamily="18" charset="0"/>
                            </a:rPr>
                            <m:t>𝑖</m:t>
                          </m:r>
                        </m:sub>
                      </m:sSub>
                      <m:r>
                        <a:rPr lang="en-US" altLang="ja-JP" sz="1800" i="1">
                          <a:latin typeface="Cambria Math" panose="02040503050406030204" pitchFamily="18" charset="0"/>
                        </a:rPr>
                        <m:t>=</m:t>
                      </m:r>
                      <m:f>
                        <m:fPr>
                          <m:ctrlPr>
                            <a:rPr lang="en-US" altLang="ja-JP" sz="1800" i="1" smtClean="0">
                              <a:latin typeface="Cambria Math" panose="02040503050406030204" pitchFamily="18" charset="0"/>
                            </a:rPr>
                          </m:ctrlPr>
                        </m:fPr>
                        <m:num>
                          <m:sSub>
                            <m:sSubPr>
                              <m:ctrlPr>
                                <a:rPr lang="en-US" altLang="ja-JP" sz="1800" i="1">
                                  <a:latin typeface="Cambria Math" panose="02040503050406030204" pitchFamily="18" charset="0"/>
                                </a:rPr>
                              </m:ctrlPr>
                            </m:sSubPr>
                            <m:e>
                              <m:r>
                                <a:rPr lang="ja-JP" altLang="en-US" sz="1800" i="1">
                                  <a:latin typeface="Cambria Math" panose="02040503050406030204" pitchFamily="18" charset="0"/>
                                </a:rPr>
                                <m:t>𝜏</m:t>
                              </m:r>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𝑅</m:t>
                              </m:r>
                            </m:e>
                            <m:sub>
                              <m:r>
                                <a:rPr lang="en-US" altLang="ja-JP" sz="1800" i="1">
                                  <a:latin typeface="Cambria Math" panose="02040503050406030204" pitchFamily="18" charset="0"/>
                                </a:rPr>
                                <m:t>𝑖</m:t>
                              </m:r>
                            </m:sub>
                          </m:sSub>
                        </m:den>
                      </m:f>
                    </m:oMath>
                  </m:oMathPara>
                </a14:m>
                <a:br>
                  <a:rPr lang="en-US" altLang="ja-JP" sz="1800" i="1" dirty="0">
                    <a:latin typeface="Cambria Math" panose="02040503050406030204" pitchFamily="18" charset="0"/>
                  </a:rPr>
                </a:br>
                <a:endParaRPr lang="en-US" altLang="ja-JP" sz="1800" i="1" dirty="0">
                  <a:latin typeface="Cambria Math" panose="02040503050406030204" pitchFamily="18" charset="0"/>
                </a:endParaRPr>
              </a:p>
            </p:txBody>
          </p:sp>
        </mc:Choice>
        <mc:Fallback xmlns="">
          <p:sp>
            <p:nvSpPr>
              <p:cNvPr id="25" name="テキスト ボックス 24">
                <a:extLst>
                  <a:ext uri="{FF2B5EF4-FFF2-40B4-BE49-F238E27FC236}">
                    <a16:creationId xmlns:a16="http://schemas.microsoft.com/office/drawing/2014/main" id="{9E8FEDB1-D2BF-8B97-B30D-E63ADDDCFD56}"/>
                  </a:ext>
                </a:extLst>
              </p:cNvPr>
              <p:cNvSpPr txBox="1">
                <a:spLocks noRot="1" noChangeAspect="1" noMove="1" noResize="1" noEditPoints="1" noAdjustHandles="1" noChangeArrowheads="1" noChangeShapeType="1" noTextEdit="1"/>
              </p:cNvSpPr>
              <p:nvPr/>
            </p:nvSpPr>
            <p:spPr>
              <a:xfrm>
                <a:off x="1067249" y="5301208"/>
                <a:ext cx="3132343" cy="1275606"/>
              </a:xfrm>
              <a:prstGeom prst="rect">
                <a:avLst/>
              </a:prstGeom>
              <a:blipFill>
                <a:blip r:embed="rId3"/>
                <a:stretch>
                  <a:fillRect/>
                </a:stretch>
              </a:blipFill>
            </p:spPr>
            <p:txBody>
              <a:bodyPr/>
              <a:lstStyle/>
              <a:p>
                <a:r>
                  <a:rPr lang="ja-JP" altLang="en-US">
                    <a:noFill/>
                  </a:rPr>
                  <a:t> </a:t>
                </a:r>
              </a:p>
            </p:txBody>
          </p:sp>
        </mc:Fallback>
      </mc:AlternateContent>
      <p:sp>
        <p:nvSpPr>
          <p:cNvPr id="16" name="タイトル 15">
            <a:extLst>
              <a:ext uri="{FF2B5EF4-FFF2-40B4-BE49-F238E27FC236}">
                <a16:creationId xmlns:a16="http://schemas.microsoft.com/office/drawing/2014/main" id="{FD32C012-2891-8156-67A5-36A0BBC98255}"/>
              </a:ext>
            </a:extLst>
          </p:cNvPr>
          <p:cNvSpPr>
            <a:spLocks noGrp="1"/>
          </p:cNvSpPr>
          <p:nvPr>
            <p:ph type="title"/>
          </p:nvPr>
        </p:nvSpPr>
        <p:spPr/>
        <p:txBody>
          <a:bodyPr/>
          <a:lstStyle/>
          <a:p>
            <a:r>
              <a:rPr lang="zh-TW" altLang="en-US" sz="2400" dirty="0">
                <a:cs typeface="Arial" panose="020B0604020202020204" pitchFamily="34" charset="0"/>
              </a:rPr>
              <a:t>構造関数　計算手法開発</a:t>
            </a:r>
            <a:endParaRPr kumimoji="1" lang="ja-JP" altLang="en-US" dirty="0"/>
          </a:p>
        </p:txBody>
      </p:sp>
      <p:sp>
        <p:nvSpPr>
          <p:cNvPr id="31" name="フローチャート: 処理 30">
            <a:extLst>
              <a:ext uri="{FF2B5EF4-FFF2-40B4-BE49-F238E27FC236}">
                <a16:creationId xmlns:a16="http://schemas.microsoft.com/office/drawing/2014/main" id="{532BF387-2FD1-4FC5-593D-CE81892C6241}"/>
              </a:ext>
            </a:extLst>
          </p:cNvPr>
          <p:cNvSpPr/>
          <p:nvPr/>
        </p:nvSpPr>
        <p:spPr bwMode="auto">
          <a:xfrm>
            <a:off x="631735" y="1377072"/>
            <a:ext cx="8649513" cy="395744"/>
          </a:xfrm>
          <a:prstGeom prst="flowChartProcess">
            <a:avLst/>
          </a:prstGeom>
          <a:solidFill>
            <a:schemeClr val="accent5"/>
          </a:solidFill>
          <a:ln w="22225">
            <a:solidFill>
              <a:srgbClr val="4472C4"/>
            </a:solidFill>
          </a:ln>
          <a:effectLst/>
        </p:spPr>
        <p:txBody>
          <a:bodyPr vert="horz" wrap="square" lIns="0" tIns="0" rIns="0" bIns="0" numCol="1" rtlCol="0" anchor="ctr" anchorCtr="0" compatLnSpc="1">
            <a:prstTxWarp prst="textNoShape">
              <a:avLst/>
            </a:prstTxWarp>
            <a:noAutofit/>
          </a:bodyPr>
          <a:lstStyle/>
          <a:p>
            <a:pPr algn="ctr" eaLnBrk="1" hangingPunct="1">
              <a:lnSpc>
                <a:spcPct val="85000"/>
              </a:lnSpc>
            </a:pPr>
            <a:r>
              <a:rPr lang="ja-JP" altLang="en-US" sz="2000" dirty="0">
                <a:cs typeface="Arial" panose="020B0604020202020204" pitchFamily="34" charset="0"/>
              </a:rPr>
              <a:t>時定数スペクトルを離散化して</a:t>
            </a:r>
            <a:r>
              <a:rPr lang="en-US" altLang="ja-JP" sz="2000" dirty="0">
                <a:cs typeface="Arial" panose="020B0604020202020204" pitchFamily="34" charset="0"/>
              </a:rPr>
              <a:t>Foster</a:t>
            </a:r>
            <a:r>
              <a:rPr lang="ja-JP" altLang="en-US" sz="2000" dirty="0">
                <a:cs typeface="Arial" panose="020B0604020202020204" pitchFamily="34" charset="0"/>
              </a:rPr>
              <a:t>型</a:t>
            </a:r>
            <a:r>
              <a:rPr lang="en-US" altLang="ja-JP" sz="2000" dirty="0">
                <a:cs typeface="Arial" panose="020B0604020202020204" pitchFamily="34" charset="0"/>
              </a:rPr>
              <a:t>RC</a:t>
            </a:r>
            <a:r>
              <a:rPr lang="ja-JP" altLang="en-US" sz="2000" dirty="0">
                <a:cs typeface="Arial" panose="020B0604020202020204" pitchFamily="34" charset="0"/>
              </a:rPr>
              <a:t>モデルに変換</a:t>
            </a:r>
            <a:endParaRPr lang="ja-JP" altLang="en-US" sz="2000" dirty="0">
              <a:ea typeface="ＭＳ Ｐゴシック" charset="-128"/>
              <a:cs typeface="Arial" panose="020B0604020202020204" pitchFamily="34" charset="0"/>
            </a:endParaRPr>
          </a:p>
        </p:txBody>
      </p:sp>
      <p:sp>
        <p:nvSpPr>
          <p:cNvPr id="32" name="フローチャート: 処理 31">
            <a:extLst>
              <a:ext uri="{FF2B5EF4-FFF2-40B4-BE49-F238E27FC236}">
                <a16:creationId xmlns:a16="http://schemas.microsoft.com/office/drawing/2014/main" id="{FF4D6D6B-F266-E58B-C6C2-274EB3C6EFC2}"/>
              </a:ext>
            </a:extLst>
          </p:cNvPr>
          <p:cNvSpPr/>
          <p:nvPr/>
        </p:nvSpPr>
        <p:spPr bwMode="auto">
          <a:xfrm>
            <a:off x="632525" y="1377072"/>
            <a:ext cx="864096" cy="395744"/>
          </a:xfrm>
          <a:prstGeom prst="flowChartProcess">
            <a:avLst/>
          </a:prstGeom>
          <a:solidFill>
            <a:srgbClr val="17E9D5"/>
          </a:solidFill>
          <a:ln w="22225">
            <a:solidFill>
              <a:srgbClr val="4472C4"/>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85000"/>
              </a:lnSpc>
              <a:spcBef>
                <a:spcPct val="0"/>
              </a:spcBef>
              <a:spcAft>
                <a:spcPct val="0"/>
              </a:spcAft>
              <a:buClrTx/>
              <a:buSzTx/>
              <a:buFontTx/>
              <a:buNone/>
              <a:tabLst/>
            </a:pPr>
            <a:r>
              <a:rPr kumimoji="1" lang="en-US" altLang="ja-JP" sz="2000" i="0" u="none" strike="noStrike" cap="none" normalizeH="0" baseline="0" dirty="0">
                <a:ln>
                  <a:noFill/>
                </a:ln>
                <a:solidFill>
                  <a:schemeClr val="tx1"/>
                </a:solidFill>
                <a:effectLst/>
                <a:latin typeface="Arial" charset="0"/>
                <a:ea typeface="ＭＳ Ｐゴシック" charset="-128"/>
              </a:rPr>
              <a:t>Step 6</a:t>
            </a:r>
            <a:endParaRPr kumimoji="1" lang="ja-JP" altLang="en-US" sz="2000" i="0" u="none" strike="noStrike" cap="none" normalizeH="0" baseline="0" dirty="0">
              <a:ln>
                <a:noFill/>
              </a:ln>
              <a:solidFill>
                <a:schemeClr val="tx1"/>
              </a:solidFill>
              <a:effectLst/>
              <a:latin typeface="Arial" charset="0"/>
              <a:ea typeface="ＭＳ Ｐゴシック" charset="-128"/>
            </a:endParaRPr>
          </a:p>
        </p:txBody>
      </p:sp>
      <p:grpSp>
        <p:nvGrpSpPr>
          <p:cNvPr id="37" name="グループ化 36">
            <a:extLst>
              <a:ext uri="{FF2B5EF4-FFF2-40B4-BE49-F238E27FC236}">
                <a16:creationId xmlns:a16="http://schemas.microsoft.com/office/drawing/2014/main" id="{49B3DD2E-0064-C751-E77D-E62DE40CB905}"/>
              </a:ext>
            </a:extLst>
          </p:cNvPr>
          <p:cNvGrpSpPr/>
          <p:nvPr/>
        </p:nvGrpSpPr>
        <p:grpSpPr>
          <a:xfrm>
            <a:off x="325697" y="716833"/>
            <a:ext cx="9253028" cy="414065"/>
            <a:chOff x="384872" y="1258017"/>
            <a:chExt cx="8435276" cy="414065"/>
          </a:xfrm>
        </p:grpSpPr>
        <p:grpSp>
          <p:nvGrpSpPr>
            <p:cNvPr id="38" name="グループ化 37">
              <a:extLst>
                <a:ext uri="{FF2B5EF4-FFF2-40B4-BE49-F238E27FC236}">
                  <a16:creationId xmlns:a16="http://schemas.microsoft.com/office/drawing/2014/main" id="{A388F021-2B9B-893C-FE5D-DE101FB8BF49}"/>
                </a:ext>
              </a:extLst>
            </p:cNvPr>
            <p:cNvGrpSpPr/>
            <p:nvPr/>
          </p:nvGrpSpPr>
          <p:grpSpPr>
            <a:xfrm>
              <a:off x="384872" y="1258017"/>
              <a:ext cx="8435276" cy="414065"/>
              <a:chOff x="384872" y="1435415"/>
              <a:chExt cx="8435276" cy="1242013"/>
            </a:xfrm>
          </p:grpSpPr>
          <p:sp>
            <p:nvSpPr>
              <p:cNvPr id="40" name="正方形/長方形 39">
                <a:extLst>
                  <a:ext uri="{FF2B5EF4-FFF2-40B4-BE49-F238E27FC236}">
                    <a16:creationId xmlns:a16="http://schemas.microsoft.com/office/drawing/2014/main" id="{9DFDF6C0-7B0A-E0E9-3E78-3CC2E23DDD94}"/>
                  </a:ext>
                </a:extLst>
              </p:cNvPr>
              <p:cNvSpPr/>
              <p:nvPr/>
            </p:nvSpPr>
            <p:spPr>
              <a:xfrm>
                <a:off x="384872" y="1435415"/>
                <a:ext cx="8435276" cy="1242013"/>
              </a:xfrm>
              <a:prstGeom prst="rect">
                <a:avLst/>
              </a:prstGeom>
              <a:solidFill>
                <a:srgbClr val="F2F5F9"/>
              </a:solidFill>
              <a:ln w="6350" cap="flat" cmpd="sng" algn="ctr">
                <a:noFill/>
                <a:prstDash val="solid"/>
                <a:miter lim="800000"/>
              </a:ln>
              <a:effectLst/>
            </p:spPr>
            <p:txBody>
              <a:bodyPr rtlCol="0" anchor="ctr"/>
              <a:lstStyle/>
              <a:p>
                <a:pPr marL="0" marR="0" lvl="0" indent="0" defTabSz="422041" eaLnBrk="1" fontAlgn="auto" latinLnBrk="0" hangingPunct="1">
                  <a:lnSpc>
                    <a:spcPct val="100000"/>
                  </a:lnSpc>
                  <a:spcBef>
                    <a:spcPts val="0"/>
                  </a:spcBef>
                  <a:spcAft>
                    <a:spcPts val="0"/>
                  </a:spcAft>
                  <a:buClrTx/>
                  <a:buSzTx/>
                  <a:buFontTx/>
                  <a:buNone/>
                  <a:tabLst/>
                  <a:defRPr/>
                </a:pPr>
                <a:r>
                  <a:rPr kumimoji="1" lang="ja-JP" altLang="en-US" sz="2000" b="0" i="0" u="none" strike="noStrike" kern="0" cap="none" spc="0" normalizeH="0" baseline="0" noProof="0" dirty="0">
                    <a:ln>
                      <a:noFill/>
                    </a:ln>
                    <a:effectLst/>
                    <a:uLnTx/>
                    <a:uFillTx/>
                    <a:latin typeface="ＭＳ Ｐゴシック"/>
                    <a:ea typeface="ＭＳ Ｐゴシック"/>
                    <a:cs typeface="Arial" panose="020B0604020202020204" pitchFamily="34" charset="0"/>
                  </a:rPr>
                  <a:t>スペクトル分離による</a:t>
                </a:r>
                <a:r>
                  <a:rPr kumimoji="1" lang="en-US" altLang="ja-JP" sz="2000" b="0" i="0" u="none" strike="noStrike" kern="0" cap="none" spc="0" normalizeH="0" baseline="0" noProof="0" dirty="0">
                    <a:ln>
                      <a:noFill/>
                    </a:ln>
                    <a:effectLst/>
                    <a:uLnTx/>
                    <a:uFillTx/>
                    <a:latin typeface="ＭＳ Ｐゴシック"/>
                    <a:ea typeface="ＭＳ Ｐゴシック"/>
                    <a:cs typeface="Arial" panose="020B0604020202020204" pitchFamily="34" charset="0"/>
                  </a:rPr>
                  <a:t>RC</a:t>
                </a:r>
                <a:r>
                  <a:rPr kumimoji="1" lang="ja-JP" altLang="en-US" sz="2000" b="0" i="0" u="none" strike="noStrike" kern="0" cap="none" spc="0" normalizeH="0" baseline="0" noProof="0" dirty="0">
                    <a:ln>
                      <a:noFill/>
                    </a:ln>
                    <a:effectLst/>
                    <a:uLnTx/>
                    <a:uFillTx/>
                    <a:latin typeface="ＭＳ Ｐゴシック"/>
                    <a:ea typeface="ＭＳ Ｐゴシック"/>
                    <a:cs typeface="Arial" panose="020B0604020202020204" pitchFamily="34" charset="0"/>
                  </a:rPr>
                  <a:t>算出</a:t>
                </a:r>
                <a:endParaRPr kumimoji="1" lang="ja-JP" altLang="en-US" sz="2000" b="0" i="0" u="none" strike="noStrike" kern="0" cap="none" spc="0" normalizeH="0" baseline="0" noProof="0" dirty="0">
                  <a:ln>
                    <a:noFill/>
                  </a:ln>
                  <a:effectLst/>
                  <a:uLnTx/>
                  <a:uFillTx/>
                  <a:latin typeface="ＭＳ Ｐゴシック"/>
                  <a:ea typeface="ＭＳ Ｐゴシック"/>
                  <a:cs typeface="+mn-cs"/>
                </a:endParaRPr>
              </a:p>
            </p:txBody>
          </p:sp>
          <p:cxnSp>
            <p:nvCxnSpPr>
              <p:cNvPr id="41" name="直線コネクタ 40">
                <a:extLst>
                  <a:ext uri="{FF2B5EF4-FFF2-40B4-BE49-F238E27FC236}">
                    <a16:creationId xmlns:a16="http://schemas.microsoft.com/office/drawing/2014/main" id="{F8D5AA10-E020-33AD-5634-5BEF6A7C2D2B}"/>
                  </a:ext>
                </a:extLst>
              </p:cNvPr>
              <p:cNvCxnSpPr>
                <a:cxnSpLocks/>
              </p:cNvCxnSpPr>
              <p:nvPr/>
            </p:nvCxnSpPr>
            <p:spPr>
              <a:xfrm>
                <a:off x="384872" y="1435415"/>
                <a:ext cx="0" cy="1242013"/>
              </a:xfrm>
              <a:prstGeom prst="line">
                <a:avLst/>
              </a:prstGeom>
              <a:noFill/>
              <a:ln w="63500" cap="flat" cmpd="sng" algn="ctr">
                <a:solidFill>
                  <a:srgbClr val="0E326F"/>
                </a:solidFill>
                <a:prstDash val="solid"/>
                <a:miter lim="800000"/>
              </a:ln>
              <a:effectLst/>
            </p:spPr>
          </p:cxnSp>
        </p:grpSp>
        <p:sp>
          <p:nvSpPr>
            <p:cNvPr id="39" name="正方形/長方形 38">
              <a:extLst>
                <a:ext uri="{FF2B5EF4-FFF2-40B4-BE49-F238E27FC236}">
                  <a16:creationId xmlns:a16="http://schemas.microsoft.com/office/drawing/2014/main" id="{F10FF541-DDAC-7137-1491-80B481FDAC89}"/>
                </a:ext>
              </a:extLst>
            </p:cNvPr>
            <p:cNvSpPr/>
            <p:nvPr/>
          </p:nvSpPr>
          <p:spPr>
            <a:xfrm>
              <a:off x="432669" y="1318528"/>
              <a:ext cx="6574597"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600" b="1" i="0" u="none" strike="noStrike" kern="0" cap="none" spc="0" normalizeH="0" baseline="0" noProof="0" dirty="0">
                <a:ln>
                  <a:noFill/>
                </a:ln>
                <a:solidFill>
                  <a:srgbClr val="1F497D"/>
                </a:solidFill>
                <a:effectLst/>
                <a:uLnTx/>
                <a:uFillTx/>
                <a:latin typeface="ＭＳ Ｐゴシック"/>
                <a:ea typeface="ＭＳ Ｐゴシック"/>
              </a:endParaRPr>
            </a:p>
          </p:txBody>
        </p:sp>
      </p:grpSp>
      <p:grpSp>
        <p:nvGrpSpPr>
          <p:cNvPr id="42" name="グループ化 41">
            <a:extLst>
              <a:ext uri="{FF2B5EF4-FFF2-40B4-BE49-F238E27FC236}">
                <a16:creationId xmlns:a16="http://schemas.microsoft.com/office/drawing/2014/main" id="{9F4B35CE-D59F-506E-95B0-742EFE355055}"/>
              </a:ext>
            </a:extLst>
          </p:cNvPr>
          <p:cNvGrpSpPr/>
          <p:nvPr/>
        </p:nvGrpSpPr>
        <p:grpSpPr>
          <a:xfrm>
            <a:off x="5858013" y="2046054"/>
            <a:ext cx="3631491" cy="2571078"/>
            <a:chOff x="882949" y="3977012"/>
            <a:chExt cx="3631491" cy="2571078"/>
          </a:xfrm>
        </p:grpSpPr>
        <p:pic>
          <p:nvPicPr>
            <p:cNvPr id="8" name="図 7" descr="ロゴ が含まれている画像&#10;&#10;自動的に生成された説明">
              <a:extLst>
                <a:ext uri="{FF2B5EF4-FFF2-40B4-BE49-F238E27FC236}">
                  <a16:creationId xmlns:a16="http://schemas.microsoft.com/office/drawing/2014/main" id="{3F0DD6E2-EE97-3A38-32DB-0B0779EF44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13836" y="3977012"/>
              <a:ext cx="3200604" cy="2130837"/>
            </a:xfrm>
            <a:prstGeom prst="rect">
              <a:avLst/>
            </a:prstGeom>
          </p:spPr>
        </p:pic>
        <p:cxnSp>
          <p:nvCxnSpPr>
            <p:cNvPr id="9" name="直線コネクタ 8">
              <a:extLst>
                <a:ext uri="{FF2B5EF4-FFF2-40B4-BE49-F238E27FC236}">
                  <a16:creationId xmlns:a16="http://schemas.microsoft.com/office/drawing/2014/main" id="{56901724-401E-DB64-6027-E77EFFF7DF27}"/>
                </a:ext>
              </a:extLst>
            </p:cNvPr>
            <p:cNvCxnSpPr>
              <a:cxnSpLocks/>
            </p:cNvCxnSpPr>
            <p:nvPr/>
          </p:nvCxnSpPr>
          <p:spPr bwMode="auto">
            <a:xfrm>
              <a:off x="2878133" y="4400011"/>
              <a:ext cx="0" cy="1495979"/>
            </a:xfrm>
            <a:prstGeom prst="line">
              <a:avLst/>
            </a:prstGeom>
            <a:ln w="31750">
              <a:solidFill>
                <a:srgbClr val="FF0000"/>
              </a:solidFill>
              <a:prstDash val="sysDash"/>
            </a:ln>
          </p:spPr>
          <p:style>
            <a:lnRef idx="1">
              <a:schemeClr val="dk1"/>
            </a:lnRef>
            <a:fillRef idx="0">
              <a:schemeClr val="dk1"/>
            </a:fillRef>
            <a:effectRef idx="0">
              <a:schemeClr val="dk1"/>
            </a:effectRef>
            <a:fontRef idx="minor">
              <a:schemeClr val="tx1"/>
            </a:fontRef>
          </p:style>
        </p:cxnSp>
        <p:cxnSp>
          <p:nvCxnSpPr>
            <p:cNvPr id="13" name="直線コネクタ 12">
              <a:extLst>
                <a:ext uri="{FF2B5EF4-FFF2-40B4-BE49-F238E27FC236}">
                  <a16:creationId xmlns:a16="http://schemas.microsoft.com/office/drawing/2014/main" id="{77D65573-FBEB-B8F1-14C6-B41CBB9F8CAF}"/>
                </a:ext>
              </a:extLst>
            </p:cNvPr>
            <p:cNvCxnSpPr>
              <a:cxnSpLocks/>
            </p:cNvCxnSpPr>
            <p:nvPr/>
          </p:nvCxnSpPr>
          <p:spPr bwMode="auto">
            <a:xfrm>
              <a:off x="1545985" y="4400011"/>
              <a:ext cx="1332148" cy="0"/>
            </a:xfrm>
            <a:prstGeom prst="line">
              <a:avLst/>
            </a:prstGeom>
            <a:ln w="31750">
              <a:solidFill>
                <a:srgbClr val="FF0000"/>
              </a:solidFill>
              <a:prstDash val="sysDash"/>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25F44CB5-7604-6838-CB01-96B39EAD6CB7}"/>
                    </a:ext>
                  </a:extLst>
                </p:cNvPr>
                <p:cNvSpPr txBox="1"/>
                <p:nvPr/>
              </p:nvSpPr>
              <p:spPr>
                <a:xfrm>
                  <a:off x="2624458" y="5867980"/>
                  <a:ext cx="50734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1800" i="1" smtClean="0">
                                <a:solidFill>
                                  <a:srgbClr val="FF0000"/>
                                </a:solidFill>
                                <a:latin typeface="Cambria Math" panose="02040503050406030204" pitchFamily="18" charset="0"/>
                              </a:rPr>
                            </m:ctrlPr>
                          </m:sSubPr>
                          <m:e>
                            <m:r>
                              <m:rPr>
                                <m:sty m:val="p"/>
                              </m:rPr>
                              <a:rPr lang="en-US" altLang="ja-JP" sz="1800" b="0" i="0" smtClean="0">
                                <a:solidFill>
                                  <a:srgbClr val="FF0000"/>
                                </a:solidFill>
                                <a:latin typeface="Cambria Math" panose="02040503050406030204" pitchFamily="18" charset="0"/>
                              </a:rPr>
                              <m:t>ln</m:t>
                            </m:r>
                            <m:r>
                              <a:rPr lang="en-US" altLang="ja-JP" sz="1800" b="0" i="1" smtClean="0">
                                <a:solidFill>
                                  <a:srgbClr val="FF0000"/>
                                </a:solidFill>
                                <a:latin typeface="Cambria Math" panose="02040503050406030204" pitchFamily="18" charset="0"/>
                              </a:rPr>
                              <m:t> </m:t>
                            </m:r>
                            <m:r>
                              <a:rPr lang="ja-JP" altLang="en-US" sz="1800" i="1">
                                <a:solidFill>
                                  <a:srgbClr val="FF0000"/>
                                </a:solidFill>
                                <a:latin typeface="Cambria Math" panose="02040503050406030204" pitchFamily="18" charset="0"/>
                              </a:rPr>
                              <m:t>𝜏</m:t>
                            </m:r>
                          </m:e>
                          <m:sub>
                            <m:r>
                              <a:rPr lang="en-US" altLang="ja-JP" sz="1800" i="1">
                                <a:solidFill>
                                  <a:srgbClr val="FF0000"/>
                                </a:solidFill>
                                <a:latin typeface="Cambria Math" panose="02040503050406030204" pitchFamily="18" charset="0"/>
                              </a:rPr>
                              <m:t>𝑖</m:t>
                            </m:r>
                          </m:sub>
                        </m:sSub>
                      </m:oMath>
                    </m:oMathPara>
                  </a14:m>
                  <a:endParaRPr lang="ja-JP" altLang="en-US" dirty="0"/>
                </a:p>
              </p:txBody>
            </p:sp>
          </mc:Choice>
          <mc:Fallback xmlns="">
            <p:sp>
              <p:nvSpPr>
                <p:cNvPr id="27" name="テキスト ボックス 26">
                  <a:extLst>
                    <a:ext uri="{FF2B5EF4-FFF2-40B4-BE49-F238E27FC236}">
                      <a16:creationId xmlns:a16="http://schemas.microsoft.com/office/drawing/2014/main" id="{25F44CB5-7604-6838-CB01-96B39EAD6CB7}"/>
                    </a:ext>
                  </a:extLst>
                </p:cNvPr>
                <p:cNvSpPr txBox="1">
                  <a:spLocks noRot="1" noChangeAspect="1" noMove="1" noResize="1" noEditPoints="1" noAdjustHandles="1" noChangeArrowheads="1" noChangeShapeType="1" noTextEdit="1"/>
                </p:cNvSpPr>
                <p:nvPr/>
              </p:nvSpPr>
              <p:spPr>
                <a:xfrm>
                  <a:off x="2624458" y="5867980"/>
                  <a:ext cx="507349" cy="369332"/>
                </a:xfrm>
                <a:prstGeom prst="rect">
                  <a:avLst/>
                </a:prstGeom>
                <a:blipFill>
                  <a:blip r:embed="rId5"/>
                  <a:stretch>
                    <a:fillRect r="-9639" b="-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B96D07D6-EB7E-1C1A-762D-0B58060D70FE}"/>
                    </a:ext>
                  </a:extLst>
                </p:cNvPr>
                <p:cNvSpPr txBox="1"/>
                <p:nvPr/>
              </p:nvSpPr>
              <p:spPr>
                <a:xfrm>
                  <a:off x="1466716" y="4030679"/>
                  <a:ext cx="32136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1800" i="1" smtClean="0">
                                <a:solidFill>
                                  <a:srgbClr val="FF0000"/>
                                </a:solidFill>
                                <a:latin typeface="Cambria Math" panose="02040503050406030204" pitchFamily="18" charset="0"/>
                              </a:rPr>
                            </m:ctrlPr>
                          </m:sSubPr>
                          <m:e>
                            <m:r>
                              <a:rPr lang="en-US" altLang="ja-JP" sz="1800" b="0" i="1" smtClean="0">
                                <a:solidFill>
                                  <a:srgbClr val="FF0000"/>
                                </a:solidFill>
                                <a:latin typeface="Cambria Math" panose="02040503050406030204" pitchFamily="18" charset="0"/>
                              </a:rPr>
                              <m:t>𝑎</m:t>
                            </m:r>
                          </m:e>
                          <m:sub>
                            <m:r>
                              <a:rPr lang="en-US" altLang="ja-JP" sz="1800" i="1">
                                <a:solidFill>
                                  <a:srgbClr val="FF0000"/>
                                </a:solidFill>
                                <a:latin typeface="Cambria Math" panose="02040503050406030204" pitchFamily="18" charset="0"/>
                              </a:rPr>
                              <m:t>𝑖</m:t>
                            </m:r>
                          </m:sub>
                        </m:sSub>
                      </m:oMath>
                    </m:oMathPara>
                  </a14:m>
                  <a:endParaRPr lang="ja-JP" altLang="en-US" dirty="0"/>
                </a:p>
              </p:txBody>
            </p:sp>
          </mc:Choice>
          <mc:Fallback xmlns="">
            <p:sp>
              <p:nvSpPr>
                <p:cNvPr id="28" name="テキスト ボックス 27">
                  <a:extLst>
                    <a:ext uri="{FF2B5EF4-FFF2-40B4-BE49-F238E27FC236}">
                      <a16:creationId xmlns:a16="http://schemas.microsoft.com/office/drawing/2014/main" id="{B96D07D6-EB7E-1C1A-762D-0B58060D70FE}"/>
                    </a:ext>
                  </a:extLst>
                </p:cNvPr>
                <p:cNvSpPr txBox="1">
                  <a:spLocks noRot="1" noChangeAspect="1" noMove="1" noResize="1" noEditPoints="1" noAdjustHandles="1" noChangeArrowheads="1" noChangeShapeType="1" noTextEdit="1"/>
                </p:cNvSpPr>
                <p:nvPr/>
              </p:nvSpPr>
              <p:spPr>
                <a:xfrm>
                  <a:off x="1466716" y="4030679"/>
                  <a:ext cx="321360" cy="369332"/>
                </a:xfrm>
                <a:prstGeom prst="rect">
                  <a:avLst/>
                </a:prstGeom>
                <a:blipFill>
                  <a:blip r:embed="rId6"/>
                  <a:stretch>
                    <a:fillRect r="-7692"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851CC27E-71C6-2FDA-5915-6D69746C9FEE}"/>
                    </a:ext>
                  </a:extLst>
                </p:cNvPr>
                <p:cNvSpPr txBox="1"/>
                <p:nvPr/>
              </p:nvSpPr>
              <p:spPr>
                <a:xfrm>
                  <a:off x="882949" y="4418958"/>
                  <a:ext cx="430887" cy="1246943"/>
                </a:xfrm>
                <a:prstGeom prst="rect">
                  <a:avLst/>
                </a:prstGeom>
                <a:noFill/>
              </p:spPr>
              <p:txBody>
                <a:bodyPr vert="vert270" wrap="square">
                  <a:spAutoFit/>
                </a:bodyPr>
                <a:lstStyle/>
                <a:p>
                  <a:pPr algn="ctr"/>
                  <a:r>
                    <a:rPr lang="ja-JP" altLang="en-US" sz="1600" dirty="0">
                      <a:solidFill>
                        <a:schemeClr val="tx1"/>
                      </a:solidFill>
                    </a:rPr>
                    <a:t>強度 </a:t>
                  </a:r>
                  <a14:m>
                    <m:oMath xmlns:m="http://schemas.openxmlformats.org/officeDocument/2006/math">
                      <m:r>
                        <a:rPr kumimoji="1" lang="en-US" altLang="ja-JP" sz="1600" b="0" i="1" smtClean="0">
                          <a:solidFill>
                            <a:schemeClr val="tx1"/>
                          </a:solidFill>
                          <a:latin typeface="Cambria Math" panose="02040503050406030204" pitchFamily="18" charset="0"/>
                          <a:ea typeface="+mj-ea"/>
                        </a:rPr>
                        <m:t>𝐼</m:t>
                      </m:r>
                      <m:d>
                        <m:dPr>
                          <m:ctrlPr>
                            <a:rPr kumimoji="1" lang="en-US" altLang="ja-JP" sz="1600" b="0" i="1" smtClean="0">
                              <a:solidFill>
                                <a:schemeClr val="tx1"/>
                              </a:solidFill>
                              <a:latin typeface="Cambria Math" panose="02040503050406030204" pitchFamily="18" charset="0"/>
                              <a:ea typeface="+mj-ea"/>
                            </a:rPr>
                          </m:ctrlPr>
                        </m:dPr>
                        <m:e>
                          <m:r>
                            <a:rPr lang="ja-JP" altLang="en-US" sz="1600" i="1">
                              <a:solidFill>
                                <a:schemeClr val="tx1"/>
                              </a:solidFill>
                              <a:latin typeface="Cambria Math" panose="02040503050406030204" pitchFamily="18" charset="0"/>
                            </a:rPr>
                            <m:t>𝜏</m:t>
                          </m:r>
                        </m:e>
                      </m:d>
                    </m:oMath>
                  </a14:m>
                  <a:endParaRPr lang="ja-JP" altLang="en-US" sz="1600" dirty="0">
                    <a:solidFill>
                      <a:schemeClr val="tx1"/>
                    </a:solidFill>
                  </a:endParaRPr>
                </a:p>
              </p:txBody>
            </p:sp>
          </mc:Choice>
          <mc:Fallback xmlns="">
            <p:sp>
              <p:nvSpPr>
                <p:cNvPr id="29" name="テキスト ボックス 28">
                  <a:extLst>
                    <a:ext uri="{FF2B5EF4-FFF2-40B4-BE49-F238E27FC236}">
                      <a16:creationId xmlns:a16="http://schemas.microsoft.com/office/drawing/2014/main" id="{851CC27E-71C6-2FDA-5915-6D69746C9FEE}"/>
                    </a:ext>
                  </a:extLst>
                </p:cNvPr>
                <p:cNvSpPr txBox="1">
                  <a:spLocks noRot="1" noChangeAspect="1" noMove="1" noResize="1" noEditPoints="1" noAdjustHandles="1" noChangeArrowheads="1" noChangeShapeType="1" noTextEdit="1"/>
                </p:cNvSpPr>
                <p:nvPr/>
              </p:nvSpPr>
              <p:spPr>
                <a:xfrm>
                  <a:off x="882949" y="4418958"/>
                  <a:ext cx="430887" cy="1246943"/>
                </a:xfrm>
                <a:prstGeom prst="rect">
                  <a:avLst/>
                </a:prstGeom>
                <a:blipFill>
                  <a:blip r:embed="rId7"/>
                  <a:stretch>
                    <a:fillRect r="-422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881701F5-8D84-9317-89DC-F88635B16E67}"/>
                    </a:ext>
                  </a:extLst>
                </p:cNvPr>
                <p:cNvSpPr txBox="1"/>
                <p:nvPr/>
              </p:nvSpPr>
              <p:spPr>
                <a:xfrm rot="5400000">
                  <a:off x="2755682" y="5505536"/>
                  <a:ext cx="430887" cy="1654221"/>
                </a:xfrm>
                <a:prstGeom prst="rect">
                  <a:avLst/>
                </a:prstGeom>
                <a:noFill/>
              </p:spPr>
              <p:txBody>
                <a:bodyPr vert="vert270" wrap="square">
                  <a:spAutoFit/>
                </a:bodyPr>
                <a:lstStyle/>
                <a:p>
                  <a:pPr algn="ctr"/>
                  <a:r>
                    <a:rPr lang="ja-JP" altLang="en-US" sz="1600" dirty="0"/>
                    <a:t>対数時定数 </a:t>
                  </a:r>
                  <a14:m>
                    <m:oMath xmlns:m="http://schemas.openxmlformats.org/officeDocument/2006/math">
                      <m:r>
                        <m:rPr>
                          <m:sty m:val="p"/>
                        </m:rPr>
                        <a:rPr lang="en-US" altLang="ja-JP" sz="1600">
                          <a:latin typeface="Cambria Math" panose="02040503050406030204" pitchFamily="18" charset="0"/>
                          <a:ea typeface="+mj-ea"/>
                        </a:rPr>
                        <m:t>l</m:t>
                      </m:r>
                      <m:r>
                        <m:rPr>
                          <m:sty m:val="p"/>
                        </m:rPr>
                        <a:rPr lang="en-US" altLang="ja-JP" sz="1600" b="0" i="0" smtClean="0">
                          <a:latin typeface="Cambria Math" panose="02040503050406030204" pitchFamily="18" charset="0"/>
                          <a:ea typeface="+mj-ea"/>
                        </a:rPr>
                        <m:t>n</m:t>
                      </m:r>
                      <m:r>
                        <a:rPr lang="en-US" altLang="ja-JP" sz="1600" b="0" i="0" smtClean="0">
                          <a:latin typeface="Cambria Math" panose="02040503050406030204" pitchFamily="18" charset="0"/>
                          <a:ea typeface="+mj-ea"/>
                        </a:rPr>
                        <m:t> </m:t>
                      </m:r>
                      <m:r>
                        <a:rPr lang="ja-JP" altLang="en-US" sz="1600" i="1">
                          <a:latin typeface="Cambria Math" panose="02040503050406030204" pitchFamily="18" charset="0"/>
                        </a:rPr>
                        <m:t>𝜏</m:t>
                      </m:r>
                    </m:oMath>
                  </a14:m>
                  <a:endParaRPr lang="ja-JP" altLang="en-US" sz="1600" dirty="0">
                    <a:solidFill>
                      <a:schemeClr val="tx1"/>
                    </a:solidFill>
                  </a:endParaRPr>
                </a:p>
              </p:txBody>
            </p:sp>
          </mc:Choice>
          <mc:Fallback xmlns="">
            <p:sp>
              <p:nvSpPr>
                <p:cNvPr id="33" name="テキスト ボックス 32">
                  <a:extLst>
                    <a:ext uri="{FF2B5EF4-FFF2-40B4-BE49-F238E27FC236}">
                      <a16:creationId xmlns:a16="http://schemas.microsoft.com/office/drawing/2014/main" id="{881701F5-8D84-9317-89DC-F88635B16E67}"/>
                    </a:ext>
                  </a:extLst>
                </p:cNvPr>
                <p:cNvSpPr txBox="1">
                  <a:spLocks noRot="1" noChangeAspect="1" noMove="1" noResize="1" noEditPoints="1" noAdjustHandles="1" noChangeArrowheads="1" noChangeShapeType="1" noTextEdit="1"/>
                </p:cNvSpPr>
                <p:nvPr/>
              </p:nvSpPr>
              <p:spPr>
                <a:xfrm rot="5400000">
                  <a:off x="2755682" y="5505536"/>
                  <a:ext cx="430887" cy="1654221"/>
                </a:xfrm>
                <a:prstGeom prst="rect">
                  <a:avLst/>
                </a:prstGeom>
                <a:blipFill>
                  <a:blip r:embed="rId8"/>
                  <a:stretch>
                    <a:fillRect b="-5714"/>
                  </a:stretch>
                </a:blipFill>
              </p:spPr>
              <p:txBody>
                <a:bodyPr/>
                <a:lstStyle/>
                <a:p>
                  <a:r>
                    <a:rPr lang="ja-JP" altLang="en-US">
                      <a:noFill/>
                    </a:rPr>
                    <a:t> </a:t>
                  </a:r>
                </a:p>
              </p:txBody>
            </p:sp>
          </mc:Fallback>
        </mc:AlternateContent>
      </p:grpSp>
      <p:grpSp>
        <p:nvGrpSpPr>
          <p:cNvPr id="45" name="グループ化 44">
            <a:extLst>
              <a:ext uri="{FF2B5EF4-FFF2-40B4-BE49-F238E27FC236}">
                <a16:creationId xmlns:a16="http://schemas.microsoft.com/office/drawing/2014/main" id="{F3EB8C9B-2233-B36D-26FF-42C770CF0AF0}"/>
              </a:ext>
            </a:extLst>
          </p:cNvPr>
          <p:cNvGrpSpPr/>
          <p:nvPr/>
        </p:nvGrpSpPr>
        <p:grpSpPr>
          <a:xfrm>
            <a:off x="416496" y="2043718"/>
            <a:ext cx="3635255" cy="2573414"/>
            <a:chOff x="4678585" y="3977011"/>
            <a:chExt cx="3635255" cy="2573414"/>
          </a:xfrm>
        </p:grpSpPr>
        <p:pic>
          <p:nvPicPr>
            <p:cNvPr id="36" name="図 35" descr="アイコン が含まれている画像&#10;&#10;自動的に生成された説明">
              <a:extLst>
                <a:ext uri="{FF2B5EF4-FFF2-40B4-BE49-F238E27FC236}">
                  <a16:creationId xmlns:a16="http://schemas.microsoft.com/office/drawing/2014/main" id="{AD5AD6A6-4C63-260A-77B2-768C37E1C42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113236" y="3977011"/>
              <a:ext cx="3200604" cy="2130837"/>
            </a:xfrm>
            <a:prstGeom prst="rect">
              <a:avLst/>
            </a:prstGeom>
          </p:spPr>
        </p:pic>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5CC39773-B0B5-0FD5-3F5F-EBB33DFC1A45}"/>
                    </a:ext>
                  </a:extLst>
                </p:cNvPr>
                <p:cNvSpPr txBox="1"/>
                <p:nvPr/>
              </p:nvSpPr>
              <p:spPr>
                <a:xfrm>
                  <a:off x="4678585" y="4420474"/>
                  <a:ext cx="430887" cy="1246943"/>
                </a:xfrm>
                <a:prstGeom prst="rect">
                  <a:avLst/>
                </a:prstGeom>
                <a:noFill/>
              </p:spPr>
              <p:txBody>
                <a:bodyPr vert="vert270" wrap="square">
                  <a:spAutoFit/>
                </a:bodyPr>
                <a:lstStyle/>
                <a:p>
                  <a:pPr algn="ctr"/>
                  <a:r>
                    <a:rPr lang="ja-JP" altLang="en-US" sz="1600" dirty="0">
                      <a:solidFill>
                        <a:schemeClr val="tx1"/>
                      </a:solidFill>
                    </a:rPr>
                    <a:t>強度 </a:t>
                  </a:r>
                  <a14:m>
                    <m:oMath xmlns:m="http://schemas.openxmlformats.org/officeDocument/2006/math">
                      <m:r>
                        <a:rPr kumimoji="1" lang="en-US" altLang="ja-JP" sz="1600" b="0" i="1" smtClean="0">
                          <a:solidFill>
                            <a:schemeClr val="tx1"/>
                          </a:solidFill>
                          <a:latin typeface="Cambria Math" panose="02040503050406030204" pitchFamily="18" charset="0"/>
                          <a:ea typeface="+mj-ea"/>
                        </a:rPr>
                        <m:t>𝐼</m:t>
                      </m:r>
                      <m:d>
                        <m:dPr>
                          <m:ctrlPr>
                            <a:rPr kumimoji="1" lang="en-US" altLang="ja-JP" sz="1600" b="0" i="1" smtClean="0">
                              <a:solidFill>
                                <a:schemeClr val="tx1"/>
                              </a:solidFill>
                              <a:latin typeface="Cambria Math" panose="02040503050406030204" pitchFamily="18" charset="0"/>
                              <a:ea typeface="+mj-ea"/>
                            </a:rPr>
                          </m:ctrlPr>
                        </m:dPr>
                        <m:e>
                          <m:r>
                            <a:rPr lang="ja-JP" altLang="en-US" sz="1600" i="1">
                              <a:solidFill>
                                <a:schemeClr val="tx1"/>
                              </a:solidFill>
                              <a:latin typeface="Cambria Math" panose="02040503050406030204" pitchFamily="18" charset="0"/>
                            </a:rPr>
                            <m:t>𝜏</m:t>
                          </m:r>
                        </m:e>
                      </m:d>
                    </m:oMath>
                  </a14:m>
                  <a:endParaRPr lang="ja-JP" altLang="en-US" sz="1600" dirty="0">
                    <a:solidFill>
                      <a:schemeClr val="tx1"/>
                    </a:solidFill>
                  </a:endParaRPr>
                </a:p>
              </p:txBody>
            </p:sp>
          </mc:Choice>
          <mc:Fallback xmlns="">
            <p:sp>
              <p:nvSpPr>
                <p:cNvPr id="43" name="テキスト ボックス 42">
                  <a:extLst>
                    <a:ext uri="{FF2B5EF4-FFF2-40B4-BE49-F238E27FC236}">
                      <a16:creationId xmlns:a16="http://schemas.microsoft.com/office/drawing/2014/main" id="{5CC39773-B0B5-0FD5-3F5F-EBB33DFC1A45}"/>
                    </a:ext>
                  </a:extLst>
                </p:cNvPr>
                <p:cNvSpPr txBox="1">
                  <a:spLocks noRot="1" noChangeAspect="1" noMove="1" noResize="1" noEditPoints="1" noAdjustHandles="1" noChangeArrowheads="1" noChangeShapeType="1" noTextEdit="1"/>
                </p:cNvSpPr>
                <p:nvPr/>
              </p:nvSpPr>
              <p:spPr>
                <a:xfrm>
                  <a:off x="4678585" y="4420474"/>
                  <a:ext cx="430887" cy="1246943"/>
                </a:xfrm>
                <a:prstGeom prst="rect">
                  <a:avLst/>
                </a:prstGeom>
                <a:blipFill>
                  <a:blip r:embed="rId10"/>
                  <a:stretch>
                    <a:fillRect r="-563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D85961A5-C560-B9FD-54E5-303C151FB41C}"/>
                    </a:ext>
                  </a:extLst>
                </p:cNvPr>
                <p:cNvSpPr txBox="1"/>
                <p:nvPr/>
              </p:nvSpPr>
              <p:spPr>
                <a:xfrm rot="5400000">
                  <a:off x="6753780" y="5507871"/>
                  <a:ext cx="430887" cy="1654221"/>
                </a:xfrm>
                <a:prstGeom prst="rect">
                  <a:avLst/>
                </a:prstGeom>
                <a:noFill/>
              </p:spPr>
              <p:txBody>
                <a:bodyPr vert="vert270" wrap="square">
                  <a:spAutoFit/>
                </a:bodyPr>
                <a:lstStyle/>
                <a:p>
                  <a:pPr algn="ctr"/>
                  <a:r>
                    <a:rPr lang="ja-JP" altLang="en-US" sz="1600" dirty="0"/>
                    <a:t>対数時定数 </a:t>
                  </a:r>
                  <a14:m>
                    <m:oMath xmlns:m="http://schemas.openxmlformats.org/officeDocument/2006/math">
                      <m:r>
                        <m:rPr>
                          <m:sty m:val="p"/>
                        </m:rPr>
                        <a:rPr lang="en-US" altLang="ja-JP" sz="1600">
                          <a:latin typeface="Cambria Math" panose="02040503050406030204" pitchFamily="18" charset="0"/>
                          <a:ea typeface="+mj-ea"/>
                        </a:rPr>
                        <m:t>l</m:t>
                      </m:r>
                      <m:r>
                        <m:rPr>
                          <m:sty m:val="p"/>
                        </m:rPr>
                        <a:rPr lang="en-US" altLang="ja-JP" sz="1600" b="0" i="0" smtClean="0">
                          <a:latin typeface="Cambria Math" panose="02040503050406030204" pitchFamily="18" charset="0"/>
                          <a:ea typeface="+mj-ea"/>
                        </a:rPr>
                        <m:t>n</m:t>
                      </m:r>
                      <m:r>
                        <a:rPr lang="en-US" altLang="ja-JP" sz="1600" b="0" i="0" smtClean="0">
                          <a:latin typeface="Cambria Math" panose="02040503050406030204" pitchFamily="18" charset="0"/>
                          <a:ea typeface="+mj-ea"/>
                        </a:rPr>
                        <m:t> </m:t>
                      </m:r>
                      <m:r>
                        <a:rPr lang="ja-JP" altLang="en-US" sz="1600" i="1">
                          <a:latin typeface="Cambria Math" panose="02040503050406030204" pitchFamily="18" charset="0"/>
                        </a:rPr>
                        <m:t>𝜏</m:t>
                      </m:r>
                    </m:oMath>
                  </a14:m>
                  <a:endParaRPr lang="ja-JP" altLang="en-US" sz="1600" dirty="0">
                    <a:solidFill>
                      <a:schemeClr val="tx1"/>
                    </a:solidFill>
                  </a:endParaRPr>
                </a:p>
              </p:txBody>
            </p:sp>
          </mc:Choice>
          <mc:Fallback xmlns="">
            <p:sp>
              <p:nvSpPr>
                <p:cNvPr id="44" name="テキスト ボックス 43">
                  <a:extLst>
                    <a:ext uri="{FF2B5EF4-FFF2-40B4-BE49-F238E27FC236}">
                      <a16:creationId xmlns:a16="http://schemas.microsoft.com/office/drawing/2014/main" id="{D85961A5-C560-B9FD-54E5-303C151FB41C}"/>
                    </a:ext>
                  </a:extLst>
                </p:cNvPr>
                <p:cNvSpPr txBox="1">
                  <a:spLocks noRot="1" noChangeAspect="1" noMove="1" noResize="1" noEditPoints="1" noAdjustHandles="1" noChangeArrowheads="1" noChangeShapeType="1" noTextEdit="1"/>
                </p:cNvSpPr>
                <p:nvPr/>
              </p:nvSpPr>
              <p:spPr>
                <a:xfrm rot="5400000">
                  <a:off x="6753780" y="5507871"/>
                  <a:ext cx="430887" cy="1654221"/>
                </a:xfrm>
                <a:prstGeom prst="rect">
                  <a:avLst/>
                </a:prstGeom>
                <a:blipFill>
                  <a:blip r:embed="rId11"/>
                  <a:stretch>
                    <a:fillRect b="-5714"/>
                  </a:stretch>
                </a:blipFill>
              </p:spPr>
              <p:txBody>
                <a:bodyPr/>
                <a:lstStyle/>
                <a:p>
                  <a:r>
                    <a:rPr lang="ja-JP" altLang="en-US">
                      <a:noFill/>
                    </a:rPr>
                    <a:t> </a:t>
                  </a:r>
                </a:p>
              </p:txBody>
            </p:sp>
          </mc:Fallback>
        </mc:AlternateContent>
      </p:grpSp>
      <p:sp>
        <p:nvSpPr>
          <p:cNvPr id="49" name="矢印: 右 48">
            <a:extLst>
              <a:ext uri="{FF2B5EF4-FFF2-40B4-BE49-F238E27FC236}">
                <a16:creationId xmlns:a16="http://schemas.microsoft.com/office/drawing/2014/main" id="{1DB41755-EF00-6208-0C92-B5A09C2B471E}"/>
              </a:ext>
            </a:extLst>
          </p:cNvPr>
          <p:cNvSpPr/>
          <p:nvPr/>
        </p:nvSpPr>
        <p:spPr bwMode="auto">
          <a:xfrm>
            <a:off x="4083276" y="2672388"/>
            <a:ext cx="1802498" cy="873496"/>
          </a:xfrm>
          <a:prstGeom prst="rightArrow">
            <a:avLst>
              <a:gd name="adj1" fmla="val 50000"/>
              <a:gd name="adj2" fmla="val 44230"/>
            </a:avLst>
          </a:prstGeom>
          <a:solidFill>
            <a:srgbClr val="0070C0"/>
          </a:solidFill>
          <a:ln w="22225">
            <a:noFill/>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85000"/>
              </a:lnSpc>
              <a:spcBef>
                <a:spcPct val="0"/>
              </a:spcBef>
              <a:spcAft>
                <a:spcPct val="0"/>
              </a:spcAft>
              <a:buClrTx/>
              <a:buSzTx/>
              <a:buFontTx/>
              <a:buNone/>
              <a:tabLst/>
            </a:pPr>
            <a:r>
              <a:rPr kumimoji="1" lang="ja-JP" altLang="en-US" sz="1800" b="0" i="0" u="none" strike="noStrike" cap="none" normalizeH="0" baseline="0" dirty="0">
                <a:ln>
                  <a:noFill/>
                </a:ln>
                <a:solidFill>
                  <a:schemeClr val="bg1"/>
                </a:solidFill>
                <a:effectLst/>
                <a:ea typeface="ＭＳ Ｐゴシック" charset="-128"/>
                <a:cs typeface="Arial" panose="020B0604020202020204" pitchFamily="34" charset="0"/>
              </a:rPr>
              <a:t>スペクトル分離</a:t>
            </a:r>
          </a:p>
        </p:txBody>
      </p:sp>
      <p:sp>
        <p:nvSpPr>
          <p:cNvPr id="50" name="テキスト ボックス 49">
            <a:extLst>
              <a:ext uri="{FF2B5EF4-FFF2-40B4-BE49-F238E27FC236}">
                <a16:creationId xmlns:a16="http://schemas.microsoft.com/office/drawing/2014/main" id="{41FFFB55-2CA1-895B-D969-0EDA6A2EC77D}"/>
              </a:ext>
            </a:extLst>
          </p:cNvPr>
          <p:cNvSpPr txBox="1"/>
          <p:nvPr/>
        </p:nvSpPr>
        <p:spPr>
          <a:xfrm>
            <a:off x="2075356" y="5328470"/>
            <a:ext cx="1980220" cy="720000"/>
          </a:xfrm>
          <a:prstGeom prst="rect">
            <a:avLst/>
          </a:prstGeom>
          <a:noFill/>
          <a:ln w="28575">
            <a:solidFill>
              <a:srgbClr val="FF0000"/>
            </a:solidFill>
          </a:ln>
        </p:spPr>
        <p:txBody>
          <a:bodyPr wrap="square" lIns="0" tIns="0" rIns="0" bIns="0" rtlCol="0">
            <a:spAutoFit/>
          </a:bodyPr>
          <a:lstStyle/>
          <a:p>
            <a:endParaRPr lang="en-US" altLang="ja-JP" sz="2000" i="1" dirty="0">
              <a:latin typeface="Cambria Math" panose="02040503050406030204" pitchFamily="18" charset="0"/>
            </a:endParaRPr>
          </a:p>
        </p:txBody>
      </p:sp>
      <p:sp>
        <p:nvSpPr>
          <p:cNvPr id="52" name="テキスト ボックス 51">
            <a:extLst>
              <a:ext uri="{FF2B5EF4-FFF2-40B4-BE49-F238E27FC236}">
                <a16:creationId xmlns:a16="http://schemas.microsoft.com/office/drawing/2014/main" id="{848C6B2D-76A4-6B97-7FBF-A8A3F441EF4A}"/>
              </a:ext>
            </a:extLst>
          </p:cNvPr>
          <p:cNvSpPr txBox="1"/>
          <p:nvPr/>
        </p:nvSpPr>
        <p:spPr>
          <a:xfrm>
            <a:off x="3446215" y="6048000"/>
            <a:ext cx="1293468" cy="369332"/>
          </a:xfrm>
          <a:prstGeom prst="rect">
            <a:avLst/>
          </a:prstGeom>
          <a:noFill/>
        </p:spPr>
        <p:txBody>
          <a:bodyPr wrap="square">
            <a:spAutoFit/>
          </a:bodyPr>
          <a:lstStyle/>
          <a:p>
            <a:r>
              <a:rPr lang="ja-JP" altLang="en-US" sz="1800" dirty="0">
                <a:latin typeface="Cambria Math" panose="02040503050406030204" pitchFamily="18" charset="0"/>
              </a:rPr>
              <a:t>ガウス関数</a:t>
            </a:r>
            <a:endParaRPr lang="ja-JP" altLang="en-US" sz="1800" dirty="0"/>
          </a:p>
        </p:txBody>
      </p:sp>
      <mc:AlternateContent xmlns:mc="http://schemas.openxmlformats.org/markup-compatibility/2006" xmlns:a14="http://schemas.microsoft.com/office/drawing/2010/main">
        <mc:Choice Requires="a14">
          <p:graphicFrame>
            <p:nvGraphicFramePr>
              <p:cNvPr id="55" name="表 55">
                <a:extLst>
                  <a:ext uri="{FF2B5EF4-FFF2-40B4-BE49-F238E27FC236}">
                    <a16:creationId xmlns:a16="http://schemas.microsoft.com/office/drawing/2014/main" id="{BAD4677B-260B-1983-FB02-00676978864C}"/>
                  </a:ext>
                </a:extLst>
              </p:cNvPr>
              <p:cNvGraphicFramePr>
                <a:graphicFrameLocks noGrp="1"/>
              </p:cNvGraphicFramePr>
              <p:nvPr>
                <p:extLst>
                  <p:ext uri="{D42A27DB-BD31-4B8C-83A1-F6EECF244321}">
                    <p14:modId xmlns:p14="http://schemas.microsoft.com/office/powerpoint/2010/main" val="1920440262"/>
                  </p:ext>
                </p:extLst>
              </p:nvPr>
            </p:nvGraphicFramePr>
            <p:xfrm>
              <a:off x="5976541" y="4832783"/>
              <a:ext cx="3602184" cy="1641042"/>
            </p:xfrm>
            <a:graphic>
              <a:graphicData uri="http://schemas.openxmlformats.org/drawingml/2006/table">
                <a:tbl>
                  <a:tblPr firstRow="1" bandRow="1">
                    <a:tableStyleId>{21E4AEA4-8DFA-4A89-87EB-49C32662AFE0}</a:tableStyleId>
                  </a:tblPr>
                  <a:tblGrid>
                    <a:gridCol w="600364">
                      <a:extLst>
                        <a:ext uri="{9D8B030D-6E8A-4147-A177-3AD203B41FA5}">
                          <a16:colId xmlns:a16="http://schemas.microsoft.com/office/drawing/2014/main" val="1259369215"/>
                        </a:ext>
                      </a:extLst>
                    </a:gridCol>
                    <a:gridCol w="600364">
                      <a:extLst>
                        <a:ext uri="{9D8B030D-6E8A-4147-A177-3AD203B41FA5}">
                          <a16:colId xmlns:a16="http://schemas.microsoft.com/office/drawing/2014/main" val="1494170739"/>
                        </a:ext>
                      </a:extLst>
                    </a:gridCol>
                    <a:gridCol w="600364">
                      <a:extLst>
                        <a:ext uri="{9D8B030D-6E8A-4147-A177-3AD203B41FA5}">
                          <a16:colId xmlns:a16="http://schemas.microsoft.com/office/drawing/2014/main" val="2731847195"/>
                        </a:ext>
                      </a:extLst>
                    </a:gridCol>
                    <a:gridCol w="600364">
                      <a:extLst>
                        <a:ext uri="{9D8B030D-6E8A-4147-A177-3AD203B41FA5}">
                          <a16:colId xmlns:a16="http://schemas.microsoft.com/office/drawing/2014/main" val="2423524959"/>
                        </a:ext>
                      </a:extLst>
                    </a:gridCol>
                    <a:gridCol w="600364">
                      <a:extLst>
                        <a:ext uri="{9D8B030D-6E8A-4147-A177-3AD203B41FA5}">
                          <a16:colId xmlns:a16="http://schemas.microsoft.com/office/drawing/2014/main" val="3239083467"/>
                        </a:ext>
                      </a:extLst>
                    </a:gridCol>
                    <a:gridCol w="600364">
                      <a:extLst>
                        <a:ext uri="{9D8B030D-6E8A-4147-A177-3AD203B41FA5}">
                          <a16:colId xmlns:a16="http://schemas.microsoft.com/office/drawing/2014/main" val="2794256470"/>
                        </a:ext>
                      </a:extLst>
                    </a:gridCol>
                  </a:tblGrid>
                  <a:tr h="492962">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ja-JP" sz="1800" b="1" i="0" u="none" strike="noStrike" dirty="0">
                            <a:ln>
                              <a:solidFill>
                                <a:schemeClr val="tx1"/>
                              </a:solidFill>
                            </a:ln>
                            <a:solidFill>
                              <a:schemeClr val="bg1"/>
                            </a:solidFill>
                            <a:effectLst/>
                            <a:latin typeface="ＭＳ Ｐゴシック" panose="020B0600070205080204" pitchFamily="50" charset="-128"/>
                            <a:ea typeface="ＭＳ Ｐゴシック" panose="020B0600070205080204" pitchFamily="50" charset="-128"/>
                          </a:endParaRPr>
                        </a:p>
                      </a:txBody>
                      <a:tcPr anchor="ctr">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rgbClr val="0070C0"/>
                        </a:solidFill>
                      </a:tcPr>
                    </a:tc>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800" b="1" i="1" u="none" strike="noStrike" smtClean="0">
                                    <a:solidFill>
                                      <a:schemeClr val="bg1"/>
                                    </a:solidFill>
                                    <a:effectLst/>
                                    <a:latin typeface="Cambria Math" panose="02040503050406030204" pitchFamily="18" charset="0"/>
                                    <a:ea typeface="ＭＳ Ｐゴシック" panose="020B0600070205080204" pitchFamily="50" charset="-128"/>
                                  </a:rPr>
                                  <m:t>𝒊</m:t>
                                </m:r>
                              </m:oMath>
                            </m:oMathPara>
                          </a14:m>
                          <a:endParaRPr lang="en-US" altLang="ja-JP" sz="1800" b="1" i="0" u="none" strike="noStrike" dirty="0">
                            <a:solidFill>
                              <a:schemeClr val="bg1"/>
                            </a:solidFill>
                            <a:effectLst/>
                            <a:latin typeface="ＭＳ Ｐゴシック" panose="020B0600070205080204" pitchFamily="50" charset="-128"/>
                            <a:ea typeface="ＭＳ Ｐゴシック" panose="020B0600070205080204" pitchFamily="50" charset="-128"/>
                          </a:endParaRPr>
                        </a:p>
                      </a:txBody>
                      <a:tcPr anchor="ctr">
                        <a:lnL w="38100" cap="flat" cmpd="sng" algn="ctr">
                          <a:solidFill>
                            <a:schemeClr val="bg1"/>
                          </a:solidFill>
                          <a:prstDash val="solid"/>
                          <a:round/>
                          <a:headEnd type="none" w="med" len="med"/>
                          <a:tailEnd type="none" w="med" len="med"/>
                        </a:lnL>
                        <a:solidFill>
                          <a:srgbClr val="0070C0"/>
                        </a:solidFill>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extLst>
                      <a:ext uri="{0D108BD9-81ED-4DB2-BD59-A6C34878D82A}">
                        <a16:rowId xmlns:a16="http://schemas.microsoft.com/office/drawing/2014/main" val="460823587"/>
                      </a:ext>
                    </a:extLst>
                  </a:tr>
                  <a:tr h="406400">
                    <a:tc vMerge="1">
                      <a:txBody>
                        <a:bodyPr/>
                        <a:lstStyle/>
                        <a:p>
                          <a:pPr algn="ctr" fontAlgn="ctr"/>
                          <a:endParaRPr lang="en-US" sz="1600" b="1" i="0" u="none" strike="noStrike" dirty="0">
                            <a:solidFill>
                              <a:srgbClr val="FFFFFF"/>
                            </a:solidFill>
                            <a:effectLst/>
                            <a:latin typeface="ＭＳ Ｐゴシック" panose="020B0600070205080204" pitchFamily="50" charset="-128"/>
                            <a:ea typeface="ＭＳ Ｐゴシック" panose="020B0600070205080204" pitchFamily="50" charset="-128"/>
                          </a:endParaRPr>
                        </a:p>
                      </a:txBody>
                      <a:tcPr/>
                    </a:tc>
                    <a:tc>
                      <a:txBody>
                        <a:bodyPr/>
                        <a:lstStyle/>
                        <a:p>
                          <a:pPr algn="ctr" fontAlgn="ctr"/>
                          <a:r>
                            <a:rPr lang="en-US" sz="1600" b="1" i="0" u="none" strike="noStrike" dirty="0">
                              <a:solidFill>
                                <a:srgbClr val="FFFFFF"/>
                              </a:solidFill>
                              <a:effectLst/>
                              <a:latin typeface="ＭＳ Ｐゴシック" panose="020B0600070205080204" pitchFamily="50" charset="-128"/>
                              <a:ea typeface="ＭＳ Ｐゴシック" panose="020B0600070205080204" pitchFamily="50" charset="-128"/>
                            </a:rPr>
                            <a:t>1</a:t>
                          </a:r>
                        </a:p>
                      </a:txBody>
                      <a:tcPr marL="0" marR="0" marT="0" marB="0" anchor="ctr">
                        <a:lnL w="381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rgbClr val="0070C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1" i="0" u="none" strike="noStrike" dirty="0">
                              <a:solidFill>
                                <a:srgbClr val="FFFFFF"/>
                              </a:solidFill>
                              <a:effectLst/>
                              <a:latin typeface="ＭＳ Ｐゴシック" panose="020B0600070205080204" pitchFamily="50" charset="-128"/>
                              <a:ea typeface="ＭＳ Ｐゴシック" panose="020B0600070205080204" pitchFamily="50" charset="-128"/>
                            </a:rPr>
                            <a:t>2</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rgbClr val="0070C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1" i="0" u="none" strike="noStrike" dirty="0">
                              <a:solidFill>
                                <a:srgbClr val="FFFFFF"/>
                              </a:solidFill>
                              <a:effectLst/>
                              <a:latin typeface="ＭＳ Ｐゴシック" panose="020B0600070205080204" pitchFamily="50" charset="-128"/>
                              <a:ea typeface="ＭＳ Ｐゴシック" panose="020B0600070205080204" pitchFamily="50" charset="-128"/>
                            </a:rPr>
                            <a:t>3</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rgbClr val="0070C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1" i="0" u="none" strike="noStrike" dirty="0">
                              <a:solidFill>
                                <a:srgbClr val="FFFFFF"/>
                              </a:solidFill>
                              <a:effectLst/>
                              <a:latin typeface="ＭＳ Ｐゴシック" panose="020B0600070205080204" pitchFamily="50" charset="-128"/>
                              <a:ea typeface="ＭＳ Ｐゴシック" panose="020B0600070205080204" pitchFamily="50" charset="-128"/>
                            </a:rPr>
                            <a:t>4</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rgbClr val="0070C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1" i="0" u="none" strike="noStrike" dirty="0">
                              <a:solidFill>
                                <a:srgbClr val="FFFFFF"/>
                              </a:solidFill>
                              <a:effectLst/>
                              <a:latin typeface="ＭＳ Ｐゴシック" panose="020B0600070205080204" pitchFamily="50" charset="-128"/>
                              <a:ea typeface="ＭＳ Ｐゴシック" panose="020B0600070205080204" pitchFamily="50" charset="-128"/>
                            </a:rPr>
                            <a:t>5</a:t>
                          </a:r>
                        </a:p>
                      </a:txBody>
                      <a:tcPr marL="0" marR="0" marT="0" marB="0" anchor="ctr">
                        <a:lnL w="19050" cap="flat" cmpd="sng" algn="ctr">
                          <a:solidFill>
                            <a:schemeClr val="bg1"/>
                          </a:solidFill>
                          <a:prstDash val="solid"/>
                          <a:round/>
                          <a:headEnd type="none" w="med" len="med"/>
                          <a:tailEnd type="none" w="med" len="med"/>
                        </a:lnL>
                        <a:lnB w="38100" cap="flat" cmpd="sng" algn="ctr">
                          <a:solidFill>
                            <a:schemeClr val="bg1"/>
                          </a:solidFill>
                          <a:prstDash val="solid"/>
                          <a:round/>
                          <a:headEnd type="none" w="med" len="med"/>
                          <a:tailEnd type="none" w="med" len="med"/>
                        </a:lnB>
                        <a:solidFill>
                          <a:srgbClr val="0070C0"/>
                        </a:solidFill>
                      </a:tcPr>
                    </a:tc>
                    <a:extLst>
                      <a:ext uri="{0D108BD9-81ED-4DB2-BD59-A6C34878D82A}">
                        <a16:rowId xmlns:a16="http://schemas.microsoft.com/office/drawing/2014/main" val="2022586352"/>
                      </a:ext>
                    </a:extLst>
                  </a:tr>
                  <a:tr h="370840">
                    <a:tc>
                      <a:txBody>
                        <a:bodyPr/>
                        <a:lstStyle/>
                        <a:p>
                          <a:pPr algn="ctr" fontAlgn="ctr"/>
                          <a14:m>
                            <m:oMathPara xmlns:m="http://schemas.openxmlformats.org/officeDocument/2006/math">
                              <m:oMathParaPr>
                                <m:jc m:val="centerGroup"/>
                              </m:oMathParaPr>
                              <m:oMath xmlns:m="http://schemas.openxmlformats.org/officeDocument/2006/math">
                                <m:r>
                                  <a:rPr lang="en-US" altLang="ja-JP" sz="1800" b="0" i="1" u="none" strike="noStrike" smtClean="0">
                                    <a:solidFill>
                                      <a:schemeClr val="bg1"/>
                                    </a:solidFill>
                                    <a:effectLst/>
                                    <a:latin typeface="Cambria Math" panose="02040503050406030204" pitchFamily="18" charset="0"/>
                                    <a:ea typeface="游ゴシック" panose="020B0400000000000000" pitchFamily="50" charset="-128"/>
                                    <a:cs typeface="Arial" panose="020B0604020202020204" pitchFamily="34" charset="0"/>
                                  </a:rPr>
                                  <m:t>𝑅</m:t>
                                </m:r>
                              </m:oMath>
                            </m:oMathPara>
                          </a14:m>
                          <a:endParaRPr lang="en-US" altLang="ja-JP" sz="1800" b="0" i="0" u="none" strike="noStrike" dirty="0">
                            <a:solidFill>
                              <a:schemeClr val="bg1"/>
                            </a:solidFill>
                            <a:effectLst/>
                            <a:latin typeface="Arial" panose="020B0604020202020204" pitchFamily="34" charset="0"/>
                            <a:ea typeface="游ゴシック" panose="020B0400000000000000" pitchFamily="50" charset="-128"/>
                            <a:cs typeface="Arial" panose="020B0604020202020204" pitchFamily="34" charset="0"/>
                          </a:endParaRPr>
                        </a:p>
                      </a:txBody>
                      <a:tcPr anchor="ctr">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solidFill>
                          <a:srgbClr val="0070C0"/>
                        </a:solidFill>
                      </a:tcPr>
                    </a:tc>
                    <a:tc>
                      <a:txBody>
                        <a:bodyPr/>
                        <a:lstStyle/>
                        <a:p>
                          <a:pPr algn="ctr" fontAlgn="ctr"/>
                          <a:r>
                            <a:rPr lang="en-US" altLang="ja-JP" sz="1400" b="0"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rPr>
                            <a:t>0.044</a:t>
                          </a:r>
                        </a:p>
                      </a:txBody>
                      <a:tcPr marL="0" marR="0" marT="0" marB="0" anchor="ctr">
                        <a:lnL w="381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CCECFF"/>
                        </a:solidFill>
                      </a:tcPr>
                    </a:tc>
                    <a:tc>
                      <a:txBody>
                        <a:bodyPr/>
                        <a:lstStyle/>
                        <a:p>
                          <a:pPr algn="ctr" fontAlgn="ctr"/>
                          <a:r>
                            <a:rPr lang="en-US" altLang="ja-JP" sz="1400" b="0"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rPr>
                            <a:t>0.405</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CCECFF"/>
                        </a:solidFill>
                      </a:tcPr>
                    </a:tc>
                    <a:tc>
                      <a:txBody>
                        <a:bodyPr/>
                        <a:lstStyle/>
                        <a:p>
                          <a:pPr algn="ctr" fontAlgn="ctr"/>
                          <a:r>
                            <a:rPr lang="en-US" altLang="ja-JP" sz="1400" b="0"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rPr>
                            <a:t>0.062</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CCECFF"/>
                        </a:solidFill>
                      </a:tcPr>
                    </a:tc>
                    <a:tc>
                      <a:txBody>
                        <a:bodyPr/>
                        <a:lstStyle/>
                        <a:p>
                          <a:pPr algn="ctr" fontAlgn="ctr"/>
                          <a:r>
                            <a:rPr lang="en-US" altLang="ja-JP" sz="1400" b="0"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rPr>
                            <a:t>0.021</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CCECFF"/>
                        </a:solidFill>
                      </a:tcPr>
                    </a:tc>
                    <a:tc>
                      <a:txBody>
                        <a:bodyPr/>
                        <a:lstStyle/>
                        <a:p>
                          <a:pPr algn="ctr" fontAlgn="ctr"/>
                          <a:r>
                            <a:rPr lang="en-US" altLang="ja-JP" sz="1400" b="0"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rPr>
                            <a:t>0.038</a:t>
                          </a:r>
                        </a:p>
                      </a:txBody>
                      <a:tcPr marL="0" marR="0" marT="0" marB="0" anchor="ctr">
                        <a:lnL w="1905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CCECFF"/>
                        </a:solidFill>
                      </a:tcPr>
                    </a:tc>
                    <a:extLst>
                      <a:ext uri="{0D108BD9-81ED-4DB2-BD59-A6C34878D82A}">
                        <a16:rowId xmlns:a16="http://schemas.microsoft.com/office/drawing/2014/main" val="214618116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800" b="0" i="1" smtClean="0">
                                    <a:solidFill>
                                      <a:schemeClr val="bg1"/>
                                    </a:solidFill>
                                    <a:latin typeface="Cambria Math" panose="02040503050406030204" pitchFamily="18" charset="0"/>
                                  </a:rPr>
                                  <m:t>𝐶</m:t>
                                </m:r>
                              </m:oMath>
                            </m:oMathPara>
                          </a14:m>
                          <a:endParaRPr lang="en-US" altLang="ja-JP" sz="1800" b="1" i="1" u="none" strike="noStrike" dirty="0">
                            <a:solidFill>
                              <a:schemeClr val="bg1"/>
                            </a:solidFill>
                            <a:effectLst/>
                            <a:latin typeface="ＭＳ Ｐゴシック" panose="020B0600070205080204" pitchFamily="50" charset="-128"/>
                            <a:ea typeface="ＭＳ Ｐゴシック" panose="020B0600070205080204" pitchFamily="50" charset="-128"/>
                          </a:endParaRPr>
                        </a:p>
                      </a:txBody>
                      <a:tcPr anchor="ctr">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rgbClr val="0070C0"/>
                        </a:solidFill>
                      </a:tcPr>
                    </a:tc>
                    <a:tc>
                      <a:txBody>
                        <a:bodyPr/>
                        <a:lstStyle/>
                        <a:p>
                          <a:pPr algn="ctr" fontAlgn="ctr"/>
                          <a:r>
                            <a:rPr lang="en-US" altLang="ja-JP" sz="1400" b="0"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rPr>
                            <a:t>0.041</a:t>
                          </a:r>
                        </a:p>
                      </a:txBody>
                      <a:tcPr marL="0" marR="0" marT="0" marB="0" anchor="ctr">
                        <a:lnL w="381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CCECFF"/>
                        </a:solidFill>
                      </a:tcPr>
                    </a:tc>
                    <a:tc>
                      <a:txBody>
                        <a:bodyPr/>
                        <a:lstStyle/>
                        <a:p>
                          <a:pPr algn="ctr" fontAlgn="ctr"/>
                          <a:r>
                            <a:rPr lang="en-US" altLang="ja-JP" sz="1400" b="0"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rPr>
                            <a:t>0.127</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CCECFF"/>
                        </a:solidFill>
                      </a:tcPr>
                    </a:tc>
                    <a:tc>
                      <a:txBody>
                        <a:bodyPr/>
                        <a:lstStyle/>
                        <a:p>
                          <a:pPr algn="ctr" fontAlgn="ctr"/>
                          <a:r>
                            <a:rPr lang="en-US" altLang="ja-JP" sz="1400" b="0"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rPr>
                            <a:t>4.608</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CCECFF"/>
                        </a:solidFill>
                      </a:tcPr>
                    </a:tc>
                    <a:tc>
                      <a:txBody>
                        <a:bodyPr/>
                        <a:lstStyle/>
                        <a:p>
                          <a:pPr algn="ctr" fontAlgn="ctr"/>
                          <a:r>
                            <a:rPr lang="en-US" altLang="ja-JP" sz="1400" b="0"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rPr>
                            <a:t>72.44</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CCECFF"/>
                        </a:solidFill>
                      </a:tcPr>
                    </a:tc>
                    <a:tc>
                      <a:txBody>
                        <a:bodyPr/>
                        <a:lstStyle/>
                        <a:p>
                          <a:pPr algn="ctr" fontAlgn="ctr"/>
                          <a:r>
                            <a:rPr lang="en-US" altLang="ja-JP" sz="1400" b="0"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rPr>
                            <a:t>273.6</a:t>
                          </a:r>
                        </a:p>
                      </a:txBody>
                      <a:tcPr marL="0" marR="0" marT="0" marB="0" anchor="ctr">
                        <a:lnL w="19050" cap="flat" cmpd="sng" algn="ctr">
                          <a:solidFill>
                            <a:schemeClr val="bg1"/>
                          </a:solidFill>
                          <a:prstDash val="solid"/>
                          <a:round/>
                          <a:headEnd type="none" w="med" len="med"/>
                          <a:tailEnd type="none" w="med" len="med"/>
                        </a:lnL>
                        <a:lnT w="1905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CCECFF"/>
                        </a:solidFill>
                      </a:tcPr>
                    </a:tc>
                    <a:extLst>
                      <a:ext uri="{0D108BD9-81ED-4DB2-BD59-A6C34878D82A}">
                        <a16:rowId xmlns:a16="http://schemas.microsoft.com/office/drawing/2014/main" val="1317506024"/>
                      </a:ext>
                    </a:extLst>
                  </a:tr>
                </a:tbl>
              </a:graphicData>
            </a:graphic>
          </p:graphicFrame>
        </mc:Choice>
        <mc:Fallback xmlns="">
          <p:graphicFrame>
            <p:nvGraphicFramePr>
              <p:cNvPr id="55" name="表 55">
                <a:extLst>
                  <a:ext uri="{FF2B5EF4-FFF2-40B4-BE49-F238E27FC236}">
                    <a16:creationId xmlns:a16="http://schemas.microsoft.com/office/drawing/2014/main" id="{BAD4677B-260B-1983-FB02-00676978864C}"/>
                  </a:ext>
                </a:extLst>
              </p:cNvPr>
              <p:cNvGraphicFramePr>
                <a:graphicFrameLocks noGrp="1"/>
              </p:cNvGraphicFramePr>
              <p:nvPr>
                <p:extLst>
                  <p:ext uri="{D42A27DB-BD31-4B8C-83A1-F6EECF244321}">
                    <p14:modId xmlns:p14="http://schemas.microsoft.com/office/powerpoint/2010/main" val="1920440262"/>
                  </p:ext>
                </p:extLst>
              </p:nvPr>
            </p:nvGraphicFramePr>
            <p:xfrm>
              <a:off x="5976541" y="4832783"/>
              <a:ext cx="3602184" cy="1641042"/>
            </p:xfrm>
            <a:graphic>
              <a:graphicData uri="http://schemas.openxmlformats.org/drawingml/2006/table">
                <a:tbl>
                  <a:tblPr firstRow="1" bandRow="1">
                    <a:tableStyleId>{21E4AEA4-8DFA-4A89-87EB-49C32662AFE0}</a:tableStyleId>
                  </a:tblPr>
                  <a:tblGrid>
                    <a:gridCol w="600364">
                      <a:extLst>
                        <a:ext uri="{9D8B030D-6E8A-4147-A177-3AD203B41FA5}">
                          <a16:colId xmlns:a16="http://schemas.microsoft.com/office/drawing/2014/main" val="1259369215"/>
                        </a:ext>
                      </a:extLst>
                    </a:gridCol>
                    <a:gridCol w="600364">
                      <a:extLst>
                        <a:ext uri="{9D8B030D-6E8A-4147-A177-3AD203B41FA5}">
                          <a16:colId xmlns:a16="http://schemas.microsoft.com/office/drawing/2014/main" val="1494170739"/>
                        </a:ext>
                      </a:extLst>
                    </a:gridCol>
                    <a:gridCol w="600364">
                      <a:extLst>
                        <a:ext uri="{9D8B030D-6E8A-4147-A177-3AD203B41FA5}">
                          <a16:colId xmlns:a16="http://schemas.microsoft.com/office/drawing/2014/main" val="2731847195"/>
                        </a:ext>
                      </a:extLst>
                    </a:gridCol>
                    <a:gridCol w="600364">
                      <a:extLst>
                        <a:ext uri="{9D8B030D-6E8A-4147-A177-3AD203B41FA5}">
                          <a16:colId xmlns:a16="http://schemas.microsoft.com/office/drawing/2014/main" val="2423524959"/>
                        </a:ext>
                      </a:extLst>
                    </a:gridCol>
                    <a:gridCol w="600364">
                      <a:extLst>
                        <a:ext uri="{9D8B030D-6E8A-4147-A177-3AD203B41FA5}">
                          <a16:colId xmlns:a16="http://schemas.microsoft.com/office/drawing/2014/main" val="3239083467"/>
                        </a:ext>
                      </a:extLst>
                    </a:gridCol>
                    <a:gridCol w="600364">
                      <a:extLst>
                        <a:ext uri="{9D8B030D-6E8A-4147-A177-3AD203B41FA5}">
                          <a16:colId xmlns:a16="http://schemas.microsoft.com/office/drawing/2014/main" val="2794256470"/>
                        </a:ext>
                      </a:extLst>
                    </a:gridCol>
                  </a:tblGrid>
                  <a:tr h="492962">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ja-JP" sz="1800" b="1" i="0" u="none" strike="noStrike" dirty="0">
                            <a:ln>
                              <a:solidFill>
                                <a:schemeClr val="tx1"/>
                              </a:solidFill>
                            </a:ln>
                            <a:solidFill>
                              <a:schemeClr val="bg1"/>
                            </a:solidFill>
                            <a:effectLst/>
                            <a:latin typeface="ＭＳ Ｐゴシック" panose="020B0600070205080204" pitchFamily="50" charset="-128"/>
                            <a:ea typeface="ＭＳ Ｐゴシック" panose="020B0600070205080204" pitchFamily="50" charset="-128"/>
                          </a:endParaRPr>
                        </a:p>
                      </a:txBody>
                      <a:tcPr anchor="ctr">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rgbClr val="0070C0"/>
                        </a:solidFill>
                      </a:tcPr>
                    </a:tc>
                    <a:tc gridSpan="5">
                      <a:txBody>
                        <a:bodyPr/>
                        <a:lstStyle/>
                        <a:p>
                          <a:endParaRPr lang="ja-JP"/>
                        </a:p>
                      </a:txBody>
                      <a:tcPr anchor="ctr">
                        <a:lnL w="38100" cap="flat" cmpd="sng" algn="ctr">
                          <a:solidFill>
                            <a:schemeClr val="bg1"/>
                          </a:solidFill>
                          <a:prstDash val="solid"/>
                          <a:round/>
                          <a:headEnd type="none" w="med" len="med"/>
                          <a:tailEnd type="none" w="med" len="med"/>
                        </a:lnL>
                        <a:blipFill>
                          <a:blip r:embed="rId12"/>
                          <a:stretch>
                            <a:fillRect l="-20284" t="-1235" r="-811" b="-241975"/>
                          </a:stretch>
                        </a:blipFill>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extLst>
                      <a:ext uri="{0D108BD9-81ED-4DB2-BD59-A6C34878D82A}">
                        <a16:rowId xmlns:a16="http://schemas.microsoft.com/office/drawing/2014/main" val="460823587"/>
                      </a:ext>
                    </a:extLst>
                  </a:tr>
                  <a:tr h="406400">
                    <a:tc vMerge="1">
                      <a:txBody>
                        <a:bodyPr/>
                        <a:lstStyle/>
                        <a:p>
                          <a:pPr algn="ctr" fontAlgn="ctr"/>
                          <a:endParaRPr lang="en-US" sz="1600" b="1" i="0" u="none" strike="noStrike" dirty="0">
                            <a:solidFill>
                              <a:srgbClr val="FFFFFF"/>
                            </a:solidFill>
                            <a:effectLst/>
                            <a:latin typeface="ＭＳ Ｐゴシック" panose="020B0600070205080204" pitchFamily="50" charset="-128"/>
                            <a:ea typeface="ＭＳ Ｐゴシック" panose="020B0600070205080204" pitchFamily="50" charset="-128"/>
                          </a:endParaRPr>
                        </a:p>
                      </a:txBody>
                      <a:tcPr/>
                    </a:tc>
                    <a:tc>
                      <a:txBody>
                        <a:bodyPr/>
                        <a:lstStyle/>
                        <a:p>
                          <a:pPr algn="ctr" fontAlgn="ctr"/>
                          <a:r>
                            <a:rPr lang="en-US" sz="1600" b="1" i="0" u="none" strike="noStrike" dirty="0">
                              <a:solidFill>
                                <a:srgbClr val="FFFFFF"/>
                              </a:solidFill>
                              <a:effectLst/>
                              <a:latin typeface="ＭＳ Ｐゴシック" panose="020B0600070205080204" pitchFamily="50" charset="-128"/>
                              <a:ea typeface="ＭＳ Ｐゴシック" panose="020B0600070205080204" pitchFamily="50" charset="-128"/>
                            </a:rPr>
                            <a:t>1</a:t>
                          </a:r>
                        </a:p>
                      </a:txBody>
                      <a:tcPr marL="0" marR="0" marT="0" marB="0" anchor="ctr">
                        <a:lnL w="381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rgbClr val="0070C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1" i="0" u="none" strike="noStrike" dirty="0">
                              <a:solidFill>
                                <a:srgbClr val="FFFFFF"/>
                              </a:solidFill>
                              <a:effectLst/>
                              <a:latin typeface="ＭＳ Ｐゴシック" panose="020B0600070205080204" pitchFamily="50" charset="-128"/>
                              <a:ea typeface="ＭＳ Ｐゴシック" panose="020B0600070205080204" pitchFamily="50" charset="-128"/>
                            </a:rPr>
                            <a:t>2</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rgbClr val="0070C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1" i="0" u="none" strike="noStrike" dirty="0">
                              <a:solidFill>
                                <a:srgbClr val="FFFFFF"/>
                              </a:solidFill>
                              <a:effectLst/>
                              <a:latin typeface="ＭＳ Ｐゴシック" panose="020B0600070205080204" pitchFamily="50" charset="-128"/>
                              <a:ea typeface="ＭＳ Ｐゴシック" panose="020B0600070205080204" pitchFamily="50" charset="-128"/>
                            </a:rPr>
                            <a:t>3</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rgbClr val="0070C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1" i="0" u="none" strike="noStrike" dirty="0">
                              <a:solidFill>
                                <a:srgbClr val="FFFFFF"/>
                              </a:solidFill>
                              <a:effectLst/>
                              <a:latin typeface="ＭＳ Ｐゴシック" panose="020B0600070205080204" pitchFamily="50" charset="-128"/>
                              <a:ea typeface="ＭＳ Ｐゴシック" panose="020B0600070205080204" pitchFamily="50" charset="-128"/>
                            </a:rPr>
                            <a:t>4</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rgbClr val="0070C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1" i="0" u="none" strike="noStrike" dirty="0">
                              <a:solidFill>
                                <a:srgbClr val="FFFFFF"/>
                              </a:solidFill>
                              <a:effectLst/>
                              <a:latin typeface="ＭＳ Ｐゴシック" panose="020B0600070205080204" pitchFamily="50" charset="-128"/>
                              <a:ea typeface="ＭＳ Ｐゴシック" panose="020B0600070205080204" pitchFamily="50" charset="-128"/>
                            </a:rPr>
                            <a:t>5</a:t>
                          </a:r>
                        </a:p>
                      </a:txBody>
                      <a:tcPr marL="0" marR="0" marT="0" marB="0" anchor="ctr">
                        <a:lnL w="19050" cap="flat" cmpd="sng" algn="ctr">
                          <a:solidFill>
                            <a:schemeClr val="bg1"/>
                          </a:solidFill>
                          <a:prstDash val="solid"/>
                          <a:round/>
                          <a:headEnd type="none" w="med" len="med"/>
                          <a:tailEnd type="none" w="med" len="med"/>
                        </a:lnL>
                        <a:lnB w="38100" cap="flat" cmpd="sng" algn="ctr">
                          <a:solidFill>
                            <a:schemeClr val="bg1"/>
                          </a:solidFill>
                          <a:prstDash val="solid"/>
                          <a:round/>
                          <a:headEnd type="none" w="med" len="med"/>
                          <a:tailEnd type="none" w="med" len="med"/>
                        </a:lnB>
                        <a:solidFill>
                          <a:srgbClr val="0070C0"/>
                        </a:solidFill>
                      </a:tcPr>
                    </a:tc>
                    <a:extLst>
                      <a:ext uri="{0D108BD9-81ED-4DB2-BD59-A6C34878D82A}">
                        <a16:rowId xmlns:a16="http://schemas.microsoft.com/office/drawing/2014/main" val="2022586352"/>
                      </a:ext>
                    </a:extLst>
                  </a:tr>
                  <a:tr h="370840">
                    <a:tc>
                      <a:txBody>
                        <a:bodyPr/>
                        <a:lstStyle/>
                        <a:p>
                          <a:endParaRPr lang="ja-JP"/>
                        </a:p>
                      </a:txBody>
                      <a:tcPr anchor="ctr">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blipFill>
                          <a:blip r:embed="rId12"/>
                          <a:stretch>
                            <a:fillRect l="-1010" t="-244262" r="-502020" b="-111475"/>
                          </a:stretch>
                        </a:blipFill>
                      </a:tcPr>
                    </a:tc>
                    <a:tc>
                      <a:txBody>
                        <a:bodyPr/>
                        <a:lstStyle/>
                        <a:p>
                          <a:pPr algn="ctr" fontAlgn="ctr"/>
                          <a:r>
                            <a:rPr lang="en-US" altLang="ja-JP" sz="1400" b="0"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rPr>
                            <a:t>0.044</a:t>
                          </a:r>
                        </a:p>
                      </a:txBody>
                      <a:tcPr marL="0" marR="0" marT="0" marB="0" anchor="ctr">
                        <a:lnL w="381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CCECFF"/>
                        </a:solidFill>
                      </a:tcPr>
                    </a:tc>
                    <a:tc>
                      <a:txBody>
                        <a:bodyPr/>
                        <a:lstStyle/>
                        <a:p>
                          <a:pPr algn="ctr" fontAlgn="ctr"/>
                          <a:r>
                            <a:rPr lang="en-US" altLang="ja-JP" sz="1400" b="0"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rPr>
                            <a:t>0.405</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CCECFF"/>
                        </a:solidFill>
                      </a:tcPr>
                    </a:tc>
                    <a:tc>
                      <a:txBody>
                        <a:bodyPr/>
                        <a:lstStyle/>
                        <a:p>
                          <a:pPr algn="ctr" fontAlgn="ctr"/>
                          <a:r>
                            <a:rPr lang="en-US" altLang="ja-JP" sz="1400" b="0"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rPr>
                            <a:t>0.062</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CCECFF"/>
                        </a:solidFill>
                      </a:tcPr>
                    </a:tc>
                    <a:tc>
                      <a:txBody>
                        <a:bodyPr/>
                        <a:lstStyle/>
                        <a:p>
                          <a:pPr algn="ctr" fontAlgn="ctr"/>
                          <a:r>
                            <a:rPr lang="en-US" altLang="ja-JP" sz="1400" b="0"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rPr>
                            <a:t>0.021</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CCECFF"/>
                        </a:solidFill>
                      </a:tcPr>
                    </a:tc>
                    <a:tc>
                      <a:txBody>
                        <a:bodyPr/>
                        <a:lstStyle/>
                        <a:p>
                          <a:pPr algn="ctr" fontAlgn="ctr"/>
                          <a:r>
                            <a:rPr lang="en-US" altLang="ja-JP" sz="1400" b="0"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rPr>
                            <a:t>0.038</a:t>
                          </a:r>
                        </a:p>
                      </a:txBody>
                      <a:tcPr marL="0" marR="0" marT="0" marB="0" anchor="ctr">
                        <a:lnL w="1905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CCECFF"/>
                        </a:solidFill>
                      </a:tcPr>
                    </a:tc>
                    <a:extLst>
                      <a:ext uri="{0D108BD9-81ED-4DB2-BD59-A6C34878D82A}">
                        <a16:rowId xmlns:a16="http://schemas.microsoft.com/office/drawing/2014/main" val="2146181161"/>
                      </a:ext>
                    </a:extLst>
                  </a:tr>
                  <a:tr h="370840">
                    <a:tc>
                      <a:txBody>
                        <a:bodyPr/>
                        <a:lstStyle/>
                        <a:p>
                          <a:endParaRPr lang="ja-JP"/>
                        </a:p>
                      </a:txBody>
                      <a:tcPr anchor="ctr">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blipFill>
                          <a:blip r:embed="rId12"/>
                          <a:stretch>
                            <a:fillRect l="-1010" t="-344262" r="-502020" b="-11475"/>
                          </a:stretch>
                        </a:blipFill>
                      </a:tcPr>
                    </a:tc>
                    <a:tc>
                      <a:txBody>
                        <a:bodyPr/>
                        <a:lstStyle/>
                        <a:p>
                          <a:pPr algn="ctr" fontAlgn="ctr"/>
                          <a:r>
                            <a:rPr lang="en-US" altLang="ja-JP" sz="1400" b="0"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rPr>
                            <a:t>0.041</a:t>
                          </a:r>
                        </a:p>
                      </a:txBody>
                      <a:tcPr marL="0" marR="0" marT="0" marB="0" anchor="ctr">
                        <a:lnL w="381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CCECFF"/>
                        </a:solidFill>
                      </a:tcPr>
                    </a:tc>
                    <a:tc>
                      <a:txBody>
                        <a:bodyPr/>
                        <a:lstStyle/>
                        <a:p>
                          <a:pPr algn="ctr" fontAlgn="ctr"/>
                          <a:r>
                            <a:rPr lang="en-US" altLang="ja-JP" sz="1400" b="0"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rPr>
                            <a:t>0.127</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CCECFF"/>
                        </a:solidFill>
                      </a:tcPr>
                    </a:tc>
                    <a:tc>
                      <a:txBody>
                        <a:bodyPr/>
                        <a:lstStyle/>
                        <a:p>
                          <a:pPr algn="ctr" fontAlgn="ctr"/>
                          <a:r>
                            <a:rPr lang="en-US" altLang="ja-JP" sz="1400" b="0"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rPr>
                            <a:t>4.608</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CCECFF"/>
                        </a:solidFill>
                      </a:tcPr>
                    </a:tc>
                    <a:tc>
                      <a:txBody>
                        <a:bodyPr/>
                        <a:lstStyle/>
                        <a:p>
                          <a:pPr algn="ctr" fontAlgn="ctr"/>
                          <a:r>
                            <a:rPr lang="en-US" altLang="ja-JP" sz="1400" b="0"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rPr>
                            <a:t>72.44</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CCECFF"/>
                        </a:solidFill>
                      </a:tcPr>
                    </a:tc>
                    <a:tc>
                      <a:txBody>
                        <a:bodyPr/>
                        <a:lstStyle/>
                        <a:p>
                          <a:pPr algn="ctr" fontAlgn="ctr"/>
                          <a:r>
                            <a:rPr lang="en-US" altLang="ja-JP" sz="1400" b="0"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rPr>
                            <a:t>273.6</a:t>
                          </a:r>
                        </a:p>
                      </a:txBody>
                      <a:tcPr marL="0" marR="0" marT="0" marB="0" anchor="ctr">
                        <a:lnL w="19050" cap="flat" cmpd="sng" algn="ctr">
                          <a:solidFill>
                            <a:schemeClr val="bg1"/>
                          </a:solidFill>
                          <a:prstDash val="solid"/>
                          <a:round/>
                          <a:headEnd type="none" w="med" len="med"/>
                          <a:tailEnd type="none" w="med" len="med"/>
                        </a:lnL>
                        <a:lnT w="1905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CCECFF"/>
                        </a:solidFill>
                      </a:tcPr>
                    </a:tc>
                    <a:extLst>
                      <a:ext uri="{0D108BD9-81ED-4DB2-BD59-A6C34878D82A}">
                        <a16:rowId xmlns:a16="http://schemas.microsoft.com/office/drawing/2014/main" val="1317506024"/>
                      </a:ext>
                    </a:extLst>
                  </a:tr>
                </a:tbl>
              </a:graphicData>
            </a:graphic>
          </p:graphicFrame>
        </mc:Fallback>
      </mc:AlternateContent>
      <p:sp>
        <p:nvSpPr>
          <p:cNvPr id="61" name="矢印: 環状 60">
            <a:extLst>
              <a:ext uri="{FF2B5EF4-FFF2-40B4-BE49-F238E27FC236}">
                <a16:creationId xmlns:a16="http://schemas.microsoft.com/office/drawing/2014/main" id="{460BB965-762A-A593-45A6-6F60334F987A}"/>
              </a:ext>
            </a:extLst>
          </p:cNvPr>
          <p:cNvSpPr/>
          <p:nvPr/>
        </p:nvSpPr>
        <p:spPr bwMode="auto">
          <a:xfrm rot="5400000" flipV="1">
            <a:off x="4911123" y="3512037"/>
            <a:ext cx="2130838" cy="2478309"/>
          </a:xfrm>
          <a:prstGeom prst="circularArrow">
            <a:avLst>
              <a:gd name="adj1" fmla="val 15092"/>
              <a:gd name="adj2" fmla="val 1541295"/>
              <a:gd name="adj3" fmla="val 19877899"/>
              <a:gd name="adj4" fmla="val 10863664"/>
              <a:gd name="adj5" fmla="val 15077"/>
            </a:avLst>
          </a:prstGeom>
          <a:solidFill>
            <a:srgbClr val="0070C0"/>
          </a:solidFill>
          <a:ln w="22225">
            <a:noFill/>
          </a:ln>
          <a:effectLst>
            <a:outerShdw blurRad="50800" dist="38100" dir="2700000" algn="tl" rotWithShape="0">
              <a:prstClr val="black">
                <a:alpha val="40000"/>
              </a:prstClr>
            </a:outerShdw>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85000"/>
              </a:lnSpc>
              <a:spcBef>
                <a:spcPct val="0"/>
              </a:spcBef>
              <a:spcAft>
                <a:spcPct val="0"/>
              </a:spcAft>
              <a:buClrTx/>
              <a:buSzTx/>
              <a:buFontTx/>
              <a:buNone/>
              <a:tabLst/>
            </a:pPr>
            <a:endParaRPr kumimoji="1" lang="ja-JP" altLang="en-US" sz="1200" b="0" i="0" u="none" strike="noStrike" cap="none" normalizeH="0" baseline="0">
              <a:ln>
                <a:noFill/>
              </a:ln>
              <a:solidFill>
                <a:schemeClr val="tx1"/>
              </a:solidFill>
              <a:effectLst/>
              <a:latin typeface="Arial" charset="0"/>
              <a:ea typeface="ＭＳ Ｐゴシック" charset="-128"/>
            </a:endParaRPr>
          </a:p>
        </p:txBody>
      </p:sp>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38844DE9-0769-7CD5-953E-4487A2D87DB6}"/>
                  </a:ext>
                </a:extLst>
              </p:cNvPr>
              <p:cNvSpPr txBox="1"/>
              <p:nvPr/>
            </p:nvSpPr>
            <p:spPr>
              <a:xfrm>
                <a:off x="4673047" y="4433212"/>
                <a:ext cx="865877" cy="646331"/>
              </a:xfrm>
              <a:prstGeom prst="rect">
                <a:avLst/>
              </a:prstGeom>
              <a:solidFill>
                <a:schemeClr val="bg1"/>
              </a:solidFill>
              <a:ln w="19050">
                <a:solidFill>
                  <a:schemeClr val="tx1"/>
                </a:solidFill>
              </a:ln>
            </p:spPr>
            <p:txBody>
              <a:bodyPr wrap="square">
                <a:spAutoFit/>
              </a:bodyPr>
              <a:lstStyle/>
              <a:p>
                <a:pPr algn="ctr"/>
                <a14:m>
                  <m:oMath xmlns:m="http://schemas.openxmlformats.org/officeDocument/2006/math">
                    <m:r>
                      <a:rPr lang="en-US" altLang="ja-JP" sz="1800" b="0" i="1" smtClean="0">
                        <a:latin typeface="Cambria Math" panose="02040503050406030204" pitchFamily="18" charset="0"/>
                      </a:rPr>
                      <m:t>𝑅</m:t>
                    </m:r>
                    <m:r>
                      <a:rPr lang="en-US" altLang="ja-JP" sz="1800" b="0" i="1" smtClean="0">
                        <a:latin typeface="Cambria Math" panose="02040503050406030204" pitchFamily="18" charset="0"/>
                      </a:rPr>
                      <m:t>, </m:t>
                    </m:r>
                    <m:r>
                      <a:rPr lang="en-US" altLang="ja-JP" sz="1800" b="0" i="1" smtClean="0">
                        <a:latin typeface="Cambria Math" panose="02040503050406030204" pitchFamily="18" charset="0"/>
                      </a:rPr>
                      <m:t>𝐶</m:t>
                    </m:r>
                  </m:oMath>
                </a14:m>
                <a:r>
                  <a:rPr lang="ja-JP" altLang="en-US" sz="1800" dirty="0"/>
                  <a:t> を</a:t>
                </a:r>
                <a:endParaRPr lang="en-US" altLang="ja-JP" sz="1800" dirty="0"/>
              </a:p>
              <a:p>
                <a:pPr algn="ctr"/>
                <a:r>
                  <a:rPr lang="ja-JP" altLang="en-US" sz="1800" dirty="0"/>
                  <a:t>計算</a:t>
                </a:r>
              </a:p>
            </p:txBody>
          </p:sp>
        </mc:Choice>
        <mc:Fallback xmlns="">
          <p:sp>
            <p:nvSpPr>
              <p:cNvPr id="64" name="テキスト ボックス 63">
                <a:extLst>
                  <a:ext uri="{FF2B5EF4-FFF2-40B4-BE49-F238E27FC236}">
                    <a16:creationId xmlns:a16="http://schemas.microsoft.com/office/drawing/2014/main" id="{38844DE9-0769-7CD5-953E-4487A2D87DB6}"/>
                  </a:ext>
                </a:extLst>
              </p:cNvPr>
              <p:cNvSpPr txBox="1">
                <a:spLocks noRot="1" noChangeAspect="1" noMove="1" noResize="1" noEditPoints="1" noAdjustHandles="1" noChangeArrowheads="1" noChangeShapeType="1" noTextEdit="1"/>
              </p:cNvSpPr>
              <p:nvPr/>
            </p:nvSpPr>
            <p:spPr>
              <a:xfrm>
                <a:off x="4673047" y="4433212"/>
                <a:ext cx="865877" cy="646331"/>
              </a:xfrm>
              <a:prstGeom prst="rect">
                <a:avLst/>
              </a:prstGeom>
              <a:blipFill>
                <a:blip r:embed="rId13"/>
                <a:stretch>
                  <a:fillRect t="-5505" r="-2069" b="-10092"/>
                </a:stretch>
              </a:blipFill>
              <a:ln w="19050">
                <a:solidFill>
                  <a:schemeClr val="tx1"/>
                </a:solidFill>
              </a:ln>
            </p:spPr>
            <p:txBody>
              <a:bodyPr/>
              <a:lstStyle/>
              <a:p>
                <a:r>
                  <a:rPr lang="ja-JP" altLang="en-US">
                    <a:noFill/>
                  </a:rPr>
                  <a:t> </a:t>
                </a:r>
              </a:p>
            </p:txBody>
          </p:sp>
        </mc:Fallback>
      </mc:AlternateContent>
      <p:sp>
        <p:nvSpPr>
          <p:cNvPr id="65" name="テキスト ボックス 64">
            <a:extLst>
              <a:ext uri="{FF2B5EF4-FFF2-40B4-BE49-F238E27FC236}">
                <a16:creationId xmlns:a16="http://schemas.microsoft.com/office/drawing/2014/main" id="{C47056D5-9039-1352-18BD-3952CB63C1BD}"/>
              </a:ext>
            </a:extLst>
          </p:cNvPr>
          <p:cNvSpPr txBox="1"/>
          <p:nvPr/>
        </p:nvSpPr>
        <p:spPr>
          <a:xfrm>
            <a:off x="631735" y="4668508"/>
            <a:ext cx="3705193" cy="646331"/>
          </a:xfrm>
          <a:prstGeom prst="rect">
            <a:avLst/>
          </a:prstGeom>
          <a:noFill/>
        </p:spPr>
        <p:txBody>
          <a:bodyPr wrap="square">
            <a:spAutoFit/>
          </a:bodyPr>
          <a:lstStyle/>
          <a:p>
            <a:pPr marL="285750" indent="-285750">
              <a:buClr>
                <a:srgbClr val="0070C0"/>
              </a:buClr>
              <a:buSzPct val="110000"/>
              <a:buFont typeface="Yu Gothic UI" panose="020B0500000000000000" pitchFamily="50" charset="-128"/>
              <a:buChar char="★"/>
            </a:pPr>
            <a:r>
              <a:rPr lang="ja-JP" altLang="en-US" sz="1800" dirty="0">
                <a:latin typeface="Cambria Math" panose="02040503050406030204" pitchFamily="18" charset="0"/>
              </a:rPr>
              <a:t>複数のガウス関数の重ね合わせと仮定してスペクトル分離</a:t>
            </a:r>
            <a:endParaRPr lang="ja-JP" altLang="en-US" sz="1800" dirty="0"/>
          </a:p>
        </p:txBody>
      </p:sp>
    </p:spTree>
    <p:extLst>
      <p:ext uri="{BB962C8B-B14F-4D97-AF65-F5344CB8AC3E}">
        <p14:creationId xmlns:p14="http://schemas.microsoft.com/office/powerpoint/2010/main" val="4046526742"/>
      </p:ext>
    </p:extLst>
  </p:cSld>
  <p:clrMapOvr>
    <a:masterClrMapping/>
  </p:clrMapOvr>
</p:sld>
</file>

<file path=ppt/theme/theme1.xml><?xml version="1.0" encoding="utf-8"?>
<a:theme xmlns:a="http://schemas.openxmlformats.org/drawingml/2006/main" name="デザインの設定">
  <a:themeElements>
    <a:clrScheme name="デザインの設定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ユーザー定義 1">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alpha val="29000"/>
          </a:schemeClr>
        </a:solidFill>
        <a:ln w="22225">
          <a:solidFill>
            <a:srgbClr val="4472C4"/>
          </a:solidFill>
        </a:ln>
        <a:effectLst/>
      </a:spPr>
      <a:bodyPr vert="horz" wrap="square" lIns="0" tIns="0" rIns="0" bIns="0" numCol="1" rtlCol="0" anchor="t" anchorCtr="0" compatLnSpc="1">
        <a:prstTxWarp prst="textNoShape">
          <a:avLst/>
        </a:prstTxWarp>
        <a:noAutofit/>
      </a:bodyPr>
      <a:lstStyle>
        <a:defPPr marL="0" marR="0" indent="0" algn="l" defTabSz="914400" rtl="0" eaLnBrk="1" fontAlgn="base" latinLnBrk="0" hangingPunct="1">
          <a:lnSpc>
            <a:spcPct val="85000"/>
          </a:lnSpc>
          <a:spcBef>
            <a:spcPct val="0"/>
          </a:spcBef>
          <a:spcAft>
            <a:spcPct val="0"/>
          </a:spcAft>
          <a:buClrTx/>
          <a:buSzTx/>
          <a:buFontTx/>
          <a:buNone/>
          <a:tabLst/>
          <a:defRPr kumimoji="1" sz="1200" b="0" i="0" u="none" strike="noStrike" cap="none" normalizeH="0" baseline="0" smtClean="0">
            <a:ln>
              <a:noFill/>
            </a:ln>
            <a:solidFill>
              <a:schemeClr val="tx1"/>
            </a:solidFill>
            <a:effectLst/>
            <a:latin typeface="Arial" charset="0"/>
            <a:ea typeface="ＭＳ Ｐゴシック" charset="-128"/>
          </a:defRPr>
        </a:defPPr>
      </a:lstStyle>
    </a:spDef>
    <a:lnDef>
      <a:spPr bwMode="auto">
        <a:solidFill>
          <a:schemeClr val="accent1"/>
        </a:solidFill>
        <a:ln w="57150" cap="flat" cmpd="sng" algn="ctr">
          <a:solidFill>
            <a:schemeClr val="accent1">
              <a:lumMod val="50000"/>
            </a:schemeClr>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a:lstStyle/>
    </a:lnDef>
    <a:txDef>
      <a:spPr>
        <a:noFill/>
      </a:spPr>
      <a:bodyPr wrap="square" rtlCol="0">
        <a:spAutoFit/>
      </a:bodyPr>
      <a:lstStyle>
        <a:defPPr>
          <a:defRPr kumimoji="1" sz="1800" dirty="0" smtClean="0">
            <a:latin typeface="+mj-ea"/>
            <a:ea typeface="+mj-ea"/>
          </a:defRPr>
        </a:defPPr>
      </a:lstStyle>
    </a:txDef>
  </a:objectDefaults>
  <a:extraClrSchemeLst>
    <a:extraClrScheme>
      <a:clrScheme name="デザインの設定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デザインの設定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デザインの設定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デザインの設定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デザインの設定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デザインの設定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デザインの設定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デザインの設定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デザインの設定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デザインの設定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デザインの設定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デザインの設定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42698</TotalTime>
  <Words>1625</Words>
  <Application>Microsoft Office PowerPoint</Application>
  <PresentationFormat>A4 210 x 297 mm</PresentationFormat>
  <Paragraphs>406</Paragraphs>
  <Slides>31</Slides>
  <Notes>9</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31</vt:i4>
      </vt:variant>
    </vt:vector>
  </HeadingPairs>
  <TitlesOfParts>
    <vt:vector size="41" baseType="lpstr">
      <vt:lpstr>Meiryo UI</vt:lpstr>
      <vt:lpstr>ＭＳ Ｐゴシック</vt:lpstr>
      <vt:lpstr>Osaka</vt:lpstr>
      <vt:lpstr>Yu Gothic UI</vt:lpstr>
      <vt:lpstr>メイリオ</vt:lpstr>
      <vt:lpstr>Arial</vt:lpstr>
      <vt:lpstr>Cambria Math</vt:lpstr>
      <vt:lpstr>Candara</vt:lpstr>
      <vt:lpstr>Wingdings</vt:lpstr>
      <vt:lpstr>デザインの設定</vt:lpstr>
      <vt:lpstr>PowerPoint プレゼンテーション</vt:lpstr>
      <vt:lpstr>目次</vt:lpstr>
      <vt:lpstr>目次</vt:lpstr>
      <vt:lpstr>進捗状況</vt:lpstr>
      <vt:lpstr>目次</vt:lpstr>
      <vt:lpstr>構造関数　計算手法開発</vt:lpstr>
      <vt:lpstr>PowerPoint プレゼンテーション</vt:lpstr>
      <vt:lpstr>構造関数　計算手法開発</vt:lpstr>
      <vt:lpstr>構造関数　計算手法開発</vt:lpstr>
      <vt:lpstr>構造関数　計算手法開発</vt:lpstr>
      <vt:lpstr>構造関数　計算手法開発</vt:lpstr>
      <vt:lpstr>構造関数　計算手法開発</vt:lpstr>
      <vt:lpstr>構造関数　計算手法開発</vt:lpstr>
      <vt:lpstr>構造関数　計算手法開発</vt:lpstr>
      <vt:lpstr>構造関数　計算手法開発</vt:lpstr>
      <vt:lpstr>構造関数　計算手法開発</vt:lpstr>
      <vt:lpstr>構造関数　計算手法開発</vt:lpstr>
      <vt:lpstr>目次</vt:lpstr>
      <vt:lpstr>OSAB　中試酸化炉　シミュレーション</vt:lpstr>
      <vt:lpstr>OSAB　中試酸化炉　シミュレーション</vt:lpstr>
      <vt:lpstr>OSAB　中試酸化炉　シミュレーション</vt:lpstr>
      <vt:lpstr>OSAB　中試酸化炉　シミュレーション</vt:lpstr>
      <vt:lpstr>OSAB　中試酸化炉　シミュレーション</vt:lpstr>
      <vt:lpstr>OSAB　中試酸化炉　シミュレーション</vt:lpstr>
      <vt:lpstr>OSAB　中試酸化炉　シミュレーション</vt:lpstr>
      <vt:lpstr>OSAB　中試酸化炉　シミュレーション</vt:lpstr>
      <vt:lpstr>目次</vt:lpstr>
      <vt:lpstr>検査自動化Gr　HTML自動解析システム</vt:lpstr>
      <vt:lpstr>目次</vt:lpstr>
      <vt:lpstr>今後の予定</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monden kenji</dc:creator>
  <cp:lastModifiedBy>塩谷 晃弘 / Akihiro Shiotani</cp:lastModifiedBy>
  <cp:revision>1562</cp:revision>
  <cp:lastPrinted>2019-10-24T00:49:45Z</cp:lastPrinted>
  <dcterms:created xsi:type="dcterms:W3CDTF">2013-06-14T07:38:38Z</dcterms:created>
  <dcterms:modified xsi:type="dcterms:W3CDTF">2022-12-12T01:36:01Z</dcterms:modified>
</cp:coreProperties>
</file>