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34"/>
  </p:notesMasterIdLst>
  <p:handoutMasterIdLst>
    <p:handoutMasterId r:id="rId35"/>
  </p:handoutMasterIdLst>
  <p:sldIdLst>
    <p:sldId id="668" r:id="rId2"/>
    <p:sldId id="1238" r:id="rId3"/>
    <p:sldId id="1237" r:id="rId4"/>
    <p:sldId id="1275" r:id="rId5"/>
    <p:sldId id="1300" r:id="rId6"/>
    <p:sldId id="1293" r:id="rId7"/>
    <p:sldId id="1304" r:id="rId8"/>
    <p:sldId id="1315" r:id="rId9"/>
    <p:sldId id="1331" r:id="rId10"/>
    <p:sldId id="1330" r:id="rId11"/>
    <p:sldId id="1320" r:id="rId12"/>
    <p:sldId id="1321" r:id="rId13"/>
    <p:sldId id="1256" r:id="rId14"/>
    <p:sldId id="1314" r:id="rId15"/>
    <p:sldId id="1255" r:id="rId16"/>
    <p:sldId id="1263" r:id="rId17"/>
    <p:sldId id="1280" r:id="rId18"/>
    <p:sldId id="1301" r:id="rId19"/>
    <p:sldId id="1317" r:id="rId20"/>
    <p:sldId id="1323" r:id="rId21"/>
    <p:sldId id="1327" r:id="rId22"/>
    <p:sldId id="1325" r:id="rId23"/>
    <p:sldId id="1329" r:id="rId24"/>
    <p:sldId id="1328" r:id="rId25"/>
    <p:sldId id="1326" r:id="rId26"/>
    <p:sldId id="1309" r:id="rId27"/>
    <p:sldId id="1303" r:id="rId28"/>
    <p:sldId id="1250" r:id="rId29"/>
    <p:sldId id="1311" r:id="rId30"/>
    <p:sldId id="1313" r:id="rId31"/>
    <p:sldId id="1324" r:id="rId32"/>
    <p:sldId id="1319" r:id="rId33"/>
  </p:sldIdLst>
  <p:sldSz cx="9906000" cy="6858000" type="A4"/>
  <p:notesSz cx="7099300" cy="10234613"/>
  <p:defaultTextStyle>
    <a:defPPr>
      <a:defRPr lang="ja-JP"/>
    </a:defPPr>
    <a:lvl1pPr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2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2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2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523">
          <p15:clr>
            <a:srgbClr val="A4A3A4"/>
          </p15:clr>
        </p15:guide>
        <p15:guide id="2" orient="horz" pos="1071">
          <p15:clr>
            <a:srgbClr val="A4A3A4"/>
          </p15:clr>
        </p15:guide>
        <p15:guide id="3" orient="horz" pos="3249">
          <p15:clr>
            <a:srgbClr val="A4A3A4"/>
          </p15:clr>
        </p15:guide>
        <p15:guide id="4" orient="horz" pos="3838">
          <p15:clr>
            <a:srgbClr val="A4A3A4"/>
          </p15:clr>
        </p15:guide>
        <p15:guide id="5" orient="horz" pos="3997">
          <p15:clr>
            <a:srgbClr val="A4A3A4"/>
          </p15:clr>
        </p15:guide>
        <p15:guide id="6" orient="horz" pos="958">
          <p15:clr>
            <a:srgbClr val="A4A3A4"/>
          </p15:clr>
        </p15:guide>
        <p15:guide id="7" orient="horz" pos="867">
          <p15:clr>
            <a:srgbClr val="A4A3A4"/>
          </p15:clr>
        </p15:guide>
        <p15:guide id="8" orient="horz" pos="3801">
          <p15:clr>
            <a:srgbClr val="A4A3A4"/>
          </p15:clr>
        </p15:guide>
        <p15:guide id="9" pos="1442">
          <p15:clr>
            <a:srgbClr val="A4A3A4"/>
          </p15:clr>
        </p15:guide>
        <p15:guide id="10" pos="3347">
          <p15:clr>
            <a:srgbClr val="A4A3A4"/>
          </p15:clr>
        </p15:guide>
        <p15:guide id="11" pos="4481">
          <p15:clr>
            <a:srgbClr val="A4A3A4"/>
          </p15:clr>
        </p15:guide>
        <p15:guide id="12" pos="5184">
          <p15:clr>
            <a:srgbClr val="A4A3A4"/>
          </p15:clr>
        </p15:guide>
        <p15:guide id="13" pos="3460">
          <p15:clr>
            <a:srgbClr val="A4A3A4"/>
          </p15:clr>
        </p15:guide>
        <p15:guide id="14" pos="1124">
          <p15:clr>
            <a:srgbClr val="A4A3A4"/>
          </p15:clr>
        </p15:guide>
        <p15:guide id="15" pos="5025">
          <p15:clr>
            <a:srgbClr val="A4A3A4"/>
          </p15:clr>
        </p15:guide>
        <p15:guide id="16" pos="1759">
          <p15:clr>
            <a:srgbClr val="A4A3A4"/>
          </p15:clr>
        </p15:guide>
      </p15:sldGuideLst>
    </p:ext>
    <p:ext uri="{2D200454-40CA-4A62-9FC3-DE9A4176ACB9}">
      <p15:notesGuideLst xmlns:p15="http://schemas.microsoft.com/office/powerpoint/2012/main">
        <p15:guide id="1" orient="horz" pos="3142" userDrawn="1">
          <p15:clr>
            <a:srgbClr val="A4A3A4"/>
          </p15:clr>
        </p15:guide>
        <p15:guide id="2" pos="2166" userDrawn="1">
          <p15:clr>
            <a:srgbClr val="A4A3A4"/>
          </p15:clr>
        </p15:guide>
        <p15:guide id="3" orient="horz" pos="3134" userDrawn="1">
          <p15:clr>
            <a:srgbClr val="A4A3A4"/>
          </p15:clr>
        </p15:guide>
        <p15:guide id="4" pos="2142" userDrawn="1">
          <p15:clr>
            <a:srgbClr val="A4A3A4"/>
          </p15:clr>
        </p15:guide>
        <p15:guide id="5" orient="horz" pos="3135" userDrawn="1">
          <p15:clr>
            <a:srgbClr val="A4A3A4"/>
          </p15:clr>
        </p15:guide>
        <p15:guide id="6" orient="horz" pos="3127" userDrawn="1">
          <p15:clr>
            <a:srgbClr val="A4A3A4"/>
          </p15:clr>
        </p15:guide>
        <p15:guide id="7" pos="2165" userDrawn="1">
          <p15:clr>
            <a:srgbClr val="A4A3A4"/>
          </p15:clr>
        </p15:guide>
        <p15:guide id="8" pos="2141" userDrawn="1">
          <p15:clr>
            <a:srgbClr val="A4A3A4"/>
          </p15:clr>
        </p15:guide>
        <p15:guide id="9" orient="horz" pos="3128" userDrawn="1">
          <p15:clr>
            <a:srgbClr val="A4A3A4"/>
          </p15:clr>
        </p15:guide>
        <p15:guide id="10" orient="horz" pos="3239">
          <p15:clr>
            <a:srgbClr val="A4A3A4"/>
          </p15:clr>
        </p15:guide>
        <p15:guide id="11" orient="horz" pos="3230">
          <p15:clr>
            <a:srgbClr val="A4A3A4"/>
          </p15:clr>
        </p15:guide>
        <p15:guide id="12" orient="horz" pos="3231">
          <p15:clr>
            <a:srgbClr val="A4A3A4"/>
          </p15:clr>
        </p15:guide>
        <p15:guide id="13" orient="horz" pos="3224">
          <p15:clr>
            <a:srgbClr val="A4A3A4"/>
          </p15:clr>
        </p15:guide>
        <p15:guide id="14" pos="2262">
          <p15:clr>
            <a:srgbClr val="A4A3A4"/>
          </p15:clr>
        </p15:guide>
        <p15:guide id="15" pos="2237">
          <p15:clr>
            <a:srgbClr val="A4A3A4"/>
          </p15:clr>
        </p15:guide>
        <p15:guide id="16" pos="2261">
          <p15:clr>
            <a:srgbClr val="A4A3A4"/>
          </p15:clr>
        </p15:guide>
        <p15:guide id="17" orient="horz" pos="3047">
          <p15:clr>
            <a:srgbClr val="A4A3A4"/>
          </p15:clr>
        </p15:guide>
        <p15:guide id="18" orient="horz" pos="3040">
          <p15:clr>
            <a:srgbClr val="A4A3A4"/>
          </p15:clr>
        </p15:guide>
        <p15:guide id="19" orient="horz" pos="3041">
          <p15:clr>
            <a:srgbClr val="A4A3A4"/>
          </p15:clr>
        </p15:guide>
        <p15:guide id="20" orient="horz" pos="3033">
          <p15:clr>
            <a:srgbClr val="A4A3A4"/>
          </p15:clr>
        </p15:guide>
        <p15:guide id="21" orient="horz" pos="3034">
          <p15:clr>
            <a:srgbClr val="A4A3A4"/>
          </p15:clr>
        </p15:guide>
        <p15:guide id="22" orient="horz" pos="3133">
          <p15:clr>
            <a:srgbClr val="A4A3A4"/>
          </p15:clr>
        </p15:guide>
        <p15:guide id="23" pos="2074">
          <p15:clr>
            <a:srgbClr val="A4A3A4"/>
          </p15:clr>
        </p15:guide>
        <p15:guide id="24" pos="2051">
          <p15:clr>
            <a:srgbClr val="A4A3A4"/>
          </p15:clr>
        </p15:guide>
        <p15:guide id="25" pos="2073">
          <p15:clr>
            <a:srgbClr val="A4A3A4"/>
          </p15:clr>
        </p15:guide>
        <p15:guide id="26" pos="2050">
          <p15:clr>
            <a:srgbClr val="A4A3A4"/>
          </p15:clr>
        </p15:guide>
        <p15:guide id="27" orient="horz" pos="3232">
          <p15:clr>
            <a:srgbClr val="A4A3A4"/>
          </p15:clr>
        </p15:guide>
        <p15:guide id="28" orient="horz" pos="3225">
          <p15:clr>
            <a:srgbClr val="A4A3A4"/>
          </p15:clr>
        </p15:guide>
        <p15:guide id="29" orient="horz" pos="3339">
          <p15:clr>
            <a:srgbClr val="A4A3A4"/>
          </p15:clr>
        </p15:guide>
        <p15:guide id="30" orient="horz" pos="3330">
          <p15:clr>
            <a:srgbClr val="A4A3A4"/>
          </p15:clr>
        </p15:guide>
        <p15:guide id="31" orient="horz" pos="3331">
          <p15:clr>
            <a:srgbClr val="A4A3A4"/>
          </p15:clr>
        </p15:guide>
        <p15:guide id="32" orient="horz" pos="3324">
          <p15:clr>
            <a:srgbClr val="A4A3A4"/>
          </p15:clr>
        </p15:guide>
        <p15:guide id="33" pos="2236">
          <p15:clr>
            <a:srgbClr val="A4A3A4"/>
          </p15:clr>
        </p15:guide>
        <p15:guide id="34" pos="2362">
          <p15:clr>
            <a:srgbClr val="A4A3A4"/>
          </p15:clr>
        </p15:guide>
        <p15:guide id="35" pos="2336">
          <p15:clr>
            <a:srgbClr val="A4A3A4"/>
          </p15:clr>
        </p15:guide>
        <p15:guide id="36" pos="23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C8C93"/>
    <a:srgbClr val="F2F6FA"/>
    <a:srgbClr val="CCECFF"/>
    <a:srgbClr val="FAF2D2"/>
    <a:srgbClr val="FFCCCC"/>
    <a:srgbClr val="FF99FF"/>
    <a:srgbClr val="EEE0DC"/>
    <a:srgbClr val="0D0905"/>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2631B-731B-42AD-BF53-188019AAD181}" v="1703" dt="2022-09-09T04:07:46.53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1" autoAdjust="0"/>
    <p:restoredTop sz="96804" autoAdjust="0"/>
  </p:normalViewPr>
  <p:slideViewPr>
    <p:cSldViewPr snapToObjects="1">
      <p:cViewPr varScale="1">
        <p:scale>
          <a:sx n="126" d="100"/>
          <a:sy n="126" d="100"/>
        </p:scale>
        <p:origin x="396" y="120"/>
      </p:cViewPr>
      <p:guideLst>
        <p:guide orient="horz" pos="2523"/>
        <p:guide orient="horz" pos="1071"/>
        <p:guide orient="horz" pos="3249"/>
        <p:guide orient="horz" pos="3838"/>
        <p:guide orient="horz" pos="3997"/>
        <p:guide orient="horz" pos="958"/>
        <p:guide orient="horz" pos="867"/>
        <p:guide orient="horz" pos="3801"/>
        <p:guide pos="1442"/>
        <p:guide pos="3347"/>
        <p:guide pos="4481"/>
        <p:guide pos="5184"/>
        <p:guide pos="3460"/>
        <p:guide pos="1124"/>
        <p:guide pos="5025"/>
        <p:guide pos="1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040" y="-84"/>
      </p:cViewPr>
      <p:guideLst>
        <p:guide orient="horz" pos="3142"/>
        <p:guide pos="2166"/>
        <p:guide orient="horz" pos="3134"/>
        <p:guide pos="2142"/>
        <p:guide orient="horz" pos="3135"/>
        <p:guide orient="horz" pos="3127"/>
        <p:guide pos="2165"/>
        <p:guide pos="2141"/>
        <p:guide orient="horz" pos="3128"/>
        <p:guide orient="horz" pos="3239"/>
        <p:guide orient="horz" pos="3230"/>
        <p:guide orient="horz" pos="3231"/>
        <p:guide orient="horz" pos="3224"/>
        <p:guide pos="2262"/>
        <p:guide pos="2237"/>
        <p:guide pos="2261"/>
        <p:guide orient="horz" pos="3047"/>
        <p:guide orient="horz" pos="3040"/>
        <p:guide orient="horz" pos="3041"/>
        <p:guide orient="horz" pos="3033"/>
        <p:guide orient="horz" pos="3034"/>
        <p:guide orient="horz" pos="3133"/>
        <p:guide pos="2074"/>
        <p:guide pos="2051"/>
        <p:guide pos="2073"/>
        <p:guide pos="2050"/>
        <p:guide orient="horz" pos="3232"/>
        <p:guide orient="horz" pos="3225"/>
        <p:guide orient="horz" pos="3339"/>
        <p:guide orient="horz" pos="3330"/>
        <p:guide orient="horz" pos="3331"/>
        <p:guide orient="horz" pos="3324"/>
        <p:guide pos="2236"/>
        <p:guide pos="2362"/>
        <p:guide pos="2336"/>
        <p:guide pos="236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塩谷 晃弘 / Akihiro Shiotani" userId="50aef054-9327-40af-9729-b525352b79f1" providerId="ADAL" clId="{A52BBFC4-1330-4627-B39B-AC2A2FE11807}"/>
    <pc:docChg chg="undo redo custSel addSld delSld modSld sldOrd">
      <pc:chgData name="塩谷 晃弘 / Akihiro Shiotani" userId="50aef054-9327-40af-9729-b525352b79f1" providerId="ADAL" clId="{A52BBFC4-1330-4627-B39B-AC2A2FE11807}" dt="2022-07-21T04:26:49.470" v="8215" actId="1037"/>
      <pc:docMkLst>
        <pc:docMk/>
      </pc:docMkLst>
      <pc:sldChg chg="addSp delSp modSp mod">
        <pc:chgData name="塩谷 晃弘 / Akihiro Shiotani" userId="50aef054-9327-40af-9729-b525352b79f1" providerId="ADAL" clId="{A52BBFC4-1330-4627-B39B-AC2A2FE11807}" dt="2022-07-20T22:42:10.758" v="5581" actId="2162"/>
        <pc:sldMkLst>
          <pc:docMk/>
          <pc:sldMk cId="2211404028" sldId="1200"/>
        </pc:sldMkLst>
        <pc:graphicFrameChg chg="add del mod">
          <ac:chgData name="塩谷 晃弘 / Akihiro Shiotani" userId="50aef054-9327-40af-9729-b525352b79f1" providerId="ADAL" clId="{A52BBFC4-1330-4627-B39B-AC2A2FE11807}" dt="2022-07-19T23:50:07.433" v="86"/>
          <ac:graphicFrameMkLst>
            <pc:docMk/>
            <pc:sldMk cId="2211404028" sldId="1200"/>
            <ac:graphicFrameMk id="2" creationId="{58316B5B-E4F0-47EB-CED6-DD8C93CEDB86}"/>
          </ac:graphicFrameMkLst>
        </pc:graphicFrameChg>
        <pc:graphicFrameChg chg="mod modGraphic">
          <ac:chgData name="塩谷 晃弘 / Akihiro Shiotani" userId="50aef054-9327-40af-9729-b525352b79f1" providerId="ADAL" clId="{A52BBFC4-1330-4627-B39B-AC2A2FE11807}" dt="2022-07-20T22:42:10.758" v="5581" actId="2162"/>
          <ac:graphicFrameMkLst>
            <pc:docMk/>
            <pc:sldMk cId="2211404028" sldId="1200"/>
            <ac:graphicFrameMk id="9" creationId="{00000000-0000-0000-0000-000000000000}"/>
          </ac:graphicFrameMkLst>
        </pc:graphicFrameChg>
        <pc:cxnChg chg="mod">
          <ac:chgData name="塩谷 晃弘 / Akihiro Shiotani" userId="50aef054-9327-40af-9729-b525352b79f1" providerId="ADAL" clId="{A52BBFC4-1330-4627-B39B-AC2A2FE11807}" dt="2022-07-19T23:49:12.215" v="82" actId="1076"/>
          <ac:cxnSpMkLst>
            <pc:docMk/>
            <pc:sldMk cId="2211404028" sldId="1200"/>
            <ac:cxnSpMk id="31" creationId="{E3CA2758-E4D4-1CA8-2B97-509E81FA1E50}"/>
          </ac:cxnSpMkLst>
        </pc:cxnChg>
        <pc:cxnChg chg="add del">
          <ac:chgData name="塩谷 晃弘 / Akihiro Shiotani" userId="50aef054-9327-40af-9729-b525352b79f1" providerId="ADAL" clId="{A52BBFC4-1330-4627-B39B-AC2A2FE11807}" dt="2022-07-19T23:49:04.871" v="81" actId="478"/>
          <ac:cxnSpMkLst>
            <pc:docMk/>
            <pc:sldMk cId="2211404028" sldId="1200"/>
            <ac:cxnSpMk id="32" creationId="{D1512335-3867-5A41-70F6-A8FF0691F42B}"/>
          </ac:cxnSpMkLst>
        </pc:cxnChg>
      </pc:sldChg>
      <pc:sldChg chg="addSp delSp modSp mod">
        <pc:chgData name="塩谷 晃弘 / Akihiro Shiotani" userId="50aef054-9327-40af-9729-b525352b79f1" providerId="ADAL" clId="{A52BBFC4-1330-4627-B39B-AC2A2FE11807}" dt="2022-07-20T09:13:11.363" v="2533" actId="20577"/>
        <pc:sldMkLst>
          <pc:docMk/>
          <pc:sldMk cId="2840895415" sldId="1205"/>
        </pc:sldMkLst>
        <pc:spChg chg="mod">
          <ac:chgData name="塩谷 晃弘 / Akihiro Shiotani" userId="50aef054-9327-40af-9729-b525352b79f1" providerId="ADAL" clId="{A52BBFC4-1330-4627-B39B-AC2A2FE11807}" dt="2022-07-20T09:13:11.363" v="2533" actId="20577"/>
          <ac:spMkLst>
            <pc:docMk/>
            <pc:sldMk cId="2840895415" sldId="1205"/>
            <ac:spMk id="21" creationId="{9B10A6AC-F325-FD64-98E4-A75534B86639}"/>
          </ac:spMkLst>
        </pc:spChg>
        <pc:spChg chg="mod">
          <ac:chgData name="塩谷 晃弘 / Akihiro Shiotani" userId="50aef054-9327-40af-9729-b525352b79f1" providerId="ADAL" clId="{A52BBFC4-1330-4627-B39B-AC2A2FE11807}" dt="2022-07-20T09:11:09.527" v="2149"/>
          <ac:spMkLst>
            <pc:docMk/>
            <pc:sldMk cId="2840895415" sldId="1205"/>
            <ac:spMk id="24" creationId="{7F317AB6-46AB-A397-3BD8-05AEB237B513}"/>
          </ac:spMkLst>
        </pc:spChg>
        <pc:spChg chg="mod">
          <ac:chgData name="塩谷 晃弘 / Akihiro Shiotani" userId="50aef054-9327-40af-9729-b525352b79f1" providerId="ADAL" clId="{A52BBFC4-1330-4627-B39B-AC2A2FE11807}" dt="2022-07-20T09:12:23.286" v="2483" actId="20577"/>
          <ac:spMkLst>
            <pc:docMk/>
            <pc:sldMk cId="2840895415" sldId="1205"/>
            <ac:spMk id="25" creationId="{8F846E78-FD6E-F886-0380-E0D7A63CD1AF}"/>
          </ac:spMkLst>
        </pc:spChg>
        <pc:spChg chg="add mod">
          <ac:chgData name="塩谷 晃弘 / Akihiro Shiotani" userId="50aef054-9327-40af-9729-b525352b79f1" providerId="ADAL" clId="{A52BBFC4-1330-4627-B39B-AC2A2FE11807}" dt="2022-07-20T09:11:59.126" v="2407" actId="1036"/>
          <ac:spMkLst>
            <pc:docMk/>
            <pc:sldMk cId="2840895415" sldId="1205"/>
            <ac:spMk id="27" creationId="{97FB2EEC-8DAE-6CF9-E0C2-BC90F665968C}"/>
          </ac:spMkLst>
        </pc:spChg>
        <pc:spChg chg="del">
          <ac:chgData name="塩谷 晃弘 / Akihiro Shiotani" userId="50aef054-9327-40af-9729-b525352b79f1" providerId="ADAL" clId="{A52BBFC4-1330-4627-B39B-AC2A2FE11807}" dt="2022-07-20T09:11:09.280" v="2148" actId="478"/>
          <ac:spMkLst>
            <pc:docMk/>
            <pc:sldMk cId="2840895415" sldId="1205"/>
            <ac:spMk id="84" creationId="{73ECAFBB-1381-E2AF-A690-A152979B39DC}"/>
          </ac:spMkLst>
        </pc:spChg>
        <pc:spChg chg="mod">
          <ac:chgData name="塩谷 晃弘 / Akihiro Shiotani" userId="50aef054-9327-40af-9729-b525352b79f1" providerId="ADAL" clId="{A52BBFC4-1330-4627-B39B-AC2A2FE11807}" dt="2022-07-20T09:12:19.963" v="2472" actId="20577"/>
          <ac:spMkLst>
            <pc:docMk/>
            <pc:sldMk cId="2840895415" sldId="1205"/>
            <ac:spMk id="85" creationId="{4577C261-EB6D-13A0-88A2-C6A12740C911}"/>
          </ac:spMkLst>
        </pc:spChg>
        <pc:grpChg chg="add mod">
          <ac:chgData name="塩谷 晃弘 / Akihiro Shiotani" userId="50aef054-9327-40af-9729-b525352b79f1" providerId="ADAL" clId="{A52BBFC4-1330-4627-B39B-AC2A2FE11807}" dt="2022-07-20T09:11:59.126" v="2407" actId="1036"/>
          <ac:grpSpMkLst>
            <pc:docMk/>
            <pc:sldMk cId="2840895415" sldId="1205"/>
            <ac:grpSpMk id="22" creationId="{B454BE96-A423-AC94-5816-2B9F3C2A818E}"/>
          </ac:grpSpMkLst>
        </pc:grpChg>
        <pc:grpChg chg="mod">
          <ac:chgData name="塩谷 晃弘 / Akihiro Shiotani" userId="50aef054-9327-40af-9729-b525352b79f1" providerId="ADAL" clId="{A52BBFC4-1330-4627-B39B-AC2A2FE11807}" dt="2022-07-20T09:11:09.527" v="2149"/>
          <ac:grpSpMkLst>
            <pc:docMk/>
            <pc:sldMk cId="2840895415" sldId="1205"/>
            <ac:grpSpMk id="23" creationId="{E093C1F3-455E-9811-E76A-A5B7840E859F}"/>
          </ac:grpSpMkLst>
        </pc:grpChg>
        <pc:grpChg chg="del">
          <ac:chgData name="塩谷 晃弘 / Akihiro Shiotani" userId="50aef054-9327-40af-9729-b525352b79f1" providerId="ADAL" clId="{A52BBFC4-1330-4627-B39B-AC2A2FE11807}" dt="2022-07-20T09:11:09.280" v="2148" actId="478"/>
          <ac:grpSpMkLst>
            <pc:docMk/>
            <pc:sldMk cId="2840895415" sldId="1205"/>
            <ac:grpSpMk id="79" creationId="{38369BF7-0FDC-0045-CDC8-C7B6824E2E43}"/>
          </ac:grpSpMkLst>
        </pc:grpChg>
        <pc:cxnChg chg="mod">
          <ac:chgData name="塩谷 晃弘 / Akihiro Shiotani" userId="50aef054-9327-40af-9729-b525352b79f1" providerId="ADAL" clId="{A52BBFC4-1330-4627-B39B-AC2A2FE11807}" dt="2022-07-20T09:11:09.527" v="2149"/>
          <ac:cxnSpMkLst>
            <pc:docMk/>
            <pc:sldMk cId="2840895415" sldId="1205"/>
            <ac:cxnSpMk id="26" creationId="{E2475FB5-6780-2721-B64B-135B459BAABA}"/>
          </ac:cxnSpMkLst>
        </pc:cxnChg>
      </pc:sldChg>
      <pc:sldChg chg="addSp delSp modSp mod">
        <pc:chgData name="塩谷 晃弘 / Akihiro Shiotani" userId="50aef054-9327-40af-9729-b525352b79f1" providerId="ADAL" clId="{A52BBFC4-1330-4627-B39B-AC2A2FE11807}" dt="2022-07-21T02:48:12.031" v="7048" actId="20577"/>
        <pc:sldMkLst>
          <pc:docMk/>
          <pc:sldMk cId="309474753" sldId="1225"/>
        </pc:sldMkLst>
        <pc:spChg chg="mod">
          <ac:chgData name="塩谷 晃弘 / Akihiro Shiotani" userId="50aef054-9327-40af-9729-b525352b79f1" providerId="ADAL" clId="{A52BBFC4-1330-4627-B39B-AC2A2FE11807}" dt="2022-07-20T22:21:06.064" v="4009" actId="20577"/>
          <ac:spMkLst>
            <pc:docMk/>
            <pc:sldMk cId="309474753" sldId="1225"/>
            <ac:spMk id="5" creationId="{B220F639-A7D1-AD63-E857-00D559E82108}"/>
          </ac:spMkLst>
        </pc:spChg>
        <pc:spChg chg="add mod">
          <ac:chgData name="塩谷 晃弘 / Akihiro Shiotani" userId="50aef054-9327-40af-9729-b525352b79f1" providerId="ADAL" clId="{A52BBFC4-1330-4627-B39B-AC2A2FE11807}" dt="2022-07-21T02:48:12.031" v="7048" actId="20577"/>
          <ac:spMkLst>
            <pc:docMk/>
            <pc:sldMk cId="309474753" sldId="1225"/>
            <ac:spMk id="15" creationId="{84094209-3524-EDDE-CD70-222CFA660789}"/>
          </ac:spMkLst>
        </pc:spChg>
        <pc:spChg chg="mod">
          <ac:chgData name="塩谷 晃弘 / Akihiro Shiotani" userId="50aef054-9327-40af-9729-b525352b79f1" providerId="ADAL" clId="{A52BBFC4-1330-4627-B39B-AC2A2FE11807}" dt="2022-07-20T22:57:33.881" v="5780" actId="20577"/>
          <ac:spMkLst>
            <pc:docMk/>
            <pc:sldMk cId="309474753" sldId="1225"/>
            <ac:spMk id="38" creationId="{33E904E5-71F9-296D-56EC-2BD9CE4FFC75}"/>
          </ac:spMkLst>
        </pc:spChg>
        <pc:spChg chg="del">
          <ac:chgData name="塩谷 晃弘 / Akihiro Shiotani" userId="50aef054-9327-40af-9729-b525352b79f1" providerId="ADAL" clId="{A52BBFC4-1330-4627-B39B-AC2A2FE11807}" dt="2022-07-20T22:13:05.821" v="3209" actId="478"/>
          <ac:spMkLst>
            <pc:docMk/>
            <pc:sldMk cId="309474753" sldId="1225"/>
            <ac:spMk id="45" creationId="{1F78DAA2-5163-9B89-38FE-877CCD6848BC}"/>
          </ac:spMkLst>
        </pc:spChg>
        <pc:grpChg chg="mod">
          <ac:chgData name="塩谷 晃弘 / Akihiro Shiotani" userId="50aef054-9327-40af-9729-b525352b79f1" providerId="ADAL" clId="{A52BBFC4-1330-4627-B39B-AC2A2FE11807}" dt="2022-07-20T22:57:40.311" v="5786" actId="1036"/>
          <ac:grpSpMkLst>
            <pc:docMk/>
            <pc:sldMk cId="309474753" sldId="1225"/>
            <ac:grpSpMk id="40" creationId="{A4347873-0936-0B8F-1877-21B3B98FB62B}"/>
          </ac:grpSpMkLst>
        </pc:grpChg>
      </pc:sldChg>
      <pc:sldChg chg="modSp mod">
        <pc:chgData name="塩谷 晃弘 / Akihiro Shiotani" userId="50aef054-9327-40af-9729-b525352b79f1" providerId="ADAL" clId="{A52BBFC4-1330-4627-B39B-AC2A2FE11807}" dt="2022-07-19T23:44:45.243" v="1" actId="20577"/>
        <pc:sldMkLst>
          <pc:docMk/>
          <pc:sldMk cId="3066842340" sldId="1238"/>
        </pc:sldMkLst>
        <pc:spChg chg="mod">
          <ac:chgData name="塩谷 晃弘 / Akihiro Shiotani" userId="50aef054-9327-40af-9729-b525352b79f1" providerId="ADAL" clId="{A52BBFC4-1330-4627-B39B-AC2A2FE11807}" dt="2022-07-19T23:44:45.243" v="1" actId="20577"/>
          <ac:spMkLst>
            <pc:docMk/>
            <pc:sldMk cId="3066842340" sldId="1238"/>
            <ac:spMk id="4" creationId="{4734FC7C-1A0B-E457-2F62-2B3C9DB329C7}"/>
          </ac:spMkLst>
        </pc:spChg>
      </pc:sldChg>
      <pc:sldChg chg="del">
        <pc:chgData name="塩谷 晃弘 / Akihiro Shiotani" userId="50aef054-9327-40af-9729-b525352b79f1" providerId="ADAL" clId="{A52BBFC4-1330-4627-B39B-AC2A2FE11807}" dt="2022-07-20T09:08:44.064" v="1876" actId="47"/>
        <pc:sldMkLst>
          <pc:docMk/>
          <pc:sldMk cId="857970559" sldId="1246"/>
        </pc:sldMkLst>
      </pc:sldChg>
      <pc:sldChg chg="addSp modSp mod">
        <pc:chgData name="塩谷 晃弘 / Akihiro Shiotani" userId="50aef054-9327-40af-9729-b525352b79f1" providerId="ADAL" clId="{A52BBFC4-1330-4627-B39B-AC2A2FE11807}" dt="2022-07-21T02:56:45.075" v="7535" actId="1035"/>
        <pc:sldMkLst>
          <pc:docMk/>
          <pc:sldMk cId="3789877576" sldId="1248"/>
        </pc:sldMkLst>
        <pc:spChg chg="mod">
          <ac:chgData name="塩谷 晃弘 / Akihiro Shiotani" userId="50aef054-9327-40af-9729-b525352b79f1" providerId="ADAL" clId="{A52BBFC4-1330-4627-B39B-AC2A2FE11807}" dt="2022-07-21T02:56:34.992" v="7534" actId="1035"/>
          <ac:spMkLst>
            <pc:docMk/>
            <pc:sldMk cId="3789877576" sldId="1248"/>
            <ac:spMk id="15" creationId="{6E34FE95-2167-D992-4399-C23144C04AA8}"/>
          </ac:spMkLst>
        </pc:spChg>
        <pc:spChg chg="mod">
          <ac:chgData name="塩谷 晃弘 / Akihiro Shiotani" userId="50aef054-9327-40af-9729-b525352b79f1" providerId="ADAL" clId="{A52BBFC4-1330-4627-B39B-AC2A2FE11807}" dt="2022-07-21T02:53:45.424" v="7195"/>
          <ac:spMkLst>
            <pc:docMk/>
            <pc:sldMk cId="3789877576" sldId="1248"/>
            <ac:spMk id="19" creationId="{96DECDFA-F429-7500-B5C1-18CF903CDE78}"/>
          </ac:spMkLst>
        </pc:spChg>
        <pc:spChg chg="mod">
          <ac:chgData name="塩谷 晃弘 / Akihiro Shiotani" userId="50aef054-9327-40af-9729-b525352b79f1" providerId="ADAL" clId="{A52BBFC4-1330-4627-B39B-AC2A2FE11807}" dt="2022-07-21T02:53:55.762" v="7262" actId="20577"/>
          <ac:spMkLst>
            <pc:docMk/>
            <pc:sldMk cId="3789877576" sldId="1248"/>
            <ac:spMk id="20" creationId="{4C9A0581-BB0B-E9AA-DC54-7ECC42EDB4B5}"/>
          </ac:spMkLst>
        </pc:spChg>
        <pc:spChg chg="add mod">
          <ac:chgData name="塩谷 晃弘 / Akihiro Shiotani" userId="50aef054-9327-40af-9729-b525352b79f1" providerId="ADAL" clId="{A52BBFC4-1330-4627-B39B-AC2A2FE11807}" dt="2022-07-21T02:56:45.075" v="7535" actId="1035"/>
          <ac:spMkLst>
            <pc:docMk/>
            <pc:sldMk cId="3789877576" sldId="1248"/>
            <ac:spMk id="22" creationId="{08515630-35E8-F1BE-8B9B-6A2D29B08FA8}"/>
          </ac:spMkLst>
        </pc:spChg>
        <pc:grpChg chg="add mod">
          <ac:chgData name="塩谷 晃弘 / Akihiro Shiotani" userId="50aef054-9327-40af-9729-b525352b79f1" providerId="ADAL" clId="{A52BBFC4-1330-4627-B39B-AC2A2FE11807}" dt="2022-07-21T02:56:45.075" v="7535" actId="1035"/>
          <ac:grpSpMkLst>
            <pc:docMk/>
            <pc:sldMk cId="3789877576" sldId="1248"/>
            <ac:grpSpMk id="16" creationId="{EE5CE67D-7270-8293-31CB-CE3E1ED29BC1}"/>
          </ac:grpSpMkLst>
        </pc:grpChg>
        <pc:grpChg chg="mod">
          <ac:chgData name="塩谷 晃弘 / Akihiro Shiotani" userId="50aef054-9327-40af-9729-b525352b79f1" providerId="ADAL" clId="{A52BBFC4-1330-4627-B39B-AC2A2FE11807}" dt="2022-07-21T02:53:45.424" v="7195"/>
          <ac:grpSpMkLst>
            <pc:docMk/>
            <pc:sldMk cId="3789877576" sldId="1248"/>
            <ac:grpSpMk id="17" creationId="{2E3168DE-9995-0E41-69BD-A81F40EB9695}"/>
          </ac:grpSpMkLst>
        </pc:grpChg>
        <pc:grpChg chg="mod">
          <ac:chgData name="塩谷 晃弘 / Akihiro Shiotani" userId="50aef054-9327-40af-9729-b525352b79f1" providerId="ADAL" clId="{A52BBFC4-1330-4627-B39B-AC2A2FE11807}" dt="2022-07-21T02:56:34.992" v="7534" actId="1035"/>
          <ac:grpSpMkLst>
            <pc:docMk/>
            <pc:sldMk cId="3789877576" sldId="1248"/>
            <ac:grpSpMk id="40" creationId="{A4347873-0936-0B8F-1877-21B3B98FB62B}"/>
          </ac:grpSpMkLst>
        </pc:grpChg>
        <pc:cxnChg chg="mod">
          <ac:chgData name="塩谷 晃弘 / Akihiro Shiotani" userId="50aef054-9327-40af-9729-b525352b79f1" providerId="ADAL" clId="{A52BBFC4-1330-4627-B39B-AC2A2FE11807}" dt="2022-07-21T02:53:45.424" v="7195"/>
          <ac:cxnSpMkLst>
            <pc:docMk/>
            <pc:sldMk cId="3789877576" sldId="1248"/>
            <ac:cxnSpMk id="21" creationId="{DBAE0B21-47CB-C73A-022E-93A63FB6AF66}"/>
          </ac:cxnSpMkLst>
        </pc:cxnChg>
      </pc:sldChg>
      <pc:sldChg chg="addSp modSp mod">
        <pc:chgData name="塩谷 晃弘 / Akihiro Shiotani" userId="50aef054-9327-40af-9729-b525352b79f1" providerId="ADAL" clId="{A52BBFC4-1330-4627-B39B-AC2A2FE11807}" dt="2022-07-20T23:16:43.819" v="5891" actId="20577"/>
        <pc:sldMkLst>
          <pc:docMk/>
          <pc:sldMk cId="788933140" sldId="1249"/>
        </pc:sldMkLst>
        <pc:spChg chg="mod">
          <ac:chgData name="塩谷 晃弘 / Akihiro Shiotani" userId="50aef054-9327-40af-9729-b525352b79f1" providerId="ADAL" clId="{A52BBFC4-1330-4627-B39B-AC2A2FE11807}" dt="2022-07-20T23:16:26.140" v="5875" actId="20577"/>
          <ac:spMkLst>
            <pc:docMk/>
            <pc:sldMk cId="788933140" sldId="1249"/>
            <ac:spMk id="21" creationId="{13DC23FC-677F-2B37-6DD5-0E11E9DD9BBF}"/>
          </ac:spMkLst>
        </pc:spChg>
        <pc:spChg chg="add mod">
          <ac:chgData name="塩谷 晃弘 / Akihiro Shiotani" userId="50aef054-9327-40af-9729-b525352b79f1" providerId="ADAL" clId="{A52BBFC4-1330-4627-B39B-AC2A2FE11807}" dt="2022-07-20T23:16:31.581" v="5886" actId="1036"/>
          <ac:spMkLst>
            <pc:docMk/>
            <pc:sldMk cId="788933140" sldId="1249"/>
            <ac:spMk id="22" creationId="{5BE4E182-2B3F-A871-8131-E2BD8FACDF8D}"/>
          </ac:spMkLst>
        </pc:spChg>
        <pc:spChg chg="mod">
          <ac:chgData name="塩谷 晃弘 / Akihiro Shiotani" userId="50aef054-9327-40af-9729-b525352b79f1" providerId="ADAL" clId="{A52BBFC4-1330-4627-B39B-AC2A2FE11807}" dt="2022-07-20T23:16:43.819" v="5891" actId="20577"/>
          <ac:spMkLst>
            <pc:docMk/>
            <pc:sldMk cId="788933140" sldId="1249"/>
            <ac:spMk id="84" creationId="{73ECAFBB-1381-E2AF-A690-A152979B39DC}"/>
          </ac:spMkLst>
        </pc:spChg>
        <pc:spChg chg="mod">
          <ac:chgData name="塩谷 晃弘 / Akihiro Shiotani" userId="50aef054-9327-40af-9729-b525352b79f1" providerId="ADAL" clId="{A52BBFC4-1330-4627-B39B-AC2A2FE11807}" dt="2022-07-20T23:16:31.581" v="5886" actId="1036"/>
          <ac:spMkLst>
            <pc:docMk/>
            <pc:sldMk cId="788933140" sldId="1249"/>
            <ac:spMk id="85" creationId="{4577C261-EB6D-13A0-88A2-C6A12740C911}"/>
          </ac:spMkLst>
        </pc:spChg>
        <pc:grpChg chg="mod">
          <ac:chgData name="塩谷 晃弘 / Akihiro Shiotani" userId="50aef054-9327-40af-9729-b525352b79f1" providerId="ADAL" clId="{A52BBFC4-1330-4627-B39B-AC2A2FE11807}" dt="2022-07-20T23:16:31.581" v="5886" actId="1036"/>
          <ac:grpSpMkLst>
            <pc:docMk/>
            <pc:sldMk cId="788933140" sldId="1249"/>
            <ac:grpSpMk id="73" creationId="{4D6651F3-644D-DD1C-5CA1-0DF0A5FFB1A9}"/>
          </ac:grpSpMkLst>
        </pc:grpChg>
        <pc:grpChg chg="mod">
          <ac:chgData name="塩谷 晃弘 / Akihiro Shiotani" userId="50aef054-9327-40af-9729-b525352b79f1" providerId="ADAL" clId="{A52BBFC4-1330-4627-B39B-AC2A2FE11807}" dt="2022-07-20T23:16:31.581" v="5886" actId="1036"/>
          <ac:grpSpMkLst>
            <pc:docMk/>
            <pc:sldMk cId="788933140" sldId="1249"/>
            <ac:grpSpMk id="79" creationId="{38369BF7-0FDC-0045-CDC8-C7B6824E2E43}"/>
          </ac:grpSpMkLst>
        </pc:grpChg>
      </pc:sldChg>
      <pc:sldChg chg="addSp delSp modSp mod">
        <pc:chgData name="塩谷 晃弘 / Akihiro Shiotani" userId="50aef054-9327-40af-9729-b525352b79f1" providerId="ADAL" clId="{A52BBFC4-1330-4627-B39B-AC2A2FE11807}" dt="2022-07-21T04:26:49.470" v="8215" actId="1037"/>
        <pc:sldMkLst>
          <pc:docMk/>
          <pc:sldMk cId="3676189065" sldId="1250"/>
        </pc:sldMkLst>
        <pc:spChg chg="add del">
          <ac:chgData name="塩谷 晃弘 / Akihiro Shiotani" userId="50aef054-9327-40af-9729-b525352b79f1" providerId="ADAL" clId="{A52BBFC4-1330-4627-B39B-AC2A2FE11807}" dt="2022-07-21T04:21:36.656" v="7919" actId="478"/>
          <ac:spMkLst>
            <pc:docMk/>
            <pc:sldMk cId="3676189065" sldId="1250"/>
            <ac:spMk id="23" creationId="{ACAA2BE9-99EC-3AB4-05D9-A7AAABF4DBE5}"/>
          </ac:spMkLst>
        </pc:spChg>
        <pc:spChg chg="mod">
          <ac:chgData name="塩谷 晃弘 / Akihiro Shiotani" userId="50aef054-9327-40af-9729-b525352b79f1" providerId="ADAL" clId="{A52BBFC4-1330-4627-B39B-AC2A2FE11807}" dt="2022-07-21T04:21:20.110" v="7916" actId="20577"/>
          <ac:spMkLst>
            <pc:docMk/>
            <pc:sldMk cId="3676189065" sldId="1250"/>
            <ac:spMk id="27" creationId="{FBFC7EA8-B028-503C-673A-2A3B7456BD6A}"/>
          </ac:spMkLst>
        </pc:spChg>
        <pc:spChg chg="del">
          <ac:chgData name="塩谷 晃弘 / Akihiro Shiotani" userId="50aef054-9327-40af-9729-b525352b79f1" providerId="ADAL" clId="{A52BBFC4-1330-4627-B39B-AC2A2FE11807}" dt="2022-07-21T02:58:13.866" v="7539" actId="478"/>
          <ac:spMkLst>
            <pc:docMk/>
            <pc:sldMk cId="3676189065" sldId="1250"/>
            <ac:spMk id="29" creationId="{9EAB74AC-FBF3-9891-720B-094D7A57BFF1}"/>
          </ac:spMkLst>
        </pc:spChg>
        <pc:spChg chg="add mod">
          <ac:chgData name="塩谷 晃弘 / Akihiro Shiotani" userId="50aef054-9327-40af-9729-b525352b79f1" providerId="ADAL" clId="{A52BBFC4-1330-4627-B39B-AC2A2FE11807}" dt="2022-07-21T04:23:46.261" v="8009" actId="1076"/>
          <ac:spMkLst>
            <pc:docMk/>
            <pc:sldMk cId="3676189065" sldId="1250"/>
            <ac:spMk id="33" creationId="{37E54029-C07F-CCC0-42BD-6659D0D97979}"/>
          </ac:spMkLst>
        </pc:spChg>
        <pc:spChg chg="add mod">
          <ac:chgData name="塩谷 晃弘 / Akihiro Shiotani" userId="50aef054-9327-40af-9729-b525352b79f1" providerId="ADAL" clId="{A52BBFC4-1330-4627-B39B-AC2A2FE11807}" dt="2022-07-21T04:26:49.470" v="8215" actId="1037"/>
          <ac:spMkLst>
            <pc:docMk/>
            <pc:sldMk cId="3676189065" sldId="1250"/>
            <ac:spMk id="36" creationId="{CD15344C-8718-4981-A804-36854DE078CD}"/>
          </ac:spMkLst>
        </pc:spChg>
        <pc:spChg chg="del">
          <ac:chgData name="塩谷 晃弘 / Akihiro Shiotani" userId="50aef054-9327-40af-9729-b525352b79f1" providerId="ADAL" clId="{A52BBFC4-1330-4627-B39B-AC2A2FE11807}" dt="2022-07-21T02:58:55.431" v="7647" actId="478"/>
          <ac:spMkLst>
            <pc:docMk/>
            <pc:sldMk cId="3676189065" sldId="1250"/>
            <ac:spMk id="38" creationId="{C7D3052F-DC84-A281-FAEC-D2DB25EEED3B}"/>
          </ac:spMkLst>
        </pc:spChg>
        <pc:spChg chg="add mod">
          <ac:chgData name="塩谷 晃弘 / Akihiro Shiotani" userId="50aef054-9327-40af-9729-b525352b79f1" providerId="ADAL" clId="{A52BBFC4-1330-4627-B39B-AC2A2FE11807}" dt="2022-07-21T04:25:25.798" v="8210" actId="1038"/>
          <ac:spMkLst>
            <pc:docMk/>
            <pc:sldMk cId="3676189065" sldId="1250"/>
            <ac:spMk id="40" creationId="{43BAF25F-E669-3AB2-8B48-5D0FBBDCCD0C}"/>
          </ac:spMkLst>
        </pc:spChg>
        <pc:spChg chg="add del">
          <ac:chgData name="塩谷 晃弘 / Akihiro Shiotani" userId="50aef054-9327-40af-9729-b525352b79f1" providerId="ADAL" clId="{A52BBFC4-1330-4627-B39B-AC2A2FE11807}" dt="2022-07-21T04:21:39.406" v="7921" actId="478"/>
          <ac:spMkLst>
            <pc:docMk/>
            <pc:sldMk cId="3676189065" sldId="1250"/>
            <ac:spMk id="41" creationId="{94DC6C71-CD03-2941-6E03-367D7E5FA87B}"/>
          </ac:spMkLst>
        </pc:spChg>
        <pc:spChg chg="mod">
          <ac:chgData name="塩谷 晃弘 / Akihiro Shiotani" userId="50aef054-9327-40af-9729-b525352b79f1" providerId="ADAL" clId="{A52BBFC4-1330-4627-B39B-AC2A2FE11807}" dt="2022-07-21T04:22:02.400" v="7960" actId="20577"/>
          <ac:spMkLst>
            <pc:docMk/>
            <pc:sldMk cId="3676189065" sldId="1250"/>
            <ac:spMk id="42" creationId="{A858F826-C282-D462-EE97-6576C63D52C2}"/>
          </ac:spMkLst>
        </pc:spChg>
        <pc:spChg chg="mod">
          <ac:chgData name="塩谷 晃弘 / Akihiro Shiotani" userId="50aef054-9327-40af-9729-b525352b79f1" providerId="ADAL" clId="{A52BBFC4-1330-4627-B39B-AC2A2FE11807}" dt="2022-07-21T04:26:48.345" v="8214" actId="1037"/>
          <ac:spMkLst>
            <pc:docMk/>
            <pc:sldMk cId="3676189065" sldId="1250"/>
            <ac:spMk id="44" creationId="{81B32FC9-1EDC-B911-AAEA-060EDE844685}"/>
          </ac:spMkLst>
        </pc:spChg>
        <pc:spChg chg="mod">
          <ac:chgData name="塩谷 晃弘 / Akihiro Shiotani" userId="50aef054-9327-40af-9729-b525352b79f1" providerId="ADAL" clId="{A52BBFC4-1330-4627-B39B-AC2A2FE11807}" dt="2022-07-21T04:22:33.980" v="7971" actId="1076"/>
          <ac:spMkLst>
            <pc:docMk/>
            <pc:sldMk cId="3676189065" sldId="1250"/>
            <ac:spMk id="47" creationId="{050B8C94-E83A-BCA0-41BC-8C0CFF835DBE}"/>
          </ac:spMkLst>
        </pc:spChg>
        <pc:spChg chg="add mod">
          <ac:chgData name="塩谷 晃弘 / Akihiro Shiotani" userId="50aef054-9327-40af-9729-b525352b79f1" providerId="ADAL" clId="{A52BBFC4-1330-4627-B39B-AC2A2FE11807}" dt="2022-07-21T04:24:34.714" v="8079" actId="1038"/>
          <ac:spMkLst>
            <pc:docMk/>
            <pc:sldMk cId="3676189065" sldId="1250"/>
            <ac:spMk id="49" creationId="{8993E0BD-E9BF-8163-4A9C-E77DD0EAFDD2}"/>
          </ac:spMkLst>
        </pc:spChg>
        <pc:spChg chg="del">
          <ac:chgData name="塩谷 晃弘 / Akihiro Shiotani" userId="50aef054-9327-40af-9729-b525352b79f1" providerId="ADAL" clId="{A52BBFC4-1330-4627-B39B-AC2A2FE11807}" dt="2022-07-21T02:58:17.173" v="7542" actId="478"/>
          <ac:spMkLst>
            <pc:docMk/>
            <pc:sldMk cId="3676189065" sldId="1250"/>
            <ac:spMk id="53" creationId="{1E38FD3F-2BE7-B19F-EABF-20551D1BEE1A}"/>
          </ac:spMkLst>
        </pc:spChg>
        <pc:spChg chg="del">
          <ac:chgData name="塩谷 晃弘 / Akihiro Shiotani" userId="50aef054-9327-40af-9729-b525352b79f1" providerId="ADAL" clId="{A52BBFC4-1330-4627-B39B-AC2A2FE11807}" dt="2022-07-21T02:58:15.444" v="7541" actId="478"/>
          <ac:spMkLst>
            <pc:docMk/>
            <pc:sldMk cId="3676189065" sldId="1250"/>
            <ac:spMk id="55" creationId="{A13011B9-7205-BC45-EB90-1BD8B197F310}"/>
          </ac:spMkLst>
        </pc:spChg>
        <pc:spChg chg="mod">
          <ac:chgData name="塩谷 晃弘 / Akihiro Shiotani" userId="50aef054-9327-40af-9729-b525352b79f1" providerId="ADAL" clId="{A52BBFC4-1330-4627-B39B-AC2A2FE11807}" dt="2022-07-21T04:23:41.332" v="8008" actId="1076"/>
          <ac:spMkLst>
            <pc:docMk/>
            <pc:sldMk cId="3676189065" sldId="1250"/>
            <ac:spMk id="60" creationId="{A1CFF06E-0B7B-739D-6BC3-71C72D16EE73}"/>
          </ac:spMkLst>
        </pc:spChg>
        <pc:spChg chg="del">
          <ac:chgData name="塩谷 晃弘 / Akihiro Shiotani" userId="50aef054-9327-40af-9729-b525352b79f1" providerId="ADAL" clId="{A52BBFC4-1330-4627-B39B-AC2A2FE11807}" dt="2022-07-21T04:24:07.343" v="8010" actId="478"/>
          <ac:spMkLst>
            <pc:docMk/>
            <pc:sldMk cId="3676189065" sldId="1250"/>
            <ac:spMk id="62" creationId="{7743CD24-7949-1993-93CF-749740EFE335}"/>
          </ac:spMkLst>
        </pc:spChg>
        <pc:spChg chg="mod">
          <ac:chgData name="塩谷 晃弘 / Akihiro Shiotani" userId="50aef054-9327-40af-9729-b525352b79f1" providerId="ADAL" clId="{A52BBFC4-1330-4627-B39B-AC2A2FE11807}" dt="2022-07-21T03:01:02.787" v="7855" actId="1037"/>
          <ac:spMkLst>
            <pc:docMk/>
            <pc:sldMk cId="3676189065" sldId="1250"/>
            <ac:spMk id="64" creationId="{6B9E398A-E431-EBD0-B884-2D6226ECF3E9}"/>
          </ac:spMkLst>
        </pc:spChg>
        <pc:spChg chg="del">
          <ac:chgData name="塩谷 晃弘 / Akihiro Shiotani" userId="50aef054-9327-40af-9729-b525352b79f1" providerId="ADAL" clId="{A52BBFC4-1330-4627-B39B-AC2A2FE11807}" dt="2022-07-21T02:58:52.973" v="7645" actId="478"/>
          <ac:spMkLst>
            <pc:docMk/>
            <pc:sldMk cId="3676189065" sldId="1250"/>
            <ac:spMk id="68" creationId="{6A9CEDDA-DDBE-F448-699F-3576FE4189B0}"/>
          </ac:spMkLst>
        </pc:spChg>
        <pc:graphicFrameChg chg="add del mod modGraphic">
          <ac:chgData name="塩谷 晃弘 / Akihiro Shiotani" userId="50aef054-9327-40af-9729-b525352b79f1" providerId="ADAL" clId="{A52BBFC4-1330-4627-B39B-AC2A2FE11807}" dt="2022-07-20T22:05:25.546" v="3177"/>
          <ac:graphicFrameMkLst>
            <pc:docMk/>
            <pc:sldMk cId="3676189065" sldId="1250"/>
            <ac:graphicFrameMk id="2" creationId="{6525DCF2-4B0C-3860-87EC-4A9896225D9B}"/>
          </ac:graphicFrameMkLst>
        </pc:graphicFrameChg>
        <pc:graphicFrameChg chg="mod modGraphic">
          <ac:chgData name="塩谷 晃弘 / Akihiro Shiotani" userId="50aef054-9327-40af-9729-b525352b79f1" providerId="ADAL" clId="{A52BBFC4-1330-4627-B39B-AC2A2FE11807}" dt="2022-07-21T04:22:52.494" v="7979" actId="207"/>
          <ac:graphicFrameMkLst>
            <pc:docMk/>
            <pc:sldMk cId="3676189065" sldId="1250"/>
            <ac:graphicFrameMk id="9" creationId="{00000000-0000-0000-0000-000000000000}"/>
          </ac:graphicFrameMkLst>
        </pc:graphicFrameChg>
        <pc:cxnChg chg="add del">
          <ac:chgData name="塩谷 晃弘 / Akihiro Shiotani" userId="50aef054-9327-40af-9729-b525352b79f1" providerId="ADAL" clId="{A52BBFC4-1330-4627-B39B-AC2A2FE11807}" dt="2022-07-21T04:21:37.706" v="7920" actId="478"/>
          <ac:cxnSpMkLst>
            <pc:docMk/>
            <pc:sldMk cId="3676189065" sldId="1250"/>
            <ac:cxnSpMk id="20" creationId="{C2497624-F9D4-D80C-1E17-B8101378CEA5}"/>
          </ac:cxnSpMkLst>
        </pc:cxnChg>
        <pc:cxnChg chg="del">
          <ac:chgData name="塩谷 晃弘 / Akihiro Shiotani" userId="50aef054-9327-40af-9729-b525352b79f1" providerId="ADAL" clId="{A52BBFC4-1330-4627-B39B-AC2A2FE11807}" dt="2022-07-21T02:58:12.640" v="7538" actId="478"/>
          <ac:cxnSpMkLst>
            <pc:docMk/>
            <pc:sldMk cId="3676189065" sldId="1250"/>
            <ac:cxnSpMk id="25" creationId="{48AA83D1-3325-40B7-BEF0-CFDCB1CF54EF}"/>
          </ac:cxnSpMkLst>
        </pc:cxnChg>
        <pc:cxnChg chg="mod">
          <ac:chgData name="塩谷 晃弘 / Akihiro Shiotani" userId="50aef054-9327-40af-9729-b525352b79f1" providerId="ADAL" clId="{A52BBFC4-1330-4627-B39B-AC2A2FE11807}" dt="2022-07-21T04:21:27.349" v="7918" actId="14100"/>
          <ac:cxnSpMkLst>
            <pc:docMk/>
            <pc:sldMk cId="3676189065" sldId="1250"/>
            <ac:cxnSpMk id="26" creationId="{AD589FAE-65F1-89B6-497D-DF4BFB5418B2}"/>
          </ac:cxnSpMkLst>
        </pc:cxnChg>
        <pc:cxnChg chg="mod">
          <ac:chgData name="塩谷 晃弘 / Akihiro Shiotani" userId="50aef054-9327-40af-9729-b525352b79f1" providerId="ADAL" clId="{A52BBFC4-1330-4627-B39B-AC2A2FE11807}" dt="2022-07-21T04:21:42.902" v="7923" actId="14100"/>
          <ac:cxnSpMkLst>
            <pc:docMk/>
            <pc:sldMk cId="3676189065" sldId="1250"/>
            <ac:cxnSpMk id="31" creationId="{E3CA2758-E4D4-1CA8-2B97-509E81FA1E50}"/>
          </ac:cxnSpMkLst>
        </pc:cxnChg>
        <pc:cxnChg chg="add mod">
          <ac:chgData name="塩谷 晃弘 / Akihiro Shiotani" userId="50aef054-9327-40af-9729-b525352b79f1" providerId="ADAL" clId="{A52BBFC4-1330-4627-B39B-AC2A2FE11807}" dt="2022-07-21T04:23:30.515" v="8005" actId="1076"/>
          <ac:cxnSpMkLst>
            <pc:docMk/>
            <pc:sldMk cId="3676189065" sldId="1250"/>
            <ac:cxnSpMk id="34" creationId="{37012033-A399-3798-37CB-9EEF50490D95}"/>
          </ac:cxnSpMkLst>
        </pc:cxnChg>
        <pc:cxnChg chg="add mod">
          <ac:chgData name="塩谷 晃弘 / Akihiro Shiotani" userId="50aef054-9327-40af-9729-b525352b79f1" providerId="ADAL" clId="{A52BBFC4-1330-4627-B39B-AC2A2FE11807}" dt="2022-07-21T03:00:30.753" v="7829" actId="1036"/>
          <ac:cxnSpMkLst>
            <pc:docMk/>
            <pc:sldMk cId="3676189065" sldId="1250"/>
            <ac:cxnSpMk id="35" creationId="{63EAEDDA-6B26-1C6B-3A36-97FADB118457}"/>
          </ac:cxnSpMkLst>
        </pc:cxnChg>
        <pc:cxnChg chg="mod">
          <ac:chgData name="塩谷 晃弘 / Akihiro Shiotani" userId="50aef054-9327-40af-9729-b525352b79f1" providerId="ADAL" clId="{A52BBFC4-1330-4627-B39B-AC2A2FE11807}" dt="2022-07-21T02:58:28.992" v="7603" actId="14100"/>
          <ac:cxnSpMkLst>
            <pc:docMk/>
            <pc:sldMk cId="3676189065" sldId="1250"/>
            <ac:cxnSpMk id="37" creationId="{27FB398E-FBFF-C8AE-EE81-4E9959748838}"/>
          </ac:cxnSpMkLst>
        </pc:cxnChg>
        <pc:cxnChg chg="add mod">
          <ac:chgData name="塩谷 晃弘 / Akihiro Shiotani" userId="50aef054-9327-40af-9729-b525352b79f1" providerId="ADAL" clId="{A52BBFC4-1330-4627-B39B-AC2A2FE11807}" dt="2022-07-21T03:00:08.745" v="7784" actId="1035"/>
          <ac:cxnSpMkLst>
            <pc:docMk/>
            <pc:sldMk cId="3676189065" sldId="1250"/>
            <ac:cxnSpMk id="39" creationId="{3E686D5B-6526-EEE4-E490-6A941416CA92}"/>
          </ac:cxnSpMkLst>
        </pc:cxnChg>
        <pc:cxnChg chg="del mod">
          <ac:chgData name="塩谷 晃弘 / Akihiro Shiotani" userId="50aef054-9327-40af-9729-b525352b79f1" providerId="ADAL" clId="{A52BBFC4-1330-4627-B39B-AC2A2FE11807}" dt="2022-07-21T03:00:19.492" v="7788" actId="478"/>
          <ac:cxnSpMkLst>
            <pc:docMk/>
            <pc:sldMk cId="3676189065" sldId="1250"/>
            <ac:cxnSpMk id="43" creationId="{DC547241-D4FE-3E92-9DF1-7D3268DF3DA2}"/>
          </ac:cxnSpMkLst>
        </pc:cxnChg>
        <pc:cxnChg chg="add del">
          <ac:chgData name="塩谷 晃弘 / Akihiro Shiotani" userId="50aef054-9327-40af-9729-b525352b79f1" providerId="ADAL" clId="{A52BBFC4-1330-4627-B39B-AC2A2FE11807}" dt="2022-07-21T04:21:40.429" v="7922" actId="478"/>
          <ac:cxnSpMkLst>
            <pc:docMk/>
            <pc:sldMk cId="3676189065" sldId="1250"/>
            <ac:cxnSpMk id="45" creationId="{2C46E900-5605-D16F-9A8F-0AE549335924}"/>
          </ac:cxnSpMkLst>
        </pc:cxnChg>
        <pc:cxnChg chg="mod">
          <ac:chgData name="塩谷 晃弘 / Akihiro Shiotani" userId="50aef054-9327-40af-9729-b525352b79f1" providerId="ADAL" clId="{A52BBFC4-1330-4627-B39B-AC2A2FE11807}" dt="2022-07-21T04:22:36.799" v="7976" actId="1038"/>
          <ac:cxnSpMkLst>
            <pc:docMk/>
            <pc:sldMk cId="3676189065" sldId="1250"/>
            <ac:cxnSpMk id="46" creationId="{C050EE27-17B3-7B31-AE36-38B8583213CD}"/>
          </ac:cxnSpMkLst>
        </pc:cxnChg>
        <pc:cxnChg chg="add mod">
          <ac:chgData name="塩谷 晃弘 / Akihiro Shiotani" userId="50aef054-9327-40af-9729-b525352b79f1" providerId="ADAL" clId="{A52BBFC4-1330-4627-B39B-AC2A2FE11807}" dt="2022-07-21T03:00:26.791" v="7828" actId="1036"/>
          <ac:cxnSpMkLst>
            <pc:docMk/>
            <pc:sldMk cId="3676189065" sldId="1250"/>
            <ac:cxnSpMk id="48" creationId="{2A17551C-EF50-59DD-3E59-48CF461A5073}"/>
          </ac:cxnSpMkLst>
        </pc:cxnChg>
        <pc:cxnChg chg="del">
          <ac:chgData name="塩谷 晃弘 / Akihiro Shiotani" userId="50aef054-9327-40af-9729-b525352b79f1" providerId="ADAL" clId="{A52BBFC4-1330-4627-B39B-AC2A2FE11807}" dt="2022-07-21T02:58:14.899" v="7540" actId="478"/>
          <ac:cxnSpMkLst>
            <pc:docMk/>
            <pc:sldMk cId="3676189065" sldId="1250"/>
            <ac:cxnSpMk id="51" creationId="{54178106-8EB0-0C59-3570-2A6898B06C0A}"/>
          </ac:cxnSpMkLst>
        </pc:cxnChg>
        <pc:cxnChg chg="del">
          <ac:chgData name="塩谷 晃弘 / Akihiro Shiotani" userId="50aef054-9327-40af-9729-b525352b79f1" providerId="ADAL" clId="{A52BBFC4-1330-4627-B39B-AC2A2FE11807}" dt="2022-07-21T02:58:53.643" v="7646" actId="478"/>
          <ac:cxnSpMkLst>
            <pc:docMk/>
            <pc:sldMk cId="3676189065" sldId="1250"/>
            <ac:cxnSpMk id="56" creationId="{1B3A1D59-77B0-EB2F-FC9D-B272003F31F9}"/>
          </ac:cxnSpMkLst>
        </pc:cxnChg>
        <pc:cxnChg chg="del">
          <ac:chgData name="塩谷 晃弘 / Akihiro Shiotani" userId="50aef054-9327-40af-9729-b525352b79f1" providerId="ADAL" clId="{A52BBFC4-1330-4627-B39B-AC2A2FE11807}" dt="2022-07-21T04:23:13.789" v="7981" actId="478"/>
          <ac:cxnSpMkLst>
            <pc:docMk/>
            <pc:sldMk cId="3676189065" sldId="1250"/>
            <ac:cxnSpMk id="58" creationId="{2EE951A1-BE25-3286-28EA-11F21B4D2B5E}"/>
          </ac:cxnSpMkLst>
        </pc:cxnChg>
        <pc:cxnChg chg="del">
          <ac:chgData name="塩谷 晃弘 / Akihiro Shiotani" userId="50aef054-9327-40af-9729-b525352b79f1" providerId="ADAL" clId="{A52BBFC4-1330-4627-B39B-AC2A2FE11807}" dt="2022-07-21T04:24:08.275" v="8011" actId="478"/>
          <ac:cxnSpMkLst>
            <pc:docMk/>
            <pc:sldMk cId="3676189065" sldId="1250"/>
            <ac:cxnSpMk id="61" creationId="{45B21908-5953-FF11-D4C1-5F4954B860B2}"/>
          </ac:cxnSpMkLst>
        </pc:cxnChg>
        <pc:cxnChg chg="mod">
          <ac:chgData name="塩谷 晃弘 / Akihiro Shiotani" userId="50aef054-9327-40af-9729-b525352b79f1" providerId="ADAL" clId="{A52BBFC4-1330-4627-B39B-AC2A2FE11807}" dt="2022-07-21T03:01:02.787" v="7855" actId="1037"/>
          <ac:cxnSpMkLst>
            <pc:docMk/>
            <pc:sldMk cId="3676189065" sldId="1250"/>
            <ac:cxnSpMk id="63" creationId="{4E76B700-278C-E89E-2F2B-B06B7BDE8B6C}"/>
          </ac:cxnSpMkLst>
        </pc:cxnChg>
        <pc:cxnChg chg="del">
          <ac:chgData name="塩谷 晃弘 / Akihiro Shiotani" userId="50aef054-9327-40af-9729-b525352b79f1" providerId="ADAL" clId="{A52BBFC4-1330-4627-B39B-AC2A2FE11807}" dt="2022-07-21T02:58:51.957" v="7644" actId="478"/>
          <ac:cxnSpMkLst>
            <pc:docMk/>
            <pc:sldMk cId="3676189065" sldId="1250"/>
            <ac:cxnSpMk id="67" creationId="{0E342195-5FBF-1EEF-D821-8431DD0CFE36}"/>
          </ac:cxnSpMkLst>
        </pc:cxnChg>
      </pc:sldChg>
      <pc:sldChg chg="addSp delSp modSp del mod">
        <pc:chgData name="塩谷 晃弘 / Akihiro Shiotani" userId="50aef054-9327-40af-9729-b525352b79f1" providerId="ADAL" clId="{A52BBFC4-1330-4627-B39B-AC2A2FE11807}" dt="2022-07-21T02:46:01.626" v="7042" actId="47"/>
        <pc:sldMkLst>
          <pc:docMk/>
          <pc:sldMk cId="1899369478" sldId="1251"/>
        </pc:sldMkLst>
        <pc:spChg chg="mod">
          <ac:chgData name="塩谷 晃弘 / Akihiro Shiotani" userId="50aef054-9327-40af-9729-b525352b79f1" providerId="ADAL" clId="{A52BBFC4-1330-4627-B39B-AC2A2FE11807}" dt="2022-07-20T08:45:04.349" v="136" actId="1035"/>
          <ac:spMkLst>
            <pc:docMk/>
            <pc:sldMk cId="1899369478" sldId="1251"/>
            <ac:spMk id="2" creationId="{D04961FE-5D7C-8D2B-36B6-C3F8983B5A94}"/>
          </ac:spMkLst>
        </pc:spChg>
        <pc:spChg chg="mod">
          <ac:chgData name="塩谷 晃弘 / Akihiro Shiotani" userId="50aef054-9327-40af-9729-b525352b79f1" providerId="ADAL" clId="{A52BBFC4-1330-4627-B39B-AC2A2FE11807}" dt="2022-07-20T08:45:04.349" v="136" actId="1035"/>
          <ac:spMkLst>
            <pc:docMk/>
            <pc:sldMk cId="1899369478" sldId="1251"/>
            <ac:spMk id="10" creationId="{08750F46-CB84-5B53-48CE-D78E1D4197C5}"/>
          </ac:spMkLst>
        </pc:spChg>
        <pc:spChg chg="mod">
          <ac:chgData name="塩谷 晃弘 / Akihiro Shiotani" userId="50aef054-9327-40af-9729-b525352b79f1" providerId="ADAL" clId="{A52BBFC4-1330-4627-B39B-AC2A2FE11807}" dt="2022-07-20T08:45:04.349" v="136" actId="1035"/>
          <ac:spMkLst>
            <pc:docMk/>
            <pc:sldMk cId="1899369478" sldId="1251"/>
            <ac:spMk id="11" creationId="{0A5A5654-8459-B6AE-3A2F-6343A02846F3}"/>
          </ac:spMkLst>
        </pc:spChg>
        <pc:spChg chg="mod">
          <ac:chgData name="塩谷 晃弘 / Akihiro Shiotani" userId="50aef054-9327-40af-9729-b525352b79f1" providerId="ADAL" clId="{A52BBFC4-1330-4627-B39B-AC2A2FE11807}" dt="2022-07-20T08:45:04.349" v="136" actId="1035"/>
          <ac:spMkLst>
            <pc:docMk/>
            <pc:sldMk cId="1899369478" sldId="1251"/>
            <ac:spMk id="12" creationId="{A5DF6FA8-6AB1-C716-F26A-306A3711335C}"/>
          </ac:spMkLst>
        </pc:spChg>
        <pc:spChg chg="add mod">
          <ac:chgData name="塩谷 晃弘 / Akihiro Shiotani" userId="50aef054-9327-40af-9729-b525352b79f1" providerId="ADAL" clId="{A52BBFC4-1330-4627-B39B-AC2A2FE11807}" dt="2022-07-20T08:46:22.784" v="227" actId="1076"/>
          <ac:spMkLst>
            <pc:docMk/>
            <pc:sldMk cId="1899369478" sldId="1251"/>
            <ac:spMk id="13" creationId="{932298C9-422C-7AA4-274B-770A19FE26CF}"/>
          </ac:spMkLst>
        </pc:spChg>
        <pc:spChg chg="add mod">
          <ac:chgData name="塩谷 晃弘 / Akihiro Shiotani" userId="50aef054-9327-40af-9729-b525352b79f1" providerId="ADAL" clId="{A52BBFC4-1330-4627-B39B-AC2A2FE11807}" dt="2022-07-20T08:46:37.277" v="232" actId="115"/>
          <ac:spMkLst>
            <pc:docMk/>
            <pc:sldMk cId="1899369478" sldId="1251"/>
            <ac:spMk id="14" creationId="{4F405CCB-5899-2040-C3B3-EA633A82822B}"/>
          </ac:spMkLst>
        </pc:spChg>
        <pc:spChg chg="add del mod">
          <ac:chgData name="塩谷 晃弘 / Akihiro Shiotani" userId="50aef054-9327-40af-9729-b525352b79f1" providerId="ADAL" clId="{A52BBFC4-1330-4627-B39B-AC2A2FE11807}" dt="2022-07-20T09:04:43.262" v="1497"/>
          <ac:spMkLst>
            <pc:docMk/>
            <pc:sldMk cId="1899369478" sldId="1251"/>
            <ac:spMk id="15" creationId="{232A2DEA-BEC6-7204-D330-1C4A1D9B4450}"/>
          </ac:spMkLst>
        </pc:spChg>
        <pc:spChg chg="mod">
          <ac:chgData name="塩谷 晃弘 / Akihiro Shiotani" userId="50aef054-9327-40af-9729-b525352b79f1" providerId="ADAL" clId="{A52BBFC4-1330-4627-B39B-AC2A2FE11807}" dt="2022-07-20T08:47:55.833" v="284"/>
          <ac:spMkLst>
            <pc:docMk/>
            <pc:sldMk cId="1899369478" sldId="1251"/>
            <ac:spMk id="17" creationId="{F9A09B0F-233A-86C1-F86A-2FF35A5CE252}"/>
          </ac:spMkLst>
        </pc:spChg>
        <pc:graphicFrameChg chg="add del mod">
          <ac:chgData name="塩谷 晃弘 / Akihiro Shiotani" userId="50aef054-9327-40af-9729-b525352b79f1" providerId="ADAL" clId="{A52BBFC4-1330-4627-B39B-AC2A2FE11807}" dt="2022-07-21T02:21:29.373" v="6444"/>
          <ac:graphicFrameMkLst>
            <pc:docMk/>
            <pc:sldMk cId="1899369478" sldId="1251"/>
            <ac:graphicFrameMk id="3" creationId="{6002F9CA-821E-25D1-5C3D-4D2FF3433020}"/>
          </ac:graphicFrameMkLst>
        </pc:graphicFrameChg>
        <pc:graphicFrameChg chg="add del mod">
          <ac:chgData name="塩谷 晃弘 / Akihiro Shiotani" userId="50aef054-9327-40af-9729-b525352b79f1" providerId="ADAL" clId="{A52BBFC4-1330-4627-B39B-AC2A2FE11807}" dt="2022-07-21T02:25:31.102" v="6453" actId="478"/>
          <ac:graphicFrameMkLst>
            <pc:docMk/>
            <pc:sldMk cId="1899369478" sldId="1251"/>
            <ac:graphicFrameMk id="3" creationId="{B58CD302-D7F9-327C-0ECF-101FD3F56867}"/>
          </ac:graphicFrameMkLst>
        </pc:graphicFrameChg>
        <pc:graphicFrameChg chg="add del mod">
          <ac:chgData name="塩谷 晃弘 / Akihiro Shiotani" userId="50aef054-9327-40af-9729-b525352b79f1" providerId="ADAL" clId="{A52BBFC4-1330-4627-B39B-AC2A2FE11807}" dt="2022-07-21T02:21:45.435" v="6449" actId="478"/>
          <ac:graphicFrameMkLst>
            <pc:docMk/>
            <pc:sldMk cId="1899369478" sldId="1251"/>
            <ac:graphicFrameMk id="4" creationId="{224808C7-2C69-99E7-4AAF-2837C739A0E7}"/>
          </ac:graphicFrameMkLst>
        </pc:graphicFrameChg>
        <pc:graphicFrameChg chg="mod">
          <ac:chgData name="塩谷 晃弘 / Akihiro Shiotani" userId="50aef054-9327-40af-9729-b525352b79f1" providerId="ADAL" clId="{A52BBFC4-1330-4627-B39B-AC2A2FE11807}" dt="2022-07-20T08:45:04.349" v="136" actId="1035"/>
          <ac:graphicFrameMkLst>
            <pc:docMk/>
            <pc:sldMk cId="1899369478" sldId="1251"/>
            <ac:graphicFrameMk id="24" creationId="{F997F83D-F783-4D4E-38C0-CAF96B4FC8AF}"/>
          </ac:graphicFrameMkLst>
        </pc:graphicFrameChg>
        <pc:picChg chg="add del mod">
          <ac:chgData name="塩谷 晃弘 / Akihiro Shiotani" userId="50aef054-9327-40af-9729-b525352b79f1" providerId="ADAL" clId="{A52BBFC4-1330-4627-B39B-AC2A2FE11807}" dt="2022-07-21T02:26:24.830" v="6461"/>
          <ac:picMkLst>
            <pc:docMk/>
            <pc:sldMk cId="1899369478" sldId="1251"/>
            <ac:picMk id="5" creationId="{2B381FA7-43D4-95A2-C106-ECEF497CE16F}"/>
          </ac:picMkLst>
        </pc:picChg>
      </pc:sldChg>
      <pc:sldChg chg="modSp mod">
        <pc:chgData name="塩谷 晃弘 / Akihiro Shiotani" userId="50aef054-9327-40af-9729-b525352b79f1" providerId="ADAL" clId="{A52BBFC4-1330-4627-B39B-AC2A2FE11807}" dt="2022-07-20T08:44:29.579" v="110" actId="14861"/>
        <pc:sldMkLst>
          <pc:docMk/>
          <pc:sldMk cId="4171383602" sldId="1253"/>
        </pc:sldMkLst>
        <pc:spChg chg="mod">
          <ac:chgData name="塩谷 晃弘 / Akihiro Shiotani" userId="50aef054-9327-40af-9729-b525352b79f1" providerId="ADAL" clId="{A52BBFC4-1330-4627-B39B-AC2A2FE11807}" dt="2022-07-20T08:44:29.579" v="110" actId="14861"/>
          <ac:spMkLst>
            <pc:docMk/>
            <pc:sldMk cId="4171383602" sldId="1253"/>
            <ac:spMk id="25" creationId="{32AC50D3-6329-0836-74B4-3C33FFEDDA42}"/>
          </ac:spMkLst>
        </pc:spChg>
        <pc:picChg chg="mod">
          <ac:chgData name="塩谷 晃弘 / Akihiro Shiotani" userId="50aef054-9327-40af-9729-b525352b79f1" providerId="ADAL" clId="{A52BBFC4-1330-4627-B39B-AC2A2FE11807}" dt="2022-07-20T04:42:45.687" v="89" actId="1076"/>
          <ac:picMkLst>
            <pc:docMk/>
            <pc:sldMk cId="4171383602" sldId="1253"/>
            <ac:picMk id="23" creationId="{AF2B6E6B-8047-81B7-1341-41BCA6A929DA}"/>
          </ac:picMkLst>
        </pc:picChg>
      </pc:sldChg>
      <pc:sldChg chg="addSp delSp modSp mod">
        <pc:chgData name="塩谷 晃弘 / Akihiro Shiotani" userId="50aef054-9327-40af-9729-b525352b79f1" providerId="ADAL" clId="{A52BBFC4-1330-4627-B39B-AC2A2FE11807}" dt="2022-07-21T02:52:13.126" v="7164" actId="20577"/>
        <pc:sldMkLst>
          <pc:docMk/>
          <pc:sldMk cId="3662032983" sldId="1254"/>
        </pc:sldMkLst>
        <pc:spChg chg="add mod">
          <ac:chgData name="塩谷 晃弘 / Akihiro Shiotani" userId="50aef054-9327-40af-9729-b525352b79f1" providerId="ADAL" clId="{A52BBFC4-1330-4627-B39B-AC2A2FE11807}" dt="2022-07-21T02:51:42.917" v="7147" actId="1038"/>
          <ac:spMkLst>
            <pc:docMk/>
            <pc:sldMk cId="3662032983" sldId="1254"/>
            <ac:spMk id="7" creationId="{3ED8C441-EA3D-F81C-8622-7F814BE5F01A}"/>
          </ac:spMkLst>
        </pc:spChg>
        <pc:spChg chg="add del mod">
          <ac:chgData name="塩谷 晃弘 / Akihiro Shiotani" userId="50aef054-9327-40af-9729-b525352b79f1" providerId="ADAL" clId="{A52BBFC4-1330-4627-B39B-AC2A2FE11807}" dt="2022-07-21T02:49:22.030" v="7071" actId="22"/>
          <ac:spMkLst>
            <pc:docMk/>
            <pc:sldMk cId="3662032983" sldId="1254"/>
            <ac:spMk id="11" creationId="{A74E9977-9748-C3F1-171C-3FC8CEB33695}"/>
          </ac:spMkLst>
        </pc:spChg>
        <pc:spChg chg="mod">
          <ac:chgData name="塩谷 晃弘 / Akihiro Shiotani" userId="50aef054-9327-40af-9729-b525352b79f1" providerId="ADAL" clId="{A52BBFC4-1330-4627-B39B-AC2A2FE11807}" dt="2022-07-21T02:52:13.126" v="7164" actId="20577"/>
          <ac:spMkLst>
            <pc:docMk/>
            <pc:sldMk cId="3662032983" sldId="1254"/>
            <ac:spMk id="12" creationId="{F947720F-05F9-810B-31E1-19BE573A85DB}"/>
          </ac:spMkLst>
        </pc:spChg>
        <pc:spChg chg="add del">
          <ac:chgData name="塩谷 晃弘 / Akihiro Shiotani" userId="50aef054-9327-40af-9729-b525352b79f1" providerId="ADAL" clId="{A52BBFC4-1330-4627-B39B-AC2A2FE11807}" dt="2022-07-21T02:49:24.532" v="7073" actId="22"/>
          <ac:spMkLst>
            <pc:docMk/>
            <pc:sldMk cId="3662032983" sldId="1254"/>
            <ac:spMk id="13" creationId="{E15D7F78-5E0D-32E5-7FFE-A3742CE4F720}"/>
          </ac:spMkLst>
        </pc:spChg>
        <pc:spChg chg="add mod">
          <ac:chgData name="塩谷 晃弘 / Akihiro Shiotani" userId="50aef054-9327-40af-9729-b525352b79f1" providerId="ADAL" clId="{A52BBFC4-1330-4627-B39B-AC2A2FE11807}" dt="2022-07-21T02:52:05.338" v="7160" actId="20577"/>
          <ac:spMkLst>
            <pc:docMk/>
            <pc:sldMk cId="3662032983" sldId="1254"/>
            <ac:spMk id="15" creationId="{96DB5A81-7984-8C4C-8815-913F1DF69626}"/>
          </ac:spMkLst>
        </pc:spChg>
        <pc:spChg chg="add mod">
          <ac:chgData name="塩谷 晃弘 / Akihiro Shiotani" userId="50aef054-9327-40af-9729-b525352b79f1" providerId="ADAL" clId="{A52BBFC4-1330-4627-B39B-AC2A2FE11807}" dt="2022-07-21T02:51:41.352" v="7142" actId="1038"/>
          <ac:spMkLst>
            <pc:docMk/>
            <pc:sldMk cId="3662032983" sldId="1254"/>
            <ac:spMk id="16" creationId="{3A746BD6-D5F2-1011-3F7A-54F13295CC70}"/>
          </ac:spMkLst>
        </pc:spChg>
      </pc:sldChg>
      <pc:sldChg chg="del">
        <pc:chgData name="塩谷 晃弘 / Akihiro Shiotani" userId="50aef054-9327-40af-9729-b525352b79f1" providerId="ADAL" clId="{A52BBFC4-1330-4627-B39B-AC2A2FE11807}" dt="2022-07-20T09:08:41.058" v="1875" actId="47"/>
        <pc:sldMkLst>
          <pc:docMk/>
          <pc:sldMk cId="3834951229" sldId="1256"/>
        </pc:sldMkLst>
      </pc:sldChg>
      <pc:sldChg chg="addSp delSp modSp mod">
        <pc:chgData name="塩谷 晃弘 / Akihiro Shiotani" userId="50aef054-9327-40af-9729-b525352b79f1" providerId="ADAL" clId="{A52BBFC4-1330-4627-B39B-AC2A2FE11807}" dt="2022-07-20T08:54:02.796" v="823" actId="21"/>
        <pc:sldMkLst>
          <pc:docMk/>
          <pc:sldMk cId="3131215151" sldId="1257"/>
        </pc:sldMkLst>
        <pc:spChg chg="add del mod">
          <ac:chgData name="塩谷 晃弘 / Akihiro Shiotani" userId="50aef054-9327-40af-9729-b525352b79f1" providerId="ADAL" clId="{A52BBFC4-1330-4627-B39B-AC2A2FE11807}" dt="2022-07-20T08:54:02.796" v="823" actId="21"/>
          <ac:spMkLst>
            <pc:docMk/>
            <pc:sldMk cId="3131215151" sldId="1257"/>
            <ac:spMk id="15" creationId="{F326986D-380B-28E8-FFBC-71C49522BA89}"/>
          </ac:spMkLst>
        </pc:spChg>
        <pc:spChg chg="add mod">
          <ac:chgData name="塩谷 晃弘 / Akihiro Shiotani" userId="50aef054-9327-40af-9729-b525352b79f1" providerId="ADAL" clId="{A52BBFC4-1330-4627-B39B-AC2A2FE11807}" dt="2022-07-20T08:53:14.152" v="756" actId="1076"/>
          <ac:spMkLst>
            <pc:docMk/>
            <pc:sldMk cId="3131215151" sldId="1257"/>
            <ac:spMk id="16" creationId="{A2BFD434-23D6-0242-750C-DDA0A61D5E1F}"/>
          </ac:spMkLst>
        </pc:spChg>
        <pc:spChg chg="mod">
          <ac:chgData name="塩谷 晃弘 / Akihiro Shiotani" userId="50aef054-9327-40af-9729-b525352b79f1" providerId="ADAL" clId="{A52BBFC4-1330-4627-B39B-AC2A2FE11807}" dt="2022-07-20T08:53:19.995" v="763" actId="1036"/>
          <ac:spMkLst>
            <pc:docMk/>
            <pc:sldMk cId="3131215151" sldId="1257"/>
            <ac:spMk id="23" creationId="{A6335CCC-BBD7-7624-DEDC-EE49B777FD09}"/>
          </ac:spMkLst>
        </pc:spChg>
        <pc:spChg chg="mod">
          <ac:chgData name="塩谷 晃弘 / Akihiro Shiotani" userId="50aef054-9327-40af-9729-b525352b79f1" providerId="ADAL" clId="{A52BBFC4-1330-4627-B39B-AC2A2FE11807}" dt="2022-07-20T08:51:57.501" v="607" actId="20577"/>
          <ac:spMkLst>
            <pc:docMk/>
            <pc:sldMk cId="3131215151" sldId="1257"/>
            <ac:spMk id="27" creationId="{8ED10C5A-0B24-7136-5DFE-9D3547B88BEA}"/>
          </ac:spMkLst>
        </pc:spChg>
        <pc:grpChg chg="mod">
          <ac:chgData name="塩谷 晃弘 / Akihiro Shiotani" userId="50aef054-9327-40af-9729-b525352b79f1" providerId="ADAL" clId="{A52BBFC4-1330-4627-B39B-AC2A2FE11807}" dt="2022-07-20T08:53:19.995" v="763" actId="1036"/>
          <ac:grpSpMkLst>
            <pc:docMk/>
            <pc:sldMk cId="3131215151" sldId="1257"/>
            <ac:grpSpMk id="24" creationId="{182574F8-1D2C-8F52-A814-7FDD2283EE16}"/>
          </ac:grpSpMkLst>
        </pc:grpChg>
      </pc:sldChg>
      <pc:sldChg chg="del">
        <pc:chgData name="塩谷 晃弘 / Akihiro Shiotani" userId="50aef054-9327-40af-9729-b525352b79f1" providerId="ADAL" clId="{A52BBFC4-1330-4627-B39B-AC2A2FE11807}" dt="2022-07-20T08:56:14.941" v="997" actId="47"/>
        <pc:sldMkLst>
          <pc:docMk/>
          <pc:sldMk cId="1775604254" sldId="1258"/>
        </pc:sldMkLst>
      </pc:sldChg>
      <pc:sldChg chg="addSp delSp modSp mod">
        <pc:chgData name="塩谷 晃弘 / Akihiro Shiotani" userId="50aef054-9327-40af-9729-b525352b79f1" providerId="ADAL" clId="{A52BBFC4-1330-4627-B39B-AC2A2FE11807}" dt="2022-07-20T09:00:08.111" v="1142" actId="1076"/>
        <pc:sldMkLst>
          <pc:docMk/>
          <pc:sldMk cId="3023292337" sldId="1259"/>
        </pc:sldMkLst>
        <pc:spChg chg="add del mod">
          <ac:chgData name="塩谷 晃弘 / Akihiro Shiotani" userId="50aef054-9327-40af-9729-b525352b79f1" providerId="ADAL" clId="{A52BBFC4-1330-4627-B39B-AC2A2FE11807}" dt="2022-07-20T08:58:09.930" v="1064" actId="478"/>
          <ac:spMkLst>
            <pc:docMk/>
            <pc:sldMk cId="3023292337" sldId="1259"/>
            <ac:spMk id="35" creationId="{3F3BFD5C-4DDB-2F07-DE80-CA6AE8C37D80}"/>
          </ac:spMkLst>
        </pc:spChg>
        <pc:spChg chg="add mod">
          <ac:chgData name="塩谷 晃弘 / Akihiro Shiotani" userId="50aef054-9327-40af-9729-b525352b79f1" providerId="ADAL" clId="{A52BBFC4-1330-4627-B39B-AC2A2FE11807}" dt="2022-07-20T09:00:08.111" v="1142" actId="1076"/>
          <ac:spMkLst>
            <pc:docMk/>
            <pc:sldMk cId="3023292337" sldId="1259"/>
            <ac:spMk id="52" creationId="{0984055E-4CB1-A56E-0517-5084EDC31713}"/>
          </ac:spMkLst>
        </pc:spChg>
      </pc:sldChg>
      <pc:sldChg chg="addSp modSp">
        <pc:chgData name="塩谷 晃弘 / Akihiro Shiotani" userId="50aef054-9327-40af-9729-b525352b79f1" providerId="ADAL" clId="{A52BBFC4-1330-4627-B39B-AC2A2FE11807}" dt="2022-07-20T09:00:14.799" v="1143"/>
        <pc:sldMkLst>
          <pc:docMk/>
          <pc:sldMk cId="3588740110" sldId="1260"/>
        </pc:sldMkLst>
        <pc:spChg chg="add mod">
          <ac:chgData name="塩谷 晃弘 / Akihiro Shiotani" userId="50aef054-9327-40af-9729-b525352b79f1" providerId="ADAL" clId="{A52BBFC4-1330-4627-B39B-AC2A2FE11807}" dt="2022-07-20T09:00:14.799" v="1143"/>
          <ac:spMkLst>
            <pc:docMk/>
            <pc:sldMk cId="3588740110" sldId="1260"/>
            <ac:spMk id="50" creationId="{F69E343A-A4BB-8407-1CA8-84EEF40046B6}"/>
          </ac:spMkLst>
        </pc:spChg>
      </pc:sldChg>
      <pc:sldChg chg="addSp delSp modSp mod">
        <pc:chgData name="塩谷 晃弘 / Akihiro Shiotani" userId="50aef054-9327-40af-9729-b525352b79f1" providerId="ADAL" clId="{A52BBFC4-1330-4627-B39B-AC2A2FE11807}" dt="2022-07-20T09:01:01.104" v="1193" actId="1076"/>
        <pc:sldMkLst>
          <pc:docMk/>
          <pc:sldMk cId="2518890862" sldId="1261"/>
        </pc:sldMkLst>
        <pc:spChg chg="del">
          <ac:chgData name="塩谷 晃弘 / Akihiro Shiotani" userId="50aef054-9327-40af-9729-b525352b79f1" providerId="ADAL" clId="{A52BBFC4-1330-4627-B39B-AC2A2FE11807}" dt="2022-07-20T08:56:49.199" v="998" actId="478"/>
          <ac:spMkLst>
            <pc:docMk/>
            <pc:sldMk cId="2518890862" sldId="1261"/>
            <ac:spMk id="15" creationId="{22C03768-E94B-629D-C85F-B6CF610D87D6}"/>
          </ac:spMkLst>
        </pc:spChg>
        <pc:spChg chg="del">
          <ac:chgData name="塩谷 晃弘 / Akihiro Shiotani" userId="50aef054-9327-40af-9729-b525352b79f1" providerId="ADAL" clId="{A52BBFC4-1330-4627-B39B-AC2A2FE11807}" dt="2022-07-20T08:56:49.969" v="999" actId="478"/>
          <ac:spMkLst>
            <pc:docMk/>
            <pc:sldMk cId="2518890862" sldId="1261"/>
            <ac:spMk id="18" creationId="{2F810518-E719-D3BA-02BF-9CDE994C6E08}"/>
          </ac:spMkLst>
        </pc:spChg>
        <pc:spChg chg="add mod">
          <ac:chgData name="塩谷 晃弘 / Akihiro Shiotani" userId="50aef054-9327-40af-9729-b525352b79f1" providerId="ADAL" clId="{A52BBFC4-1330-4627-B39B-AC2A2FE11807}" dt="2022-07-20T09:01:01.104" v="1193" actId="1076"/>
          <ac:spMkLst>
            <pc:docMk/>
            <pc:sldMk cId="2518890862" sldId="1261"/>
            <ac:spMk id="21" creationId="{697A8AA3-544F-7360-27B6-484518AE3C07}"/>
          </ac:spMkLst>
        </pc:spChg>
      </pc:sldChg>
      <pc:sldChg chg="addSp delSp modSp mod">
        <pc:chgData name="塩谷 晃弘 / Akihiro Shiotani" userId="50aef054-9327-40af-9729-b525352b79f1" providerId="ADAL" clId="{A52BBFC4-1330-4627-B39B-AC2A2FE11807}" dt="2022-07-20T22:20:46.443" v="4001" actId="21"/>
        <pc:sldMkLst>
          <pc:docMk/>
          <pc:sldMk cId="3831453178" sldId="1262"/>
        </pc:sldMkLst>
        <pc:spChg chg="mod">
          <ac:chgData name="塩谷 晃弘 / Akihiro Shiotani" userId="50aef054-9327-40af-9729-b525352b79f1" providerId="ADAL" clId="{A52BBFC4-1330-4627-B39B-AC2A2FE11807}" dt="2022-07-20T22:20:46.443" v="4001" actId="21"/>
          <ac:spMkLst>
            <pc:docMk/>
            <pc:sldMk cId="3831453178" sldId="1262"/>
            <ac:spMk id="2" creationId="{00000000-0000-0000-0000-000000000000}"/>
          </ac:spMkLst>
        </pc:spChg>
        <pc:spChg chg="mod">
          <ac:chgData name="塩谷 晃弘 / Akihiro Shiotani" userId="50aef054-9327-40af-9729-b525352b79f1" providerId="ADAL" clId="{A52BBFC4-1330-4627-B39B-AC2A2FE11807}" dt="2022-07-20T08:54:43.093" v="906" actId="1035"/>
          <ac:spMkLst>
            <pc:docMk/>
            <pc:sldMk cId="3831453178" sldId="1262"/>
            <ac:spMk id="21" creationId="{5C3EE6BA-8DA3-3B35-CD36-B01856365B0B}"/>
          </ac:spMkLst>
        </pc:spChg>
        <pc:spChg chg="add mod">
          <ac:chgData name="塩谷 晃弘 / Akihiro Shiotani" userId="50aef054-9327-40af-9729-b525352b79f1" providerId="ADAL" clId="{A52BBFC4-1330-4627-B39B-AC2A2FE11807}" dt="2022-07-20T08:55:36.051" v="974" actId="1076"/>
          <ac:spMkLst>
            <pc:docMk/>
            <pc:sldMk cId="3831453178" sldId="1262"/>
            <ac:spMk id="22" creationId="{5A8E4159-E638-AC1D-EDE3-2E2915D9D577}"/>
          </ac:spMkLst>
        </pc:spChg>
        <pc:spChg chg="add del">
          <ac:chgData name="塩谷 晃弘 / Akihiro Shiotani" userId="50aef054-9327-40af-9729-b525352b79f1" providerId="ADAL" clId="{A52BBFC4-1330-4627-B39B-AC2A2FE11807}" dt="2022-07-20T08:54:14.592" v="831" actId="22"/>
          <ac:spMkLst>
            <pc:docMk/>
            <pc:sldMk cId="3831453178" sldId="1262"/>
            <ac:spMk id="23" creationId="{48E636C9-482D-3CA7-36F6-905F12D23BB1}"/>
          </ac:spMkLst>
        </pc:spChg>
        <pc:spChg chg="add mod">
          <ac:chgData name="塩谷 晃弘 / Akihiro Shiotani" userId="50aef054-9327-40af-9729-b525352b79f1" providerId="ADAL" clId="{A52BBFC4-1330-4627-B39B-AC2A2FE11807}" dt="2022-07-20T08:55:37.755" v="975" actId="1076"/>
          <ac:spMkLst>
            <pc:docMk/>
            <pc:sldMk cId="3831453178" sldId="1262"/>
            <ac:spMk id="25" creationId="{6A302DD8-7871-0544-1D24-43DACAC5D4BF}"/>
          </ac:spMkLst>
        </pc:spChg>
        <pc:spChg chg="mod">
          <ac:chgData name="塩谷 晃弘 / Akihiro Shiotani" userId="50aef054-9327-40af-9729-b525352b79f1" providerId="ADAL" clId="{A52BBFC4-1330-4627-B39B-AC2A2FE11807}" dt="2022-07-20T08:54:54.827" v="908"/>
          <ac:spMkLst>
            <pc:docMk/>
            <pc:sldMk cId="3831453178" sldId="1262"/>
            <ac:spMk id="29" creationId="{11E59B66-D388-45D3-CD59-D60B090B1798}"/>
          </ac:spMkLst>
        </pc:spChg>
        <pc:spChg chg="mod">
          <ac:chgData name="塩谷 晃弘 / Akihiro Shiotani" userId="50aef054-9327-40af-9729-b525352b79f1" providerId="ADAL" clId="{A52BBFC4-1330-4627-B39B-AC2A2FE11807}" dt="2022-07-20T08:54:54.827" v="908"/>
          <ac:spMkLst>
            <pc:docMk/>
            <pc:sldMk cId="3831453178" sldId="1262"/>
            <ac:spMk id="30" creationId="{5CB67DB9-6BDC-1D4B-FA79-05047B2945A8}"/>
          </ac:spMkLst>
        </pc:spChg>
        <pc:spChg chg="del">
          <ac:chgData name="塩谷 晃弘 / Akihiro Shiotani" userId="50aef054-9327-40af-9729-b525352b79f1" providerId="ADAL" clId="{A52BBFC4-1330-4627-B39B-AC2A2FE11807}" dt="2022-07-20T08:54:35.271" v="835" actId="478"/>
          <ac:spMkLst>
            <pc:docMk/>
            <pc:sldMk cId="3831453178" sldId="1262"/>
            <ac:spMk id="67" creationId="{1B749A45-512F-78F4-71C4-1D0CCDAD6E65}"/>
          </ac:spMkLst>
        </pc:spChg>
        <pc:spChg chg="del mod">
          <ac:chgData name="塩谷 晃弘 / Akihiro Shiotani" userId="50aef054-9327-40af-9729-b525352b79f1" providerId="ADAL" clId="{A52BBFC4-1330-4627-B39B-AC2A2FE11807}" dt="2022-07-20T08:54:54.463" v="907" actId="478"/>
          <ac:spMkLst>
            <pc:docMk/>
            <pc:sldMk cId="3831453178" sldId="1262"/>
            <ac:spMk id="84" creationId="{73ECAFBB-1381-E2AF-A690-A152979B39DC}"/>
          </ac:spMkLst>
        </pc:spChg>
        <pc:grpChg chg="add mod">
          <ac:chgData name="塩谷 晃弘 / Akihiro Shiotani" userId="50aef054-9327-40af-9729-b525352b79f1" providerId="ADAL" clId="{A52BBFC4-1330-4627-B39B-AC2A2FE11807}" dt="2022-07-20T08:55:44.220" v="991" actId="1035"/>
          <ac:grpSpMkLst>
            <pc:docMk/>
            <pc:sldMk cId="3831453178" sldId="1262"/>
            <ac:grpSpMk id="27" creationId="{0DDE7085-98D7-9163-F3D5-C1CCF4219E08}"/>
          </ac:grpSpMkLst>
        </pc:grpChg>
        <pc:grpChg chg="mod">
          <ac:chgData name="塩谷 晃弘 / Akihiro Shiotani" userId="50aef054-9327-40af-9729-b525352b79f1" providerId="ADAL" clId="{A52BBFC4-1330-4627-B39B-AC2A2FE11807}" dt="2022-07-20T08:54:54.827" v="908"/>
          <ac:grpSpMkLst>
            <pc:docMk/>
            <pc:sldMk cId="3831453178" sldId="1262"/>
            <ac:grpSpMk id="28" creationId="{E45642CF-236D-DE72-F6F9-577E477C2FE0}"/>
          </ac:grpSpMkLst>
        </pc:grpChg>
        <pc:grpChg chg="del">
          <ac:chgData name="塩谷 晃弘 / Akihiro Shiotani" userId="50aef054-9327-40af-9729-b525352b79f1" providerId="ADAL" clId="{A52BBFC4-1330-4627-B39B-AC2A2FE11807}" dt="2022-07-20T08:54:35.271" v="835" actId="478"/>
          <ac:grpSpMkLst>
            <pc:docMk/>
            <pc:sldMk cId="3831453178" sldId="1262"/>
            <ac:grpSpMk id="68" creationId="{BA76B345-4850-8DFC-3035-D450378DDDE4}"/>
          </ac:grpSpMkLst>
        </pc:grpChg>
        <pc:grpChg chg="mod">
          <ac:chgData name="塩谷 晃弘 / Akihiro Shiotani" userId="50aef054-9327-40af-9729-b525352b79f1" providerId="ADAL" clId="{A52BBFC4-1330-4627-B39B-AC2A2FE11807}" dt="2022-07-20T08:54:43.093" v="906" actId="1035"/>
          <ac:grpSpMkLst>
            <pc:docMk/>
            <pc:sldMk cId="3831453178" sldId="1262"/>
            <ac:grpSpMk id="73" creationId="{4D6651F3-644D-DD1C-5CA1-0DF0A5FFB1A9}"/>
          </ac:grpSpMkLst>
        </pc:grpChg>
        <pc:grpChg chg="del mod">
          <ac:chgData name="塩谷 晃弘 / Akihiro Shiotani" userId="50aef054-9327-40af-9729-b525352b79f1" providerId="ADAL" clId="{A52BBFC4-1330-4627-B39B-AC2A2FE11807}" dt="2022-07-20T08:54:54.463" v="907" actId="478"/>
          <ac:grpSpMkLst>
            <pc:docMk/>
            <pc:sldMk cId="3831453178" sldId="1262"/>
            <ac:grpSpMk id="79" creationId="{38369BF7-0FDC-0045-CDC8-C7B6824E2E43}"/>
          </ac:grpSpMkLst>
        </pc:grpChg>
        <pc:graphicFrameChg chg="add mod modGraphic">
          <ac:chgData name="塩谷 晃弘 / Akihiro Shiotani" userId="50aef054-9327-40af-9729-b525352b79f1" providerId="ADAL" clId="{A52BBFC4-1330-4627-B39B-AC2A2FE11807}" dt="2022-07-20T08:56:06.397" v="996" actId="1036"/>
          <ac:graphicFrameMkLst>
            <pc:docMk/>
            <pc:sldMk cId="3831453178" sldId="1262"/>
            <ac:graphicFrameMk id="26" creationId="{D11A962F-C590-08E5-425E-3779F37F4143}"/>
          </ac:graphicFrameMkLst>
        </pc:graphicFrameChg>
        <pc:cxnChg chg="mod">
          <ac:chgData name="塩谷 晃弘 / Akihiro Shiotani" userId="50aef054-9327-40af-9729-b525352b79f1" providerId="ADAL" clId="{A52BBFC4-1330-4627-B39B-AC2A2FE11807}" dt="2022-07-20T08:54:54.827" v="908"/>
          <ac:cxnSpMkLst>
            <pc:docMk/>
            <pc:sldMk cId="3831453178" sldId="1262"/>
            <ac:cxnSpMk id="31" creationId="{0B3C12A3-0602-6EA9-A67E-AFB7EDA317AA}"/>
          </ac:cxnSpMkLst>
        </pc:cxnChg>
      </pc:sldChg>
      <pc:sldChg chg="add del">
        <pc:chgData name="塩谷 晃弘 / Akihiro Shiotani" userId="50aef054-9327-40af-9729-b525352b79f1" providerId="ADAL" clId="{A52BBFC4-1330-4627-B39B-AC2A2FE11807}" dt="2022-07-20T08:47:06.997" v="240" actId="47"/>
        <pc:sldMkLst>
          <pc:docMk/>
          <pc:sldMk cId="1975345922" sldId="1263"/>
        </pc:sldMkLst>
      </pc:sldChg>
      <pc:sldChg chg="addSp delSp modSp new mod ord">
        <pc:chgData name="塩谷 晃弘 / Akihiro Shiotani" userId="50aef054-9327-40af-9729-b525352b79f1" providerId="ADAL" clId="{A52BBFC4-1330-4627-B39B-AC2A2FE11807}" dt="2022-07-21T02:47:03.481" v="7046" actId="1035"/>
        <pc:sldMkLst>
          <pc:docMk/>
          <pc:sldMk cId="577588334" sldId="1264"/>
        </pc:sldMkLst>
        <pc:spChg chg="mod">
          <ac:chgData name="塩谷 晃弘 / Akihiro Shiotani" userId="50aef054-9327-40af-9729-b525352b79f1" providerId="ADAL" clId="{A52BBFC4-1330-4627-B39B-AC2A2FE11807}" dt="2022-07-20T08:47:44.709" v="282" actId="20577"/>
          <ac:spMkLst>
            <pc:docMk/>
            <pc:sldMk cId="577588334" sldId="1264"/>
            <ac:spMk id="2" creationId="{CEF04C5A-6070-F606-159F-D09ACC0A38F3}"/>
          </ac:spMkLst>
        </pc:spChg>
        <pc:spChg chg="add del mod">
          <ac:chgData name="塩谷 晃弘 / Akihiro Shiotani" userId="50aef054-9327-40af-9729-b525352b79f1" providerId="ADAL" clId="{A52BBFC4-1330-4627-B39B-AC2A2FE11807}" dt="2022-07-20T09:01:30.981" v="1203" actId="478"/>
          <ac:spMkLst>
            <pc:docMk/>
            <pc:sldMk cId="577588334" sldId="1264"/>
            <ac:spMk id="5" creationId="{540AB64A-9D81-BCE1-99C6-F808689FC1B4}"/>
          </ac:spMkLst>
        </pc:spChg>
        <pc:spChg chg="add mod">
          <ac:chgData name="塩谷 晃弘 / Akihiro Shiotani" userId="50aef054-9327-40af-9729-b525352b79f1" providerId="ADAL" clId="{A52BBFC4-1330-4627-B39B-AC2A2FE11807}" dt="2022-07-21T02:47:03.481" v="7046" actId="1035"/>
          <ac:spMkLst>
            <pc:docMk/>
            <pc:sldMk cId="577588334" sldId="1264"/>
            <ac:spMk id="6" creationId="{684702F2-B0EE-DCB3-967F-997E5E1A8FE5}"/>
          </ac:spMkLst>
        </pc:spChg>
        <pc:spChg chg="mod">
          <ac:chgData name="塩谷 晃弘 / Akihiro Shiotani" userId="50aef054-9327-40af-9729-b525352b79f1" providerId="ADAL" clId="{A52BBFC4-1330-4627-B39B-AC2A2FE11807}" dt="2022-07-20T09:07:11.442" v="1771"/>
          <ac:spMkLst>
            <pc:docMk/>
            <pc:sldMk cId="577588334" sldId="1264"/>
            <ac:spMk id="9" creationId="{231AF530-075E-FBE3-15DB-A85616272B7C}"/>
          </ac:spMkLst>
        </pc:spChg>
        <pc:spChg chg="mod">
          <ac:chgData name="塩谷 晃弘 / Akihiro Shiotani" userId="50aef054-9327-40af-9729-b525352b79f1" providerId="ADAL" clId="{A52BBFC4-1330-4627-B39B-AC2A2FE11807}" dt="2022-07-20T09:07:48.722" v="1870" actId="20577"/>
          <ac:spMkLst>
            <pc:docMk/>
            <pc:sldMk cId="577588334" sldId="1264"/>
            <ac:spMk id="10" creationId="{529E2C47-7C85-9406-40CA-8B11110725EA}"/>
          </ac:spMkLst>
        </pc:spChg>
        <pc:grpChg chg="add mod">
          <ac:chgData name="塩谷 晃弘 / Akihiro Shiotani" userId="50aef054-9327-40af-9729-b525352b79f1" providerId="ADAL" clId="{A52BBFC4-1330-4627-B39B-AC2A2FE11807}" dt="2022-07-20T09:07:11.442" v="1771"/>
          <ac:grpSpMkLst>
            <pc:docMk/>
            <pc:sldMk cId="577588334" sldId="1264"/>
            <ac:grpSpMk id="7" creationId="{B35AE8E7-5E50-239C-CE5B-8E6818AD6BA2}"/>
          </ac:grpSpMkLst>
        </pc:grpChg>
        <pc:grpChg chg="mod">
          <ac:chgData name="塩谷 晃弘 / Akihiro Shiotani" userId="50aef054-9327-40af-9729-b525352b79f1" providerId="ADAL" clId="{A52BBFC4-1330-4627-B39B-AC2A2FE11807}" dt="2022-07-20T09:07:11.442" v="1771"/>
          <ac:grpSpMkLst>
            <pc:docMk/>
            <pc:sldMk cId="577588334" sldId="1264"/>
            <ac:grpSpMk id="8" creationId="{73013617-D60B-BEC7-03DD-8956EF2D1D20}"/>
          </ac:grpSpMkLst>
        </pc:grpChg>
        <pc:picChg chg="add mod">
          <ac:chgData name="塩谷 晃弘 / Akihiro Shiotani" userId="50aef054-9327-40af-9729-b525352b79f1" providerId="ADAL" clId="{A52BBFC4-1330-4627-B39B-AC2A2FE11807}" dt="2022-07-20T09:07:06.206" v="1770" actId="14100"/>
          <ac:picMkLst>
            <pc:docMk/>
            <pc:sldMk cId="577588334" sldId="1264"/>
            <ac:picMk id="3" creationId="{21217D7B-B9FE-FD84-35D7-98336F1834F8}"/>
          </ac:picMkLst>
        </pc:picChg>
        <pc:picChg chg="add del mod">
          <ac:chgData name="塩谷 晃弘 / Akihiro Shiotani" userId="50aef054-9327-40af-9729-b525352b79f1" providerId="ADAL" clId="{A52BBFC4-1330-4627-B39B-AC2A2FE11807}" dt="2022-07-20T09:01:10.938" v="1194" actId="478"/>
          <ac:picMkLst>
            <pc:docMk/>
            <pc:sldMk cId="577588334" sldId="1264"/>
            <ac:picMk id="4" creationId="{902A1941-0984-4064-2449-ADE4ACAB979A}"/>
          </ac:picMkLst>
        </pc:picChg>
        <pc:cxnChg chg="mod">
          <ac:chgData name="塩谷 晃弘 / Akihiro Shiotani" userId="50aef054-9327-40af-9729-b525352b79f1" providerId="ADAL" clId="{A52BBFC4-1330-4627-B39B-AC2A2FE11807}" dt="2022-07-20T09:07:11.442" v="1771"/>
          <ac:cxnSpMkLst>
            <pc:docMk/>
            <pc:sldMk cId="577588334" sldId="1264"/>
            <ac:cxnSpMk id="11" creationId="{9D2C51A2-1212-638B-9A00-9E7F33429377}"/>
          </ac:cxnSpMkLst>
        </pc:cxnChg>
      </pc:sldChg>
      <pc:sldChg chg="addSp delSp modSp add mod">
        <pc:chgData name="塩谷 晃弘 / Akihiro Shiotani" userId="50aef054-9327-40af-9729-b525352b79f1" providerId="ADAL" clId="{A52BBFC4-1330-4627-B39B-AC2A2FE11807}" dt="2022-07-21T02:39:06.250" v="6750" actId="20577"/>
        <pc:sldMkLst>
          <pc:docMk/>
          <pc:sldMk cId="2542811206" sldId="1265"/>
        </pc:sldMkLst>
        <pc:spChg chg="mod">
          <ac:chgData name="塩谷 晃弘 / Akihiro Shiotani" userId="50aef054-9327-40af-9729-b525352b79f1" providerId="ADAL" clId="{A52BBFC4-1330-4627-B39B-AC2A2FE11807}" dt="2022-07-20T08:47:53.011" v="283"/>
          <ac:spMkLst>
            <pc:docMk/>
            <pc:sldMk cId="2542811206" sldId="1265"/>
            <ac:spMk id="2" creationId="{CEF04C5A-6070-F606-159F-D09ACC0A38F3}"/>
          </ac:spMkLst>
        </pc:spChg>
        <pc:spChg chg="add mod">
          <ac:chgData name="塩谷 晃弘 / Akihiro Shiotani" userId="50aef054-9327-40af-9729-b525352b79f1" providerId="ADAL" clId="{A52BBFC4-1330-4627-B39B-AC2A2FE11807}" dt="2022-07-20T23:20:26.257" v="6142" actId="1037"/>
          <ac:spMkLst>
            <pc:docMk/>
            <pc:sldMk cId="2542811206" sldId="1265"/>
            <ac:spMk id="7" creationId="{D6691A99-FEE4-82CF-EC8C-5E8C2F5F78D3}"/>
          </ac:spMkLst>
        </pc:spChg>
        <pc:spChg chg="mod">
          <ac:chgData name="塩谷 晃弘 / Akihiro Shiotani" userId="50aef054-9327-40af-9729-b525352b79f1" providerId="ADAL" clId="{A52BBFC4-1330-4627-B39B-AC2A2FE11807}" dt="2022-07-20T09:08:00.084" v="1872"/>
          <ac:spMkLst>
            <pc:docMk/>
            <pc:sldMk cId="2542811206" sldId="1265"/>
            <ac:spMk id="11" creationId="{FCF3C720-43F8-2DBB-649D-1D7A2E495F44}"/>
          </ac:spMkLst>
        </pc:spChg>
        <pc:spChg chg="mod">
          <ac:chgData name="塩谷 晃弘 / Akihiro Shiotani" userId="50aef054-9327-40af-9729-b525352b79f1" providerId="ADAL" clId="{A52BBFC4-1330-4627-B39B-AC2A2FE11807}" dt="2022-07-20T09:08:00.084" v="1872"/>
          <ac:spMkLst>
            <pc:docMk/>
            <pc:sldMk cId="2542811206" sldId="1265"/>
            <ac:spMk id="12" creationId="{C20BC165-EE4B-C7B4-D4CB-12538BA21684}"/>
          </ac:spMkLst>
        </pc:spChg>
        <pc:spChg chg="add mod">
          <ac:chgData name="塩谷 晃弘 / Akihiro Shiotani" userId="50aef054-9327-40af-9729-b525352b79f1" providerId="ADAL" clId="{A52BBFC4-1330-4627-B39B-AC2A2FE11807}" dt="2022-07-21T02:39:00.108" v="6744" actId="1076"/>
          <ac:spMkLst>
            <pc:docMk/>
            <pc:sldMk cId="2542811206" sldId="1265"/>
            <ac:spMk id="14" creationId="{59CA0850-0EF2-02A4-E225-C70D359A4CF0}"/>
          </ac:spMkLst>
        </pc:spChg>
        <pc:spChg chg="add mod">
          <ac:chgData name="塩谷 晃弘 / Akihiro Shiotani" userId="50aef054-9327-40af-9729-b525352b79f1" providerId="ADAL" clId="{A52BBFC4-1330-4627-B39B-AC2A2FE11807}" dt="2022-07-21T02:39:06.250" v="6750" actId="20577"/>
          <ac:spMkLst>
            <pc:docMk/>
            <pc:sldMk cId="2542811206" sldId="1265"/>
            <ac:spMk id="15" creationId="{6EEF8D39-DC5D-3285-7267-C1CA9B141DF2}"/>
          </ac:spMkLst>
        </pc:spChg>
        <pc:grpChg chg="add mod">
          <ac:chgData name="塩谷 晃弘 / Akihiro Shiotani" userId="50aef054-9327-40af-9729-b525352b79f1" providerId="ADAL" clId="{A52BBFC4-1330-4627-B39B-AC2A2FE11807}" dt="2022-07-20T09:08:00.084" v="1872"/>
          <ac:grpSpMkLst>
            <pc:docMk/>
            <pc:sldMk cId="2542811206" sldId="1265"/>
            <ac:grpSpMk id="9" creationId="{2D302B73-DBF5-53D0-5ACE-26E44C5079B6}"/>
          </ac:grpSpMkLst>
        </pc:grpChg>
        <pc:grpChg chg="mod">
          <ac:chgData name="塩谷 晃弘 / Akihiro Shiotani" userId="50aef054-9327-40af-9729-b525352b79f1" providerId="ADAL" clId="{A52BBFC4-1330-4627-B39B-AC2A2FE11807}" dt="2022-07-20T09:08:00.084" v="1872"/>
          <ac:grpSpMkLst>
            <pc:docMk/>
            <pc:sldMk cId="2542811206" sldId="1265"/>
            <ac:grpSpMk id="10" creationId="{9050F565-AFC9-896A-35EE-9862AFD56DAB}"/>
          </ac:grpSpMkLst>
        </pc:grpChg>
        <pc:picChg chg="add del">
          <ac:chgData name="塩谷 晃弘 / Akihiro Shiotani" userId="50aef054-9327-40af-9729-b525352b79f1" providerId="ADAL" clId="{A52BBFC4-1330-4627-B39B-AC2A2FE11807}" dt="2022-07-20T09:04:04.286" v="1488" actId="478"/>
          <ac:picMkLst>
            <pc:docMk/>
            <pc:sldMk cId="2542811206" sldId="1265"/>
            <ac:picMk id="3" creationId="{21217D7B-B9FE-FD84-35D7-98336F1834F8}"/>
          </ac:picMkLst>
        </pc:picChg>
        <pc:picChg chg="del">
          <ac:chgData name="塩谷 晃弘 / Akihiro Shiotani" userId="50aef054-9327-40af-9729-b525352b79f1" providerId="ADAL" clId="{A52BBFC4-1330-4627-B39B-AC2A2FE11807}" dt="2022-07-20T08:47:11.254" v="241" actId="478"/>
          <ac:picMkLst>
            <pc:docMk/>
            <pc:sldMk cId="2542811206" sldId="1265"/>
            <ac:picMk id="4" creationId="{902A1941-0984-4064-2449-ADE4ACAB979A}"/>
          </ac:picMkLst>
        </pc:picChg>
        <pc:picChg chg="add del mod">
          <ac:chgData name="塩谷 晃弘 / Akihiro Shiotani" userId="50aef054-9327-40af-9729-b525352b79f1" providerId="ADAL" clId="{A52BBFC4-1330-4627-B39B-AC2A2FE11807}" dt="2022-07-20T09:07:59.798" v="1871" actId="478"/>
          <ac:picMkLst>
            <pc:docMk/>
            <pc:sldMk cId="2542811206" sldId="1265"/>
            <ac:picMk id="5" creationId="{071F6324-6CB3-23E5-0B55-B0FEDC78125B}"/>
          </ac:picMkLst>
        </pc:picChg>
        <pc:picChg chg="add mod">
          <ac:chgData name="塩谷 晃弘 / Akihiro Shiotani" userId="50aef054-9327-40af-9729-b525352b79f1" providerId="ADAL" clId="{A52BBFC4-1330-4627-B39B-AC2A2FE11807}" dt="2022-07-20T09:04:35.293" v="1495" actId="1076"/>
          <ac:picMkLst>
            <pc:docMk/>
            <pc:sldMk cId="2542811206" sldId="1265"/>
            <ac:picMk id="6" creationId="{15010257-16C2-9432-FAA4-AFCBF748BF1A}"/>
          </ac:picMkLst>
        </pc:picChg>
        <pc:picChg chg="add mod ord">
          <ac:chgData name="塩谷 晃弘 / Akihiro Shiotani" userId="50aef054-9327-40af-9729-b525352b79f1" providerId="ADAL" clId="{A52BBFC4-1330-4627-B39B-AC2A2FE11807}" dt="2022-07-20T09:08:04.142" v="1873" actId="167"/>
          <ac:picMkLst>
            <pc:docMk/>
            <pc:sldMk cId="2542811206" sldId="1265"/>
            <ac:picMk id="8" creationId="{21694CB3-C7B8-164C-45E5-F13C5339B4B0}"/>
          </ac:picMkLst>
        </pc:picChg>
        <pc:cxnChg chg="mod">
          <ac:chgData name="塩谷 晃弘 / Akihiro Shiotani" userId="50aef054-9327-40af-9729-b525352b79f1" providerId="ADAL" clId="{A52BBFC4-1330-4627-B39B-AC2A2FE11807}" dt="2022-07-20T09:08:00.084" v="1872"/>
          <ac:cxnSpMkLst>
            <pc:docMk/>
            <pc:sldMk cId="2542811206" sldId="1265"/>
            <ac:cxnSpMk id="13" creationId="{4F3F2D34-92EF-DD88-97C2-9F6A1565F330}"/>
          </ac:cxnSpMkLst>
        </pc:cxnChg>
      </pc:sldChg>
      <pc:sldChg chg="add del">
        <pc:chgData name="塩谷 晃弘 / Akihiro Shiotani" userId="50aef054-9327-40af-9729-b525352b79f1" providerId="ADAL" clId="{A52BBFC4-1330-4627-B39B-AC2A2FE11807}" dt="2022-07-20T09:14:53.986" v="2535" actId="47"/>
        <pc:sldMkLst>
          <pc:docMk/>
          <pc:sldMk cId="84465324" sldId="1266"/>
        </pc:sldMkLst>
      </pc:sldChg>
      <pc:sldChg chg="addSp delSp modSp add mod">
        <pc:chgData name="塩谷 晃弘 / Akihiro Shiotani" userId="50aef054-9327-40af-9729-b525352b79f1" providerId="ADAL" clId="{A52BBFC4-1330-4627-B39B-AC2A2FE11807}" dt="2022-07-20T23:17:44.700" v="5922" actId="1076"/>
        <pc:sldMkLst>
          <pc:docMk/>
          <pc:sldMk cId="3583605157" sldId="1267"/>
        </pc:sldMkLst>
        <pc:spChg chg="add mod">
          <ac:chgData name="塩谷 晃弘 / Akihiro Shiotani" userId="50aef054-9327-40af-9729-b525352b79f1" providerId="ADAL" clId="{A52BBFC4-1330-4627-B39B-AC2A2FE11807}" dt="2022-07-20T09:27:22.756" v="3088" actId="692"/>
          <ac:spMkLst>
            <pc:docMk/>
            <pc:sldMk cId="3583605157" sldId="1267"/>
            <ac:spMk id="4" creationId="{3EF87EC5-BF02-26E0-F56C-41568F35EE7E}"/>
          </ac:spMkLst>
        </pc:spChg>
        <pc:spChg chg="del">
          <ac:chgData name="塩谷 晃弘 / Akihiro Shiotani" userId="50aef054-9327-40af-9729-b525352b79f1" providerId="ADAL" clId="{A52BBFC4-1330-4627-B39B-AC2A2FE11807}" dt="2022-07-20T09:14:57.552" v="2536" actId="478"/>
          <ac:spMkLst>
            <pc:docMk/>
            <pc:sldMk cId="3583605157" sldId="1267"/>
            <ac:spMk id="21" creationId="{13DC23FC-677F-2B37-6DD5-0E11E9DD9BBF}"/>
          </ac:spMkLst>
        </pc:spChg>
        <pc:spChg chg="add del mod">
          <ac:chgData name="塩谷 晃弘 / Akihiro Shiotani" userId="50aef054-9327-40af-9729-b525352b79f1" providerId="ADAL" clId="{A52BBFC4-1330-4627-B39B-AC2A2FE11807}" dt="2022-07-20T09:20:30.312" v="2690" actId="478"/>
          <ac:spMkLst>
            <pc:docMk/>
            <pc:sldMk cId="3583605157" sldId="1267"/>
            <ac:spMk id="22" creationId="{66848BE7-005B-A024-1CEF-4587A9FB4B21}"/>
          </ac:spMkLst>
        </pc:spChg>
        <pc:spChg chg="add del mod">
          <ac:chgData name="塩谷 晃弘 / Akihiro Shiotani" userId="50aef054-9327-40af-9729-b525352b79f1" providerId="ADAL" clId="{A52BBFC4-1330-4627-B39B-AC2A2FE11807}" dt="2022-07-20T09:20:30.312" v="2690" actId="478"/>
          <ac:spMkLst>
            <pc:docMk/>
            <pc:sldMk cId="3583605157" sldId="1267"/>
            <ac:spMk id="24" creationId="{BFFDC777-7CE5-9A39-9C6E-AA08D3F67936}"/>
          </ac:spMkLst>
        </pc:spChg>
        <pc:spChg chg="add del mod">
          <ac:chgData name="塩谷 晃弘 / Akihiro Shiotani" userId="50aef054-9327-40af-9729-b525352b79f1" providerId="ADAL" clId="{A52BBFC4-1330-4627-B39B-AC2A2FE11807}" dt="2022-07-20T09:20:30.312" v="2690" actId="478"/>
          <ac:spMkLst>
            <pc:docMk/>
            <pc:sldMk cId="3583605157" sldId="1267"/>
            <ac:spMk id="25" creationId="{63CF47A3-0D01-C4F9-180B-2ADF688FB3BD}"/>
          </ac:spMkLst>
        </pc:spChg>
        <pc:spChg chg="add del mod">
          <ac:chgData name="塩谷 晃弘 / Akihiro Shiotani" userId="50aef054-9327-40af-9729-b525352b79f1" providerId="ADAL" clId="{A52BBFC4-1330-4627-B39B-AC2A2FE11807}" dt="2022-07-20T09:20:30.312" v="2690" actId="478"/>
          <ac:spMkLst>
            <pc:docMk/>
            <pc:sldMk cId="3583605157" sldId="1267"/>
            <ac:spMk id="26" creationId="{E49FB2FE-403C-EEA5-D17D-88F6EE95658D}"/>
          </ac:spMkLst>
        </pc:spChg>
        <pc:spChg chg="add del mod">
          <ac:chgData name="塩谷 晃弘 / Akihiro Shiotani" userId="50aef054-9327-40af-9729-b525352b79f1" providerId="ADAL" clId="{A52BBFC4-1330-4627-B39B-AC2A2FE11807}" dt="2022-07-20T09:20:30.312" v="2690" actId="478"/>
          <ac:spMkLst>
            <pc:docMk/>
            <pc:sldMk cId="3583605157" sldId="1267"/>
            <ac:spMk id="27" creationId="{4B8BE7EA-1FD1-AD74-33B3-4ED92157E22C}"/>
          </ac:spMkLst>
        </pc:spChg>
        <pc:spChg chg="add del mod">
          <ac:chgData name="塩谷 晃弘 / Akihiro Shiotani" userId="50aef054-9327-40af-9729-b525352b79f1" providerId="ADAL" clId="{A52BBFC4-1330-4627-B39B-AC2A2FE11807}" dt="2022-07-20T09:20:30.312" v="2690" actId="478"/>
          <ac:spMkLst>
            <pc:docMk/>
            <pc:sldMk cId="3583605157" sldId="1267"/>
            <ac:spMk id="28" creationId="{BBBA40A5-B8C7-6D9D-9004-385B8C2789CC}"/>
          </ac:spMkLst>
        </pc:spChg>
        <pc:spChg chg="add del mod">
          <ac:chgData name="塩谷 晃弘 / Akihiro Shiotani" userId="50aef054-9327-40af-9729-b525352b79f1" providerId="ADAL" clId="{A52BBFC4-1330-4627-B39B-AC2A2FE11807}" dt="2022-07-20T09:20:30.312" v="2690" actId="478"/>
          <ac:spMkLst>
            <pc:docMk/>
            <pc:sldMk cId="3583605157" sldId="1267"/>
            <ac:spMk id="29" creationId="{E3C53AD2-797F-2E45-0BC9-D3AA079960D3}"/>
          </ac:spMkLst>
        </pc:spChg>
        <pc:spChg chg="add del mod">
          <ac:chgData name="塩谷 晃弘 / Akihiro Shiotani" userId="50aef054-9327-40af-9729-b525352b79f1" providerId="ADAL" clId="{A52BBFC4-1330-4627-B39B-AC2A2FE11807}" dt="2022-07-20T09:20:30.312" v="2690" actId="478"/>
          <ac:spMkLst>
            <pc:docMk/>
            <pc:sldMk cId="3583605157" sldId="1267"/>
            <ac:spMk id="30" creationId="{E2C99E41-CF55-D334-61EF-170DB47A5F8E}"/>
          </ac:spMkLst>
        </pc:spChg>
        <pc:spChg chg="add del mod">
          <ac:chgData name="塩谷 晃弘 / Akihiro Shiotani" userId="50aef054-9327-40af-9729-b525352b79f1" providerId="ADAL" clId="{A52BBFC4-1330-4627-B39B-AC2A2FE11807}" dt="2022-07-20T09:20:30.312" v="2690" actId="478"/>
          <ac:spMkLst>
            <pc:docMk/>
            <pc:sldMk cId="3583605157" sldId="1267"/>
            <ac:spMk id="31" creationId="{42E21883-DAF0-B9DD-64D6-FFAEC3029990}"/>
          </ac:spMkLst>
        </pc:spChg>
        <pc:spChg chg="add del mod">
          <ac:chgData name="塩谷 晃弘 / Akihiro Shiotani" userId="50aef054-9327-40af-9729-b525352b79f1" providerId="ADAL" clId="{A52BBFC4-1330-4627-B39B-AC2A2FE11807}" dt="2022-07-20T09:16:27.909" v="2561" actId="478"/>
          <ac:spMkLst>
            <pc:docMk/>
            <pc:sldMk cId="3583605157" sldId="1267"/>
            <ac:spMk id="32" creationId="{576E4BF2-6B2C-2B59-D5C6-B50E4D6D7152}"/>
          </ac:spMkLst>
        </pc:spChg>
        <pc:spChg chg="add del mod">
          <ac:chgData name="塩谷 晃弘 / Akihiro Shiotani" userId="50aef054-9327-40af-9729-b525352b79f1" providerId="ADAL" clId="{A52BBFC4-1330-4627-B39B-AC2A2FE11807}" dt="2022-07-20T09:20:30.312" v="2690" actId="478"/>
          <ac:spMkLst>
            <pc:docMk/>
            <pc:sldMk cId="3583605157" sldId="1267"/>
            <ac:spMk id="33" creationId="{EE4360E2-178E-84C2-F2B7-0A395B08CF76}"/>
          </ac:spMkLst>
        </pc:spChg>
        <pc:spChg chg="add del mod">
          <ac:chgData name="塩谷 晃弘 / Akihiro Shiotani" userId="50aef054-9327-40af-9729-b525352b79f1" providerId="ADAL" clId="{A52BBFC4-1330-4627-B39B-AC2A2FE11807}" dt="2022-07-20T09:20:30.312" v="2690" actId="478"/>
          <ac:spMkLst>
            <pc:docMk/>
            <pc:sldMk cId="3583605157" sldId="1267"/>
            <ac:spMk id="34" creationId="{6BC5927E-C20E-34A9-B81B-9161C6D8AD35}"/>
          </ac:spMkLst>
        </pc:spChg>
        <pc:spChg chg="add del mod">
          <ac:chgData name="塩谷 晃弘 / Akihiro Shiotani" userId="50aef054-9327-40af-9729-b525352b79f1" providerId="ADAL" clId="{A52BBFC4-1330-4627-B39B-AC2A2FE11807}" dt="2022-07-20T09:20:30.312" v="2690" actId="478"/>
          <ac:spMkLst>
            <pc:docMk/>
            <pc:sldMk cId="3583605157" sldId="1267"/>
            <ac:spMk id="35" creationId="{AD6A55C7-27EF-9010-18BB-9E9787811899}"/>
          </ac:spMkLst>
        </pc:spChg>
        <pc:spChg chg="add del mod">
          <ac:chgData name="塩谷 晃弘 / Akihiro Shiotani" userId="50aef054-9327-40af-9729-b525352b79f1" providerId="ADAL" clId="{A52BBFC4-1330-4627-B39B-AC2A2FE11807}" dt="2022-07-20T09:20:30.312" v="2690" actId="478"/>
          <ac:spMkLst>
            <pc:docMk/>
            <pc:sldMk cId="3583605157" sldId="1267"/>
            <ac:spMk id="36" creationId="{C6BEC909-08F1-F5FA-E71C-486E2204779F}"/>
          </ac:spMkLst>
        </pc:spChg>
        <pc:spChg chg="add del mod">
          <ac:chgData name="塩谷 晃弘 / Akihiro Shiotani" userId="50aef054-9327-40af-9729-b525352b79f1" providerId="ADAL" clId="{A52BBFC4-1330-4627-B39B-AC2A2FE11807}" dt="2022-07-20T09:20:30.312" v="2690" actId="478"/>
          <ac:spMkLst>
            <pc:docMk/>
            <pc:sldMk cId="3583605157" sldId="1267"/>
            <ac:spMk id="37" creationId="{82C72086-7816-021C-ABB8-856CECAA29B4}"/>
          </ac:spMkLst>
        </pc:spChg>
        <pc:spChg chg="mod">
          <ac:chgData name="塩谷 晃弘 / Akihiro Shiotani" userId="50aef054-9327-40af-9729-b525352b79f1" providerId="ADAL" clId="{A52BBFC4-1330-4627-B39B-AC2A2FE11807}" dt="2022-07-20T09:15:06.764" v="2538"/>
          <ac:spMkLst>
            <pc:docMk/>
            <pc:sldMk cId="3583605157" sldId="1267"/>
            <ac:spMk id="40" creationId="{F8E0A1E5-5F22-AAD2-1450-6130DECB1078}"/>
          </ac:spMkLst>
        </pc:spChg>
        <pc:spChg chg="mod">
          <ac:chgData name="塩谷 晃弘 / Akihiro Shiotani" userId="50aef054-9327-40af-9729-b525352b79f1" providerId="ADAL" clId="{A52BBFC4-1330-4627-B39B-AC2A2FE11807}" dt="2022-07-20T09:15:06.764" v="2538"/>
          <ac:spMkLst>
            <pc:docMk/>
            <pc:sldMk cId="3583605157" sldId="1267"/>
            <ac:spMk id="41" creationId="{2E1F19A0-06A8-BF5D-B2EF-E6FD5ECF142E}"/>
          </ac:spMkLst>
        </pc:spChg>
        <pc:spChg chg="add del mod">
          <ac:chgData name="塩谷 晃弘 / Akihiro Shiotani" userId="50aef054-9327-40af-9729-b525352b79f1" providerId="ADAL" clId="{A52BBFC4-1330-4627-B39B-AC2A2FE11807}" dt="2022-07-20T09:20:30.312" v="2690" actId="478"/>
          <ac:spMkLst>
            <pc:docMk/>
            <pc:sldMk cId="3583605157" sldId="1267"/>
            <ac:spMk id="43" creationId="{50E1CC62-ED35-FC0B-75BD-7DE405A6AB54}"/>
          </ac:spMkLst>
        </pc:spChg>
        <pc:spChg chg="add del mod">
          <ac:chgData name="塩谷 晃弘 / Akihiro Shiotani" userId="50aef054-9327-40af-9729-b525352b79f1" providerId="ADAL" clId="{A52BBFC4-1330-4627-B39B-AC2A2FE11807}" dt="2022-07-20T09:20:35.390" v="2692"/>
          <ac:spMkLst>
            <pc:docMk/>
            <pc:sldMk cId="3583605157" sldId="1267"/>
            <ac:spMk id="44" creationId="{F81E9CEA-EB71-044B-1E10-981DA3B7C8AB}"/>
          </ac:spMkLst>
        </pc:spChg>
        <pc:spChg chg="add del mod">
          <ac:chgData name="塩谷 晃弘 / Akihiro Shiotani" userId="50aef054-9327-40af-9729-b525352b79f1" providerId="ADAL" clId="{A52BBFC4-1330-4627-B39B-AC2A2FE11807}" dt="2022-07-20T09:20:35.390" v="2692"/>
          <ac:spMkLst>
            <pc:docMk/>
            <pc:sldMk cId="3583605157" sldId="1267"/>
            <ac:spMk id="46" creationId="{91AA4A47-2D08-082A-1411-3D16E473A9B6}"/>
          </ac:spMkLst>
        </pc:spChg>
        <pc:spChg chg="add del mod">
          <ac:chgData name="塩谷 晃弘 / Akihiro Shiotani" userId="50aef054-9327-40af-9729-b525352b79f1" providerId="ADAL" clId="{A52BBFC4-1330-4627-B39B-AC2A2FE11807}" dt="2022-07-20T09:20:35.390" v="2692"/>
          <ac:spMkLst>
            <pc:docMk/>
            <pc:sldMk cId="3583605157" sldId="1267"/>
            <ac:spMk id="47" creationId="{D4DEE31A-5916-CD6B-8607-F4A45F64803B}"/>
          </ac:spMkLst>
        </pc:spChg>
        <pc:spChg chg="add del mod">
          <ac:chgData name="塩谷 晃弘 / Akihiro Shiotani" userId="50aef054-9327-40af-9729-b525352b79f1" providerId="ADAL" clId="{A52BBFC4-1330-4627-B39B-AC2A2FE11807}" dt="2022-07-20T09:20:35.390" v="2692"/>
          <ac:spMkLst>
            <pc:docMk/>
            <pc:sldMk cId="3583605157" sldId="1267"/>
            <ac:spMk id="48" creationId="{69A077CD-78DC-EA68-0B06-79469CBDC808}"/>
          </ac:spMkLst>
        </pc:spChg>
        <pc:spChg chg="add del mod">
          <ac:chgData name="塩谷 晃弘 / Akihiro Shiotani" userId="50aef054-9327-40af-9729-b525352b79f1" providerId="ADAL" clId="{A52BBFC4-1330-4627-B39B-AC2A2FE11807}" dt="2022-07-20T09:20:35.390" v="2692"/>
          <ac:spMkLst>
            <pc:docMk/>
            <pc:sldMk cId="3583605157" sldId="1267"/>
            <ac:spMk id="49" creationId="{BC4CF129-FEC9-A907-6797-3D2107435CDA}"/>
          </ac:spMkLst>
        </pc:spChg>
        <pc:spChg chg="add del mod">
          <ac:chgData name="塩谷 晃弘 / Akihiro Shiotani" userId="50aef054-9327-40af-9729-b525352b79f1" providerId="ADAL" clId="{A52BBFC4-1330-4627-B39B-AC2A2FE11807}" dt="2022-07-20T09:20:35.390" v="2692"/>
          <ac:spMkLst>
            <pc:docMk/>
            <pc:sldMk cId="3583605157" sldId="1267"/>
            <ac:spMk id="50" creationId="{72CCF2E9-07BA-83E7-1C7A-3122585EAF19}"/>
          </ac:spMkLst>
        </pc:spChg>
        <pc:spChg chg="add del mod">
          <ac:chgData name="塩谷 晃弘 / Akihiro Shiotani" userId="50aef054-9327-40af-9729-b525352b79f1" providerId="ADAL" clId="{A52BBFC4-1330-4627-B39B-AC2A2FE11807}" dt="2022-07-20T09:20:35.390" v="2692"/>
          <ac:spMkLst>
            <pc:docMk/>
            <pc:sldMk cId="3583605157" sldId="1267"/>
            <ac:spMk id="51" creationId="{66B409A3-CDA0-734C-1B9B-0F0D9BF43C5F}"/>
          </ac:spMkLst>
        </pc:spChg>
        <pc:spChg chg="add del mod">
          <ac:chgData name="塩谷 晃弘 / Akihiro Shiotani" userId="50aef054-9327-40af-9729-b525352b79f1" providerId="ADAL" clId="{A52BBFC4-1330-4627-B39B-AC2A2FE11807}" dt="2022-07-20T09:20:35.390" v="2692"/>
          <ac:spMkLst>
            <pc:docMk/>
            <pc:sldMk cId="3583605157" sldId="1267"/>
            <ac:spMk id="52" creationId="{FF70481A-F1DE-5699-BC7D-70447537C512}"/>
          </ac:spMkLst>
        </pc:spChg>
        <pc:spChg chg="add del mod">
          <ac:chgData name="塩谷 晃弘 / Akihiro Shiotani" userId="50aef054-9327-40af-9729-b525352b79f1" providerId="ADAL" clId="{A52BBFC4-1330-4627-B39B-AC2A2FE11807}" dt="2022-07-20T09:20:35.390" v="2692"/>
          <ac:spMkLst>
            <pc:docMk/>
            <pc:sldMk cId="3583605157" sldId="1267"/>
            <ac:spMk id="53" creationId="{6D17F85F-13E0-F561-3F7E-CEDF19C03ADA}"/>
          </ac:spMkLst>
        </pc:spChg>
        <pc:spChg chg="add del mod">
          <ac:chgData name="塩谷 晃弘 / Akihiro Shiotani" userId="50aef054-9327-40af-9729-b525352b79f1" providerId="ADAL" clId="{A52BBFC4-1330-4627-B39B-AC2A2FE11807}" dt="2022-07-20T09:20:35.390" v="2692"/>
          <ac:spMkLst>
            <pc:docMk/>
            <pc:sldMk cId="3583605157" sldId="1267"/>
            <ac:spMk id="54" creationId="{70D73F7E-4AEB-129D-8A0D-EAA995C5DBAD}"/>
          </ac:spMkLst>
        </pc:spChg>
        <pc:spChg chg="add del mod">
          <ac:chgData name="塩谷 晃弘 / Akihiro Shiotani" userId="50aef054-9327-40af-9729-b525352b79f1" providerId="ADAL" clId="{A52BBFC4-1330-4627-B39B-AC2A2FE11807}" dt="2022-07-20T09:20:35.390" v="2692"/>
          <ac:spMkLst>
            <pc:docMk/>
            <pc:sldMk cId="3583605157" sldId="1267"/>
            <ac:spMk id="55" creationId="{3D3ECD28-F359-C95D-5D19-807FB2196556}"/>
          </ac:spMkLst>
        </pc:spChg>
        <pc:spChg chg="add del mod">
          <ac:chgData name="塩谷 晃弘 / Akihiro Shiotani" userId="50aef054-9327-40af-9729-b525352b79f1" providerId="ADAL" clId="{A52BBFC4-1330-4627-B39B-AC2A2FE11807}" dt="2022-07-20T09:20:35.390" v="2692"/>
          <ac:spMkLst>
            <pc:docMk/>
            <pc:sldMk cId="3583605157" sldId="1267"/>
            <ac:spMk id="56" creationId="{12D8CA4C-9423-0781-DEBB-AF233B067FFD}"/>
          </ac:spMkLst>
        </pc:spChg>
        <pc:spChg chg="add del mod">
          <ac:chgData name="塩谷 晃弘 / Akihiro Shiotani" userId="50aef054-9327-40af-9729-b525352b79f1" providerId="ADAL" clId="{A52BBFC4-1330-4627-B39B-AC2A2FE11807}" dt="2022-07-20T09:20:35.390" v="2692"/>
          <ac:spMkLst>
            <pc:docMk/>
            <pc:sldMk cId="3583605157" sldId="1267"/>
            <ac:spMk id="57" creationId="{A592D825-D383-3494-0973-5585F994E667}"/>
          </ac:spMkLst>
        </pc:spChg>
        <pc:spChg chg="add del mod">
          <ac:chgData name="塩谷 晃弘 / Akihiro Shiotani" userId="50aef054-9327-40af-9729-b525352b79f1" providerId="ADAL" clId="{A52BBFC4-1330-4627-B39B-AC2A2FE11807}" dt="2022-07-20T09:20:35.390" v="2692"/>
          <ac:spMkLst>
            <pc:docMk/>
            <pc:sldMk cId="3583605157" sldId="1267"/>
            <ac:spMk id="58" creationId="{1705CC6B-A9AF-2FF1-A58C-F0D3C726C753}"/>
          </ac:spMkLst>
        </pc:spChg>
        <pc:spChg chg="add del mod">
          <ac:chgData name="塩谷 晃弘 / Akihiro Shiotani" userId="50aef054-9327-40af-9729-b525352b79f1" providerId="ADAL" clId="{A52BBFC4-1330-4627-B39B-AC2A2FE11807}" dt="2022-07-20T09:20:35.390" v="2692"/>
          <ac:spMkLst>
            <pc:docMk/>
            <pc:sldMk cId="3583605157" sldId="1267"/>
            <ac:spMk id="59" creationId="{35161031-0108-D0D4-AF99-BA3E76F67EED}"/>
          </ac:spMkLst>
        </pc:spChg>
        <pc:spChg chg="add del mod">
          <ac:chgData name="塩谷 晃弘 / Akihiro Shiotani" userId="50aef054-9327-40af-9729-b525352b79f1" providerId="ADAL" clId="{A52BBFC4-1330-4627-B39B-AC2A2FE11807}" dt="2022-07-20T09:20:35.390" v="2692"/>
          <ac:spMkLst>
            <pc:docMk/>
            <pc:sldMk cId="3583605157" sldId="1267"/>
            <ac:spMk id="60" creationId="{25633589-1EE0-DE15-20EA-600EE8D27497}"/>
          </ac:spMkLst>
        </pc:spChg>
        <pc:spChg chg="add del mod">
          <ac:chgData name="塩谷 晃弘 / Akihiro Shiotani" userId="50aef054-9327-40af-9729-b525352b79f1" providerId="ADAL" clId="{A52BBFC4-1330-4627-B39B-AC2A2FE11807}" dt="2022-07-20T09:20:35.390" v="2692"/>
          <ac:spMkLst>
            <pc:docMk/>
            <pc:sldMk cId="3583605157" sldId="1267"/>
            <ac:spMk id="61" creationId="{64BD7D76-6F1B-B232-2113-1847F45DAE62}"/>
          </ac:spMkLst>
        </pc:spChg>
        <pc:spChg chg="add del mod">
          <ac:chgData name="塩谷 晃弘 / Akihiro Shiotani" userId="50aef054-9327-40af-9729-b525352b79f1" providerId="ADAL" clId="{A52BBFC4-1330-4627-B39B-AC2A2FE11807}" dt="2022-07-20T09:20:35.390" v="2692"/>
          <ac:spMkLst>
            <pc:docMk/>
            <pc:sldMk cId="3583605157" sldId="1267"/>
            <ac:spMk id="62" creationId="{94644D5D-F188-DCBF-C3B5-7ED6FC9136C8}"/>
          </ac:spMkLst>
        </pc:spChg>
        <pc:spChg chg="add del mod">
          <ac:chgData name="塩谷 晃弘 / Akihiro Shiotani" userId="50aef054-9327-40af-9729-b525352b79f1" providerId="ADAL" clId="{A52BBFC4-1330-4627-B39B-AC2A2FE11807}" dt="2022-07-20T09:20:35.390" v="2692"/>
          <ac:spMkLst>
            <pc:docMk/>
            <pc:sldMk cId="3583605157" sldId="1267"/>
            <ac:spMk id="63" creationId="{BFA9FDE2-8529-0A7F-576A-9AD7BF1F8685}"/>
          </ac:spMkLst>
        </pc:spChg>
        <pc:spChg chg="add mod">
          <ac:chgData name="塩谷 晃弘 / Akihiro Shiotani" userId="50aef054-9327-40af-9729-b525352b79f1" providerId="ADAL" clId="{A52BBFC4-1330-4627-B39B-AC2A2FE11807}" dt="2022-07-20T22:37:39.592" v="5411" actId="1076"/>
          <ac:spMkLst>
            <pc:docMk/>
            <pc:sldMk cId="3583605157" sldId="1267"/>
            <ac:spMk id="64" creationId="{0D800FA3-E731-F7A1-2A2A-B6CFE4DD01CC}"/>
          </ac:spMkLst>
        </pc:spChg>
        <pc:spChg chg="add mod">
          <ac:chgData name="塩谷 晃弘 / Akihiro Shiotani" userId="50aef054-9327-40af-9729-b525352b79f1" providerId="ADAL" clId="{A52BBFC4-1330-4627-B39B-AC2A2FE11807}" dt="2022-07-20T23:17:44.700" v="5922" actId="1076"/>
          <ac:spMkLst>
            <pc:docMk/>
            <pc:sldMk cId="3583605157" sldId="1267"/>
            <ac:spMk id="66" creationId="{BABE395C-F690-7258-83B2-D75DEB7AF481}"/>
          </ac:spMkLst>
        </pc:spChg>
        <pc:spChg chg="add mod">
          <ac:chgData name="塩谷 晃弘 / Akihiro Shiotani" userId="50aef054-9327-40af-9729-b525352b79f1" providerId="ADAL" clId="{A52BBFC4-1330-4627-B39B-AC2A2FE11807}" dt="2022-07-20T22:38:36.492" v="5501" actId="1076"/>
          <ac:spMkLst>
            <pc:docMk/>
            <pc:sldMk cId="3583605157" sldId="1267"/>
            <ac:spMk id="67" creationId="{1C950D86-EDB4-9B4D-7E43-FDCADE9832E9}"/>
          </ac:spMkLst>
        </pc:spChg>
        <pc:spChg chg="del">
          <ac:chgData name="塩谷 晃弘 / Akihiro Shiotani" userId="50aef054-9327-40af-9729-b525352b79f1" providerId="ADAL" clId="{A52BBFC4-1330-4627-B39B-AC2A2FE11807}" dt="2022-07-20T09:14:57.552" v="2536" actId="478"/>
          <ac:spMkLst>
            <pc:docMk/>
            <pc:sldMk cId="3583605157" sldId="1267"/>
            <ac:spMk id="84" creationId="{73ECAFBB-1381-E2AF-A690-A152979B39DC}"/>
          </ac:spMkLst>
        </pc:spChg>
        <pc:spChg chg="del">
          <ac:chgData name="塩谷 晃弘 / Akihiro Shiotani" userId="50aef054-9327-40af-9729-b525352b79f1" providerId="ADAL" clId="{A52BBFC4-1330-4627-B39B-AC2A2FE11807}" dt="2022-07-20T09:14:57.552" v="2536" actId="478"/>
          <ac:spMkLst>
            <pc:docMk/>
            <pc:sldMk cId="3583605157" sldId="1267"/>
            <ac:spMk id="85" creationId="{4577C261-EB6D-13A0-88A2-C6A12740C911}"/>
          </ac:spMkLst>
        </pc:spChg>
        <pc:grpChg chg="add mod">
          <ac:chgData name="塩谷 晃弘 / Akihiro Shiotani" userId="50aef054-9327-40af-9729-b525352b79f1" providerId="ADAL" clId="{A52BBFC4-1330-4627-B39B-AC2A2FE11807}" dt="2022-07-20T09:15:06.764" v="2538"/>
          <ac:grpSpMkLst>
            <pc:docMk/>
            <pc:sldMk cId="3583605157" sldId="1267"/>
            <ac:grpSpMk id="38" creationId="{BAF415BD-CBFD-300E-C1DC-057037AE09BF}"/>
          </ac:grpSpMkLst>
        </pc:grpChg>
        <pc:grpChg chg="mod">
          <ac:chgData name="塩谷 晃弘 / Akihiro Shiotani" userId="50aef054-9327-40af-9729-b525352b79f1" providerId="ADAL" clId="{A52BBFC4-1330-4627-B39B-AC2A2FE11807}" dt="2022-07-20T09:15:06.764" v="2538"/>
          <ac:grpSpMkLst>
            <pc:docMk/>
            <pc:sldMk cId="3583605157" sldId="1267"/>
            <ac:grpSpMk id="39" creationId="{D9259820-C98F-8960-B44A-132E82BC56DC}"/>
          </ac:grpSpMkLst>
        </pc:grpChg>
        <pc:grpChg chg="del">
          <ac:chgData name="塩谷 晃弘 / Akihiro Shiotani" userId="50aef054-9327-40af-9729-b525352b79f1" providerId="ADAL" clId="{A52BBFC4-1330-4627-B39B-AC2A2FE11807}" dt="2022-07-20T09:14:57.552" v="2536" actId="478"/>
          <ac:grpSpMkLst>
            <pc:docMk/>
            <pc:sldMk cId="3583605157" sldId="1267"/>
            <ac:grpSpMk id="68" creationId="{BA76B345-4850-8DFC-3035-D450378DDDE4}"/>
          </ac:grpSpMkLst>
        </pc:grpChg>
        <pc:grpChg chg="del">
          <ac:chgData name="塩谷 晃弘 / Akihiro Shiotani" userId="50aef054-9327-40af-9729-b525352b79f1" providerId="ADAL" clId="{A52BBFC4-1330-4627-B39B-AC2A2FE11807}" dt="2022-07-20T09:14:57.552" v="2536" actId="478"/>
          <ac:grpSpMkLst>
            <pc:docMk/>
            <pc:sldMk cId="3583605157" sldId="1267"/>
            <ac:grpSpMk id="73" creationId="{4D6651F3-644D-DD1C-5CA1-0DF0A5FFB1A9}"/>
          </ac:grpSpMkLst>
        </pc:grpChg>
        <pc:grpChg chg="del">
          <ac:chgData name="塩谷 晃弘 / Akihiro Shiotani" userId="50aef054-9327-40af-9729-b525352b79f1" providerId="ADAL" clId="{A52BBFC4-1330-4627-B39B-AC2A2FE11807}" dt="2022-07-20T09:14:57.552" v="2536" actId="478"/>
          <ac:grpSpMkLst>
            <pc:docMk/>
            <pc:sldMk cId="3583605157" sldId="1267"/>
            <ac:grpSpMk id="79" creationId="{38369BF7-0FDC-0045-CDC8-C7B6824E2E43}"/>
          </ac:grpSpMkLst>
        </pc:grpChg>
        <pc:picChg chg="add mod">
          <ac:chgData name="塩谷 晃弘 / Akihiro Shiotani" userId="50aef054-9327-40af-9729-b525352b79f1" providerId="ADAL" clId="{A52BBFC4-1330-4627-B39B-AC2A2FE11807}" dt="2022-07-20T09:26:15.623" v="3068" actId="1038"/>
          <ac:picMkLst>
            <pc:docMk/>
            <pc:sldMk cId="3583605157" sldId="1267"/>
            <ac:picMk id="3" creationId="{7B0133DE-503D-898C-17CF-D1EADF2AB287}"/>
          </ac:picMkLst>
        </pc:picChg>
        <pc:picChg chg="add del mod">
          <ac:chgData name="塩谷 晃弘 / Akihiro Shiotani" userId="50aef054-9327-40af-9729-b525352b79f1" providerId="ADAL" clId="{A52BBFC4-1330-4627-B39B-AC2A2FE11807}" dt="2022-07-20T09:20:30.312" v="2690" actId="478"/>
          <ac:picMkLst>
            <pc:docMk/>
            <pc:sldMk cId="3583605157" sldId="1267"/>
            <ac:picMk id="23" creationId="{83D77852-B114-D6E3-678F-36D3B5DB53BC}"/>
          </ac:picMkLst>
        </pc:picChg>
        <pc:picChg chg="add del mod">
          <ac:chgData name="塩谷 晃弘 / Akihiro Shiotani" userId="50aef054-9327-40af-9729-b525352b79f1" providerId="ADAL" clId="{A52BBFC4-1330-4627-B39B-AC2A2FE11807}" dt="2022-07-20T09:20:35.390" v="2692"/>
          <ac:picMkLst>
            <pc:docMk/>
            <pc:sldMk cId="3583605157" sldId="1267"/>
            <ac:picMk id="45" creationId="{686B7674-ADCE-8492-FAC8-D389A333C007}"/>
          </ac:picMkLst>
        </pc:picChg>
        <pc:cxnChg chg="mod">
          <ac:chgData name="塩谷 晃弘 / Akihiro Shiotani" userId="50aef054-9327-40af-9729-b525352b79f1" providerId="ADAL" clId="{A52BBFC4-1330-4627-B39B-AC2A2FE11807}" dt="2022-07-20T09:15:06.764" v="2538"/>
          <ac:cxnSpMkLst>
            <pc:docMk/>
            <pc:sldMk cId="3583605157" sldId="1267"/>
            <ac:cxnSpMk id="42" creationId="{785949B4-9012-267D-D456-2A1C19C9385B}"/>
          </ac:cxnSpMkLst>
        </pc:cxnChg>
      </pc:sldChg>
      <pc:sldChg chg="addSp delSp modSp add mod ord modShow">
        <pc:chgData name="塩谷 晃弘 / Akihiro Shiotani" userId="50aef054-9327-40af-9729-b525352b79f1" providerId="ADAL" clId="{A52BBFC4-1330-4627-B39B-AC2A2FE11807}" dt="2022-07-20T09:20:17.607" v="2689" actId="1076"/>
        <pc:sldMkLst>
          <pc:docMk/>
          <pc:sldMk cId="3948659632" sldId="1268"/>
        </pc:sldMkLst>
        <pc:spChg chg="del">
          <ac:chgData name="塩谷 晃弘 / Akihiro Shiotani" userId="50aef054-9327-40af-9729-b525352b79f1" providerId="ADAL" clId="{A52BBFC4-1330-4627-B39B-AC2A2FE11807}" dt="2022-07-20T09:19:20.061" v="2672" actId="478"/>
          <ac:spMkLst>
            <pc:docMk/>
            <pc:sldMk cId="3948659632" sldId="1268"/>
            <ac:spMk id="2" creationId="{00000000-0000-0000-0000-000000000000}"/>
          </ac:spMkLst>
        </pc:spChg>
        <pc:spChg chg="add del mod">
          <ac:chgData name="塩谷 晃弘 / Akihiro Shiotani" userId="50aef054-9327-40af-9729-b525352b79f1" providerId="ADAL" clId="{A52BBFC4-1330-4627-B39B-AC2A2FE11807}" dt="2022-07-20T09:19:21.894" v="2673" actId="478"/>
          <ac:spMkLst>
            <pc:docMk/>
            <pc:sldMk cId="3948659632" sldId="1268"/>
            <ac:spMk id="3" creationId="{AD286476-95A5-4210-BB06-904ED24C8476}"/>
          </ac:spMkLst>
        </pc:spChg>
        <pc:spChg chg="mod">
          <ac:chgData name="塩谷 晃弘 / Akihiro Shiotani" userId="50aef054-9327-40af-9729-b525352b79f1" providerId="ADAL" clId="{A52BBFC4-1330-4627-B39B-AC2A2FE11807}" dt="2022-07-20T09:19:34.806" v="2675" actId="14100"/>
          <ac:spMkLst>
            <pc:docMk/>
            <pc:sldMk cId="3948659632" sldId="1268"/>
            <ac:spMk id="22" creationId="{66848BE7-005B-A024-1CEF-4587A9FB4B21}"/>
          </ac:spMkLst>
        </pc:spChg>
        <pc:spChg chg="mod">
          <ac:chgData name="塩谷 晃弘 / Akihiro Shiotani" userId="50aef054-9327-40af-9729-b525352b79f1" providerId="ADAL" clId="{A52BBFC4-1330-4627-B39B-AC2A2FE11807}" dt="2022-07-20T09:17:35.189" v="2617" actId="1036"/>
          <ac:spMkLst>
            <pc:docMk/>
            <pc:sldMk cId="3948659632" sldId="1268"/>
            <ac:spMk id="24" creationId="{BFFDC777-7CE5-9A39-9C6E-AA08D3F67936}"/>
          </ac:spMkLst>
        </pc:spChg>
        <pc:spChg chg="mod">
          <ac:chgData name="塩谷 晃弘 / Akihiro Shiotani" userId="50aef054-9327-40af-9729-b525352b79f1" providerId="ADAL" clId="{A52BBFC4-1330-4627-B39B-AC2A2FE11807}" dt="2022-07-20T09:17:35.189" v="2617" actId="1036"/>
          <ac:spMkLst>
            <pc:docMk/>
            <pc:sldMk cId="3948659632" sldId="1268"/>
            <ac:spMk id="25" creationId="{63CF47A3-0D01-C4F9-180B-2ADF688FB3BD}"/>
          </ac:spMkLst>
        </pc:spChg>
        <pc:spChg chg="mod">
          <ac:chgData name="塩谷 晃弘 / Akihiro Shiotani" userId="50aef054-9327-40af-9729-b525352b79f1" providerId="ADAL" clId="{A52BBFC4-1330-4627-B39B-AC2A2FE11807}" dt="2022-07-20T09:17:35.189" v="2617" actId="1036"/>
          <ac:spMkLst>
            <pc:docMk/>
            <pc:sldMk cId="3948659632" sldId="1268"/>
            <ac:spMk id="26" creationId="{E49FB2FE-403C-EEA5-D17D-88F6EE95658D}"/>
          </ac:spMkLst>
        </pc:spChg>
        <pc:spChg chg="mod">
          <ac:chgData name="塩谷 晃弘 / Akihiro Shiotani" userId="50aef054-9327-40af-9729-b525352b79f1" providerId="ADAL" clId="{A52BBFC4-1330-4627-B39B-AC2A2FE11807}" dt="2022-07-20T09:17:35.189" v="2617" actId="1036"/>
          <ac:spMkLst>
            <pc:docMk/>
            <pc:sldMk cId="3948659632" sldId="1268"/>
            <ac:spMk id="27" creationId="{4B8BE7EA-1FD1-AD74-33B3-4ED92157E22C}"/>
          </ac:spMkLst>
        </pc:spChg>
        <pc:spChg chg="mod">
          <ac:chgData name="塩谷 晃弘 / Akihiro Shiotani" userId="50aef054-9327-40af-9729-b525352b79f1" providerId="ADAL" clId="{A52BBFC4-1330-4627-B39B-AC2A2FE11807}" dt="2022-07-20T09:20:13.271" v="2687" actId="20577"/>
          <ac:spMkLst>
            <pc:docMk/>
            <pc:sldMk cId="3948659632" sldId="1268"/>
            <ac:spMk id="28" creationId="{BBBA40A5-B8C7-6D9D-9004-385B8C2789CC}"/>
          </ac:spMkLst>
        </pc:spChg>
        <pc:spChg chg="mod">
          <ac:chgData name="塩谷 晃弘 / Akihiro Shiotani" userId="50aef054-9327-40af-9729-b525352b79f1" providerId="ADAL" clId="{A52BBFC4-1330-4627-B39B-AC2A2FE11807}" dt="2022-07-20T09:17:35.189" v="2617" actId="1036"/>
          <ac:spMkLst>
            <pc:docMk/>
            <pc:sldMk cId="3948659632" sldId="1268"/>
            <ac:spMk id="29" creationId="{E3C53AD2-797F-2E45-0BC9-D3AA079960D3}"/>
          </ac:spMkLst>
        </pc:spChg>
        <pc:spChg chg="mod">
          <ac:chgData name="塩谷 晃弘 / Akihiro Shiotani" userId="50aef054-9327-40af-9729-b525352b79f1" providerId="ADAL" clId="{A52BBFC4-1330-4627-B39B-AC2A2FE11807}" dt="2022-07-20T09:17:35.189" v="2617" actId="1036"/>
          <ac:spMkLst>
            <pc:docMk/>
            <pc:sldMk cId="3948659632" sldId="1268"/>
            <ac:spMk id="30" creationId="{E2C99E41-CF55-D334-61EF-170DB47A5F8E}"/>
          </ac:spMkLst>
        </pc:spChg>
        <pc:spChg chg="mod">
          <ac:chgData name="塩谷 晃弘 / Akihiro Shiotani" userId="50aef054-9327-40af-9729-b525352b79f1" providerId="ADAL" clId="{A52BBFC4-1330-4627-B39B-AC2A2FE11807}" dt="2022-07-20T09:17:35.189" v="2617" actId="1036"/>
          <ac:spMkLst>
            <pc:docMk/>
            <pc:sldMk cId="3948659632" sldId="1268"/>
            <ac:spMk id="31" creationId="{42E21883-DAF0-B9DD-64D6-FFAEC3029990}"/>
          </ac:spMkLst>
        </pc:spChg>
        <pc:spChg chg="add mod">
          <ac:chgData name="塩谷 晃弘 / Akihiro Shiotani" userId="50aef054-9327-40af-9729-b525352b79f1" providerId="ADAL" clId="{A52BBFC4-1330-4627-B39B-AC2A2FE11807}" dt="2022-07-20T09:20:17.607" v="2689" actId="1076"/>
          <ac:spMkLst>
            <pc:docMk/>
            <pc:sldMk cId="3948659632" sldId="1268"/>
            <ac:spMk id="32" creationId="{49A51FE9-C2F3-0234-0A4C-D55278EB5D46}"/>
          </ac:spMkLst>
        </pc:spChg>
        <pc:spChg chg="mod">
          <ac:chgData name="塩谷 晃弘 / Akihiro Shiotani" userId="50aef054-9327-40af-9729-b525352b79f1" providerId="ADAL" clId="{A52BBFC4-1330-4627-B39B-AC2A2FE11807}" dt="2022-07-20T09:17:35.189" v="2617" actId="1036"/>
          <ac:spMkLst>
            <pc:docMk/>
            <pc:sldMk cId="3948659632" sldId="1268"/>
            <ac:spMk id="33" creationId="{EE4360E2-178E-84C2-F2B7-0A395B08CF76}"/>
          </ac:spMkLst>
        </pc:spChg>
        <pc:spChg chg="mod">
          <ac:chgData name="塩谷 晃弘 / Akihiro Shiotani" userId="50aef054-9327-40af-9729-b525352b79f1" providerId="ADAL" clId="{A52BBFC4-1330-4627-B39B-AC2A2FE11807}" dt="2022-07-20T09:17:35.189" v="2617" actId="1036"/>
          <ac:spMkLst>
            <pc:docMk/>
            <pc:sldMk cId="3948659632" sldId="1268"/>
            <ac:spMk id="34" creationId="{6BC5927E-C20E-34A9-B81B-9161C6D8AD35}"/>
          </ac:spMkLst>
        </pc:spChg>
        <pc:spChg chg="mod">
          <ac:chgData name="塩谷 晃弘 / Akihiro Shiotani" userId="50aef054-9327-40af-9729-b525352b79f1" providerId="ADAL" clId="{A52BBFC4-1330-4627-B39B-AC2A2FE11807}" dt="2022-07-20T09:17:35.189" v="2617" actId="1036"/>
          <ac:spMkLst>
            <pc:docMk/>
            <pc:sldMk cId="3948659632" sldId="1268"/>
            <ac:spMk id="35" creationId="{AD6A55C7-27EF-9010-18BB-9E9787811899}"/>
          </ac:spMkLst>
        </pc:spChg>
        <pc:spChg chg="mod">
          <ac:chgData name="塩谷 晃弘 / Akihiro Shiotani" userId="50aef054-9327-40af-9729-b525352b79f1" providerId="ADAL" clId="{A52BBFC4-1330-4627-B39B-AC2A2FE11807}" dt="2022-07-20T09:17:35.189" v="2617" actId="1036"/>
          <ac:spMkLst>
            <pc:docMk/>
            <pc:sldMk cId="3948659632" sldId="1268"/>
            <ac:spMk id="36" creationId="{C6BEC909-08F1-F5FA-E71C-486E2204779F}"/>
          </ac:spMkLst>
        </pc:spChg>
        <pc:spChg chg="mod">
          <ac:chgData name="塩谷 晃弘 / Akihiro Shiotani" userId="50aef054-9327-40af-9729-b525352b79f1" providerId="ADAL" clId="{A52BBFC4-1330-4627-B39B-AC2A2FE11807}" dt="2022-07-20T09:17:35.189" v="2617" actId="1036"/>
          <ac:spMkLst>
            <pc:docMk/>
            <pc:sldMk cId="3948659632" sldId="1268"/>
            <ac:spMk id="37" creationId="{82C72086-7816-021C-ABB8-856CECAA29B4}"/>
          </ac:spMkLst>
        </pc:spChg>
        <pc:spChg chg="mod">
          <ac:chgData name="塩谷 晃弘 / Akihiro Shiotani" userId="50aef054-9327-40af-9729-b525352b79f1" providerId="ADAL" clId="{A52BBFC4-1330-4627-B39B-AC2A2FE11807}" dt="2022-07-20T09:19:16.032" v="2671" actId="1076"/>
          <ac:spMkLst>
            <pc:docMk/>
            <pc:sldMk cId="3948659632" sldId="1268"/>
            <ac:spMk id="43" creationId="{50E1CC62-ED35-FC0B-75BD-7DE405A6AB54}"/>
          </ac:spMkLst>
        </pc:spChg>
        <pc:spChg chg="add mod">
          <ac:chgData name="塩谷 晃弘 / Akihiro Shiotani" userId="50aef054-9327-40af-9729-b525352b79f1" providerId="ADAL" clId="{A52BBFC4-1330-4627-B39B-AC2A2FE11807}" dt="2022-07-20T09:17:57.253" v="2622" actId="1076"/>
          <ac:spMkLst>
            <pc:docMk/>
            <pc:sldMk cId="3948659632" sldId="1268"/>
            <ac:spMk id="44" creationId="{3A9D05FF-B7FC-FC06-C88B-1AB8777D4E2A}"/>
          </ac:spMkLst>
        </pc:spChg>
        <pc:spChg chg="add mod">
          <ac:chgData name="塩谷 晃弘 / Akihiro Shiotani" userId="50aef054-9327-40af-9729-b525352b79f1" providerId="ADAL" clId="{A52BBFC4-1330-4627-B39B-AC2A2FE11807}" dt="2022-07-20T09:19:28.377" v="2674" actId="1076"/>
          <ac:spMkLst>
            <pc:docMk/>
            <pc:sldMk cId="3948659632" sldId="1268"/>
            <ac:spMk id="45" creationId="{78C6AD0E-F0F2-EEBB-A2CF-17435ED9AC35}"/>
          </ac:spMkLst>
        </pc:spChg>
        <pc:spChg chg="add mod">
          <ac:chgData name="塩谷 晃弘 / Akihiro Shiotani" userId="50aef054-9327-40af-9729-b525352b79f1" providerId="ADAL" clId="{A52BBFC4-1330-4627-B39B-AC2A2FE11807}" dt="2022-07-20T09:19:28.377" v="2674" actId="1076"/>
          <ac:spMkLst>
            <pc:docMk/>
            <pc:sldMk cId="3948659632" sldId="1268"/>
            <ac:spMk id="46" creationId="{E9E24BB1-EADD-2126-CB9C-AB32A0B709DD}"/>
          </ac:spMkLst>
        </pc:spChg>
        <pc:spChg chg="add del mod">
          <ac:chgData name="塩谷 晃弘 / Akihiro Shiotani" userId="50aef054-9327-40af-9729-b525352b79f1" providerId="ADAL" clId="{A52BBFC4-1330-4627-B39B-AC2A2FE11807}" dt="2022-07-20T09:20:10.868" v="2685"/>
          <ac:spMkLst>
            <pc:docMk/>
            <pc:sldMk cId="3948659632" sldId="1268"/>
            <ac:spMk id="47" creationId="{9B40C6E0-24BC-813D-6F8B-4DF0498D3F11}"/>
          </ac:spMkLst>
        </pc:spChg>
        <pc:grpChg chg="del">
          <ac:chgData name="塩谷 晃弘 / Akihiro Shiotani" userId="50aef054-9327-40af-9729-b525352b79f1" providerId="ADAL" clId="{A52BBFC4-1330-4627-B39B-AC2A2FE11807}" dt="2022-07-20T09:17:29.334" v="2609" actId="478"/>
          <ac:grpSpMkLst>
            <pc:docMk/>
            <pc:sldMk cId="3948659632" sldId="1268"/>
            <ac:grpSpMk id="38" creationId="{BAF415BD-CBFD-300E-C1DC-057037AE09BF}"/>
          </ac:grpSpMkLst>
        </pc:grpChg>
        <pc:picChg chg="mod">
          <ac:chgData name="塩谷 晃弘 / Akihiro Shiotani" userId="50aef054-9327-40af-9729-b525352b79f1" providerId="ADAL" clId="{A52BBFC4-1330-4627-B39B-AC2A2FE11807}" dt="2022-07-20T09:17:35.189" v="2617" actId="1036"/>
          <ac:picMkLst>
            <pc:docMk/>
            <pc:sldMk cId="3948659632" sldId="1268"/>
            <ac:picMk id="23" creationId="{83D77852-B114-D6E3-678F-36D3B5DB53BC}"/>
          </ac:picMkLst>
        </pc:picChg>
      </pc:sldChg>
      <pc:sldChg chg="modSp add mod ord">
        <pc:chgData name="塩谷 晃弘 / Akihiro Shiotani" userId="50aef054-9327-40af-9729-b525352b79f1" providerId="ADAL" clId="{A52BBFC4-1330-4627-B39B-AC2A2FE11807}" dt="2022-07-21T02:57:04.447" v="7537" actId="20577"/>
        <pc:sldMkLst>
          <pc:docMk/>
          <pc:sldMk cId="3108959508" sldId="1269"/>
        </pc:sldMkLst>
        <pc:spChg chg="mod">
          <ac:chgData name="塩谷 晃弘 / Akihiro Shiotani" userId="50aef054-9327-40af-9729-b525352b79f1" providerId="ADAL" clId="{A52BBFC4-1330-4627-B39B-AC2A2FE11807}" dt="2022-07-20T23:18:52.694" v="6068" actId="1035"/>
          <ac:spMkLst>
            <pc:docMk/>
            <pc:sldMk cId="3108959508" sldId="1269"/>
            <ac:spMk id="15" creationId="{6E34FE95-2167-D992-4399-C23144C04AA8}"/>
          </ac:spMkLst>
        </pc:spChg>
        <pc:spChg chg="mod">
          <ac:chgData name="塩谷 晃弘 / Akihiro Shiotani" userId="50aef054-9327-40af-9729-b525352b79f1" providerId="ADAL" clId="{A52BBFC4-1330-4627-B39B-AC2A2FE11807}" dt="2022-07-20T09:24:53.871" v="2942"/>
          <ac:spMkLst>
            <pc:docMk/>
            <pc:sldMk cId="3108959508" sldId="1269"/>
            <ac:spMk id="18" creationId="{E61E02F2-7953-9E35-34D8-A177C4DDD663}"/>
          </ac:spMkLst>
        </pc:spChg>
        <pc:spChg chg="mod">
          <ac:chgData name="塩谷 晃弘 / Akihiro Shiotani" userId="50aef054-9327-40af-9729-b525352b79f1" providerId="ADAL" clId="{A52BBFC4-1330-4627-B39B-AC2A2FE11807}" dt="2022-07-21T02:57:04.447" v="7537" actId="20577"/>
          <ac:spMkLst>
            <pc:docMk/>
            <pc:sldMk cId="3108959508" sldId="1269"/>
            <ac:spMk id="38" creationId="{33E904E5-71F9-296D-56EC-2BD9CE4FFC75}"/>
          </ac:spMkLst>
        </pc:spChg>
        <pc:grpChg chg="mod">
          <ac:chgData name="塩谷 晃弘 / Akihiro Shiotani" userId="50aef054-9327-40af-9729-b525352b79f1" providerId="ADAL" clId="{A52BBFC4-1330-4627-B39B-AC2A2FE11807}" dt="2022-07-20T23:18:52.694" v="6068" actId="1035"/>
          <ac:grpSpMkLst>
            <pc:docMk/>
            <pc:sldMk cId="3108959508" sldId="1269"/>
            <ac:grpSpMk id="40" creationId="{A4347873-0936-0B8F-1877-21B3B98FB62B}"/>
          </ac:grpSpMkLst>
        </pc:grpChg>
      </pc:sldChg>
      <pc:sldChg chg="addSp delSp modSp add mod ord">
        <pc:chgData name="塩谷 晃弘 / Akihiro Shiotani" userId="50aef054-9327-40af-9729-b525352b79f1" providerId="ADAL" clId="{A52BBFC4-1330-4627-B39B-AC2A2FE11807}" dt="2022-07-20T22:15:23.536" v="3323"/>
        <pc:sldMkLst>
          <pc:docMk/>
          <pc:sldMk cId="3739054185" sldId="1270"/>
        </pc:sldMkLst>
        <pc:spChg chg="mod">
          <ac:chgData name="塩谷 晃弘 / Akihiro Shiotani" userId="50aef054-9327-40af-9729-b525352b79f1" providerId="ADAL" clId="{A52BBFC4-1330-4627-B39B-AC2A2FE11807}" dt="2022-07-20T22:14:00.458" v="3272" actId="20577"/>
          <ac:spMkLst>
            <pc:docMk/>
            <pc:sldMk cId="3739054185" sldId="1270"/>
            <ac:spMk id="2" creationId="{00000000-0000-0000-0000-000000000000}"/>
          </ac:spMkLst>
        </pc:spChg>
        <pc:spChg chg="add del mod">
          <ac:chgData name="塩谷 晃弘 / Akihiro Shiotani" userId="50aef054-9327-40af-9729-b525352b79f1" providerId="ADAL" clId="{A52BBFC4-1330-4627-B39B-AC2A2FE11807}" dt="2022-07-20T22:14:49.976" v="3278"/>
          <ac:spMkLst>
            <pc:docMk/>
            <pc:sldMk cId="3739054185" sldId="1270"/>
            <ac:spMk id="17" creationId="{A7A8596B-B3D3-A406-DC22-C8457CB96E50}"/>
          </ac:spMkLst>
        </pc:spChg>
        <pc:spChg chg="del">
          <ac:chgData name="塩谷 晃弘 / Akihiro Shiotani" userId="50aef054-9327-40af-9729-b525352b79f1" providerId="ADAL" clId="{A52BBFC4-1330-4627-B39B-AC2A2FE11807}" dt="2022-07-20T22:14:11.977" v="3273" actId="478"/>
          <ac:spMkLst>
            <pc:docMk/>
            <pc:sldMk cId="3739054185" sldId="1270"/>
            <ac:spMk id="21" creationId="{5C3EE6BA-8DA3-3B35-CD36-B01856365B0B}"/>
          </ac:spMkLst>
        </pc:spChg>
        <pc:spChg chg="del">
          <ac:chgData name="塩谷 晃弘 / Akihiro Shiotani" userId="50aef054-9327-40af-9729-b525352b79f1" providerId="ADAL" clId="{A52BBFC4-1330-4627-B39B-AC2A2FE11807}" dt="2022-07-20T22:14:11.977" v="3273" actId="478"/>
          <ac:spMkLst>
            <pc:docMk/>
            <pc:sldMk cId="3739054185" sldId="1270"/>
            <ac:spMk id="22" creationId="{5A8E4159-E638-AC1D-EDE3-2E2915D9D577}"/>
          </ac:spMkLst>
        </pc:spChg>
        <pc:spChg chg="del">
          <ac:chgData name="塩谷 晃弘 / Akihiro Shiotani" userId="50aef054-9327-40af-9729-b525352b79f1" providerId="ADAL" clId="{A52BBFC4-1330-4627-B39B-AC2A2FE11807}" dt="2022-07-20T22:14:11.977" v="3273" actId="478"/>
          <ac:spMkLst>
            <pc:docMk/>
            <pc:sldMk cId="3739054185" sldId="1270"/>
            <ac:spMk id="25" creationId="{6A302DD8-7871-0544-1D24-43DACAC5D4BF}"/>
          </ac:spMkLst>
        </pc:spChg>
        <pc:grpChg chg="del">
          <ac:chgData name="塩谷 晃弘 / Akihiro Shiotani" userId="50aef054-9327-40af-9729-b525352b79f1" providerId="ADAL" clId="{A52BBFC4-1330-4627-B39B-AC2A2FE11807}" dt="2022-07-20T22:14:11.977" v="3273" actId="478"/>
          <ac:grpSpMkLst>
            <pc:docMk/>
            <pc:sldMk cId="3739054185" sldId="1270"/>
            <ac:grpSpMk id="73" creationId="{4D6651F3-644D-DD1C-5CA1-0DF0A5FFB1A9}"/>
          </ac:grpSpMkLst>
        </pc:grpChg>
      </pc:sldChg>
      <pc:sldChg chg="addSp delSp modSp add mod ord">
        <pc:chgData name="塩谷 晃弘 / Akihiro Shiotani" userId="50aef054-9327-40af-9729-b525352b79f1" providerId="ADAL" clId="{A52BBFC4-1330-4627-B39B-AC2A2FE11807}" dt="2022-07-20T23:19:51.381" v="6090" actId="14100"/>
        <pc:sldMkLst>
          <pc:docMk/>
          <pc:sldMk cId="3032073112" sldId="1271"/>
        </pc:sldMkLst>
        <pc:spChg chg="add del mod">
          <ac:chgData name="塩谷 晃弘 / Akihiro Shiotani" userId="50aef054-9327-40af-9729-b525352b79f1" providerId="ADAL" clId="{A52BBFC4-1330-4627-B39B-AC2A2FE11807}" dt="2022-07-20T22:15:34.936" v="3324" actId="478"/>
          <ac:spMkLst>
            <pc:docMk/>
            <pc:sldMk cId="3032073112" sldId="1271"/>
            <ac:spMk id="9" creationId="{97340A33-85D6-FF4A-EED5-C03E1123ADCD}"/>
          </ac:spMkLst>
        </pc:spChg>
        <pc:spChg chg="add mod">
          <ac:chgData name="塩谷 晃弘 / Akihiro Shiotani" userId="50aef054-9327-40af-9729-b525352b79f1" providerId="ADAL" clId="{A52BBFC4-1330-4627-B39B-AC2A2FE11807}" dt="2022-07-20T23:19:51.381" v="6090" actId="14100"/>
          <ac:spMkLst>
            <pc:docMk/>
            <pc:sldMk cId="3032073112" sldId="1271"/>
            <ac:spMk id="10" creationId="{A2D36E78-E2B4-4BC2-7864-ECD19E612EBD}"/>
          </ac:spMkLst>
        </pc:spChg>
        <pc:graphicFrameChg chg="modGraphic">
          <ac:chgData name="塩谷 晃弘 / Akihiro Shiotani" userId="50aef054-9327-40af-9729-b525352b79f1" providerId="ADAL" clId="{A52BBFC4-1330-4627-B39B-AC2A2FE11807}" dt="2022-07-20T22:14:30.048" v="3276" actId="207"/>
          <ac:graphicFrameMkLst>
            <pc:docMk/>
            <pc:sldMk cId="3032073112" sldId="1271"/>
            <ac:graphicFrameMk id="26" creationId="{D11A962F-C590-08E5-425E-3779F37F4143}"/>
          </ac:graphicFrameMkLst>
        </pc:graphicFrameChg>
      </pc:sldChg>
      <pc:sldChg chg="addSp delSp modSp add mod">
        <pc:chgData name="塩谷 晃弘 / Akihiro Shiotani" userId="50aef054-9327-40af-9729-b525352b79f1" providerId="ADAL" clId="{A52BBFC4-1330-4627-B39B-AC2A2FE11807}" dt="2022-07-21T02:46:35.920" v="7043" actId="478"/>
        <pc:sldMkLst>
          <pc:docMk/>
          <pc:sldMk cId="1338554241" sldId="1272"/>
        </pc:sldMkLst>
        <pc:spChg chg="del mod">
          <ac:chgData name="塩谷 晃弘 / Akihiro Shiotani" userId="50aef054-9327-40af-9729-b525352b79f1" providerId="ADAL" clId="{A52BBFC4-1330-4627-B39B-AC2A2FE11807}" dt="2022-07-21T02:46:35.920" v="7043" actId="478"/>
          <ac:spMkLst>
            <pc:docMk/>
            <pc:sldMk cId="1338554241" sldId="1272"/>
            <ac:spMk id="2" creationId="{D04961FE-5D7C-8D2B-36B6-C3F8983B5A94}"/>
          </ac:spMkLst>
        </pc:spChg>
        <pc:spChg chg="add mod">
          <ac:chgData name="塩谷 晃弘 / Akihiro Shiotani" userId="50aef054-9327-40af-9729-b525352b79f1" providerId="ADAL" clId="{A52BBFC4-1330-4627-B39B-AC2A2FE11807}" dt="2022-07-21T02:34:29.700" v="6643" actId="14100"/>
          <ac:spMkLst>
            <pc:docMk/>
            <pc:sldMk cId="1338554241" sldId="1272"/>
            <ac:spMk id="7" creationId="{6EDF01FB-9100-9CEE-8778-791CF7D9E239}"/>
          </ac:spMkLst>
        </pc:spChg>
        <pc:spChg chg="add del mod">
          <ac:chgData name="塩谷 晃弘 / Akihiro Shiotani" userId="50aef054-9327-40af-9729-b525352b79f1" providerId="ADAL" clId="{A52BBFC4-1330-4627-B39B-AC2A2FE11807}" dt="2022-07-21T02:37:17.547" v="6687" actId="478"/>
          <ac:spMkLst>
            <pc:docMk/>
            <pc:sldMk cId="1338554241" sldId="1272"/>
            <ac:spMk id="8" creationId="{B3C41C62-2F1B-A86B-C942-0C3A4EA1FA1A}"/>
          </ac:spMkLst>
        </pc:spChg>
        <pc:spChg chg="del">
          <ac:chgData name="塩谷 晃弘 / Akihiro Shiotani" userId="50aef054-9327-40af-9729-b525352b79f1" providerId="ADAL" clId="{A52BBFC4-1330-4627-B39B-AC2A2FE11807}" dt="2022-07-21T02:32:00.993" v="6549" actId="478"/>
          <ac:spMkLst>
            <pc:docMk/>
            <pc:sldMk cId="1338554241" sldId="1272"/>
            <ac:spMk id="10" creationId="{08750F46-CB84-5B53-48CE-D78E1D4197C5}"/>
          </ac:spMkLst>
        </pc:spChg>
        <pc:spChg chg="mod">
          <ac:chgData name="塩谷 晃弘 / Akihiro Shiotani" userId="50aef054-9327-40af-9729-b525352b79f1" providerId="ADAL" clId="{A52BBFC4-1330-4627-B39B-AC2A2FE11807}" dt="2022-07-21T02:39:48.458" v="6809" actId="1076"/>
          <ac:spMkLst>
            <pc:docMk/>
            <pc:sldMk cId="1338554241" sldId="1272"/>
            <ac:spMk id="11" creationId="{0A5A5654-8459-B6AE-3A2F-6343A02846F3}"/>
          </ac:spMkLst>
        </pc:spChg>
        <pc:spChg chg="del mod">
          <ac:chgData name="塩谷 晃弘 / Akihiro Shiotani" userId="50aef054-9327-40af-9729-b525352b79f1" providerId="ADAL" clId="{A52BBFC4-1330-4627-B39B-AC2A2FE11807}" dt="2022-07-21T02:46:35.920" v="7043" actId="478"/>
          <ac:spMkLst>
            <pc:docMk/>
            <pc:sldMk cId="1338554241" sldId="1272"/>
            <ac:spMk id="12" creationId="{A5DF6FA8-6AB1-C716-F26A-306A3711335C}"/>
          </ac:spMkLst>
        </pc:spChg>
        <pc:spChg chg="del">
          <ac:chgData name="塩谷 晃弘 / Akihiro Shiotani" userId="50aef054-9327-40af-9729-b525352b79f1" providerId="ADAL" clId="{A52BBFC4-1330-4627-B39B-AC2A2FE11807}" dt="2022-07-21T02:42:31.792" v="6865" actId="478"/>
          <ac:spMkLst>
            <pc:docMk/>
            <pc:sldMk cId="1338554241" sldId="1272"/>
            <ac:spMk id="13" creationId="{932298C9-422C-7AA4-274B-770A19FE26CF}"/>
          </ac:spMkLst>
        </pc:spChg>
        <pc:spChg chg="del">
          <ac:chgData name="塩谷 晃弘 / Akihiro Shiotani" userId="50aef054-9327-40af-9729-b525352b79f1" providerId="ADAL" clId="{A52BBFC4-1330-4627-B39B-AC2A2FE11807}" dt="2022-07-21T02:42:31.792" v="6865" actId="478"/>
          <ac:spMkLst>
            <pc:docMk/>
            <pc:sldMk cId="1338554241" sldId="1272"/>
            <ac:spMk id="14" creationId="{4F405CCB-5899-2040-C3B3-EA633A82822B}"/>
          </ac:spMkLst>
        </pc:spChg>
        <pc:spChg chg="add del mod">
          <ac:chgData name="塩谷 晃弘 / Akihiro Shiotani" userId="50aef054-9327-40af-9729-b525352b79f1" providerId="ADAL" clId="{A52BBFC4-1330-4627-B39B-AC2A2FE11807}" dt="2022-07-21T02:32:38.006" v="6573" actId="478"/>
          <ac:spMkLst>
            <pc:docMk/>
            <pc:sldMk cId="1338554241" sldId="1272"/>
            <ac:spMk id="20" creationId="{78B8B47D-5EFA-49D9-C43A-0C09A36AE486}"/>
          </ac:spMkLst>
        </pc:spChg>
        <pc:spChg chg="add del mod">
          <ac:chgData name="塩谷 晃弘 / Akihiro Shiotani" userId="50aef054-9327-40af-9729-b525352b79f1" providerId="ADAL" clId="{A52BBFC4-1330-4627-B39B-AC2A2FE11807}" dt="2022-07-21T02:33:43.416" v="6596" actId="478"/>
          <ac:spMkLst>
            <pc:docMk/>
            <pc:sldMk cId="1338554241" sldId="1272"/>
            <ac:spMk id="23" creationId="{380D51EF-EF43-6C8D-B454-31A1A890AA25}"/>
          </ac:spMkLst>
        </pc:spChg>
        <pc:spChg chg="add del mod">
          <ac:chgData name="塩谷 晃弘 / Akihiro Shiotani" userId="50aef054-9327-40af-9729-b525352b79f1" providerId="ADAL" clId="{A52BBFC4-1330-4627-B39B-AC2A2FE11807}" dt="2022-07-21T02:33:40.788" v="6595" actId="478"/>
          <ac:spMkLst>
            <pc:docMk/>
            <pc:sldMk cId="1338554241" sldId="1272"/>
            <ac:spMk id="25" creationId="{864F1CEE-A90E-BF7E-CB99-A88F64F11C0A}"/>
          </ac:spMkLst>
        </pc:spChg>
        <pc:spChg chg="add mod">
          <ac:chgData name="塩谷 晃弘 / Akihiro Shiotani" userId="50aef054-9327-40af-9729-b525352b79f1" providerId="ADAL" clId="{A52BBFC4-1330-4627-B39B-AC2A2FE11807}" dt="2022-07-21T02:34:34.692" v="6645" actId="14100"/>
          <ac:spMkLst>
            <pc:docMk/>
            <pc:sldMk cId="1338554241" sldId="1272"/>
            <ac:spMk id="26" creationId="{F6E8FE1E-C73B-AE8C-1959-B61C15A5BEDE}"/>
          </ac:spMkLst>
        </pc:spChg>
        <pc:spChg chg="add mod">
          <ac:chgData name="塩谷 晃弘 / Akihiro Shiotani" userId="50aef054-9327-40af-9729-b525352b79f1" providerId="ADAL" clId="{A52BBFC4-1330-4627-B39B-AC2A2FE11807}" dt="2022-07-21T02:38:27.394" v="6727" actId="1038"/>
          <ac:spMkLst>
            <pc:docMk/>
            <pc:sldMk cId="1338554241" sldId="1272"/>
            <ac:spMk id="27" creationId="{B4289A99-A99C-B7DA-3892-12FC1EF5A8EE}"/>
          </ac:spMkLst>
        </pc:spChg>
        <pc:spChg chg="add del mod">
          <ac:chgData name="塩谷 晃弘 / Akihiro Shiotani" userId="50aef054-9327-40af-9729-b525352b79f1" providerId="ADAL" clId="{A52BBFC4-1330-4627-B39B-AC2A2FE11807}" dt="2022-07-21T02:36:21.815" v="6673" actId="478"/>
          <ac:spMkLst>
            <pc:docMk/>
            <pc:sldMk cId="1338554241" sldId="1272"/>
            <ac:spMk id="28" creationId="{78A08100-EA13-558B-6809-6F074AD40CAA}"/>
          </ac:spMkLst>
        </pc:spChg>
        <pc:spChg chg="add del mod">
          <ac:chgData name="塩谷 晃弘 / Akihiro Shiotani" userId="50aef054-9327-40af-9729-b525352b79f1" providerId="ADAL" clId="{A52BBFC4-1330-4627-B39B-AC2A2FE11807}" dt="2022-07-21T02:36:58.882" v="6681" actId="478"/>
          <ac:spMkLst>
            <pc:docMk/>
            <pc:sldMk cId="1338554241" sldId="1272"/>
            <ac:spMk id="29" creationId="{F3546C27-BFE9-B6E2-7B8C-9AD53AC196CE}"/>
          </ac:spMkLst>
        </pc:spChg>
        <pc:spChg chg="add mod">
          <ac:chgData name="塩谷 晃弘 / Akihiro Shiotani" userId="50aef054-9327-40af-9729-b525352b79f1" providerId="ADAL" clId="{A52BBFC4-1330-4627-B39B-AC2A2FE11807}" dt="2022-07-21T02:38:19.998" v="6715" actId="1038"/>
          <ac:spMkLst>
            <pc:docMk/>
            <pc:sldMk cId="1338554241" sldId="1272"/>
            <ac:spMk id="30" creationId="{2958B819-2B93-998D-955F-9C423FE0E8AF}"/>
          </ac:spMkLst>
        </pc:spChg>
        <pc:spChg chg="add mod">
          <ac:chgData name="塩谷 晃弘 / Akihiro Shiotani" userId="50aef054-9327-40af-9729-b525352b79f1" providerId="ADAL" clId="{A52BBFC4-1330-4627-B39B-AC2A2FE11807}" dt="2022-07-21T02:39:52.002" v="6810" actId="1076"/>
          <ac:spMkLst>
            <pc:docMk/>
            <pc:sldMk cId="1338554241" sldId="1272"/>
            <ac:spMk id="37" creationId="{080BBDA2-7245-3F9E-5AF7-0ADDEA889C69}"/>
          </ac:spMkLst>
        </pc:spChg>
        <pc:spChg chg="add del mod">
          <ac:chgData name="塩谷 晃弘 / Akihiro Shiotani" userId="50aef054-9327-40af-9729-b525352b79f1" providerId="ADAL" clId="{A52BBFC4-1330-4627-B39B-AC2A2FE11807}" dt="2022-07-21T02:46:35.920" v="7043" actId="478"/>
          <ac:spMkLst>
            <pc:docMk/>
            <pc:sldMk cId="1338554241" sldId="1272"/>
            <ac:spMk id="38" creationId="{6D952F64-9506-D4DC-FC50-023FC9E18318}"/>
          </ac:spMkLst>
        </pc:spChg>
        <pc:spChg chg="add del mod">
          <ac:chgData name="塩谷 晃弘 / Akihiro Shiotani" userId="50aef054-9327-40af-9729-b525352b79f1" providerId="ADAL" clId="{A52BBFC4-1330-4627-B39B-AC2A2FE11807}" dt="2022-07-21T02:46:35.920" v="7043" actId="478"/>
          <ac:spMkLst>
            <pc:docMk/>
            <pc:sldMk cId="1338554241" sldId="1272"/>
            <ac:spMk id="39" creationId="{62A7F845-E0F4-3766-4B6C-32B56C469B33}"/>
          </ac:spMkLst>
        </pc:spChg>
        <pc:spChg chg="add del mod">
          <ac:chgData name="塩谷 晃弘 / Akihiro Shiotani" userId="50aef054-9327-40af-9729-b525352b79f1" providerId="ADAL" clId="{A52BBFC4-1330-4627-B39B-AC2A2FE11807}" dt="2022-07-21T02:46:35.920" v="7043" actId="478"/>
          <ac:spMkLst>
            <pc:docMk/>
            <pc:sldMk cId="1338554241" sldId="1272"/>
            <ac:spMk id="40" creationId="{785FB5EC-9F8E-B54D-2C46-72B3AC268C3C}"/>
          </ac:spMkLst>
        </pc:spChg>
        <pc:spChg chg="add del mod">
          <ac:chgData name="塩谷 晃弘 / Akihiro Shiotani" userId="50aef054-9327-40af-9729-b525352b79f1" providerId="ADAL" clId="{A52BBFC4-1330-4627-B39B-AC2A2FE11807}" dt="2022-07-21T02:46:35.920" v="7043" actId="478"/>
          <ac:spMkLst>
            <pc:docMk/>
            <pc:sldMk cId="1338554241" sldId="1272"/>
            <ac:spMk id="41" creationId="{AD4CCF23-21D2-3A15-3718-475BD4519AF1}"/>
          </ac:spMkLst>
        </pc:spChg>
        <pc:spChg chg="add del mod">
          <ac:chgData name="塩谷 晃弘 / Akihiro Shiotani" userId="50aef054-9327-40af-9729-b525352b79f1" providerId="ADAL" clId="{A52BBFC4-1330-4627-B39B-AC2A2FE11807}" dt="2022-07-21T02:46:35.920" v="7043" actId="478"/>
          <ac:spMkLst>
            <pc:docMk/>
            <pc:sldMk cId="1338554241" sldId="1272"/>
            <ac:spMk id="42" creationId="{D3B5568D-D58B-0F09-525C-A614233674DC}"/>
          </ac:spMkLst>
        </pc:spChg>
        <pc:spChg chg="add del mod">
          <ac:chgData name="塩谷 晃弘 / Akihiro Shiotani" userId="50aef054-9327-40af-9729-b525352b79f1" providerId="ADAL" clId="{A52BBFC4-1330-4627-B39B-AC2A2FE11807}" dt="2022-07-21T02:46:35.920" v="7043" actId="478"/>
          <ac:spMkLst>
            <pc:docMk/>
            <pc:sldMk cId="1338554241" sldId="1272"/>
            <ac:spMk id="43" creationId="{76C76677-B399-826F-85A5-5D85007A2C3B}"/>
          </ac:spMkLst>
        </pc:spChg>
        <pc:spChg chg="add del mod">
          <ac:chgData name="塩谷 晃弘 / Akihiro Shiotani" userId="50aef054-9327-40af-9729-b525352b79f1" providerId="ADAL" clId="{A52BBFC4-1330-4627-B39B-AC2A2FE11807}" dt="2022-07-21T02:46:35.920" v="7043" actId="478"/>
          <ac:spMkLst>
            <pc:docMk/>
            <pc:sldMk cId="1338554241" sldId="1272"/>
            <ac:spMk id="44" creationId="{7870AE1D-371F-7EED-973B-1AF2313287CB}"/>
          </ac:spMkLst>
        </pc:spChg>
        <pc:spChg chg="add del mod">
          <ac:chgData name="塩谷 晃弘 / Akihiro Shiotani" userId="50aef054-9327-40af-9729-b525352b79f1" providerId="ADAL" clId="{A52BBFC4-1330-4627-B39B-AC2A2FE11807}" dt="2022-07-21T02:46:35.920" v="7043" actId="478"/>
          <ac:spMkLst>
            <pc:docMk/>
            <pc:sldMk cId="1338554241" sldId="1272"/>
            <ac:spMk id="45" creationId="{5F9F6400-A26F-339C-1FAC-4B63ADC7C4EC}"/>
          </ac:spMkLst>
        </pc:spChg>
        <pc:graphicFrameChg chg="del">
          <ac:chgData name="塩谷 晃弘 / Akihiro Shiotani" userId="50aef054-9327-40af-9729-b525352b79f1" providerId="ADAL" clId="{A52BBFC4-1330-4627-B39B-AC2A2FE11807}" dt="2022-07-21T02:26:45.170" v="6463" actId="478"/>
          <ac:graphicFrameMkLst>
            <pc:docMk/>
            <pc:sldMk cId="1338554241" sldId="1272"/>
            <ac:graphicFrameMk id="24" creationId="{F997F83D-F783-4D4E-38C0-CAF96B4FC8AF}"/>
          </ac:graphicFrameMkLst>
        </pc:graphicFrameChg>
        <pc:picChg chg="add del mod">
          <ac:chgData name="塩谷 晃弘 / Akihiro Shiotani" userId="50aef054-9327-40af-9729-b525352b79f1" providerId="ADAL" clId="{A52BBFC4-1330-4627-B39B-AC2A2FE11807}" dt="2022-07-21T02:29:13.204" v="6467" actId="478"/>
          <ac:picMkLst>
            <pc:docMk/>
            <pc:sldMk cId="1338554241" sldId="1272"/>
            <ac:picMk id="4" creationId="{60E49048-C4B1-80C7-9775-F3D0065BC6F4}"/>
          </ac:picMkLst>
        </pc:picChg>
        <pc:picChg chg="add mod">
          <ac:chgData name="塩谷 晃弘 / Akihiro Shiotani" userId="50aef054-9327-40af-9729-b525352b79f1" providerId="ADAL" clId="{A52BBFC4-1330-4627-B39B-AC2A2FE11807}" dt="2022-07-21T02:31:52.495" v="6548" actId="1038"/>
          <ac:picMkLst>
            <pc:docMk/>
            <pc:sldMk cId="1338554241" sldId="1272"/>
            <ac:picMk id="6" creationId="{A3BCDF5B-F7D3-D33C-82F9-E77D7A61ECF3}"/>
          </ac:picMkLst>
        </pc:picChg>
        <pc:picChg chg="add mod ord">
          <ac:chgData name="塩谷 晃弘 / Akihiro Shiotani" userId="50aef054-9327-40af-9729-b525352b79f1" providerId="ADAL" clId="{A52BBFC4-1330-4627-B39B-AC2A2FE11807}" dt="2022-07-21T02:40:29.555" v="6817" actId="1076"/>
          <ac:picMkLst>
            <pc:docMk/>
            <pc:sldMk cId="1338554241" sldId="1272"/>
            <ac:picMk id="19" creationId="{8F01E9D6-140D-5775-1CCE-19C91E495846}"/>
          </ac:picMkLst>
        </pc:picChg>
        <pc:picChg chg="add mod">
          <ac:chgData name="塩谷 晃弘 / Akihiro Shiotani" userId="50aef054-9327-40af-9729-b525352b79f1" providerId="ADAL" clId="{A52BBFC4-1330-4627-B39B-AC2A2FE11807}" dt="2022-07-21T02:37:42.298" v="6700" actId="1076"/>
          <ac:picMkLst>
            <pc:docMk/>
            <pc:sldMk cId="1338554241" sldId="1272"/>
            <ac:picMk id="21" creationId="{90800BB4-7C0E-636F-E17D-B54B21B2EF9B}"/>
          </ac:picMkLst>
        </pc:picChg>
        <pc:picChg chg="add del mod">
          <ac:chgData name="塩谷 晃弘 / Akihiro Shiotani" userId="50aef054-9327-40af-9729-b525352b79f1" providerId="ADAL" clId="{A52BBFC4-1330-4627-B39B-AC2A2FE11807}" dt="2022-07-21T02:32:39.007" v="6575"/>
          <ac:picMkLst>
            <pc:docMk/>
            <pc:sldMk cId="1338554241" sldId="1272"/>
            <ac:picMk id="22" creationId="{5D9CB3C1-334E-E42A-4505-FA4DA075168A}"/>
          </ac:picMkLst>
        </pc:picChg>
      </pc:sldChg>
      <pc:sldChg chg="addSp delSp modSp add del mod">
        <pc:chgData name="塩谷 晃弘 / Akihiro Shiotani" userId="50aef054-9327-40af-9729-b525352b79f1" providerId="ADAL" clId="{A52BBFC4-1330-4627-B39B-AC2A2FE11807}" dt="2022-07-21T02:45:59.891" v="7041" actId="47"/>
        <pc:sldMkLst>
          <pc:docMk/>
          <pc:sldMk cId="1266033400" sldId="1273"/>
        </pc:sldMkLst>
        <pc:picChg chg="add del mod">
          <ac:chgData name="塩谷 晃弘 / Akihiro Shiotani" userId="50aef054-9327-40af-9729-b525352b79f1" providerId="ADAL" clId="{A52BBFC4-1330-4627-B39B-AC2A2FE11807}" dt="2022-07-21T02:29:46.125" v="6483" actId="478"/>
          <ac:picMkLst>
            <pc:docMk/>
            <pc:sldMk cId="1266033400" sldId="1273"/>
            <ac:picMk id="4" creationId="{AB653265-9CA0-F123-9935-5BB1F7DD7CEE}"/>
          </ac:picMkLst>
        </pc:picChg>
        <pc:picChg chg="del">
          <ac:chgData name="塩谷 晃弘 / Akihiro Shiotani" userId="50aef054-9327-40af-9729-b525352b79f1" providerId="ADAL" clId="{A52BBFC4-1330-4627-B39B-AC2A2FE11807}" dt="2022-07-21T02:29:34.039" v="6475" actId="478"/>
          <ac:picMkLst>
            <pc:docMk/>
            <pc:sldMk cId="1266033400" sldId="1273"/>
            <ac:picMk id="6" creationId="{A3BCDF5B-F7D3-D33C-82F9-E77D7A61ECF3}"/>
          </ac:picMkLst>
        </pc:picChg>
      </pc:sldChg>
      <pc:sldChg chg="add">
        <pc:chgData name="塩谷 晃弘 / Akihiro Shiotani" userId="50aef054-9327-40af-9729-b525352b79f1" providerId="ADAL" clId="{A52BBFC4-1330-4627-B39B-AC2A2FE11807}" dt="2022-07-21T02:45:58.103" v="7040"/>
        <pc:sldMkLst>
          <pc:docMk/>
          <pc:sldMk cId="1466644522" sldId="1274"/>
        </pc:sldMkLst>
      </pc:sldChg>
    </pc:docChg>
  </pc:docChgLst>
  <pc:docChgLst>
    <pc:chgData name="塩谷 晃弘 / Akihiro Shiotani" userId="50aef054-9327-40af-9729-b525352b79f1" providerId="ADAL" clId="{67CF0220-6F67-4401-B249-1A9203F418A2}"/>
    <pc:docChg chg="undo custSel addSld delSld modSld">
      <pc:chgData name="塩谷 晃弘 / Akihiro Shiotani" userId="50aef054-9327-40af-9729-b525352b79f1" providerId="ADAL" clId="{67CF0220-6F67-4401-B249-1A9203F418A2}" dt="2022-08-22T07:07:57.499" v="1063" actId="14100"/>
      <pc:docMkLst>
        <pc:docMk/>
      </pc:docMkLst>
      <pc:sldChg chg="modSp mod">
        <pc:chgData name="塩谷 晃弘 / Akihiro Shiotani" userId="50aef054-9327-40af-9729-b525352b79f1" providerId="ADAL" clId="{67CF0220-6F67-4401-B249-1A9203F418A2}" dt="2022-08-22T05:57:24.419" v="11" actId="20577"/>
        <pc:sldMkLst>
          <pc:docMk/>
          <pc:sldMk cId="3136671927" sldId="668"/>
        </pc:sldMkLst>
        <pc:spChg chg="mod">
          <ac:chgData name="塩谷 晃弘 / Akihiro Shiotani" userId="50aef054-9327-40af-9729-b525352b79f1" providerId="ADAL" clId="{67CF0220-6F67-4401-B249-1A9203F418A2}" dt="2022-08-22T05:57:24.419" v="11" actId="20577"/>
          <ac:spMkLst>
            <pc:docMk/>
            <pc:sldMk cId="3136671927" sldId="668"/>
            <ac:spMk id="5" creationId="{00000000-0000-0000-0000-000000000000}"/>
          </ac:spMkLst>
        </pc:spChg>
        <pc:spChg chg="mod">
          <ac:chgData name="塩谷 晃弘 / Akihiro Shiotani" userId="50aef054-9327-40af-9729-b525352b79f1" providerId="ADAL" clId="{67CF0220-6F67-4401-B249-1A9203F418A2}" dt="2022-08-22T05:57:20.107" v="7" actId="20577"/>
          <ac:spMkLst>
            <pc:docMk/>
            <pc:sldMk cId="3136671927" sldId="668"/>
            <ac:spMk id="6" creationId="{00000000-0000-0000-0000-000000000000}"/>
          </ac:spMkLst>
        </pc:spChg>
      </pc:sldChg>
      <pc:sldChg chg="modSp mod">
        <pc:chgData name="塩谷 晃弘 / Akihiro Shiotani" userId="50aef054-9327-40af-9729-b525352b79f1" providerId="ADAL" clId="{67CF0220-6F67-4401-B249-1A9203F418A2}" dt="2022-08-22T06:04:17.061" v="17" actId="20577"/>
        <pc:sldMkLst>
          <pc:docMk/>
          <pc:sldMk cId="4046526742" sldId="1208"/>
        </pc:sldMkLst>
        <pc:spChg chg="mod">
          <ac:chgData name="塩谷 晃弘 / Akihiro Shiotani" userId="50aef054-9327-40af-9729-b525352b79f1" providerId="ADAL" clId="{67CF0220-6F67-4401-B249-1A9203F418A2}" dt="2022-08-22T06:04:09.911" v="12"/>
          <ac:spMkLst>
            <pc:docMk/>
            <pc:sldMk cId="4046526742" sldId="1208"/>
            <ac:spMk id="31" creationId="{532BF387-2FD1-4FC5-593D-CE81892C6241}"/>
          </ac:spMkLst>
        </pc:spChg>
        <pc:spChg chg="mod">
          <ac:chgData name="塩谷 晃弘 / Akihiro Shiotani" userId="50aef054-9327-40af-9729-b525352b79f1" providerId="ADAL" clId="{67CF0220-6F67-4401-B249-1A9203F418A2}" dt="2022-08-22T06:04:17.061" v="17" actId="20577"/>
          <ac:spMkLst>
            <pc:docMk/>
            <pc:sldMk cId="4046526742" sldId="1208"/>
            <ac:spMk id="32" creationId="{FF4D6D6B-F266-E58B-C6C2-274EB3C6EFC2}"/>
          </ac:spMkLst>
        </pc:spChg>
      </pc:sldChg>
      <pc:sldChg chg="addSp delSp mod">
        <pc:chgData name="塩谷 晃弘 / Akihiro Shiotani" userId="50aef054-9327-40af-9729-b525352b79f1" providerId="ADAL" clId="{67CF0220-6F67-4401-B249-1A9203F418A2}" dt="2022-08-22T06:38:47.747" v="441" actId="478"/>
        <pc:sldMkLst>
          <pc:docMk/>
          <pc:sldMk cId="2609000467" sldId="1255"/>
        </pc:sldMkLst>
        <pc:picChg chg="add del">
          <ac:chgData name="塩谷 晃弘 / Akihiro Shiotani" userId="50aef054-9327-40af-9729-b525352b79f1" providerId="ADAL" clId="{67CF0220-6F67-4401-B249-1A9203F418A2}" dt="2022-08-22T06:38:47.747" v="441" actId="478"/>
          <ac:picMkLst>
            <pc:docMk/>
            <pc:sldMk cId="2609000467" sldId="1255"/>
            <ac:picMk id="23" creationId="{96A3DB07-4F7F-378E-E874-DDF6E7A61164}"/>
          </ac:picMkLst>
        </pc:picChg>
      </pc:sldChg>
      <pc:sldChg chg="modSp mod">
        <pc:chgData name="塩谷 晃弘 / Akihiro Shiotani" userId="50aef054-9327-40af-9729-b525352b79f1" providerId="ADAL" clId="{67CF0220-6F67-4401-B249-1A9203F418A2}" dt="2022-08-22T07:07:57.499" v="1063" actId="14100"/>
        <pc:sldMkLst>
          <pc:docMk/>
          <pc:sldMk cId="3020361379" sldId="1275"/>
        </pc:sldMkLst>
        <pc:spChg chg="mod">
          <ac:chgData name="塩谷 晃弘 / Akihiro Shiotani" userId="50aef054-9327-40af-9729-b525352b79f1" providerId="ADAL" clId="{67CF0220-6F67-4401-B249-1A9203F418A2}" dt="2022-08-22T07:02:29.284" v="977" actId="1037"/>
          <ac:spMkLst>
            <pc:docMk/>
            <pc:sldMk cId="3020361379" sldId="1275"/>
            <ac:spMk id="27" creationId="{FBFC7EA8-B028-503C-673A-2A3B7456BD6A}"/>
          </ac:spMkLst>
        </pc:spChg>
        <pc:spChg chg="mod">
          <ac:chgData name="塩谷 晃弘 / Akihiro Shiotani" userId="50aef054-9327-40af-9729-b525352b79f1" providerId="ADAL" clId="{67CF0220-6F67-4401-B249-1A9203F418A2}" dt="2022-08-22T07:05:11.743" v="1020" actId="1035"/>
          <ac:spMkLst>
            <pc:docMk/>
            <pc:sldMk cId="3020361379" sldId="1275"/>
            <ac:spMk id="28" creationId="{47E26835-6276-D420-22A1-96184515A993}"/>
          </ac:spMkLst>
        </pc:spChg>
        <pc:spChg chg="mod">
          <ac:chgData name="塩谷 晃弘 / Akihiro Shiotani" userId="50aef054-9327-40af-9729-b525352b79f1" providerId="ADAL" clId="{67CF0220-6F67-4401-B249-1A9203F418A2}" dt="2022-08-22T07:07:35.059" v="1038" actId="1038"/>
          <ac:spMkLst>
            <pc:docMk/>
            <pc:sldMk cId="3020361379" sldId="1275"/>
            <ac:spMk id="42" creationId="{A858F826-C282-D462-EE97-6576C63D52C2}"/>
          </ac:spMkLst>
        </pc:spChg>
        <pc:graphicFrameChg chg="mod modGraphic">
          <ac:chgData name="塩谷 晃弘 / Akihiro Shiotani" userId="50aef054-9327-40af-9729-b525352b79f1" providerId="ADAL" clId="{67CF0220-6F67-4401-B249-1A9203F418A2}" dt="2022-08-22T07:02:04.648" v="946" actId="14734"/>
          <ac:graphicFrameMkLst>
            <pc:docMk/>
            <pc:sldMk cId="3020361379" sldId="1275"/>
            <ac:graphicFrameMk id="9" creationId="{00000000-0000-0000-0000-000000000000}"/>
          </ac:graphicFrameMkLst>
        </pc:graphicFrameChg>
        <pc:cxnChg chg="mod">
          <ac:chgData name="塩谷 晃弘 / Akihiro Shiotani" userId="50aef054-9327-40af-9729-b525352b79f1" providerId="ADAL" clId="{67CF0220-6F67-4401-B249-1A9203F418A2}" dt="2022-08-22T07:01:38.376" v="943" actId="14100"/>
          <ac:cxnSpMkLst>
            <pc:docMk/>
            <pc:sldMk cId="3020361379" sldId="1275"/>
            <ac:cxnSpMk id="31" creationId="{E3CA2758-E4D4-1CA8-2B97-509E81FA1E50}"/>
          </ac:cxnSpMkLst>
        </pc:cxnChg>
        <pc:cxnChg chg="mod">
          <ac:chgData name="塩谷 晃弘 / Akihiro Shiotani" userId="50aef054-9327-40af-9729-b525352b79f1" providerId="ADAL" clId="{67CF0220-6F67-4401-B249-1A9203F418A2}" dt="2022-08-22T07:07:57.499" v="1063" actId="14100"/>
          <ac:cxnSpMkLst>
            <pc:docMk/>
            <pc:sldMk cId="3020361379" sldId="1275"/>
            <ac:cxnSpMk id="41" creationId="{8BA84F8C-85F4-7D75-C566-D5AE822A88AA}"/>
          </ac:cxnSpMkLst>
        </pc:cxnChg>
        <pc:cxnChg chg="mod">
          <ac:chgData name="塩谷 晃弘 / Akihiro Shiotani" userId="50aef054-9327-40af-9729-b525352b79f1" providerId="ADAL" clId="{67CF0220-6F67-4401-B249-1A9203F418A2}" dt="2022-08-22T07:04:23.389" v="978" actId="1076"/>
          <ac:cxnSpMkLst>
            <pc:docMk/>
            <pc:sldMk cId="3020361379" sldId="1275"/>
            <ac:cxnSpMk id="46" creationId="{C050EE27-17B3-7B31-AE36-38B8583213CD}"/>
          </ac:cxnSpMkLst>
        </pc:cxnChg>
        <pc:cxnChg chg="mod">
          <ac:chgData name="塩谷 晃弘 / Akihiro Shiotani" userId="50aef054-9327-40af-9729-b525352b79f1" providerId="ADAL" clId="{67CF0220-6F67-4401-B249-1A9203F418A2}" dt="2022-08-22T07:02:14.547" v="952" actId="14100"/>
          <ac:cxnSpMkLst>
            <pc:docMk/>
            <pc:sldMk cId="3020361379" sldId="1275"/>
            <ac:cxnSpMk id="52" creationId="{660D0BEF-ED92-1B8A-0CC3-98899A8DFC36}"/>
          </ac:cxnSpMkLst>
        </pc:cxnChg>
        <pc:cxnChg chg="mod">
          <ac:chgData name="塩谷 晃弘 / Akihiro Shiotani" userId="50aef054-9327-40af-9729-b525352b79f1" providerId="ADAL" clId="{67CF0220-6F67-4401-B249-1A9203F418A2}" dt="2022-08-22T07:05:19.488" v="1022" actId="14100"/>
          <ac:cxnSpMkLst>
            <pc:docMk/>
            <pc:sldMk cId="3020361379" sldId="1275"/>
            <ac:cxnSpMk id="54" creationId="{D9B10144-DD3A-8A13-BF03-3D91AA0505C7}"/>
          </ac:cxnSpMkLst>
        </pc:cxnChg>
      </pc:sldChg>
      <pc:sldChg chg="addSp delSp modSp mod modAnim">
        <pc:chgData name="塩谷 晃弘 / Akihiro Shiotani" userId="50aef054-9327-40af-9729-b525352b79f1" providerId="ADAL" clId="{67CF0220-6F67-4401-B249-1A9203F418A2}" dt="2022-08-22T06:11:38.312" v="168" actId="1076"/>
        <pc:sldMkLst>
          <pc:docMk/>
          <pc:sldMk cId="1522113737" sldId="1281"/>
        </pc:sldMkLst>
        <pc:spChg chg="del">
          <ac:chgData name="塩谷 晃弘 / Akihiro Shiotani" userId="50aef054-9327-40af-9729-b525352b79f1" providerId="ADAL" clId="{67CF0220-6F67-4401-B249-1A9203F418A2}" dt="2022-08-22T06:07:27.806" v="28" actId="478"/>
          <ac:spMkLst>
            <pc:docMk/>
            <pc:sldMk cId="1522113737" sldId="1281"/>
            <ac:spMk id="14" creationId="{73575230-F339-5B33-2168-7C381F0C5C10}"/>
          </ac:spMkLst>
        </pc:spChg>
        <pc:spChg chg="del">
          <ac:chgData name="塩谷 晃弘 / Akihiro Shiotani" userId="50aef054-9327-40af-9729-b525352b79f1" providerId="ADAL" clId="{67CF0220-6F67-4401-B249-1A9203F418A2}" dt="2022-08-22T06:07:27.806" v="28" actId="478"/>
          <ac:spMkLst>
            <pc:docMk/>
            <pc:sldMk cId="1522113737" sldId="1281"/>
            <ac:spMk id="15" creationId="{B7029923-C082-1675-E626-07EE26C989D5}"/>
          </ac:spMkLst>
        </pc:spChg>
        <pc:spChg chg="del">
          <ac:chgData name="塩谷 晃弘 / Akihiro Shiotani" userId="50aef054-9327-40af-9729-b525352b79f1" providerId="ADAL" clId="{67CF0220-6F67-4401-B249-1A9203F418A2}" dt="2022-08-22T06:07:27.806" v="28" actId="478"/>
          <ac:spMkLst>
            <pc:docMk/>
            <pc:sldMk cId="1522113737" sldId="1281"/>
            <ac:spMk id="17" creationId="{AAA2C957-A0FB-6CBC-168E-941EFBED3C07}"/>
          </ac:spMkLst>
        </pc:spChg>
        <pc:spChg chg="add del mod">
          <ac:chgData name="塩谷 晃弘 / Akihiro Shiotani" userId="50aef054-9327-40af-9729-b525352b79f1" providerId="ADAL" clId="{67CF0220-6F67-4401-B249-1A9203F418A2}" dt="2022-08-22T06:06:50.491" v="20"/>
          <ac:spMkLst>
            <pc:docMk/>
            <pc:sldMk cId="1522113737" sldId="1281"/>
            <ac:spMk id="18" creationId="{37872369-D7DA-07C1-EA48-993EB5828DAC}"/>
          </ac:spMkLst>
        </pc:spChg>
        <pc:spChg chg="del">
          <ac:chgData name="塩谷 晃弘 / Akihiro Shiotani" userId="50aef054-9327-40af-9729-b525352b79f1" providerId="ADAL" clId="{67CF0220-6F67-4401-B249-1A9203F418A2}" dt="2022-08-22T06:07:27.806" v="28" actId="478"/>
          <ac:spMkLst>
            <pc:docMk/>
            <pc:sldMk cId="1522113737" sldId="1281"/>
            <ac:spMk id="19" creationId="{31CD7DA3-44A7-EBC9-B8C8-823DE3D83F21}"/>
          </ac:spMkLst>
        </pc:spChg>
        <pc:spChg chg="del">
          <ac:chgData name="塩谷 晃弘 / Akihiro Shiotani" userId="50aef054-9327-40af-9729-b525352b79f1" providerId="ADAL" clId="{67CF0220-6F67-4401-B249-1A9203F418A2}" dt="2022-08-22T06:07:27.806" v="28" actId="478"/>
          <ac:spMkLst>
            <pc:docMk/>
            <pc:sldMk cId="1522113737" sldId="1281"/>
            <ac:spMk id="20" creationId="{EC153678-CE4F-081E-CE44-174949744600}"/>
          </ac:spMkLst>
        </pc:spChg>
        <pc:spChg chg="add del mod">
          <ac:chgData name="塩谷 晃弘 / Akihiro Shiotani" userId="50aef054-9327-40af-9729-b525352b79f1" providerId="ADAL" clId="{67CF0220-6F67-4401-B249-1A9203F418A2}" dt="2022-08-22T06:06:50.491" v="20"/>
          <ac:spMkLst>
            <pc:docMk/>
            <pc:sldMk cId="1522113737" sldId="1281"/>
            <ac:spMk id="21" creationId="{4281A713-2A28-A347-87BF-54088AB48364}"/>
          </ac:spMkLst>
        </pc:spChg>
        <pc:spChg chg="del">
          <ac:chgData name="塩谷 晃弘 / Akihiro Shiotani" userId="50aef054-9327-40af-9729-b525352b79f1" providerId="ADAL" clId="{67CF0220-6F67-4401-B249-1A9203F418A2}" dt="2022-08-22T06:07:27.806" v="28" actId="478"/>
          <ac:spMkLst>
            <pc:docMk/>
            <pc:sldMk cId="1522113737" sldId="1281"/>
            <ac:spMk id="22" creationId="{4456DCE0-C83A-B6F0-76DC-D3D369E5D5F2}"/>
          </ac:spMkLst>
        </pc:spChg>
        <pc:spChg chg="add del">
          <ac:chgData name="塩谷 晃弘 / Akihiro Shiotani" userId="50aef054-9327-40af-9729-b525352b79f1" providerId="ADAL" clId="{67CF0220-6F67-4401-B249-1A9203F418A2}" dt="2022-08-22T06:07:30.512" v="30" actId="22"/>
          <ac:spMkLst>
            <pc:docMk/>
            <pc:sldMk cId="1522113737" sldId="1281"/>
            <ac:spMk id="23" creationId="{55DE24FA-3428-917A-C5F2-94F86272A15B}"/>
          </ac:spMkLst>
        </pc:spChg>
        <pc:spChg chg="del">
          <ac:chgData name="塩谷 晃弘 / Akihiro Shiotani" userId="50aef054-9327-40af-9729-b525352b79f1" providerId="ADAL" clId="{67CF0220-6F67-4401-B249-1A9203F418A2}" dt="2022-08-22T06:07:27.806" v="28" actId="478"/>
          <ac:spMkLst>
            <pc:docMk/>
            <pc:sldMk cId="1522113737" sldId="1281"/>
            <ac:spMk id="24" creationId="{CD71DAC8-2D26-678D-A382-0A2015748330}"/>
          </ac:spMkLst>
        </pc:spChg>
        <pc:spChg chg="mod">
          <ac:chgData name="塩谷 晃弘 / Akihiro Shiotani" userId="50aef054-9327-40af-9729-b525352b79f1" providerId="ADAL" clId="{67CF0220-6F67-4401-B249-1A9203F418A2}" dt="2022-08-22T06:07:34.860" v="31"/>
          <ac:spMkLst>
            <pc:docMk/>
            <pc:sldMk cId="1522113737" sldId="1281"/>
            <ac:spMk id="26" creationId="{C20F2BE5-89EA-1971-F56F-AC91D33E3E49}"/>
          </ac:spMkLst>
        </pc:spChg>
        <pc:spChg chg="add del mod">
          <ac:chgData name="塩谷 晃弘 / Akihiro Shiotani" userId="50aef054-9327-40af-9729-b525352b79f1" providerId="ADAL" clId="{67CF0220-6F67-4401-B249-1A9203F418A2}" dt="2022-08-22T06:07:02.544" v="22"/>
          <ac:spMkLst>
            <pc:docMk/>
            <pc:sldMk cId="1522113737" sldId="1281"/>
            <ac:spMk id="31" creationId="{532BF387-2FD1-4FC5-593D-CE81892C6241}"/>
          </ac:spMkLst>
        </pc:spChg>
        <pc:spChg chg="add del mod">
          <ac:chgData name="塩谷 晃弘 / Akihiro Shiotani" userId="50aef054-9327-40af-9729-b525352b79f1" providerId="ADAL" clId="{67CF0220-6F67-4401-B249-1A9203F418A2}" dt="2022-08-22T06:07:08.565" v="27" actId="20577"/>
          <ac:spMkLst>
            <pc:docMk/>
            <pc:sldMk cId="1522113737" sldId="1281"/>
            <ac:spMk id="32" creationId="{FF4D6D6B-F266-E58B-C6C2-274EB3C6EFC2}"/>
          </ac:spMkLst>
        </pc:spChg>
        <pc:spChg chg="mod">
          <ac:chgData name="塩谷 晃弘 / Akihiro Shiotani" userId="50aef054-9327-40af-9729-b525352b79f1" providerId="ADAL" clId="{67CF0220-6F67-4401-B249-1A9203F418A2}" dt="2022-08-22T06:07:34.860" v="31"/>
          <ac:spMkLst>
            <pc:docMk/>
            <pc:sldMk cId="1522113737" sldId="1281"/>
            <ac:spMk id="35" creationId="{D6B29EC0-82AA-8176-ED6F-BBBE596B94AE}"/>
          </ac:spMkLst>
        </pc:spChg>
        <pc:spChg chg="mod">
          <ac:chgData name="塩谷 晃弘 / Akihiro Shiotani" userId="50aef054-9327-40af-9729-b525352b79f1" providerId="ADAL" clId="{67CF0220-6F67-4401-B249-1A9203F418A2}" dt="2022-08-22T06:07:34.860" v="31"/>
          <ac:spMkLst>
            <pc:docMk/>
            <pc:sldMk cId="1522113737" sldId="1281"/>
            <ac:spMk id="47" creationId="{EDA1175F-7BFE-9174-CFDB-4F232B1E5608}"/>
          </ac:spMkLst>
        </pc:spChg>
        <pc:spChg chg="add del mod">
          <ac:chgData name="塩谷 晃弘 / Akihiro Shiotani" userId="50aef054-9327-40af-9729-b525352b79f1" providerId="ADAL" clId="{67CF0220-6F67-4401-B249-1A9203F418A2}" dt="2022-08-22T06:07:47.339" v="73"/>
          <ac:spMkLst>
            <pc:docMk/>
            <pc:sldMk cId="1522113737" sldId="1281"/>
            <ac:spMk id="54" creationId="{8A676796-D6E7-12C5-72F6-23121F82A3CA}"/>
          </ac:spMkLst>
        </pc:spChg>
        <pc:spChg chg="add del mod">
          <ac:chgData name="塩谷 晃弘 / Akihiro Shiotani" userId="50aef054-9327-40af-9729-b525352b79f1" providerId="ADAL" clId="{67CF0220-6F67-4401-B249-1A9203F418A2}" dt="2022-08-22T06:07:47.339" v="73"/>
          <ac:spMkLst>
            <pc:docMk/>
            <pc:sldMk cId="1522113737" sldId="1281"/>
            <ac:spMk id="58" creationId="{64D8207B-9DE4-B8C4-3D31-52AC5376AECC}"/>
          </ac:spMkLst>
        </pc:spChg>
        <pc:spChg chg="add del mod">
          <ac:chgData name="塩谷 晃弘 / Akihiro Shiotani" userId="50aef054-9327-40af-9729-b525352b79f1" providerId="ADAL" clId="{67CF0220-6F67-4401-B249-1A9203F418A2}" dt="2022-08-22T06:07:47.339" v="73"/>
          <ac:spMkLst>
            <pc:docMk/>
            <pc:sldMk cId="1522113737" sldId="1281"/>
            <ac:spMk id="59" creationId="{C33FB02B-2AF5-AE29-EEB6-82260877969D}"/>
          </ac:spMkLst>
        </pc:spChg>
        <pc:spChg chg="add del mod">
          <ac:chgData name="塩谷 晃弘 / Akihiro Shiotani" userId="50aef054-9327-40af-9729-b525352b79f1" providerId="ADAL" clId="{67CF0220-6F67-4401-B249-1A9203F418A2}" dt="2022-08-22T06:07:47.339" v="73"/>
          <ac:spMkLst>
            <pc:docMk/>
            <pc:sldMk cId="1522113737" sldId="1281"/>
            <ac:spMk id="60" creationId="{E7CACA06-D7AA-4F01-AE0F-B81CA2233B06}"/>
          </ac:spMkLst>
        </pc:spChg>
        <pc:spChg chg="add del mod">
          <ac:chgData name="塩谷 晃弘 / Akihiro Shiotani" userId="50aef054-9327-40af-9729-b525352b79f1" providerId="ADAL" clId="{67CF0220-6F67-4401-B249-1A9203F418A2}" dt="2022-08-22T06:07:47.339" v="73"/>
          <ac:spMkLst>
            <pc:docMk/>
            <pc:sldMk cId="1522113737" sldId="1281"/>
            <ac:spMk id="61" creationId="{25261173-DFC9-C85B-A846-B756B57A26C4}"/>
          </ac:spMkLst>
        </pc:spChg>
        <pc:spChg chg="add del mod">
          <ac:chgData name="塩谷 晃弘 / Akihiro Shiotani" userId="50aef054-9327-40af-9729-b525352b79f1" providerId="ADAL" clId="{67CF0220-6F67-4401-B249-1A9203F418A2}" dt="2022-08-22T06:07:47.339" v="73"/>
          <ac:spMkLst>
            <pc:docMk/>
            <pc:sldMk cId="1522113737" sldId="1281"/>
            <ac:spMk id="62" creationId="{21414031-E52D-FC46-D3BC-2E78B687D82B}"/>
          </ac:spMkLst>
        </pc:spChg>
        <pc:spChg chg="add del mod">
          <ac:chgData name="塩谷 晃弘 / Akihiro Shiotani" userId="50aef054-9327-40af-9729-b525352b79f1" providerId="ADAL" clId="{67CF0220-6F67-4401-B249-1A9203F418A2}" dt="2022-08-22T06:07:47.339" v="73"/>
          <ac:spMkLst>
            <pc:docMk/>
            <pc:sldMk cId="1522113737" sldId="1281"/>
            <ac:spMk id="63" creationId="{94DB2573-9849-A366-28AD-99638C2DCE07}"/>
          </ac:spMkLst>
        </pc:spChg>
        <pc:spChg chg="add del mod">
          <ac:chgData name="塩谷 晃弘 / Akihiro Shiotani" userId="50aef054-9327-40af-9729-b525352b79f1" providerId="ADAL" clId="{67CF0220-6F67-4401-B249-1A9203F418A2}" dt="2022-08-22T06:07:47.339" v="73"/>
          <ac:spMkLst>
            <pc:docMk/>
            <pc:sldMk cId="1522113737" sldId="1281"/>
            <ac:spMk id="64" creationId="{CF521710-9AEB-A267-408D-8552EC1355F8}"/>
          </ac:spMkLst>
        </pc:spChg>
        <pc:spChg chg="add del mod">
          <ac:chgData name="塩谷 晃弘 / Akihiro Shiotani" userId="50aef054-9327-40af-9729-b525352b79f1" providerId="ADAL" clId="{67CF0220-6F67-4401-B249-1A9203F418A2}" dt="2022-08-22T06:07:47.339" v="73"/>
          <ac:spMkLst>
            <pc:docMk/>
            <pc:sldMk cId="1522113737" sldId="1281"/>
            <ac:spMk id="65" creationId="{75E0C39E-287A-BC1C-EC2F-2301BEDE90F7}"/>
          </ac:spMkLst>
        </pc:spChg>
        <pc:spChg chg="mod">
          <ac:chgData name="塩谷 晃弘 / Akihiro Shiotani" userId="50aef054-9327-40af-9729-b525352b79f1" providerId="ADAL" clId="{67CF0220-6F67-4401-B249-1A9203F418A2}" dt="2022-08-22T06:07:48.416" v="74"/>
          <ac:spMkLst>
            <pc:docMk/>
            <pc:sldMk cId="1522113737" sldId="1281"/>
            <ac:spMk id="67" creationId="{3CD8F25B-3162-34BB-B38F-0E61CC8B6C6F}"/>
          </ac:spMkLst>
        </pc:spChg>
        <pc:spChg chg="mod">
          <ac:chgData name="塩谷 晃弘 / Akihiro Shiotani" userId="50aef054-9327-40af-9729-b525352b79f1" providerId="ADAL" clId="{67CF0220-6F67-4401-B249-1A9203F418A2}" dt="2022-08-22T06:07:48.416" v="74"/>
          <ac:spMkLst>
            <pc:docMk/>
            <pc:sldMk cId="1522113737" sldId="1281"/>
            <ac:spMk id="74" creationId="{3F379C13-50EE-2304-6D92-BA962B4998DD}"/>
          </ac:spMkLst>
        </pc:spChg>
        <pc:spChg chg="mod">
          <ac:chgData name="塩谷 晃弘 / Akihiro Shiotani" userId="50aef054-9327-40af-9729-b525352b79f1" providerId="ADAL" clId="{67CF0220-6F67-4401-B249-1A9203F418A2}" dt="2022-08-22T06:07:48.416" v="74"/>
          <ac:spMkLst>
            <pc:docMk/>
            <pc:sldMk cId="1522113737" sldId="1281"/>
            <ac:spMk id="81" creationId="{E58B9705-9E53-3F3F-A3A0-0DC884DFBBF2}"/>
          </ac:spMkLst>
        </pc:spChg>
        <pc:spChg chg="add del mod">
          <ac:chgData name="塩谷 晃弘 / Akihiro Shiotani" userId="50aef054-9327-40af-9729-b525352b79f1" providerId="ADAL" clId="{67CF0220-6F67-4401-B249-1A9203F418A2}" dt="2022-08-22T06:07:50.446" v="77"/>
          <ac:spMkLst>
            <pc:docMk/>
            <pc:sldMk cId="1522113737" sldId="1281"/>
            <ac:spMk id="88" creationId="{E89939D6-53AD-CBAC-2DBC-EAA1353F82AB}"/>
          </ac:spMkLst>
        </pc:spChg>
        <pc:spChg chg="add del mod">
          <ac:chgData name="塩谷 晃弘 / Akihiro Shiotani" userId="50aef054-9327-40af-9729-b525352b79f1" providerId="ADAL" clId="{67CF0220-6F67-4401-B249-1A9203F418A2}" dt="2022-08-22T06:07:50.446" v="77"/>
          <ac:spMkLst>
            <pc:docMk/>
            <pc:sldMk cId="1522113737" sldId="1281"/>
            <ac:spMk id="92" creationId="{700A7BB9-6B5B-43AD-8CBC-E84ACDFE1306}"/>
          </ac:spMkLst>
        </pc:spChg>
        <pc:spChg chg="add del mod">
          <ac:chgData name="塩谷 晃弘 / Akihiro Shiotani" userId="50aef054-9327-40af-9729-b525352b79f1" providerId="ADAL" clId="{67CF0220-6F67-4401-B249-1A9203F418A2}" dt="2022-08-22T06:07:50.446" v="77"/>
          <ac:spMkLst>
            <pc:docMk/>
            <pc:sldMk cId="1522113737" sldId="1281"/>
            <ac:spMk id="93" creationId="{0CD4B2AB-6EEF-3511-DC20-851A95AEF526}"/>
          </ac:spMkLst>
        </pc:spChg>
        <pc:spChg chg="add del mod">
          <ac:chgData name="塩谷 晃弘 / Akihiro Shiotani" userId="50aef054-9327-40af-9729-b525352b79f1" providerId="ADAL" clId="{67CF0220-6F67-4401-B249-1A9203F418A2}" dt="2022-08-22T06:07:50.446" v="77"/>
          <ac:spMkLst>
            <pc:docMk/>
            <pc:sldMk cId="1522113737" sldId="1281"/>
            <ac:spMk id="94" creationId="{4F2BA946-793A-6389-1041-EB0C71AEE015}"/>
          </ac:spMkLst>
        </pc:spChg>
        <pc:spChg chg="add del mod">
          <ac:chgData name="塩谷 晃弘 / Akihiro Shiotani" userId="50aef054-9327-40af-9729-b525352b79f1" providerId="ADAL" clId="{67CF0220-6F67-4401-B249-1A9203F418A2}" dt="2022-08-22T06:07:50.446" v="77"/>
          <ac:spMkLst>
            <pc:docMk/>
            <pc:sldMk cId="1522113737" sldId="1281"/>
            <ac:spMk id="95" creationId="{2EEDDBD3-8202-6190-7779-D4A1404F2B9B}"/>
          </ac:spMkLst>
        </pc:spChg>
        <pc:spChg chg="add del mod">
          <ac:chgData name="塩谷 晃弘 / Akihiro Shiotani" userId="50aef054-9327-40af-9729-b525352b79f1" providerId="ADAL" clId="{67CF0220-6F67-4401-B249-1A9203F418A2}" dt="2022-08-22T06:07:50.446" v="77"/>
          <ac:spMkLst>
            <pc:docMk/>
            <pc:sldMk cId="1522113737" sldId="1281"/>
            <ac:spMk id="96" creationId="{1943D9DC-375C-F532-6CC9-A0B9353DC7ED}"/>
          </ac:spMkLst>
        </pc:spChg>
        <pc:spChg chg="add del mod">
          <ac:chgData name="塩谷 晃弘 / Akihiro Shiotani" userId="50aef054-9327-40af-9729-b525352b79f1" providerId="ADAL" clId="{67CF0220-6F67-4401-B249-1A9203F418A2}" dt="2022-08-22T06:07:50.446" v="77"/>
          <ac:spMkLst>
            <pc:docMk/>
            <pc:sldMk cId="1522113737" sldId="1281"/>
            <ac:spMk id="97" creationId="{DB8619E5-728F-FFD5-AEC2-D92F57E71495}"/>
          </ac:spMkLst>
        </pc:spChg>
        <pc:spChg chg="add del mod">
          <ac:chgData name="塩谷 晃弘 / Akihiro Shiotani" userId="50aef054-9327-40af-9729-b525352b79f1" providerId="ADAL" clId="{67CF0220-6F67-4401-B249-1A9203F418A2}" dt="2022-08-22T06:07:50.446" v="77"/>
          <ac:spMkLst>
            <pc:docMk/>
            <pc:sldMk cId="1522113737" sldId="1281"/>
            <ac:spMk id="98" creationId="{FEC6B845-CC77-D3B8-B8DF-780E8BBA1221}"/>
          </ac:spMkLst>
        </pc:spChg>
        <pc:spChg chg="add del mod">
          <ac:chgData name="塩谷 晃弘 / Akihiro Shiotani" userId="50aef054-9327-40af-9729-b525352b79f1" providerId="ADAL" clId="{67CF0220-6F67-4401-B249-1A9203F418A2}" dt="2022-08-22T06:07:50.446" v="77"/>
          <ac:spMkLst>
            <pc:docMk/>
            <pc:sldMk cId="1522113737" sldId="1281"/>
            <ac:spMk id="99" creationId="{26A78C02-906C-86A5-5FCF-1C5926BC77B9}"/>
          </ac:spMkLst>
        </pc:spChg>
        <pc:spChg chg="add del mod">
          <ac:chgData name="塩谷 晃弘 / Akihiro Shiotani" userId="50aef054-9327-40af-9729-b525352b79f1" providerId="ADAL" clId="{67CF0220-6F67-4401-B249-1A9203F418A2}" dt="2022-08-22T06:08:54.568" v="80"/>
          <ac:spMkLst>
            <pc:docMk/>
            <pc:sldMk cId="1522113737" sldId="1281"/>
            <ac:spMk id="100" creationId="{4467F069-5539-7F9B-651E-074B05D2CEA1}"/>
          </ac:spMkLst>
        </pc:spChg>
        <pc:spChg chg="add del mod">
          <ac:chgData name="塩谷 晃弘 / Akihiro Shiotani" userId="50aef054-9327-40af-9729-b525352b79f1" providerId="ADAL" clId="{67CF0220-6F67-4401-B249-1A9203F418A2}" dt="2022-08-22T06:08:54.568" v="80"/>
          <ac:spMkLst>
            <pc:docMk/>
            <pc:sldMk cId="1522113737" sldId="1281"/>
            <ac:spMk id="106" creationId="{0F7F3640-934A-2756-2BCD-D9255B163776}"/>
          </ac:spMkLst>
        </pc:spChg>
        <pc:spChg chg="add del mod">
          <ac:chgData name="塩谷 晃弘 / Akihiro Shiotani" userId="50aef054-9327-40af-9729-b525352b79f1" providerId="ADAL" clId="{67CF0220-6F67-4401-B249-1A9203F418A2}" dt="2022-08-22T06:08:54.568" v="80"/>
          <ac:spMkLst>
            <pc:docMk/>
            <pc:sldMk cId="1522113737" sldId="1281"/>
            <ac:spMk id="109" creationId="{416DC8BB-8C94-A7F7-816F-3F6843C041DC}"/>
          </ac:spMkLst>
        </pc:spChg>
        <pc:spChg chg="add del mod">
          <ac:chgData name="塩谷 晃弘 / Akihiro Shiotani" userId="50aef054-9327-40af-9729-b525352b79f1" providerId="ADAL" clId="{67CF0220-6F67-4401-B249-1A9203F418A2}" dt="2022-08-22T06:08:54.568" v="80"/>
          <ac:spMkLst>
            <pc:docMk/>
            <pc:sldMk cId="1522113737" sldId="1281"/>
            <ac:spMk id="110" creationId="{EAF9F47B-67C6-A421-FBC9-986E4D97A650}"/>
          </ac:spMkLst>
        </pc:spChg>
        <pc:spChg chg="add del mod">
          <ac:chgData name="塩谷 晃弘 / Akihiro Shiotani" userId="50aef054-9327-40af-9729-b525352b79f1" providerId="ADAL" clId="{67CF0220-6F67-4401-B249-1A9203F418A2}" dt="2022-08-22T06:08:54.568" v="80"/>
          <ac:spMkLst>
            <pc:docMk/>
            <pc:sldMk cId="1522113737" sldId="1281"/>
            <ac:spMk id="111" creationId="{2CDF478E-655C-1CE0-5F84-909FA219863C}"/>
          </ac:spMkLst>
        </pc:spChg>
        <pc:spChg chg="add del mod">
          <ac:chgData name="塩谷 晃弘 / Akihiro Shiotani" userId="50aef054-9327-40af-9729-b525352b79f1" providerId="ADAL" clId="{67CF0220-6F67-4401-B249-1A9203F418A2}" dt="2022-08-22T06:08:54.568" v="80"/>
          <ac:spMkLst>
            <pc:docMk/>
            <pc:sldMk cId="1522113737" sldId="1281"/>
            <ac:spMk id="112" creationId="{2CAB6867-1942-3A47-C775-0D546A1D6924}"/>
          </ac:spMkLst>
        </pc:spChg>
        <pc:spChg chg="add del mod">
          <ac:chgData name="塩谷 晃弘 / Akihiro Shiotani" userId="50aef054-9327-40af-9729-b525352b79f1" providerId="ADAL" clId="{67CF0220-6F67-4401-B249-1A9203F418A2}" dt="2022-08-22T06:08:54.568" v="80"/>
          <ac:spMkLst>
            <pc:docMk/>
            <pc:sldMk cId="1522113737" sldId="1281"/>
            <ac:spMk id="113" creationId="{03E19B64-5234-9BE3-1429-0661CDA59CEA}"/>
          </ac:spMkLst>
        </pc:spChg>
        <pc:spChg chg="add del mod">
          <ac:chgData name="塩谷 晃弘 / Akihiro Shiotani" userId="50aef054-9327-40af-9729-b525352b79f1" providerId="ADAL" clId="{67CF0220-6F67-4401-B249-1A9203F418A2}" dt="2022-08-22T06:08:54.568" v="80"/>
          <ac:spMkLst>
            <pc:docMk/>
            <pc:sldMk cId="1522113737" sldId="1281"/>
            <ac:spMk id="115" creationId="{BE2C7482-E528-44A6-A0FC-E8CCB2D59876}"/>
          </ac:spMkLst>
        </pc:spChg>
        <pc:spChg chg="add del mod">
          <ac:chgData name="塩谷 晃弘 / Akihiro Shiotani" userId="50aef054-9327-40af-9729-b525352b79f1" providerId="ADAL" clId="{67CF0220-6F67-4401-B249-1A9203F418A2}" dt="2022-08-22T06:08:54.568" v="80"/>
          <ac:spMkLst>
            <pc:docMk/>
            <pc:sldMk cId="1522113737" sldId="1281"/>
            <ac:spMk id="121" creationId="{4047C97E-3BB2-2568-7765-F67484672E4C}"/>
          </ac:spMkLst>
        </pc:spChg>
        <pc:spChg chg="add del mod">
          <ac:chgData name="塩谷 晃弘 / Akihiro Shiotani" userId="50aef054-9327-40af-9729-b525352b79f1" providerId="ADAL" clId="{67CF0220-6F67-4401-B249-1A9203F418A2}" dt="2022-08-22T06:08:54.568" v="80"/>
          <ac:spMkLst>
            <pc:docMk/>
            <pc:sldMk cId="1522113737" sldId="1281"/>
            <ac:spMk id="122" creationId="{08E28B4B-1D46-7106-363E-EE5B45C30EA4}"/>
          </ac:spMkLst>
        </pc:spChg>
        <pc:spChg chg="add del mod">
          <ac:chgData name="塩谷 晃弘 / Akihiro Shiotani" userId="50aef054-9327-40af-9729-b525352b79f1" providerId="ADAL" clId="{67CF0220-6F67-4401-B249-1A9203F418A2}" dt="2022-08-22T06:08:54.568" v="80"/>
          <ac:spMkLst>
            <pc:docMk/>
            <pc:sldMk cId="1522113737" sldId="1281"/>
            <ac:spMk id="123" creationId="{0FA42729-55E5-502A-8DEA-AC90B51B9CEF}"/>
          </ac:spMkLst>
        </pc:spChg>
        <pc:spChg chg="add del mod">
          <ac:chgData name="塩谷 晃弘 / Akihiro Shiotani" userId="50aef054-9327-40af-9729-b525352b79f1" providerId="ADAL" clId="{67CF0220-6F67-4401-B249-1A9203F418A2}" dt="2022-08-22T06:08:54.568" v="80"/>
          <ac:spMkLst>
            <pc:docMk/>
            <pc:sldMk cId="1522113737" sldId="1281"/>
            <ac:spMk id="125" creationId="{A2285EE3-C709-54BD-585D-75DB93F24F9C}"/>
          </ac:spMkLst>
        </pc:spChg>
        <pc:spChg chg="add del mod">
          <ac:chgData name="塩谷 晃弘 / Akihiro Shiotani" userId="50aef054-9327-40af-9729-b525352b79f1" providerId="ADAL" clId="{67CF0220-6F67-4401-B249-1A9203F418A2}" dt="2022-08-22T06:08:54.568" v="80"/>
          <ac:spMkLst>
            <pc:docMk/>
            <pc:sldMk cId="1522113737" sldId="1281"/>
            <ac:spMk id="130" creationId="{42285E2E-0FAF-CC44-3400-45DD99CCF0C5}"/>
          </ac:spMkLst>
        </pc:spChg>
        <pc:spChg chg="add del mod">
          <ac:chgData name="塩谷 晃弘 / Akihiro Shiotani" userId="50aef054-9327-40af-9729-b525352b79f1" providerId="ADAL" clId="{67CF0220-6F67-4401-B249-1A9203F418A2}" dt="2022-08-22T06:08:54.568" v="80"/>
          <ac:spMkLst>
            <pc:docMk/>
            <pc:sldMk cId="1522113737" sldId="1281"/>
            <ac:spMk id="131" creationId="{E3112CC6-9A41-BEAB-3688-B19882C8809B}"/>
          </ac:spMkLst>
        </pc:spChg>
        <pc:spChg chg="add del mod">
          <ac:chgData name="塩谷 晃弘 / Akihiro Shiotani" userId="50aef054-9327-40af-9729-b525352b79f1" providerId="ADAL" clId="{67CF0220-6F67-4401-B249-1A9203F418A2}" dt="2022-08-22T06:08:54.568" v="80"/>
          <ac:spMkLst>
            <pc:docMk/>
            <pc:sldMk cId="1522113737" sldId="1281"/>
            <ac:spMk id="132" creationId="{A4DB24EC-C23B-D3CE-AFAE-41EF6E9E3BBA}"/>
          </ac:spMkLst>
        </pc:spChg>
        <pc:spChg chg="add del mod">
          <ac:chgData name="塩谷 晃弘 / Akihiro Shiotani" userId="50aef054-9327-40af-9729-b525352b79f1" providerId="ADAL" clId="{67CF0220-6F67-4401-B249-1A9203F418A2}" dt="2022-08-22T06:08:57.831" v="82"/>
          <ac:spMkLst>
            <pc:docMk/>
            <pc:sldMk cId="1522113737" sldId="1281"/>
            <ac:spMk id="134" creationId="{A346627A-9E80-2BE1-B397-1A7918436FD7}"/>
          </ac:spMkLst>
        </pc:spChg>
        <pc:spChg chg="add del mod">
          <ac:chgData name="塩谷 晃弘 / Akihiro Shiotani" userId="50aef054-9327-40af-9729-b525352b79f1" providerId="ADAL" clId="{67CF0220-6F67-4401-B249-1A9203F418A2}" dt="2022-08-22T06:08:57.831" v="82"/>
          <ac:spMkLst>
            <pc:docMk/>
            <pc:sldMk cId="1522113737" sldId="1281"/>
            <ac:spMk id="140" creationId="{91E0CF00-EA86-0DEE-4B1E-C60300901D3D}"/>
          </ac:spMkLst>
        </pc:spChg>
        <pc:spChg chg="add del mod">
          <ac:chgData name="塩谷 晃弘 / Akihiro Shiotani" userId="50aef054-9327-40af-9729-b525352b79f1" providerId="ADAL" clId="{67CF0220-6F67-4401-B249-1A9203F418A2}" dt="2022-08-22T06:08:57.831" v="82"/>
          <ac:spMkLst>
            <pc:docMk/>
            <pc:sldMk cId="1522113737" sldId="1281"/>
            <ac:spMk id="143" creationId="{6FD63F1A-A4C5-29AB-B01C-60988638F229}"/>
          </ac:spMkLst>
        </pc:spChg>
        <pc:spChg chg="add del mod">
          <ac:chgData name="塩谷 晃弘 / Akihiro Shiotani" userId="50aef054-9327-40af-9729-b525352b79f1" providerId="ADAL" clId="{67CF0220-6F67-4401-B249-1A9203F418A2}" dt="2022-08-22T06:08:57.831" v="82"/>
          <ac:spMkLst>
            <pc:docMk/>
            <pc:sldMk cId="1522113737" sldId="1281"/>
            <ac:spMk id="144" creationId="{430BF22C-9A0C-363F-F7CB-C407E62D6F3A}"/>
          </ac:spMkLst>
        </pc:spChg>
        <pc:spChg chg="add del mod">
          <ac:chgData name="塩谷 晃弘 / Akihiro Shiotani" userId="50aef054-9327-40af-9729-b525352b79f1" providerId="ADAL" clId="{67CF0220-6F67-4401-B249-1A9203F418A2}" dt="2022-08-22T06:08:57.831" v="82"/>
          <ac:spMkLst>
            <pc:docMk/>
            <pc:sldMk cId="1522113737" sldId="1281"/>
            <ac:spMk id="145" creationId="{B76878C1-2CE0-3146-483B-374F23AD893C}"/>
          </ac:spMkLst>
        </pc:spChg>
        <pc:spChg chg="add del mod">
          <ac:chgData name="塩谷 晃弘 / Akihiro Shiotani" userId="50aef054-9327-40af-9729-b525352b79f1" providerId="ADAL" clId="{67CF0220-6F67-4401-B249-1A9203F418A2}" dt="2022-08-22T06:08:57.831" v="82"/>
          <ac:spMkLst>
            <pc:docMk/>
            <pc:sldMk cId="1522113737" sldId="1281"/>
            <ac:spMk id="146" creationId="{72AECBFE-C3EF-798C-8564-8E6F0D5B0978}"/>
          </ac:spMkLst>
        </pc:spChg>
        <pc:spChg chg="add del mod">
          <ac:chgData name="塩谷 晃弘 / Akihiro Shiotani" userId="50aef054-9327-40af-9729-b525352b79f1" providerId="ADAL" clId="{67CF0220-6F67-4401-B249-1A9203F418A2}" dt="2022-08-22T06:08:57.831" v="82"/>
          <ac:spMkLst>
            <pc:docMk/>
            <pc:sldMk cId="1522113737" sldId="1281"/>
            <ac:spMk id="147" creationId="{04A5DD1D-D70A-6E08-790F-AE9D778E62A7}"/>
          </ac:spMkLst>
        </pc:spChg>
        <pc:spChg chg="add del mod">
          <ac:chgData name="塩谷 晃弘 / Akihiro Shiotani" userId="50aef054-9327-40af-9729-b525352b79f1" providerId="ADAL" clId="{67CF0220-6F67-4401-B249-1A9203F418A2}" dt="2022-08-22T06:08:57.831" v="82"/>
          <ac:spMkLst>
            <pc:docMk/>
            <pc:sldMk cId="1522113737" sldId="1281"/>
            <ac:spMk id="149" creationId="{20C36B8B-F34D-F64B-5D3F-E07AC7227E3B}"/>
          </ac:spMkLst>
        </pc:spChg>
        <pc:spChg chg="add del mod">
          <ac:chgData name="塩谷 晃弘 / Akihiro Shiotani" userId="50aef054-9327-40af-9729-b525352b79f1" providerId="ADAL" clId="{67CF0220-6F67-4401-B249-1A9203F418A2}" dt="2022-08-22T06:08:57.831" v="82"/>
          <ac:spMkLst>
            <pc:docMk/>
            <pc:sldMk cId="1522113737" sldId="1281"/>
            <ac:spMk id="155" creationId="{62024F27-17D5-B041-DC3E-4668C8283C6B}"/>
          </ac:spMkLst>
        </pc:spChg>
        <pc:spChg chg="add del mod">
          <ac:chgData name="塩谷 晃弘 / Akihiro Shiotani" userId="50aef054-9327-40af-9729-b525352b79f1" providerId="ADAL" clId="{67CF0220-6F67-4401-B249-1A9203F418A2}" dt="2022-08-22T06:08:57.831" v="82"/>
          <ac:spMkLst>
            <pc:docMk/>
            <pc:sldMk cId="1522113737" sldId="1281"/>
            <ac:spMk id="156" creationId="{96AE69CD-F9C9-BA66-1BEC-F0E68D995E7B}"/>
          </ac:spMkLst>
        </pc:spChg>
        <pc:spChg chg="add del mod">
          <ac:chgData name="塩谷 晃弘 / Akihiro Shiotani" userId="50aef054-9327-40af-9729-b525352b79f1" providerId="ADAL" clId="{67CF0220-6F67-4401-B249-1A9203F418A2}" dt="2022-08-22T06:08:57.831" v="82"/>
          <ac:spMkLst>
            <pc:docMk/>
            <pc:sldMk cId="1522113737" sldId="1281"/>
            <ac:spMk id="157" creationId="{59F92DC3-0E28-A78D-10D6-BA7449B6F13B}"/>
          </ac:spMkLst>
        </pc:spChg>
        <pc:spChg chg="add del mod">
          <ac:chgData name="塩谷 晃弘 / Akihiro Shiotani" userId="50aef054-9327-40af-9729-b525352b79f1" providerId="ADAL" clId="{67CF0220-6F67-4401-B249-1A9203F418A2}" dt="2022-08-22T06:08:57.831" v="82"/>
          <ac:spMkLst>
            <pc:docMk/>
            <pc:sldMk cId="1522113737" sldId="1281"/>
            <ac:spMk id="159" creationId="{5378D344-C056-FAC1-72EE-DE077CB99F36}"/>
          </ac:spMkLst>
        </pc:spChg>
        <pc:spChg chg="add del mod">
          <ac:chgData name="塩谷 晃弘 / Akihiro Shiotani" userId="50aef054-9327-40af-9729-b525352b79f1" providerId="ADAL" clId="{67CF0220-6F67-4401-B249-1A9203F418A2}" dt="2022-08-22T06:08:57.831" v="82"/>
          <ac:spMkLst>
            <pc:docMk/>
            <pc:sldMk cId="1522113737" sldId="1281"/>
            <ac:spMk id="164" creationId="{8EC69686-3974-A1DA-565B-93F1FAD6FAC7}"/>
          </ac:spMkLst>
        </pc:spChg>
        <pc:spChg chg="add del mod">
          <ac:chgData name="塩谷 晃弘 / Akihiro Shiotani" userId="50aef054-9327-40af-9729-b525352b79f1" providerId="ADAL" clId="{67CF0220-6F67-4401-B249-1A9203F418A2}" dt="2022-08-22T06:08:57.831" v="82"/>
          <ac:spMkLst>
            <pc:docMk/>
            <pc:sldMk cId="1522113737" sldId="1281"/>
            <ac:spMk id="165" creationId="{25FC7BAB-AD8D-0A84-9EEA-2C47BF54A458}"/>
          </ac:spMkLst>
        </pc:spChg>
        <pc:spChg chg="add del mod">
          <ac:chgData name="塩谷 晃弘 / Akihiro Shiotani" userId="50aef054-9327-40af-9729-b525352b79f1" providerId="ADAL" clId="{67CF0220-6F67-4401-B249-1A9203F418A2}" dt="2022-08-22T06:08:57.831" v="82"/>
          <ac:spMkLst>
            <pc:docMk/>
            <pc:sldMk cId="1522113737" sldId="1281"/>
            <ac:spMk id="166" creationId="{2D866382-C0FF-1ED6-8B75-5756505CAA58}"/>
          </ac:spMkLst>
        </pc:spChg>
        <pc:spChg chg="add mod">
          <ac:chgData name="塩谷 晃弘 / Akihiro Shiotani" userId="50aef054-9327-40af-9729-b525352b79f1" providerId="ADAL" clId="{67CF0220-6F67-4401-B249-1A9203F418A2}" dt="2022-08-22T06:10:28.770" v="142" actId="1076"/>
          <ac:spMkLst>
            <pc:docMk/>
            <pc:sldMk cId="1522113737" sldId="1281"/>
            <ac:spMk id="168" creationId="{DF97E945-71DB-2403-6C21-0B17E7AE871B}"/>
          </ac:spMkLst>
        </pc:spChg>
        <pc:spChg chg="add mod">
          <ac:chgData name="塩谷 晃弘 / Akihiro Shiotani" userId="50aef054-9327-40af-9729-b525352b79f1" providerId="ADAL" clId="{67CF0220-6F67-4401-B249-1A9203F418A2}" dt="2022-08-22T06:11:38.312" v="168" actId="1076"/>
          <ac:spMkLst>
            <pc:docMk/>
            <pc:sldMk cId="1522113737" sldId="1281"/>
            <ac:spMk id="169" creationId="{ABF87C4F-B203-6B21-EBE3-992EAE7FE4DD}"/>
          </ac:spMkLst>
        </pc:spChg>
        <pc:grpChg chg="add del mod">
          <ac:chgData name="塩谷 晃弘 / Akihiro Shiotani" userId="50aef054-9327-40af-9729-b525352b79f1" providerId="ADAL" clId="{67CF0220-6F67-4401-B249-1A9203F418A2}" dt="2022-08-22T06:07:47.339" v="73"/>
          <ac:grpSpMkLst>
            <pc:docMk/>
            <pc:sldMk cId="1522113737" sldId="1281"/>
            <ac:grpSpMk id="25" creationId="{1D3D49E7-6B66-968A-2786-31844D89E2AB}"/>
          </ac:grpSpMkLst>
        </pc:grpChg>
        <pc:grpChg chg="mod">
          <ac:chgData name="塩谷 晃弘 / Akihiro Shiotani" userId="50aef054-9327-40af-9729-b525352b79f1" providerId="ADAL" clId="{67CF0220-6F67-4401-B249-1A9203F418A2}" dt="2022-08-22T06:07:34.860" v="31"/>
          <ac:grpSpMkLst>
            <pc:docMk/>
            <pc:sldMk cId="1522113737" sldId="1281"/>
            <ac:grpSpMk id="27" creationId="{6887B80E-F750-8F5A-3EF5-82FE00B471D4}"/>
          </ac:grpSpMkLst>
        </pc:grpChg>
        <pc:grpChg chg="add del mod">
          <ac:chgData name="塩谷 晃弘 / Akihiro Shiotani" userId="50aef054-9327-40af-9729-b525352b79f1" providerId="ADAL" clId="{67CF0220-6F67-4401-B249-1A9203F418A2}" dt="2022-08-22T06:07:47.339" v="73"/>
          <ac:grpSpMkLst>
            <pc:docMk/>
            <pc:sldMk cId="1522113737" sldId="1281"/>
            <ac:grpSpMk id="34" creationId="{4430FBE1-B2F9-3C66-84E2-AC42C05EAB77}"/>
          </ac:grpSpMkLst>
        </pc:grpChg>
        <pc:grpChg chg="mod">
          <ac:chgData name="塩谷 晃弘 / Akihiro Shiotani" userId="50aef054-9327-40af-9729-b525352b79f1" providerId="ADAL" clId="{67CF0220-6F67-4401-B249-1A9203F418A2}" dt="2022-08-22T06:07:34.860" v="31"/>
          <ac:grpSpMkLst>
            <pc:docMk/>
            <pc:sldMk cId="1522113737" sldId="1281"/>
            <ac:grpSpMk id="36" creationId="{56DA2674-4AF9-006F-ECCF-78A652740F55}"/>
          </ac:grpSpMkLst>
        </pc:grpChg>
        <pc:grpChg chg="add del mod">
          <ac:chgData name="塩谷 晃弘 / Akihiro Shiotani" userId="50aef054-9327-40af-9729-b525352b79f1" providerId="ADAL" clId="{67CF0220-6F67-4401-B249-1A9203F418A2}" dt="2022-08-22T06:07:47.339" v="73"/>
          <ac:grpSpMkLst>
            <pc:docMk/>
            <pc:sldMk cId="1522113737" sldId="1281"/>
            <ac:grpSpMk id="46" creationId="{0438D271-6943-3F7F-BDD0-BA9100AE9649}"/>
          </ac:grpSpMkLst>
        </pc:grpChg>
        <pc:grpChg chg="mod">
          <ac:chgData name="塩谷 晃弘 / Akihiro Shiotani" userId="50aef054-9327-40af-9729-b525352b79f1" providerId="ADAL" clId="{67CF0220-6F67-4401-B249-1A9203F418A2}" dt="2022-08-22T06:07:34.860" v="31"/>
          <ac:grpSpMkLst>
            <pc:docMk/>
            <pc:sldMk cId="1522113737" sldId="1281"/>
            <ac:grpSpMk id="48" creationId="{B65C82E0-4685-4C6E-CCD2-A9ECC924B74B}"/>
          </ac:grpSpMkLst>
        </pc:grpChg>
        <pc:grpChg chg="add del mod">
          <ac:chgData name="塩谷 晃弘 / Akihiro Shiotani" userId="50aef054-9327-40af-9729-b525352b79f1" providerId="ADAL" clId="{67CF0220-6F67-4401-B249-1A9203F418A2}" dt="2022-08-22T06:07:50.446" v="77"/>
          <ac:grpSpMkLst>
            <pc:docMk/>
            <pc:sldMk cId="1522113737" sldId="1281"/>
            <ac:grpSpMk id="66" creationId="{FD059263-071E-7E3D-90EB-23B50BF3AC3E}"/>
          </ac:grpSpMkLst>
        </pc:grpChg>
        <pc:grpChg chg="mod">
          <ac:chgData name="塩谷 晃弘 / Akihiro Shiotani" userId="50aef054-9327-40af-9729-b525352b79f1" providerId="ADAL" clId="{67CF0220-6F67-4401-B249-1A9203F418A2}" dt="2022-08-22T06:07:48.416" v="74"/>
          <ac:grpSpMkLst>
            <pc:docMk/>
            <pc:sldMk cId="1522113737" sldId="1281"/>
            <ac:grpSpMk id="68" creationId="{E060960E-3A10-1A59-AF53-DC1A581768CB}"/>
          </ac:grpSpMkLst>
        </pc:grpChg>
        <pc:grpChg chg="add del mod">
          <ac:chgData name="塩谷 晃弘 / Akihiro Shiotani" userId="50aef054-9327-40af-9729-b525352b79f1" providerId="ADAL" clId="{67CF0220-6F67-4401-B249-1A9203F418A2}" dt="2022-08-22T06:07:50.446" v="77"/>
          <ac:grpSpMkLst>
            <pc:docMk/>
            <pc:sldMk cId="1522113737" sldId="1281"/>
            <ac:grpSpMk id="73" creationId="{71C3F6DE-9A8F-0BF3-EE9D-C64FB628FCCB}"/>
          </ac:grpSpMkLst>
        </pc:grpChg>
        <pc:grpChg chg="mod">
          <ac:chgData name="塩谷 晃弘 / Akihiro Shiotani" userId="50aef054-9327-40af-9729-b525352b79f1" providerId="ADAL" clId="{67CF0220-6F67-4401-B249-1A9203F418A2}" dt="2022-08-22T06:07:48.416" v="74"/>
          <ac:grpSpMkLst>
            <pc:docMk/>
            <pc:sldMk cId="1522113737" sldId="1281"/>
            <ac:grpSpMk id="75" creationId="{4E8CFE2F-2061-5B8A-DC26-58AA0A1FECFB}"/>
          </ac:grpSpMkLst>
        </pc:grpChg>
        <pc:grpChg chg="add del mod">
          <ac:chgData name="塩谷 晃弘 / Akihiro Shiotani" userId="50aef054-9327-40af-9729-b525352b79f1" providerId="ADAL" clId="{67CF0220-6F67-4401-B249-1A9203F418A2}" dt="2022-08-22T06:07:50.446" v="77"/>
          <ac:grpSpMkLst>
            <pc:docMk/>
            <pc:sldMk cId="1522113737" sldId="1281"/>
            <ac:grpSpMk id="80" creationId="{49D256BF-6530-B21E-AF34-CCA173A9E142}"/>
          </ac:grpSpMkLst>
        </pc:grpChg>
        <pc:grpChg chg="mod">
          <ac:chgData name="塩谷 晃弘 / Akihiro Shiotani" userId="50aef054-9327-40af-9729-b525352b79f1" providerId="ADAL" clId="{67CF0220-6F67-4401-B249-1A9203F418A2}" dt="2022-08-22T06:07:48.416" v="74"/>
          <ac:grpSpMkLst>
            <pc:docMk/>
            <pc:sldMk cId="1522113737" sldId="1281"/>
            <ac:grpSpMk id="82" creationId="{6E911F9D-E1E3-F230-0DF3-0B9845CD75F0}"/>
          </ac:grpSpMkLst>
        </pc:grpChg>
        <pc:grpChg chg="add del mod">
          <ac:chgData name="塩谷 晃弘 / Akihiro Shiotani" userId="50aef054-9327-40af-9729-b525352b79f1" providerId="ADAL" clId="{67CF0220-6F67-4401-B249-1A9203F418A2}" dt="2022-08-22T06:08:54.568" v="80"/>
          <ac:grpSpMkLst>
            <pc:docMk/>
            <pc:sldMk cId="1522113737" sldId="1281"/>
            <ac:grpSpMk id="101" creationId="{A58342D0-258B-CAF9-F75A-5B2E269BBA0E}"/>
          </ac:grpSpMkLst>
        </pc:grpChg>
        <pc:grpChg chg="add del mod">
          <ac:chgData name="塩谷 晃弘 / Akihiro Shiotani" userId="50aef054-9327-40af-9729-b525352b79f1" providerId="ADAL" clId="{67CF0220-6F67-4401-B249-1A9203F418A2}" dt="2022-08-22T06:08:54.568" v="80"/>
          <ac:grpSpMkLst>
            <pc:docMk/>
            <pc:sldMk cId="1522113737" sldId="1281"/>
            <ac:grpSpMk id="116" creationId="{45EE29EE-6AD7-074B-F523-29FE805E1A52}"/>
          </ac:grpSpMkLst>
        </pc:grpChg>
        <pc:grpChg chg="add del mod">
          <ac:chgData name="塩谷 晃弘 / Akihiro Shiotani" userId="50aef054-9327-40af-9729-b525352b79f1" providerId="ADAL" clId="{67CF0220-6F67-4401-B249-1A9203F418A2}" dt="2022-08-22T06:08:54.568" v="80"/>
          <ac:grpSpMkLst>
            <pc:docMk/>
            <pc:sldMk cId="1522113737" sldId="1281"/>
            <ac:grpSpMk id="126" creationId="{0DA0C02D-3D6F-7713-B179-C46D8F3DC460}"/>
          </ac:grpSpMkLst>
        </pc:grpChg>
        <pc:grpChg chg="add del mod">
          <ac:chgData name="塩谷 晃弘 / Akihiro Shiotani" userId="50aef054-9327-40af-9729-b525352b79f1" providerId="ADAL" clId="{67CF0220-6F67-4401-B249-1A9203F418A2}" dt="2022-08-22T06:08:57.831" v="82"/>
          <ac:grpSpMkLst>
            <pc:docMk/>
            <pc:sldMk cId="1522113737" sldId="1281"/>
            <ac:grpSpMk id="135" creationId="{7E92E856-DD06-9191-7C43-9E3A3B983A1D}"/>
          </ac:grpSpMkLst>
        </pc:grpChg>
        <pc:grpChg chg="add del mod">
          <ac:chgData name="塩谷 晃弘 / Akihiro Shiotani" userId="50aef054-9327-40af-9729-b525352b79f1" providerId="ADAL" clId="{67CF0220-6F67-4401-B249-1A9203F418A2}" dt="2022-08-22T06:08:57.831" v="82"/>
          <ac:grpSpMkLst>
            <pc:docMk/>
            <pc:sldMk cId="1522113737" sldId="1281"/>
            <ac:grpSpMk id="150" creationId="{B8F0B2E7-B884-C9C9-469B-A53B5FABD0BB}"/>
          </ac:grpSpMkLst>
        </pc:grpChg>
        <pc:grpChg chg="add del mod">
          <ac:chgData name="塩谷 晃弘 / Akihiro Shiotani" userId="50aef054-9327-40af-9729-b525352b79f1" providerId="ADAL" clId="{67CF0220-6F67-4401-B249-1A9203F418A2}" dt="2022-08-22T06:08:57.831" v="82"/>
          <ac:grpSpMkLst>
            <pc:docMk/>
            <pc:sldMk cId="1522113737" sldId="1281"/>
            <ac:grpSpMk id="160" creationId="{281FF741-3A11-5A1E-2EDD-E6B15E263252}"/>
          </ac:grpSpMkLst>
        </pc:grpChg>
        <pc:picChg chg="add mod">
          <ac:chgData name="塩谷 晃弘 / Akihiro Shiotani" userId="50aef054-9327-40af-9729-b525352b79f1" providerId="ADAL" clId="{67CF0220-6F67-4401-B249-1A9203F418A2}" dt="2022-08-22T06:09:54.298" v="118" actId="1035"/>
          <ac:picMkLst>
            <pc:docMk/>
            <pc:sldMk cId="1522113737" sldId="1281"/>
            <ac:picMk id="3" creationId="{30336924-F6B6-E534-6A2D-7DFF2CB6133A}"/>
          </ac:picMkLst>
        </pc:picChg>
        <pc:picChg chg="add mod">
          <ac:chgData name="塩谷 晃弘 / Akihiro Shiotani" userId="50aef054-9327-40af-9729-b525352b79f1" providerId="ADAL" clId="{67CF0220-6F67-4401-B249-1A9203F418A2}" dt="2022-08-22T06:10:38.835" v="154" actId="1035"/>
          <ac:picMkLst>
            <pc:docMk/>
            <pc:sldMk cId="1522113737" sldId="1281"/>
            <ac:picMk id="4" creationId="{E19D3968-B2CE-EFE5-E469-B93F9652F2F5}"/>
          </ac:picMkLst>
        </pc:picChg>
        <pc:cxnChg chg="mod">
          <ac:chgData name="塩谷 晃弘 / Akihiro Shiotani" userId="50aef054-9327-40af-9729-b525352b79f1" providerId="ADAL" clId="{67CF0220-6F67-4401-B249-1A9203F418A2}" dt="2022-08-22T06:07:34.860" v="31"/>
          <ac:cxnSpMkLst>
            <pc:docMk/>
            <pc:sldMk cId="1522113737" sldId="1281"/>
            <ac:cxnSpMk id="28" creationId="{A0903A0E-4B96-D590-9C41-0C2541852A0F}"/>
          </ac:cxnSpMkLst>
        </pc:cxnChg>
        <pc:cxnChg chg="mod">
          <ac:chgData name="塩谷 晃弘 / Akihiro Shiotani" userId="50aef054-9327-40af-9729-b525352b79f1" providerId="ADAL" clId="{67CF0220-6F67-4401-B249-1A9203F418A2}" dt="2022-08-22T06:07:34.860" v="31"/>
          <ac:cxnSpMkLst>
            <pc:docMk/>
            <pc:sldMk cId="1522113737" sldId="1281"/>
            <ac:cxnSpMk id="29" creationId="{7E62097D-1007-16D4-9135-DE507B0EE0BE}"/>
          </ac:cxnSpMkLst>
        </pc:cxnChg>
        <pc:cxnChg chg="mod">
          <ac:chgData name="塩谷 晃弘 / Akihiro Shiotani" userId="50aef054-9327-40af-9729-b525352b79f1" providerId="ADAL" clId="{67CF0220-6F67-4401-B249-1A9203F418A2}" dt="2022-08-22T06:07:34.860" v="31"/>
          <ac:cxnSpMkLst>
            <pc:docMk/>
            <pc:sldMk cId="1522113737" sldId="1281"/>
            <ac:cxnSpMk id="30" creationId="{46F80673-A9A5-BE40-29E9-B6E1C91DA961}"/>
          </ac:cxnSpMkLst>
        </pc:cxnChg>
        <pc:cxnChg chg="mod">
          <ac:chgData name="塩谷 晃弘 / Akihiro Shiotani" userId="50aef054-9327-40af-9729-b525352b79f1" providerId="ADAL" clId="{67CF0220-6F67-4401-B249-1A9203F418A2}" dt="2022-08-22T06:07:34.860" v="31"/>
          <ac:cxnSpMkLst>
            <pc:docMk/>
            <pc:sldMk cId="1522113737" sldId="1281"/>
            <ac:cxnSpMk id="33" creationId="{04503C5C-0779-B7CB-E62D-EE9CD7F50435}"/>
          </ac:cxnSpMkLst>
        </pc:cxnChg>
        <pc:cxnChg chg="mod">
          <ac:chgData name="塩谷 晃弘 / Akihiro Shiotani" userId="50aef054-9327-40af-9729-b525352b79f1" providerId="ADAL" clId="{67CF0220-6F67-4401-B249-1A9203F418A2}" dt="2022-08-22T06:07:34.860" v="31"/>
          <ac:cxnSpMkLst>
            <pc:docMk/>
            <pc:sldMk cId="1522113737" sldId="1281"/>
            <ac:cxnSpMk id="42" creationId="{3AF34CF1-6B7C-CDE2-7B5D-A35BB24F2600}"/>
          </ac:cxnSpMkLst>
        </pc:cxnChg>
        <pc:cxnChg chg="mod">
          <ac:chgData name="塩谷 晃弘 / Akihiro Shiotani" userId="50aef054-9327-40af-9729-b525352b79f1" providerId="ADAL" clId="{67CF0220-6F67-4401-B249-1A9203F418A2}" dt="2022-08-22T06:07:34.860" v="31"/>
          <ac:cxnSpMkLst>
            <pc:docMk/>
            <pc:sldMk cId="1522113737" sldId="1281"/>
            <ac:cxnSpMk id="43" creationId="{08C9F7CA-BD84-A7D2-598D-0F6176040380}"/>
          </ac:cxnSpMkLst>
        </pc:cxnChg>
        <pc:cxnChg chg="mod">
          <ac:chgData name="塩谷 晃弘 / Akihiro Shiotani" userId="50aef054-9327-40af-9729-b525352b79f1" providerId="ADAL" clId="{67CF0220-6F67-4401-B249-1A9203F418A2}" dt="2022-08-22T06:07:34.860" v="31"/>
          <ac:cxnSpMkLst>
            <pc:docMk/>
            <pc:sldMk cId="1522113737" sldId="1281"/>
            <ac:cxnSpMk id="44" creationId="{1CE24A2D-E848-6AD3-70B1-CA0BAA5B81D3}"/>
          </ac:cxnSpMkLst>
        </pc:cxnChg>
        <pc:cxnChg chg="mod">
          <ac:chgData name="塩谷 晃弘 / Akihiro Shiotani" userId="50aef054-9327-40af-9729-b525352b79f1" providerId="ADAL" clId="{67CF0220-6F67-4401-B249-1A9203F418A2}" dt="2022-08-22T06:07:34.860" v="31"/>
          <ac:cxnSpMkLst>
            <pc:docMk/>
            <pc:sldMk cId="1522113737" sldId="1281"/>
            <ac:cxnSpMk id="45" creationId="{4AC058B0-9046-AFF2-76DB-F8663AB860E6}"/>
          </ac:cxnSpMkLst>
        </pc:cxnChg>
        <pc:cxnChg chg="mod">
          <ac:chgData name="塩谷 晃弘 / Akihiro Shiotani" userId="50aef054-9327-40af-9729-b525352b79f1" providerId="ADAL" clId="{67CF0220-6F67-4401-B249-1A9203F418A2}" dt="2022-08-22T06:07:34.860" v="31"/>
          <ac:cxnSpMkLst>
            <pc:docMk/>
            <pc:sldMk cId="1522113737" sldId="1281"/>
            <ac:cxnSpMk id="49" creationId="{343ED0E6-F9F6-96F7-9E49-C384C2707DDA}"/>
          </ac:cxnSpMkLst>
        </pc:cxnChg>
        <pc:cxnChg chg="mod">
          <ac:chgData name="塩谷 晃弘 / Akihiro Shiotani" userId="50aef054-9327-40af-9729-b525352b79f1" providerId="ADAL" clId="{67CF0220-6F67-4401-B249-1A9203F418A2}" dt="2022-08-22T06:07:34.860" v="31"/>
          <ac:cxnSpMkLst>
            <pc:docMk/>
            <pc:sldMk cId="1522113737" sldId="1281"/>
            <ac:cxnSpMk id="50" creationId="{E3E87ED1-C05D-7DAD-AE27-27C0A3DCDE8D}"/>
          </ac:cxnSpMkLst>
        </pc:cxnChg>
        <pc:cxnChg chg="mod">
          <ac:chgData name="塩谷 晃弘 / Akihiro Shiotani" userId="50aef054-9327-40af-9729-b525352b79f1" providerId="ADAL" clId="{67CF0220-6F67-4401-B249-1A9203F418A2}" dt="2022-08-22T06:07:34.860" v="31"/>
          <ac:cxnSpMkLst>
            <pc:docMk/>
            <pc:sldMk cId="1522113737" sldId="1281"/>
            <ac:cxnSpMk id="51" creationId="{054FCA9B-1D7B-1331-202A-259F4AA8F85B}"/>
          </ac:cxnSpMkLst>
        </pc:cxnChg>
        <pc:cxnChg chg="mod">
          <ac:chgData name="塩谷 晃弘 / Akihiro Shiotani" userId="50aef054-9327-40af-9729-b525352b79f1" providerId="ADAL" clId="{67CF0220-6F67-4401-B249-1A9203F418A2}" dt="2022-08-22T06:07:34.860" v="31"/>
          <ac:cxnSpMkLst>
            <pc:docMk/>
            <pc:sldMk cId="1522113737" sldId="1281"/>
            <ac:cxnSpMk id="52" creationId="{CD4D57B1-661A-4749-D7CD-926B328D5D2C}"/>
          </ac:cxnSpMkLst>
        </pc:cxnChg>
        <pc:cxnChg chg="add del mod">
          <ac:chgData name="塩谷 晃弘 / Akihiro Shiotani" userId="50aef054-9327-40af-9729-b525352b79f1" providerId="ADAL" clId="{67CF0220-6F67-4401-B249-1A9203F418A2}" dt="2022-08-22T06:07:47.339" v="73"/>
          <ac:cxnSpMkLst>
            <pc:docMk/>
            <pc:sldMk cId="1522113737" sldId="1281"/>
            <ac:cxnSpMk id="53" creationId="{013B65D7-DB66-FE72-D444-E60258EE69B9}"/>
          </ac:cxnSpMkLst>
        </pc:cxnChg>
        <pc:cxnChg chg="add del mod">
          <ac:chgData name="塩谷 晃弘 / Akihiro Shiotani" userId="50aef054-9327-40af-9729-b525352b79f1" providerId="ADAL" clId="{67CF0220-6F67-4401-B249-1A9203F418A2}" dt="2022-08-22T06:07:47.339" v="73"/>
          <ac:cxnSpMkLst>
            <pc:docMk/>
            <pc:sldMk cId="1522113737" sldId="1281"/>
            <ac:cxnSpMk id="55" creationId="{91FA4B55-FE23-E2ED-859D-5AC00CE55CAD}"/>
          </ac:cxnSpMkLst>
        </pc:cxnChg>
        <pc:cxnChg chg="add del mod">
          <ac:chgData name="塩谷 晃弘 / Akihiro Shiotani" userId="50aef054-9327-40af-9729-b525352b79f1" providerId="ADAL" clId="{67CF0220-6F67-4401-B249-1A9203F418A2}" dt="2022-08-22T06:07:47.339" v="73"/>
          <ac:cxnSpMkLst>
            <pc:docMk/>
            <pc:sldMk cId="1522113737" sldId="1281"/>
            <ac:cxnSpMk id="56" creationId="{96B7BC9B-5173-595D-30EE-26BE41960644}"/>
          </ac:cxnSpMkLst>
        </pc:cxnChg>
        <pc:cxnChg chg="add del mod">
          <ac:chgData name="塩谷 晃弘 / Akihiro Shiotani" userId="50aef054-9327-40af-9729-b525352b79f1" providerId="ADAL" clId="{67CF0220-6F67-4401-B249-1A9203F418A2}" dt="2022-08-22T06:07:47.339" v="73"/>
          <ac:cxnSpMkLst>
            <pc:docMk/>
            <pc:sldMk cId="1522113737" sldId="1281"/>
            <ac:cxnSpMk id="57" creationId="{8959681D-1BF3-AD51-F99C-64DDB1CA0BA6}"/>
          </ac:cxnSpMkLst>
        </pc:cxnChg>
        <pc:cxnChg chg="mod">
          <ac:chgData name="塩谷 晃弘 / Akihiro Shiotani" userId="50aef054-9327-40af-9729-b525352b79f1" providerId="ADAL" clId="{67CF0220-6F67-4401-B249-1A9203F418A2}" dt="2022-08-22T06:07:48.416" v="74"/>
          <ac:cxnSpMkLst>
            <pc:docMk/>
            <pc:sldMk cId="1522113737" sldId="1281"/>
            <ac:cxnSpMk id="69" creationId="{34B4470F-0DB9-774F-9C29-CB90D223AE4D}"/>
          </ac:cxnSpMkLst>
        </pc:cxnChg>
        <pc:cxnChg chg="mod">
          <ac:chgData name="塩谷 晃弘 / Akihiro Shiotani" userId="50aef054-9327-40af-9729-b525352b79f1" providerId="ADAL" clId="{67CF0220-6F67-4401-B249-1A9203F418A2}" dt="2022-08-22T06:07:48.416" v="74"/>
          <ac:cxnSpMkLst>
            <pc:docMk/>
            <pc:sldMk cId="1522113737" sldId="1281"/>
            <ac:cxnSpMk id="70" creationId="{45F2C58C-9FFA-4121-1139-06C71EAA5FA9}"/>
          </ac:cxnSpMkLst>
        </pc:cxnChg>
        <pc:cxnChg chg="mod">
          <ac:chgData name="塩谷 晃弘 / Akihiro Shiotani" userId="50aef054-9327-40af-9729-b525352b79f1" providerId="ADAL" clId="{67CF0220-6F67-4401-B249-1A9203F418A2}" dt="2022-08-22T06:07:48.416" v="74"/>
          <ac:cxnSpMkLst>
            <pc:docMk/>
            <pc:sldMk cId="1522113737" sldId="1281"/>
            <ac:cxnSpMk id="71" creationId="{D07EEFAB-AE8C-B2B8-9712-AD5F7766AD23}"/>
          </ac:cxnSpMkLst>
        </pc:cxnChg>
        <pc:cxnChg chg="mod">
          <ac:chgData name="塩谷 晃弘 / Akihiro Shiotani" userId="50aef054-9327-40af-9729-b525352b79f1" providerId="ADAL" clId="{67CF0220-6F67-4401-B249-1A9203F418A2}" dt="2022-08-22T06:07:48.416" v="74"/>
          <ac:cxnSpMkLst>
            <pc:docMk/>
            <pc:sldMk cId="1522113737" sldId="1281"/>
            <ac:cxnSpMk id="72" creationId="{4BED6981-0A76-3410-6229-BC76BB063A6B}"/>
          </ac:cxnSpMkLst>
        </pc:cxnChg>
        <pc:cxnChg chg="mod">
          <ac:chgData name="塩谷 晃弘 / Akihiro Shiotani" userId="50aef054-9327-40af-9729-b525352b79f1" providerId="ADAL" clId="{67CF0220-6F67-4401-B249-1A9203F418A2}" dt="2022-08-22T06:07:48.416" v="74"/>
          <ac:cxnSpMkLst>
            <pc:docMk/>
            <pc:sldMk cId="1522113737" sldId="1281"/>
            <ac:cxnSpMk id="76" creationId="{61634D08-5CA1-2649-A16D-D4BCE907D5AF}"/>
          </ac:cxnSpMkLst>
        </pc:cxnChg>
        <pc:cxnChg chg="mod">
          <ac:chgData name="塩谷 晃弘 / Akihiro Shiotani" userId="50aef054-9327-40af-9729-b525352b79f1" providerId="ADAL" clId="{67CF0220-6F67-4401-B249-1A9203F418A2}" dt="2022-08-22T06:07:48.416" v="74"/>
          <ac:cxnSpMkLst>
            <pc:docMk/>
            <pc:sldMk cId="1522113737" sldId="1281"/>
            <ac:cxnSpMk id="77" creationId="{68D8FB0A-A98D-6A7B-6404-A19C4C7DDEBC}"/>
          </ac:cxnSpMkLst>
        </pc:cxnChg>
        <pc:cxnChg chg="mod">
          <ac:chgData name="塩谷 晃弘 / Akihiro Shiotani" userId="50aef054-9327-40af-9729-b525352b79f1" providerId="ADAL" clId="{67CF0220-6F67-4401-B249-1A9203F418A2}" dt="2022-08-22T06:07:48.416" v="74"/>
          <ac:cxnSpMkLst>
            <pc:docMk/>
            <pc:sldMk cId="1522113737" sldId="1281"/>
            <ac:cxnSpMk id="78" creationId="{ACB5D37D-2FC8-7A83-77EB-83CBE9D50B81}"/>
          </ac:cxnSpMkLst>
        </pc:cxnChg>
        <pc:cxnChg chg="mod">
          <ac:chgData name="塩谷 晃弘 / Akihiro Shiotani" userId="50aef054-9327-40af-9729-b525352b79f1" providerId="ADAL" clId="{67CF0220-6F67-4401-B249-1A9203F418A2}" dt="2022-08-22T06:07:48.416" v="74"/>
          <ac:cxnSpMkLst>
            <pc:docMk/>
            <pc:sldMk cId="1522113737" sldId="1281"/>
            <ac:cxnSpMk id="79" creationId="{FFFE5EC0-E2D4-B71E-57D5-981FBEECAC85}"/>
          </ac:cxnSpMkLst>
        </pc:cxnChg>
        <pc:cxnChg chg="mod">
          <ac:chgData name="塩谷 晃弘 / Akihiro Shiotani" userId="50aef054-9327-40af-9729-b525352b79f1" providerId="ADAL" clId="{67CF0220-6F67-4401-B249-1A9203F418A2}" dt="2022-08-22T06:07:48.416" v="74"/>
          <ac:cxnSpMkLst>
            <pc:docMk/>
            <pc:sldMk cId="1522113737" sldId="1281"/>
            <ac:cxnSpMk id="83" creationId="{62A6CCBF-FEAF-975B-A2D1-44491338058F}"/>
          </ac:cxnSpMkLst>
        </pc:cxnChg>
        <pc:cxnChg chg="mod">
          <ac:chgData name="塩谷 晃弘 / Akihiro Shiotani" userId="50aef054-9327-40af-9729-b525352b79f1" providerId="ADAL" clId="{67CF0220-6F67-4401-B249-1A9203F418A2}" dt="2022-08-22T06:07:48.416" v="74"/>
          <ac:cxnSpMkLst>
            <pc:docMk/>
            <pc:sldMk cId="1522113737" sldId="1281"/>
            <ac:cxnSpMk id="84" creationId="{3D1F53AB-EAD5-25EB-6F80-DAABEABB4C96}"/>
          </ac:cxnSpMkLst>
        </pc:cxnChg>
        <pc:cxnChg chg="mod">
          <ac:chgData name="塩谷 晃弘 / Akihiro Shiotani" userId="50aef054-9327-40af-9729-b525352b79f1" providerId="ADAL" clId="{67CF0220-6F67-4401-B249-1A9203F418A2}" dt="2022-08-22T06:07:48.416" v="74"/>
          <ac:cxnSpMkLst>
            <pc:docMk/>
            <pc:sldMk cId="1522113737" sldId="1281"/>
            <ac:cxnSpMk id="85" creationId="{A80C90C5-8D41-AD04-B681-0B9008B5901E}"/>
          </ac:cxnSpMkLst>
        </pc:cxnChg>
        <pc:cxnChg chg="mod">
          <ac:chgData name="塩谷 晃弘 / Akihiro Shiotani" userId="50aef054-9327-40af-9729-b525352b79f1" providerId="ADAL" clId="{67CF0220-6F67-4401-B249-1A9203F418A2}" dt="2022-08-22T06:07:48.416" v="74"/>
          <ac:cxnSpMkLst>
            <pc:docMk/>
            <pc:sldMk cId="1522113737" sldId="1281"/>
            <ac:cxnSpMk id="86" creationId="{C756B3F0-0F0E-11B9-1FD5-915B0C9559E4}"/>
          </ac:cxnSpMkLst>
        </pc:cxnChg>
        <pc:cxnChg chg="add del mod">
          <ac:chgData name="塩谷 晃弘 / Akihiro Shiotani" userId="50aef054-9327-40af-9729-b525352b79f1" providerId="ADAL" clId="{67CF0220-6F67-4401-B249-1A9203F418A2}" dt="2022-08-22T06:07:50.446" v="77"/>
          <ac:cxnSpMkLst>
            <pc:docMk/>
            <pc:sldMk cId="1522113737" sldId="1281"/>
            <ac:cxnSpMk id="87" creationId="{6479DADC-C810-F068-3AD5-9BAA22EDC464}"/>
          </ac:cxnSpMkLst>
        </pc:cxnChg>
        <pc:cxnChg chg="add del mod">
          <ac:chgData name="塩谷 晃弘 / Akihiro Shiotani" userId="50aef054-9327-40af-9729-b525352b79f1" providerId="ADAL" clId="{67CF0220-6F67-4401-B249-1A9203F418A2}" dt="2022-08-22T06:07:50.446" v="77"/>
          <ac:cxnSpMkLst>
            <pc:docMk/>
            <pc:sldMk cId="1522113737" sldId="1281"/>
            <ac:cxnSpMk id="89" creationId="{83DC6A0A-3F6B-D550-865A-21C7D883746D}"/>
          </ac:cxnSpMkLst>
        </pc:cxnChg>
        <pc:cxnChg chg="add del mod">
          <ac:chgData name="塩谷 晃弘 / Akihiro Shiotani" userId="50aef054-9327-40af-9729-b525352b79f1" providerId="ADAL" clId="{67CF0220-6F67-4401-B249-1A9203F418A2}" dt="2022-08-22T06:07:50.446" v="77"/>
          <ac:cxnSpMkLst>
            <pc:docMk/>
            <pc:sldMk cId="1522113737" sldId="1281"/>
            <ac:cxnSpMk id="90" creationId="{22D3A4A5-AFF0-C415-92A3-91D6BAB4F1EC}"/>
          </ac:cxnSpMkLst>
        </pc:cxnChg>
        <pc:cxnChg chg="add del mod">
          <ac:chgData name="塩谷 晃弘 / Akihiro Shiotani" userId="50aef054-9327-40af-9729-b525352b79f1" providerId="ADAL" clId="{67CF0220-6F67-4401-B249-1A9203F418A2}" dt="2022-08-22T06:07:50.446" v="77"/>
          <ac:cxnSpMkLst>
            <pc:docMk/>
            <pc:sldMk cId="1522113737" sldId="1281"/>
            <ac:cxnSpMk id="91" creationId="{8B10DCE1-044B-BA17-1E26-6FADEA717EF2}"/>
          </ac:cxnSpMkLst>
        </pc:cxnChg>
        <pc:cxnChg chg="mod">
          <ac:chgData name="塩谷 晃弘 / Akihiro Shiotani" userId="50aef054-9327-40af-9729-b525352b79f1" providerId="ADAL" clId="{67CF0220-6F67-4401-B249-1A9203F418A2}" dt="2022-08-22T06:08:52.123" v="79"/>
          <ac:cxnSpMkLst>
            <pc:docMk/>
            <pc:sldMk cId="1522113737" sldId="1281"/>
            <ac:cxnSpMk id="102" creationId="{9583C4AC-2E09-1335-FF25-7B46046AE4C7}"/>
          </ac:cxnSpMkLst>
        </pc:cxnChg>
        <pc:cxnChg chg="mod">
          <ac:chgData name="塩谷 晃弘 / Akihiro Shiotani" userId="50aef054-9327-40af-9729-b525352b79f1" providerId="ADAL" clId="{67CF0220-6F67-4401-B249-1A9203F418A2}" dt="2022-08-22T06:08:52.123" v="79"/>
          <ac:cxnSpMkLst>
            <pc:docMk/>
            <pc:sldMk cId="1522113737" sldId="1281"/>
            <ac:cxnSpMk id="103" creationId="{0777D780-834C-1C85-C727-9B9167CD128B}"/>
          </ac:cxnSpMkLst>
        </pc:cxnChg>
        <pc:cxnChg chg="add del mod">
          <ac:chgData name="塩谷 晃弘 / Akihiro Shiotani" userId="50aef054-9327-40af-9729-b525352b79f1" providerId="ADAL" clId="{67CF0220-6F67-4401-B249-1A9203F418A2}" dt="2022-08-22T06:08:54.568" v="80"/>
          <ac:cxnSpMkLst>
            <pc:docMk/>
            <pc:sldMk cId="1522113737" sldId="1281"/>
            <ac:cxnSpMk id="104" creationId="{1A5F8EEE-AF77-E3D3-7C75-645F6F16D911}"/>
          </ac:cxnSpMkLst>
        </pc:cxnChg>
        <pc:cxnChg chg="add del mod">
          <ac:chgData name="塩谷 晃弘 / Akihiro Shiotani" userId="50aef054-9327-40af-9729-b525352b79f1" providerId="ADAL" clId="{67CF0220-6F67-4401-B249-1A9203F418A2}" dt="2022-08-22T06:08:54.568" v="80"/>
          <ac:cxnSpMkLst>
            <pc:docMk/>
            <pc:sldMk cId="1522113737" sldId="1281"/>
            <ac:cxnSpMk id="105" creationId="{C5D92FD4-32A9-67ED-449C-C18DC5745592}"/>
          </ac:cxnSpMkLst>
        </pc:cxnChg>
        <pc:cxnChg chg="add del mod">
          <ac:chgData name="塩谷 晃弘 / Akihiro Shiotani" userId="50aef054-9327-40af-9729-b525352b79f1" providerId="ADAL" clId="{67CF0220-6F67-4401-B249-1A9203F418A2}" dt="2022-08-22T06:08:54.568" v="80"/>
          <ac:cxnSpMkLst>
            <pc:docMk/>
            <pc:sldMk cId="1522113737" sldId="1281"/>
            <ac:cxnSpMk id="107" creationId="{317D5C6E-0778-7E4F-EE15-07F65442D7E9}"/>
          </ac:cxnSpMkLst>
        </pc:cxnChg>
        <pc:cxnChg chg="add del mod">
          <ac:chgData name="塩谷 晃弘 / Akihiro Shiotani" userId="50aef054-9327-40af-9729-b525352b79f1" providerId="ADAL" clId="{67CF0220-6F67-4401-B249-1A9203F418A2}" dt="2022-08-22T06:08:54.568" v="80"/>
          <ac:cxnSpMkLst>
            <pc:docMk/>
            <pc:sldMk cId="1522113737" sldId="1281"/>
            <ac:cxnSpMk id="108" creationId="{82157617-D84D-F8C7-3F2D-3CCFA258F543}"/>
          </ac:cxnSpMkLst>
        </pc:cxnChg>
        <pc:cxnChg chg="add del mod">
          <ac:chgData name="塩谷 晃弘 / Akihiro Shiotani" userId="50aef054-9327-40af-9729-b525352b79f1" providerId="ADAL" clId="{67CF0220-6F67-4401-B249-1A9203F418A2}" dt="2022-08-22T06:08:54.568" v="80"/>
          <ac:cxnSpMkLst>
            <pc:docMk/>
            <pc:sldMk cId="1522113737" sldId="1281"/>
            <ac:cxnSpMk id="114" creationId="{1C5EB681-A11F-2377-FA43-DED2834B23EF}"/>
          </ac:cxnSpMkLst>
        </pc:cxnChg>
        <pc:cxnChg chg="mod">
          <ac:chgData name="塩谷 晃弘 / Akihiro Shiotani" userId="50aef054-9327-40af-9729-b525352b79f1" providerId="ADAL" clId="{67CF0220-6F67-4401-B249-1A9203F418A2}" dt="2022-08-22T06:08:52.123" v="79"/>
          <ac:cxnSpMkLst>
            <pc:docMk/>
            <pc:sldMk cId="1522113737" sldId="1281"/>
            <ac:cxnSpMk id="117" creationId="{88DDCC38-90D2-1DB8-2E14-939C67CC3051}"/>
          </ac:cxnSpMkLst>
        </pc:cxnChg>
        <pc:cxnChg chg="mod">
          <ac:chgData name="塩谷 晃弘 / Akihiro Shiotani" userId="50aef054-9327-40af-9729-b525352b79f1" providerId="ADAL" clId="{67CF0220-6F67-4401-B249-1A9203F418A2}" dt="2022-08-22T06:08:52.123" v="79"/>
          <ac:cxnSpMkLst>
            <pc:docMk/>
            <pc:sldMk cId="1522113737" sldId="1281"/>
            <ac:cxnSpMk id="118" creationId="{56C4C28C-FA39-C94C-703E-F2BB97855544}"/>
          </ac:cxnSpMkLst>
        </pc:cxnChg>
        <pc:cxnChg chg="add del mod">
          <ac:chgData name="塩谷 晃弘 / Akihiro Shiotani" userId="50aef054-9327-40af-9729-b525352b79f1" providerId="ADAL" clId="{67CF0220-6F67-4401-B249-1A9203F418A2}" dt="2022-08-22T06:08:54.568" v="80"/>
          <ac:cxnSpMkLst>
            <pc:docMk/>
            <pc:sldMk cId="1522113737" sldId="1281"/>
            <ac:cxnSpMk id="119" creationId="{1349D0A7-685E-F83A-5020-21ECB1B2EAB6}"/>
          </ac:cxnSpMkLst>
        </pc:cxnChg>
        <pc:cxnChg chg="add del mod">
          <ac:chgData name="塩谷 晃弘 / Akihiro Shiotani" userId="50aef054-9327-40af-9729-b525352b79f1" providerId="ADAL" clId="{67CF0220-6F67-4401-B249-1A9203F418A2}" dt="2022-08-22T06:08:54.568" v="80"/>
          <ac:cxnSpMkLst>
            <pc:docMk/>
            <pc:sldMk cId="1522113737" sldId="1281"/>
            <ac:cxnSpMk id="120" creationId="{4AE0B447-E431-4EC7-FB73-B30015A179D2}"/>
          </ac:cxnSpMkLst>
        </pc:cxnChg>
        <pc:cxnChg chg="add del mod">
          <ac:chgData name="塩谷 晃弘 / Akihiro Shiotani" userId="50aef054-9327-40af-9729-b525352b79f1" providerId="ADAL" clId="{67CF0220-6F67-4401-B249-1A9203F418A2}" dt="2022-08-22T06:08:54.568" v="80"/>
          <ac:cxnSpMkLst>
            <pc:docMk/>
            <pc:sldMk cId="1522113737" sldId="1281"/>
            <ac:cxnSpMk id="124" creationId="{CC6DE33A-F915-D75F-637C-62C8940A38F9}"/>
          </ac:cxnSpMkLst>
        </pc:cxnChg>
        <pc:cxnChg chg="mod">
          <ac:chgData name="塩谷 晃弘 / Akihiro Shiotani" userId="50aef054-9327-40af-9729-b525352b79f1" providerId="ADAL" clId="{67CF0220-6F67-4401-B249-1A9203F418A2}" dt="2022-08-22T06:08:52.123" v="79"/>
          <ac:cxnSpMkLst>
            <pc:docMk/>
            <pc:sldMk cId="1522113737" sldId="1281"/>
            <ac:cxnSpMk id="127" creationId="{64574700-945B-B193-5A18-6CC70B88172B}"/>
          </ac:cxnSpMkLst>
        </pc:cxnChg>
        <pc:cxnChg chg="mod">
          <ac:chgData name="塩谷 晃弘 / Akihiro Shiotani" userId="50aef054-9327-40af-9729-b525352b79f1" providerId="ADAL" clId="{67CF0220-6F67-4401-B249-1A9203F418A2}" dt="2022-08-22T06:08:52.123" v="79"/>
          <ac:cxnSpMkLst>
            <pc:docMk/>
            <pc:sldMk cId="1522113737" sldId="1281"/>
            <ac:cxnSpMk id="128" creationId="{CFC16121-93A7-4DCC-160F-45B9CBEA9950}"/>
          </ac:cxnSpMkLst>
        </pc:cxnChg>
        <pc:cxnChg chg="add del mod">
          <ac:chgData name="塩谷 晃弘 / Akihiro Shiotani" userId="50aef054-9327-40af-9729-b525352b79f1" providerId="ADAL" clId="{67CF0220-6F67-4401-B249-1A9203F418A2}" dt="2022-08-22T06:08:54.568" v="80"/>
          <ac:cxnSpMkLst>
            <pc:docMk/>
            <pc:sldMk cId="1522113737" sldId="1281"/>
            <ac:cxnSpMk id="129" creationId="{B34EFEBA-8475-5ABF-ADC6-AA2770DE5CB0}"/>
          </ac:cxnSpMkLst>
        </pc:cxnChg>
        <pc:cxnChg chg="add del mod">
          <ac:chgData name="塩谷 晃弘 / Akihiro Shiotani" userId="50aef054-9327-40af-9729-b525352b79f1" providerId="ADAL" clId="{67CF0220-6F67-4401-B249-1A9203F418A2}" dt="2022-08-22T06:08:54.568" v="80"/>
          <ac:cxnSpMkLst>
            <pc:docMk/>
            <pc:sldMk cId="1522113737" sldId="1281"/>
            <ac:cxnSpMk id="133" creationId="{5679E61A-164C-5C3C-A1A6-4107C38571E3}"/>
          </ac:cxnSpMkLst>
        </pc:cxnChg>
        <pc:cxnChg chg="mod">
          <ac:chgData name="塩谷 晃弘 / Akihiro Shiotani" userId="50aef054-9327-40af-9729-b525352b79f1" providerId="ADAL" clId="{67CF0220-6F67-4401-B249-1A9203F418A2}" dt="2022-08-22T06:08:55.591" v="81"/>
          <ac:cxnSpMkLst>
            <pc:docMk/>
            <pc:sldMk cId="1522113737" sldId="1281"/>
            <ac:cxnSpMk id="136" creationId="{F4E8A2A9-29A2-F201-9128-DBB4BA616FBA}"/>
          </ac:cxnSpMkLst>
        </pc:cxnChg>
        <pc:cxnChg chg="mod">
          <ac:chgData name="塩谷 晃弘 / Akihiro Shiotani" userId="50aef054-9327-40af-9729-b525352b79f1" providerId="ADAL" clId="{67CF0220-6F67-4401-B249-1A9203F418A2}" dt="2022-08-22T06:08:55.591" v="81"/>
          <ac:cxnSpMkLst>
            <pc:docMk/>
            <pc:sldMk cId="1522113737" sldId="1281"/>
            <ac:cxnSpMk id="137" creationId="{DA30FB5A-C695-90C7-9653-6D1D632185F1}"/>
          </ac:cxnSpMkLst>
        </pc:cxnChg>
        <pc:cxnChg chg="add del mod">
          <ac:chgData name="塩谷 晃弘 / Akihiro Shiotani" userId="50aef054-9327-40af-9729-b525352b79f1" providerId="ADAL" clId="{67CF0220-6F67-4401-B249-1A9203F418A2}" dt="2022-08-22T06:08:57.831" v="82"/>
          <ac:cxnSpMkLst>
            <pc:docMk/>
            <pc:sldMk cId="1522113737" sldId="1281"/>
            <ac:cxnSpMk id="138" creationId="{5261BB4E-EF94-907A-C53D-1F7CA2C191F1}"/>
          </ac:cxnSpMkLst>
        </pc:cxnChg>
        <pc:cxnChg chg="add del mod">
          <ac:chgData name="塩谷 晃弘 / Akihiro Shiotani" userId="50aef054-9327-40af-9729-b525352b79f1" providerId="ADAL" clId="{67CF0220-6F67-4401-B249-1A9203F418A2}" dt="2022-08-22T06:08:57.831" v="82"/>
          <ac:cxnSpMkLst>
            <pc:docMk/>
            <pc:sldMk cId="1522113737" sldId="1281"/>
            <ac:cxnSpMk id="139" creationId="{2E08AC58-9423-26CF-4B12-3C27DE28FE0E}"/>
          </ac:cxnSpMkLst>
        </pc:cxnChg>
        <pc:cxnChg chg="add del mod">
          <ac:chgData name="塩谷 晃弘 / Akihiro Shiotani" userId="50aef054-9327-40af-9729-b525352b79f1" providerId="ADAL" clId="{67CF0220-6F67-4401-B249-1A9203F418A2}" dt="2022-08-22T06:08:57.831" v="82"/>
          <ac:cxnSpMkLst>
            <pc:docMk/>
            <pc:sldMk cId="1522113737" sldId="1281"/>
            <ac:cxnSpMk id="141" creationId="{0EAF3F0B-A5B0-626E-9609-694872582039}"/>
          </ac:cxnSpMkLst>
        </pc:cxnChg>
        <pc:cxnChg chg="add del mod">
          <ac:chgData name="塩谷 晃弘 / Akihiro Shiotani" userId="50aef054-9327-40af-9729-b525352b79f1" providerId="ADAL" clId="{67CF0220-6F67-4401-B249-1A9203F418A2}" dt="2022-08-22T06:08:57.831" v="82"/>
          <ac:cxnSpMkLst>
            <pc:docMk/>
            <pc:sldMk cId="1522113737" sldId="1281"/>
            <ac:cxnSpMk id="142" creationId="{2740C9BF-2FC3-3656-218D-B53E80726FB3}"/>
          </ac:cxnSpMkLst>
        </pc:cxnChg>
        <pc:cxnChg chg="add del mod">
          <ac:chgData name="塩谷 晃弘 / Akihiro Shiotani" userId="50aef054-9327-40af-9729-b525352b79f1" providerId="ADAL" clId="{67CF0220-6F67-4401-B249-1A9203F418A2}" dt="2022-08-22T06:08:57.831" v="82"/>
          <ac:cxnSpMkLst>
            <pc:docMk/>
            <pc:sldMk cId="1522113737" sldId="1281"/>
            <ac:cxnSpMk id="148" creationId="{BD32E9BE-EE6D-1ABE-E37E-C76C15B6D1C6}"/>
          </ac:cxnSpMkLst>
        </pc:cxnChg>
        <pc:cxnChg chg="mod">
          <ac:chgData name="塩谷 晃弘 / Akihiro Shiotani" userId="50aef054-9327-40af-9729-b525352b79f1" providerId="ADAL" clId="{67CF0220-6F67-4401-B249-1A9203F418A2}" dt="2022-08-22T06:08:55.591" v="81"/>
          <ac:cxnSpMkLst>
            <pc:docMk/>
            <pc:sldMk cId="1522113737" sldId="1281"/>
            <ac:cxnSpMk id="151" creationId="{C31CC6C8-88BD-7702-3B93-8609CDAC01E0}"/>
          </ac:cxnSpMkLst>
        </pc:cxnChg>
        <pc:cxnChg chg="mod">
          <ac:chgData name="塩谷 晃弘 / Akihiro Shiotani" userId="50aef054-9327-40af-9729-b525352b79f1" providerId="ADAL" clId="{67CF0220-6F67-4401-B249-1A9203F418A2}" dt="2022-08-22T06:08:55.591" v="81"/>
          <ac:cxnSpMkLst>
            <pc:docMk/>
            <pc:sldMk cId="1522113737" sldId="1281"/>
            <ac:cxnSpMk id="152" creationId="{5A1F3374-8744-6A21-3414-4C59E50B868D}"/>
          </ac:cxnSpMkLst>
        </pc:cxnChg>
        <pc:cxnChg chg="add del mod">
          <ac:chgData name="塩谷 晃弘 / Akihiro Shiotani" userId="50aef054-9327-40af-9729-b525352b79f1" providerId="ADAL" clId="{67CF0220-6F67-4401-B249-1A9203F418A2}" dt="2022-08-22T06:08:57.831" v="82"/>
          <ac:cxnSpMkLst>
            <pc:docMk/>
            <pc:sldMk cId="1522113737" sldId="1281"/>
            <ac:cxnSpMk id="153" creationId="{1B050CF6-DFBD-7FBD-6D78-399CA8622AEB}"/>
          </ac:cxnSpMkLst>
        </pc:cxnChg>
        <pc:cxnChg chg="add del mod">
          <ac:chgData name="塩谷 晃弘 / Akihiro Shiotani" userId="50aef054-9327-40af-9729-b525352b79f1" providerId="ADAL" clId="{67CF0220-6F67-4401-B249-1A9203F418A2}" dt="2022-08-22T06:08:57.831" v="82"/>
          <ac:cxnSpMkLst>
            <pc:docMk/>
            <pc:sldMk cId="1522113737" sldId="1281"/>
            <ac:cxnSpMk id="154" creationId="{DF8D7E90-8927-DF79-B03B-32BEFA61F622}"/>
          </ac:cxnSpMkLst>
        </pc:cxnChg>
        <pc:cxnChg chg="add del mod">
          <ac:chgData name="塩谷 晃弘 / Akihiro Shiotani" userId="50aef054-9327-40af-9729-b525352b79f1" providerId="ADAL" clId="{67CF0220-6F67-4401-B249-1A9203F418A2}" dt="2022-08-22T06:08:57.831" v="82"/>
          <ac:cxnSpMkLst>
            <pc:docMk/>
            <pc:sldMk cId="1522113737" sldId="1281"/>
            <ac:cxnSpMk id="158" creationId="{031C6384-0D7A-1F5A-6088-8810A882DB27}"/>
          </ac:cxnSpMkLst>
        </pc:cxnChg>
        <pc:cxnChg chg="mod">
          <ac:chgData name="塩谷 晃弘 / Akihiro Shiotani" userId="50aef054-9327-40af-9729-b525352b79f1" providerId="ADAL" clId="{67CF0220-6F67-4401-B249-1A9203F418A2}" dt="2022-08-22T06:08:55.591" v="81"/>
          <ac:cxnSpMkLst>
            <pc:docMk/>
            <pc:sldMk cId="1522113737" sldId="1281"/>
            <ac:cxnSpMk id="161" creationId="{090D8FF3-3BE7-186E-4A51-0341BF97B435}"/>
          </ac:cxnSpMkLst>
        </pc:cxnChg>
        <pc:cxnChg chg="mod">
          <ac:chgData name="塩谷 晃弘 / Akihiro Shiotani" userId="50aef054-9327-40af-9729-b525352b79f1" providerId="ADAL" clId="{67CF0220-6F67-4401-B249-1A9203F418A2}" dt="2022-08-22T06:08:55.591" v="81"/>
          <ac:cxnSpMkLst>
            <pc:docMk/>
            <pc:sldMk cId="1522113737" sldId="1281"/>
            <ac:cxnSpMk id="162" creationId="{1BD9C9B0-2C1B-6F01-188D-585DA962121E}"/>
          </ac:cxnSpMkLst>
        </pc:cxnChg>
        <pc:cxnChg chg="add del mod">
          <ac:chgData name="塩谷 晃弘 / Akihiro Shiotani" userId="50aef054-9327-40af-9729-b525352b79f1" providerId="ADAL" clId="{67CF0220-6F67-4401-B249-1A9203F418A2}" dt="2022-08-22T06:08:57.831" v="82"/>
          <ac:cxnSpMkLst>
            <pc:docMk/>
            <pc:sldMk cId="1522113737" sldId="1281"/>
            <ac:cxnSpMk id="163" creationId="{C7996A7D-6E72-BFF0-B390-078506BD2088}"/>
          </ac:cxnSpMkLst>
        </pc:cxnChg>
        <pc:cxnChg chg="add del mod">
          <ac:chgData name="塩谷 晃弘 / Akihiro Shiotani" userId="50aef054-9327-40af-9729-b525352b79f1" providerId="ADAL" clId="{67CF0220-6F67-4401-B249-1A9203F418A2}" dt="2022-08-22T06:08:57.831" v="82"/>
          <ac:cxnSpMkLst>
            <pc:docMk/>
            <pc:sldMk cId="1522113737" sldId="1281"/>
            <ac:cxnSpMk id="167" creationId="{A528499A-5DF9-7B5D-162F-B89698708018}"/>
          </ac:cxnSpMkLst>
        </pc:cxnChg>
      </pc:sldChg>
      <pc:sldChg chg="addSp delSp modSp add mod">
        <pc:chgData name="塩谷 晃弘 / Akihiro Shiotani" userId="50aef054-9327-40af-9729-b525352b79f1" providerId="ADAL" clId="{67CF0220-6F67-4401-B249-1A9203F418A2}" dt="2022-08-22T06:15:06.729" v="209" actId="1036"/>
        <pc:sldMkLst>
          <pc:docMk/>
          <pc:sldMk cId="804042566" sldId="1289"/>
        </pc:sldMkLst>
        <pc:spChg chg="add mod">
          <ac:chgData name="塩谷 晃弘 / Akihiro Shiotani" userId="50aef054-9327-40af-9729-b525352b79f1" providerId="ADAL" clId="{67CF0220-6F67-4401-B249-1A9203F418A2}" dt="2022-08-22T06:15:06.729" v="209" actId="1036"/>
          <ac:spMkLst>
            <pc:docMk/>
            <pc:sldMk cId="804042566" sldId="1289"/>
            <ac:spMk id="15" creationId="{65334289-58B8-7BA1-74F6-8BA02C879FD7}"/>
          </ac:spMkLst>
        </pc:spChg>
        <pc:spChg chg="add mod">
          <ac:chgData name="塩谷 晃弘 / Akihiro Shiotani" userId="50aef054-9327-40af-9729-b525352b79f1" providerId="ADAL" clId="{67CF0220-6F67-4401-B249-1A9203F418A2}" dt="2022-08-22T06:14:48.726" v="195"/>
          <ac:spMkLst>
            <pc:docMk/>
            <pc:sldMk cId="804042566" sldId="1289"/>
            <ac:spMk id="17" creationId="{546B9150-1EB1-B92B-4005-AB34EED39154}"/>
          </ac:spMkLst>
        </pc:spChg>
        <pc:spChg chg="del">
          <ac:chgData name="塩谷 晃弘 / Akihiro Shiotani" userId="50aef054-9327-40af-9729-b525352b79f1" providerId="ADAL" clId="{67CF0220-6F67-4401-B249-1A9203F418A2}" dt="2022-08-22T06:15:03.110" v="196" actId="478"/>
          <ac:spMkLst>
            <pc:docMk/>
            <pc:sldMk cId="804042566" sldId="1289"/>
            <ac:spMk id="169" creationId="{ABF87C4F-B203-6B21-EBE3-992EAE7FE4DD}"/>
          </ac:spMkLst>
        </pc:spChg>
        <pc:picChg chg="del">
          <ac:chgData name="塩谷 晃弘 / Akihiro Shiotani" userId="50aef054-9327-40af-9729-b525352b79f1" providerId="ADAL" clId="{67CF0220-6F67-4401-B249-1A9203F418A2}" dt="2022-08-22T06:13:05.306" v="175" actId="478"/>
          <ac:picMkLst>
            <pc:docMk/>
            <pc:sldMk cId="804042566" sldId="1289"/>
            <ac:picMk id="4" creationId="{E19D3968-B2CE-EFE5-E469-B93F9652F2F5}"/>
          </ac:picMkLst>
        </pc:picChg>
      </pc:sldChg>
      <pc:sldChg chg="addSp delSp modSp add mod">
        <pc:chgData name="塩谷 晃弘 / Akihiro Shiotani" userId="50aef054-9327-40af-9729-b525352b79f1" providerId="ADAL" clId="{67CF0220-6F67-4401-B249-1A9203F418A2}" dt="2022-08-22T06:25:24.533" v="439" actId="1076"/>
        <pc:sldMkLst>
          <pc:docMk/>
          <pc:sldMk cId="369122080" sldId="1290"/>
        </pc:sldMkLst>
        <pc:spChg chg="del">
          <ac:chgData name="塩谷 晃弘 / Akihiro Shiotani" userId="50aef054-9327-40af-9729-b525352b79f1" providerId="ADAL" clId="{67CF0220-6F67-4401-B249-1A9203F418A2}" dt="2022-08-22T06:16:52.011" v="211" actId="478"/>
          <ac:spMkLst>
            <pc:docMk/>
            <pc:sldMk cId="369122080" sldId="1290"/>
            <ac:spMk id="15" creationId="{65334289-58B8-7BA1-74F6-8BA02C879FD7}"/>
          </ac:spMkLst>
        </pc:spChg>
        <pc:spChg chg="del">
          <ac:chgData name="塩谷 晃弘 / Akihiro Shiotani" userId="50aef054-9327-40af-9729-b525352b79f1" providerId="ADAL" clId="{67CF0220-6F67-4401-B249-1A9203F418A2}" dt="2022-08-22T06:16:52.011" v="211" actId="478"/>
          <ac:spMkLst>
            <pc:docMk/>
            <pc:sldMk cId="369122080" sldId="1290"/>
            <ac:spMk id="17" creationId="{546B9150-1EB1-B92B-4005-AB34EED39154}"/>
          </ac:spMkLst>
        </pc:spChg>
        <pc:spChg chg="add del mod">
          <ac:chgData name="塩谷 晃弘 / Akihiro Shiotani" userId="50aef054-9327-40af-9729-b525352b79f1" providerId="ADAL" clId="{67CF0220-6F67-4401-B249-1A9203F418A2}" dt="2022-08-22T06:20:16.923" v="220" actId="478"/>
          <ac:spMkLst>
            <pc:docMk/>
            <pc:sldMk cId="369122080" sldId="1290"/>
            <ac:spMk id="18" creationId="{EE0F86FD-31D3-C076-DF0B-C66AE46B4A17}"/>
          </ac:spMkLst>
        </pc:spChg>
        <pc:spChg chg="add del mod">
          <ac:chgData name="塩谷 晃弘 / Akihiro Shiotani" userId="50aef054-9327-40af-9729-b525352b79f1" providerId="ADAL" clId="{67CF0220-6F67-4401-B249-1A9203F418A2}" dt="2022-08-22T06:20:16.923" v="220" actId="478"/>
          <ac:spMkLst>
            <pc:docMk/>
            <pc:sldMk cId="369122080" sldId="1290"/>
            <ac:spMk id="19" creationId="{E424837E-7101-0B49-78E8-702A4E37ECAB}"/>
          </ac:spMkLst>
        </pc:spChg>
        <pc:spChg chg="add mod">
          <ac:chgData name="塩谷 晃弘 / Akihiro Shiotani" userId="50aef054-9327-40af-9729-b525352b79f1" providerId="ADAL" clId="{67CF0220-6F67-4401-B249-1A9203F418A2}" dt="2022-08-22T06:20:31.560" v="227" actId="1076"/>
          <ac:spMkLst>
            <pc:docMk/>
            <pc:sldMk cId="369122080" sldId="1290"/>
            <ac:spMk id="20" creationId="{4324CA6C-0CF5-10F9-6FCD-982C59B6893B}"/>
          </ac:spMkLst>
        </pc:spChg>
        <pc:spChg chg="add mod">
          <ac:chgData name="塩谷 晃弘 / Akihiro Shiotani" userId="50aef054-9327-40af-9729-b525352b79f1" providerId="ADAL" clId="{67CF0220-6F67-4401-B249-1A9203F418A2}" dt="2022-08-22T06:21:52.354" v="251" actId="1076"/>
          <ac:spMkLst>
            <pc:docMk/>
            <pc:sldMk cId="369122080" sldId="1290"/>
            <ac:spMk id="21" creationId="{D0A3DE35-135E-4D9F-88E9-9B3BC611CADF}"/>
          </ac:spMkLst>
        </pc:spChg>
        <pc:spChg chg="add mod">
          <ac:chgData name="塩谷 晃弘 / Akihiro Shiotani" userId="50aef054-9327-40af-9729-b525352b79f1" providerId="ADAL" clId="{67CF0220-6F67-4401-B249-1A9203F418A2}" dt="2022-08-22T06:24:36.112" v="343" actId="20577"/>
          <ac:spMkLst>
            <pc:docMk/>
            <pc:sldMk cId="369122080" sldId="1290"/>
            <ac:spMk id="22" creationId="{0158539B-0FC7-C611-269C-8C70CD89E434}"/>
          </ac:spMkLst>
        </pc:spChg>
        <pc:spChg chg="add mod">
          <ac:chgData name="塩谷 晃弘 / Akihiro Shiotani" userId="50aef054-9327-40af-9729-b525352b79f1" providerId="ADAL" clId="{67CF0220-6F67-4401-B249-1A9203F418A2}" dt="2022-08-22T06:23:36.438" v="323" actId="1076"/>
          <ac:spMkLst>
            <pc:docMk/>
            <pc:sldMk cId="369122080" sldId="1290"/>
            <ac:spMk id="23" creationId="{EB2B6D54-E5B6-BFD4-5A44-C4AA53710DC3}"/>
          </ac:spMkLst>
        </pc:spChg>
        <pc:spChg chg="add del mod">
          <ac:chgData name="塩谷 晃弘 / Akihiro Shiotani" userId="50aef054-9327-40af-9729-b525352b79f1" providerId="ADAL" clId="{67CF0220-6F67-4401-B249-1A9203F418A2}" dt="2022-08-22T06:24:43.079" v="345" actId="478"/>
          <ac:spMkLst>
            <pc:docMk/>
            <pc:sldMk cId="369122080" sldId="1290"/>
            <ac:spMk id="24" creationId="{8D0ACA3C-54E9-95A9-FC94-34F75892292F}"/>
          </ac:spMkLst>
        </pc:spChg>
        <pc:spChg chg="add mod">
          <ac:chgData name="塩谷 晃弘 / Akihiro Shiotani" userId="50aef054-9327-40af-9729-b525352b79f1" providerId="ADAL" clId="{67CF0220-6F67-4401-B249-1A9203F418A2}" dt="2022-08-22T06:25:24.533" v="439" actId="1076"/>
          <ac:spMkLst>
            <pc:docMk/>
            <pc:sldMk cId="369122080" sldId="1290"/>
            <ac:spMk id="25" creationId="{63EDABC7-9D6F-217E-253E-E8616A7DCDE6}"/>
          </ac:spMkLst>
        </pc:spChg>
        <pc:spChg chg="del">
          <ac:chgData name="塩谷 晃弘 / Akihiro Shiotani" userId="50aef054-9327-40af-9729-b525352b79f1" providerId="ADAL" clId="{67CF0220-6F67-4401-B249-1A9203F418A2}" dt="2022-08-22T06:16:52.011" v="211" actId="478"/>
          <ac:spMkLst>
            <pc:docMk/>
            <pc:sldMk cId="369122080" sldId="1290"/>
            <ac:spMk id="168" creationId="{DF97E945-71DB-2403-6C21-0B17E7AE871B}"/>
          </ac:spMkLst>
        </pc:spChg>
        <pc:picChg chg="del">
          <ac:chgData name="塩谷 晃弘 / Akihiro Shiotani" userId="50aef054-9327-40af-9729-b525352b79f1" providerId="ADAL" clId="{67CF0220-6F67-4401-B249-1A9203F418A2}" dt="2022-08-22T06:16:52.011" v="211" actId="478"/>
          <ac:picMkLst>
            <pc:docMk/>
            <pc:sldMk cId="369122080" sldId="1290"/>
            <ac:picMk id="3" creationId="{30336924-F6B6-E534-6A2D-7DFF2CB6133A}"/>
          </ac:picMkLst>
        </pc:picChg>
        <pc:picChg chg="add del mod">
          <ac:chgData name="塩谷 晃弘 / Akihiro Shiotani" userId="50aef054-9327-40af-9729-b525352b79f1" providerId="ADAL" clId="{67CF0220-6F67-4401-B249-1A9203F418A2}" dt="2022-08-22T06:20:16.923" v="220" actId="478"/>
          <ac:picMkLst>
            <pc:docMk/>
            <pc:sldMk cId="369122080" sldId="1290"/>
            <ac:picMk id="14" creationId="{B2B7095D-F287-E312-91E3-287B20AA673B}"/>
          </ac:picMkLst>
        </pc:picChg>
      </pc:sldChg>
      <pc:sldChg chg="add">
        <pc:chgData name="塩谷 晃弘 / Akihiro Shiotani" userId="50aef054-9327-40af-9729-b525352b79f1" providerId="ADAL" clId="{67CF0220-6F67-4401-B249-1A9203F418A2}" dt="2022-08-22T06:39:00.600" v="442"/>
        <pc:sldMkLst>
          <pc:docMk/>
          <pc:sldMk cId="1102589327" sldId="1291"/>
        </pc:sldMkLst>
      </pc:sldChg>
      <pc:sldChg chg="add">
        <pc:chgData name="塩谷 晃弘 / Akihiro Shiotani" userId="50aef054-9327-40af-9729-b525352b79f1" providerId="ADAL" clId="{67CF0220-6F67-4401-B249-1A9203F418A2}" dt="2022-08-22T06:39:01.402" v="443"/>
        <pc:sldMkLst>
          <pc:docMk/>
          <pc:sldMk cId="3685919183" sldId="1292"/>
        </pc:sldMkLst>
      </pc:sldChg>
      <pc:sldChg chg="addSp delSp modSp add mod">
        <pc:chgData name="塩谷 晃弘 / Akihiro Shiotani" userId="50aef054-9327-40af-9729-b525352b79f1" providerId="ADAL" clId="{67CF0220-6F67-4401-B249-1A9203F418A2}" dt="2022-08-22T06:49:21.520" v="739" actId="478"/>
        <pc:sldMkLst>
          <pc:docMk/>
          <pc:sldMk cId="1842612591" sldId="1293"/>
        </pc:sldMkLst>
        <pc:spChg chg="add del mod">
          <ac:chgData name="塩谷 晃弘 / Akihiro Shiotani" userId="50aef054-9327-40af-9729-b525352b79f1" providerId="ADAL" clId="{67CF0220-6F67-4401-B249-1A9203F418A2}" dt="2022-08-22T06:49:21.520" v="739" actId="478"/>
          <ac:spMkLst>
            <pc:docMk/>
            <pc:sldMk cId="1842612591" sldId="1293"/>
            <ac:spMk id="12" creationId="{973DC60D-8D89-55A2-F05F-E2BA4DA24C15}"/>
          </ac:spMkLst>
        </pc:spChg>
        <pc:spChg chg="mod">
          <ac:chgData name="塩谷 晃弘 / Akihiro Shiotani" userId="50aef054-9327-40af-9729-b525352b79f1" providerId="ADAL" clId="{67CF0220-6F67-4401-B249-1A9203F418A2}" dt="2022-08-22T06:48:39.001" v="736" actId="20577"/>
          <ac:spMkLst>
            <pc:docMk/>
            <pc:sldMk cId="1842612591" sldId="1293"/>
            <ac:spMk id="21" creationId="{13DC23FC-677F-2B37-6DD5-0E11E9DD9BBF}"/>
          </ac:spMkLst>
        </pc:spChg>
        <pc:picChg chg="add mod">
          <ac:chgData name="塩谷 晃弘 / Akihiro Shiotani" userId="50aef054-9327-40af-9729-b525352b79f1" providerId="ADAL" clId="{67CF0220-6F67-4401-B249-1A9203F418A2}" dt="2022-08-22T06:40:23.252" v="450" actId="1076"/>
          <ac:picMkLst>
            <pc:docMk/>
            <pc:sldMk cId="1842612591" sldId="1293"/>
            <ac:picMk id="4" creationId="{152A32EC-0349-F8F1-44D3-C5A95D37C3E2}"/>
          </ac:picMkLst>
        </pc:picChg>
        <pc:picChg chg="del">
          <ac:chgData name="塩谷 晃弘 / Akihiro Shiotani" userId="50aef054-9327-40af-9729-b525352b79f1" providerId="ADAL" clId="{67CF0220-6F67-4401-B249-1A9203F418A2}" dt="2022-08-22T06:40:17.129" v="447" actId="478"/>
          <ac:picMkLst>
            <pc:docMk/>
            <pc:sldMk cId="1842612591" sldId="1293"/>
            <ac:picMk id="23" creationId="{96A3DB07-4F7F-378E-E874-DDF6E7A61164}"/>
          </ac:picMkLst>
        </pc:picChg>
      </pc:sldChg>
      <pc:sldChg chg="addSp delSp modSp add mod">
        <pc:chgData name="塩谷 晃弘 / Akihiro Shiotani" userId="50aef054-9327-40af-9729-b525352b79f1" providerId="ADAL" clId="{67CF0220-6F67-4401-B249-1A9203F418A2}" dt="2022-08-22T06:46:15.536" v="617" actId="14100"/>
        <pc:sldMkLst>
          <pc:docMk/>
          <pc:sldMk cId="1900264734" sldId="1294"/>
        </pc:sldMkLst>
        <pc:spChg chg="add del mod">
          <ac:chgData name="塩谷 晃弘 / Akihiro Shiotani" userId="50aef054-9327-40af-9729-b525352b79f1" providerId="ADAL" clId="{67CF0220-6F67-4401-B249-1A9203F418A2}" dt="2022-08-22T06:45:19.479" v="605" actId="478"/>
          <ac:spMkLst>
            <pc:docMk/>
            <pc:sldMk cId="1900264734" sldId="1294"/>
            <ac:spMk id="3" creationId="{A80F7A1C-5505-17E2-0AC1-E8704F1A0AAB}"/>
          </ac:spMkLst>
        </pc:spChg>
        <pc:spChg chg="add mod">
          <ac:chgData name="塩谷 晃弘 / Akihiro Shiotani" userId="50aef054-9327-40af-9729-b525352b79f1" providerId="ADAL" clId="{67CF0220-6F67-4401-B249-1A9203F418A2}" dt="2022-08-22T06:45:52.052" v="612" actId="14100"/>
          <ac:spMkLst>
            <pc:docMk/>
            <pc:sldMk cId="1900264734" sldId="1294"/>
            <ac:spMk id="5" creationId="{CEB6F9A6-B1D6-97B5-5CC5-34FEFD9ED85C}"/>
          </ac:spMkLst>
        </pc:spChg>
        <pc:spChg chg="add mod">
          <ac:chgData name="塩谷 晃弘 / Akihiro Shiotani" userId="50aef054-9327-40af-9729-b525352b79f1" providerId="ADAL" clId="{67CF0220-6F67-4401-B249-1A9203F418A2}" dt="2022-08-22T06:46:15.536" v="617" actId="14100"/>
          <ac:spMkLst>
            <pc:docMk/>
            <pc:sldMk cId="1900264734" sldId="1294"/>
            <ac:spMk id="12" creationId="{2504F3A9-B500-25AE-134A-340F00189B10}"/>
          </ac:spMkLst>
        </pc:spChg>
      </pc:sldChg>
      <pc:sldChg chg="add del">
        <pc:chgData name="塩谷 晃弘 / Akihiro Shiotani" userId="50aef054-9327-40af-9729-b525352b79f1" providerId="ADAL" clId="{67CF0220-6F67-4401-B249-1A9203F418A2}" dt="2022-08-22T06:39:32.854" v="446"/>
        <pc:sldMkLst>
          <pc:docMk/>
          <pc:sldMk cId="4267890049" sldId="1294"/>
        </pc:sldMkLst>
      </pc:sldChg>
    </pc:docChg>
  </pc:docChgLst>
  <pc:docChgLst>
    <pc:chgData name="塩谷 晃弘 / Akihiro Shiotani" userId="50aef054-9327-40af-9729-b525352b79f1" providerId="ADAL" clId="{1DEB2CC6-2B76-4BBF-86F4-13A18B16C870}"/>
    <pc:docChg chg="undo redo custSel addSld delSld modSld sldOrd addMainMaster delMainMaster modMainMaster">
      <pc:chgData name="塩谷 晃弘 / Akihiro Shiotani" userId="50aef054-9327-40af-9729-b525352b79f1" providerId="ADAL" clId="{1DEB2CC6-2B76-4BBF-86F4-13A18B16C870}" dt="2022-08-23T23:48:06.165" v="8854"/>
      <pc:docMkLst>
        <pc:docMk/>
      </pc:docMkLst>
      <pc:sldChg chg="modSp mod">
        <pc:chgData name="塩谷 晃弘 / Akihiro Shiotani" userId="50aef054-9327-40af-9729-b525352b79f1" providerId="ADAL" clId="{1DEB2CC6-2B76-4BBF-86F4-13A18B16C870}" dt="2022-08-22T08:11:22.161" v="310" actId="20577"/>
        <pc:sldMkLst>
          <pc:docMk/>
          <pc:sldMk cId="3136671927" sldId="668"/>
        </pc:sldMkLst>
        <pc:spChg chg="mod">
          <ac:chgData name="塩谷 晃弘 / Akihiro Shiotani" userId="50aef054-9327-40af-9729-b525352b79f1" providerId="ADAL" clId="{1DEB2CC6-2B76-4BBF-86F4-13A18B16C870}" dt="2022-08-22T08:11:22.161" v="310" actId="20577"/>
          <ac:spMkLst>
            <pc:docMk/>
            <pc:sldMk cId="3136671927" sldId="668"/>
            <ac:spMk id="5" creationId="{00000000-0000-0000-0000-000000000000}"/>
          </ac:spMkLst>
        </pc:spChg>
      </pc:sldChg>
      <pc:sldChg chg="addSp delSp modSp mod">
        <pc:chgData name="塩谷 晃弘 / Akihiro Shiotani" userId="50aef054-9327-40af-9729-b525352b79f1" providerId="ADAL" clId="{1DEB2CC6-2B76-4BBF-86F4-13A18B16C870}" dt="2022-08-23T23:42:10.672" v="8725" actId="692"/>
        <pc:sldMkLst>
          <pc:docMk/>
          <pc:sldMk cId="4046526742" sldId="1208"/>
        </pc:sldMkLst>
        <pc:spChg chg="del">
          <ac:chgData name="塩谷 晃弘 / Akihiro Shiotani" userId="50aef054-9327-40af-9729-b525352b79f1" providerId="ADAL" clId="{1DEB2CC6-2B76-4BBF-86F4-13A18B16C870}" dt="2022-08-23T02:49:09.672" v="820" actId="478"/>
          <ac:spMkLst>
            <pc:docMk/>
            <pc:sldMk cId="4046526742" sldId="1208"/>
            <ac:spMk id="15" creationId="{C4BDF99A-1F9C-C904-70C9-F9018FB6F27C}"/>
          </ac:spMkLst>
        </pc:spChg>
        <pc:spChg chg="mod">
          <ac:chgData name="塩谷 晃弘 / Akihiro Shiotani" userId="50aef054-9327-40af-9729-b525352b79f1" providerId="ADAL" clId="{1DEB2CC6-2B76-4BBF-86F4-13A18B16C870}" dt="2022-08-23T05:51:57.122" v="4507"/>
          <ac:spMkLst>
            <pc:docMk/>
            <pc:sldMk cId="4046526742" sldId="1208"/>
            <ac:spMk id="16" creationId="{FD32C012-2891-8156-67A5-36A0BBC98255}"/>
          </ac:spMkLst>
        </pc:spChg>
        <pc:spChg chg="del">
          <ac:chgData name="塩谷 晃弘 / Akihiro Shiotani" userId="50aef054-9327-40af-9729-b525352b79f1" providerId="ADAL" clId="{1DEB2CC6-2B76-4BBF-86F4-13A18B16C870}" dt="2022-08-23T02:49:09.672" v="820" actId="478"/>
          <ac:spMkLst>
            <pc:docMk/>
            <pc:sldMk cId="4046526742" sldId="1208"/>
            <ac:spMk id="17" creationId="{673D123C-6727-9346-9C51-0199EAA62299}"/>
          </ac:spMkLst>
        </pc:spChg>
        <pc:spChg chg="del">
          <ac:chgData name="塩谷 晃弘 / Akihiro Shiotani" userId="50aef054-9327-40af-9729-b525352b79f1" providerId="ADAL" clId="{1DEB2CC6-2B76-4BBF-86F4-13A18B16C870}" dt="2022-08-23T02:49:09.672" v="820" actId="478"/>
          <ac:spMkLst>
            <pc:docMk/>
            <pc:sldMk cId="4046526742" sldId="1208"/>
            <ac:spMk id="18" creationId="{0D6A05A1-C555-A292-5A50-2AAFCB00215B}"/>
          </ac:spMkLst>
        </pc:spChg>
        <pc:spChg chg="add del">
          <ac:chgData name="塩谷 晃弘 / Akihiro Shiotani" userId="50aef054-9327-40af-9729-b525352b79f1" providerId="ADAL" clId="{1DEB2CC6-2B76-4BBF-86F4-13A18B16C870}" dt="2022-08-23T03:01:57.885" v="984" actId="478"/>
          <ac:spMkLst>
            <pc:docMk/>
            <pc:sldMk cId="4046526742" sldId="1208"/>
            <ac:spMk id="19" creationId="{2C6716AC-C28C-862C-BEFC-E977C3887C36}"/>
          </ac:spMkLst>
        </pc:spChg>
        <pc:spChg chg="del mod">
          <ac:chgData name="塩谷 晃弘 / Akihiro Shiotani" userId="50aef054-9327-40af-9729-b525352b79f1" providerId="ADAL" clId="{1DEB2CC6-2B76-4BBF-86F4-13A18B16C870}" dt="2022-08-23T04:39:00.820" v="1690" actId="478"/>
          <ac:spMkLst>
            <pc:docMk/>
            <pc:sldMk cId="4046526742" sldId="1208"/>
            <ac:spMk id="20" creationId="{64CA2AE3-91BD-3E0F-DEC9-8FFFF77187F0}"/>
          </ac:spMkLst>
        </pc:spChg>
        <pc:spChg chg="del">
          <ac:chgData name="塩谷 晃弘 / Akihiro Shiotani" userId="50aef054-9327-40af-9729-b525352b79f1" providerId="ADAL" clId="{1DEB2CC6-2B76-4BBF-86F4-13A18B16C870}" dt="2022-08-23T02:28:49.136" v="558" actId="478"/>
          <ac:spMkLst>
            <pc:docMk/>
            <pc:sldMk cId="4046526742" sldId="1208"/>
            <ac:spMk id="21" creationId="{D3CFC425-E94D-C523-B8B4-E7B4779CDB0F}"/>
          </ac:spMkLst>
        </pc:spChg>
        <pc:spChg chg="add del">
          <ac:chgData name="塩谷 晃弘 / Akihiro Shiotani" userId="50aef054-9327-40af-9729-b525352b79f1" providerId="ADAL" clId="{1DEB2CC6-2B76-4BBF-86F4-13A18B16C870}" dt="2022-08-23T03:01:47.777" v="982" actId="478"/>
          <ac:spMkLst>
            <pc:docMk/>
            <pc:sldMk cId="4046526742" sldId="1208"/>
            <ac:spMk id="22" creationId="{4456DCE0-C83A-B6F0-76DC-D3D369E5D5F2}"/>
          </ac:spMkLst>
        </pc:spChg>
        <pc:spChg chg="del mod">
          <ac:chgData name="塩谷 晃弘 / Akihiro Shiotani" userId="50aef054-9327-40af-9729-b525352b79f1" providerId="ADAL" clId="{1DEB2CC6-2B76-4BBF-86F4-13A18B16C870}" dt="2022-08-23T02:38:54.220" v="704" actId="478"/>
          <ac:spMkLst>
            <pc:docMk/>
            <pc:sldMk cId="4046526742" sldId="1208"/>
            <ac:spMk id="24" creationId="{CD71DAC8-2D26-678D-A382-0A2015748330}"/>
          </ac:spMkLst>
        </pc:spChg>
        <pc:spChg chg="mod">
          <ac:chgData name="塩谷 晃弘 / Akihiro Shiotani" userId="50aef054-9327-40af-9729-b525352b79f1" providerId="ADAL" clId="{1DEB2CC6-2B76-4BBF-86F4-13A18B16C870}" dt="2022-08-23T04:44:04.928" v="1917" actId="1038"/>
          <ac:spMkLst>
            <pc:docMk/>
            <pc:sldMk cId="4046526742" sldId="1208"/>
            <ac:spMk id="25" creationId="{9E8FEDB1-D2BF-8B97-B30D-E63ADDDCFD56}"/>
          </ac:spMkLst>
        </pc:spChg>
        <pc:spChg chg="add mod">
          <ac:chgData name="塩谷 晃弘 / Akihiro Shiotani" userId="50aef054-9327-40af-9729-b525352b79f1" providerId="ADAL" clId="{1DEB2CC6-2B76-4BBF-86F4-13A18B16C870}" dt="2022-08-23T03:01:04.673" v="974" actId="164"/>
          <ac:spMkLst>
            <pc:docMk/>
            <pc:sldMk cId="4046526742" sldId="1208"/>
            <ac:spMk id="27" creationId="{25F44CB5-7604-6838-CB01-96B39EAD6CB7}"/>
          </ac:spMkLst>
        </pc:spChg>
        <pc:spChg chg="add mod">
          <ac:chgData name="塩谷 晃弘 / Akihiro Shiotani" userId="50aef054-9327-40af-9729-b525352b79f1" providerId="ADAL" clId="{1DEB2CC6-2B76-4BBF-86F4-13A18B16C870}" dt="2022-08-23T03:01:04.673" v="974" actId="164"/>
          <ac:spMkLst>
            <pc:docMk/>
            <pc:sldMk cId="4046526742" sldId="1208"/>
            <ac:spMk id="28" creationId="{B96D07D6-EB7E-1C1A-762D-0B58060D70FE}"/>
          </ac:spMkLst>
        </pc:spChg>
        <pc:spChg chg="add mod">
          <ac:chgData name="塩谷 晃弘 / Akihiro Shiotani" userId="50aef054-9327-40af-9729-b525352b79f1" providerId="ADAL" clId="{1DEB2CC6-2B76-4BBF-86F4-13A18B16C870}" dt="2022-08-23T03:01:04.673" v="974" actId="164"/>
          <ac:spMkLst>
            <pc:docMk/>
            <pc:sldMk cId="4046526742" sldId="1208"/>
            <ac:spMk id="29" creationId="{851CC27E-71C6-2FDA-5915-6D69746C9FEE}"/>
          </ac:spMkLst>
        </pc:spChg>
        <pc:spChg chg="add del mod">
          <ac:chgData name="塩谷 晃弘 / Akihiro Shiotani" userId="50aef054-9327-40af-9729-b525352b79f1" providerId="ADAL" clId="{1DEB2CC6-2B76-4BBF-86F4-13A18B16C870}" dt="2022-08-23T02:56:29.892" v="893" actId="478"/>
          <ac:spMkLst>
            <pc:docMk/>
            <pc:sldMk cId="4046526742" sldId="1208"/>
            <ac:spMk id="30" creationId="{7BD7105A-3C13-B520-CBDD-A3A511BA3BEF}"/>
          </ac:spMkLst>
        </pc:spChg>
        <pc:spChg chg="add mod">
          <ac:chgData name="塩谷 晃弘 / Akihiro Shiotani" userId="50aef054-9327-40af-9729-b525352b79f1" providerId="ADAL" clId="{1DEB2CC6-2B76-4BBF-86F4-13A18B16C870}" dt="2022-08-23T03:01:04.673" v="974" actId="164"/>
          <ac:spMkLst>
            <pc:docMk/>
            <pc:sldMk cId="4046526742" sldId="1208"/>
            <ac:spMk id="33" creationId="{881701F5-8D84-9317-89DC-F88635B16E67}"/>
          </ac:spMkLst>
        </pc:spChg>
        <pc:spChg chg="mod">
          <ac:chgData name="塩谷 晃弘 / Akihiro Shiotani" userId="50aef054-9327-40af-9729-b525352b79f1" providerId="ADAL" clId="{1DEB2CC6-2B76-4BBF-86F4-13A18B16C870}" dt="2022-08-23T04:45:09.767" v="1997" actId="20577"/>
          <ac:spMkLst>
            <pc:docMk/>
            <pc:sldMk cId="4046526742" sldId="1208"/>
            <ac:spMk id="40" creationId="{9DFDF6C0-7B0A-E0E9-3E78-3CC2E23DDD94}"/>
          </ac:spMkLst>
        </pc:spChg>
        <pc:spChg chg="add del mod">
          <ac:chgData name="塩谷 晃弘 / Akihiro Shiotani" userId="50aef054-9327-40af-9729-b525352b79f1" providerId="ADAL" clId="{1DEB2CC6-2B76-4BBF-86F4-13A18B16C870}" dt="2022-08-23T03:02:02.719" v="985" actId="164"/>
          <ac:spMkLst>
            <pc:docMk/>
            <pc:sldMk cId="4046526742" sldId="1208"/>
            <ac:spMk id="43" creationId="{5CC39773-B0B5-0FD5-3F5F-EBB33DFC1A45}"/>
          </ac:spMkLst>
        </pc:spChg>
        <pc:spChg chg="add del mod">
          <ac:chgData name="塩谷 晃弘 / Akihiro Shiotani" userId="50aef054-9327-40af-9729-b525352b79f1" providerId="ADAL" clId="{1DEB2CC6-2B76-4BBF-86F4-13A18B16C870}" dt="2022-08-23T03:02:02.719" v="985" actId="164"/>
          <ac:spMkLst>
            <pc:docMk/>
            <pc:sldMk cId="4046526742" sldId="1208"/>
            <ac:spMk id="44" creationId="{D85961A5-C560-B9FD-54E5-303C151FB41C}"/>
          </ac:spMkLst>
        </pc:spChg>
        <pc:spChg chg="add del mod">
          <ac:chgData name="塩谷 晃弘 / Akihiro Shiotani" userId="50aef054-9327-40af-9729-b525352b79f1" providerId="ADAL" clId="{1DEB2CC6-2B76-4BBF-86F4-13A18B16C870}" dt="2022-08-23T04:03:43.264" v="1056"/>
          <ac:spMkLst>
            <pc:docMk/>
            <pc:sldMk cId="4046526742" sldId="1208"/>
            <ac:spMk id="46" creationId="{98ABCE27-594B-8DDE-BB92-31EA2C82765C}"/>
          </ac:spMkLst>
        </pc:spChg>
        <pc:spChg chg="add del mod">
          <ac:chgData name="塩谷 晃弘 / Akihiro Shiotani" userId="50aef054-9327-40af-9729-b525352b79f1" providerId="ADAL" clId="{1DEB2CC6-2B76-4BBF-86F4-13A18B16C870}" dt="2022-08-23T04:05:40.071" v="1138" actId="478"/>
          <ac:spMkLst>
            <pc:docMk/>
            <pc:sldMk cId="4046526742" sldId="1208"/>
            <ac:spMk id="47" creationId="{E9A01448-7D46-BBAC-F942-FB4C69599712}"/>
          </ac:spMkLst>
        </pc:spChg>
        <pc:spChg chg="add del mod">
          <ac:chgData name="塩谷 晃弘 / Akihiro Shiotani" userId="50aef054-9327-40af-9729-b525352b79f1" providerId="ADAL" clId="{1DEB2CC6-2B76-4BBF-86F4-13A18B16C870}" dt="2022-08-23T04:05:39.201" v="1137" actId="478"/>
          <ac:spMkLst>
            <pc:docMk/>
            <pc:sldMk cId="4046526742" sldId="1208"/>
            <ac:spMk id="48" creationId="{0BD9F429-AA3A-F07C-9DE4-27D8B508BB0C}"/>
          </ac:spMkLst>
        </pc:spChg>
        <pc:spChg chg="add mod">
          <ac:chgData name="塩谷 晃弘 / Akihiro Shiotani" userId="50aef054-9327-40af-9729-b525352b79f1" providerId="ADAL" clId="{1DEB2CC6-2B76-4BBF-86F4-13A18B16C870}" dt="2022-08-23T04:06:02.098" v="1144" actId="14100"/>
          <ac:spMkLst>
            <pc:docMk/>
            <pc:sldMk cId="4046526742" sldId="1208"/>
            <ac:spMk id="49" creationId="{1DB41755-EF00-6208-0C92-B5A09C2B471E}"/>
          </ac:spMkLst>
        </pc:spChg>
        <pc:spChg chg="add mod">
          <ac:chgData name="塩谷 晃弘 / Akihiro Shiotani" userId="50aef054-9327-40af-9729-b525352b79f1" providerId="ADAL" clId="{1DEB2CC6-2B76-4BBF-86F4-13A18B16C870}" dt="2022-08-23T04:44:04.928" v="1917" actId="1038"/>
          <ac:spMkLst>
            <pc:docMk/>
            <pc:sldMk cId="4046526742" sldId="1208"/>
            <ac:spMk id="50" creationId="{41FFFB55-2CA1-895B-D969-0EDA6A2EC77D}"/>
          </ac:spMkLst>
        </pc:spChg>
        <pc:spChg chg="add mod">
          <ac:chgData name="塩谷 晃弘 / Akihiro Shiotani" userId="50aef054-9327-40af-9729-b525352b79f1" providerId="ADAL" clId="{1DEB2CC6-2B76-4BBF-86F4-13A18B16C870}" dt="2022-08-23T04:58:37.591" v="2492" actId="1076"/>
          <ac:spMkLst>
            <pc:docMk/>
            <pc:sldMk cId="4046526742" sldId="1208"/>
            <ac:spMk id="52" creationId="{848C6B2D-76A4-6B97-7FBF-A8A3F441EF4A}"/>
          </ac:spMkLst>
        </pc:spChg>
        <pc:spChg chg="add del mod">
          <ac:chgData name="塩谷 晃弘 / Akihiro Shiotani" userId="50aef054-9327-40af-9729-b525352b79f1" providerId="ADAL" clId="{1DEB2CC6-2B76-4BBF-86F4-13A18B16C870}" dt="2022-08-23T04:35:24.578" v="1614" actId="478"/>
          <ac:spMkLst>
            <pc:docMk/>
            <pc:sldMk cId="4046526742" sldId="1208"/>
            <ac:spMk id="53" creationId="{0A506ACB-77CB-FFCA-F92C-C388CC4B731E}"/>
          </ac:spMkLst>
        </pc:spChg>
        <pc:spChg chg="add mod">
          <ac:chgData name="塩谷 晃弘 / Akihiro Shiotani" userId="50aef054-9327-40af-9729-b525352b79f1" providerId="ADAL" clId="{1DEB2CC6-2B76-4BBF-86F4-13A18B16C870}" dt="2022-08-23T04:37:20.033" v="1652" actId="1076"/>
          <ac:spMkLst>
            <pc:docMk/>
            <pc:sldMk cId="4046526742" sldId="1208"/>
            <ac:spMk id="61" creationId="{460BB965-762A-A593-45A6-6F60334F987A}"/>
          </ac:spMkLst>
        </pc:spChg>
        <pc:spChg chg="add del">
          <ac:chgData name="塩谷 晃弘 / Akihiro Shiotani" userId="50aef054-9327-40af-9729-b525352b79f1" providerId="ADAL" clId="{1DEB2CC6-2B76-4BBF-86F4-13A18B16C870}" dt="2022-08-23T04:37:33.916" v="1654" actId="22"/>
          <ac:spMkLst>
            <pc:docMk/>
            <pc:sldMk cId="4046526742" sldId="1208"/>
            <ac:spMk id="63" creationId="{67350767-4579-04AC-34D9-5F688714901C}"/>
          </ac:spMkLst>
        </pc:spChg>
        <pc:spChg chg="add del mod">
          <ac:chgData name="塩谷 晃弘 / Akihiro Shiotani" userId="50aef054-9327-40af-9729-b525352b79f1" providerId="ADAL" clId="{1DEB2CC6-2B76-4BBF-86F4-13A18B16C870}" dt="2022-08-23T23:42:10.672" v="8725" actId="692"/>
          <ac:spMkLst>
            <pc:docMk/>
            <pc:sldMk cId="4046526742" sldId="1208"/>
            <ac:spMk id="64" creationId="{38844DE9-0769-7CD5-953E-4487A2D87DB6}"/>
          </ac:spMkLst>
        </pc:spChg>
        <pc:spChg chg="add mod">
          <ac:chgData name="塩谷 晃弘 / Akihiro Shiotani" userId="50aef054-9327-40af-9729-b525352b79f1" providerId="ADAL" clId="{1DEB2CC6-2B76-4BBF-86F4-13A18B16C870}" dt="2022-08-23T04:43:58.560" v="1905" actId="1076"/>
          <ac:spMkLst>
            <pc:docMk/>
            <pc:sldMk cId="4046526742" sldId="1208"/>
            <ac:spMk id="65" creationId="{C47056D5-9039-1352-18BD-3952CB63C1BD}"/>
          </ac:spMkLst>
        </pc:spChg>
        <pc:spChg chg="add del mod">
          <ac:chgData name="塩谷 晃弘 / Akihiro Shiotani" userId="50aef054-9327-40af-9729-b525352b79f1" providerId="ADAL" clId="{1DEB2CC6-2B76-4BBF-86F4-13A18B16C870}" dt="2022-08-23T04:58:38.223" v="2493"/>
          <ac:spMkLst>
            <pc:docMk/>
            <pc:sldMk cId="4046526742" sldId="1208"/>
            <ac:spMk id="66" creationId="{0810B680-2D78-1283-6FEF-CE791C16A96D}"/>
          </ac:spMkLst>
        </pc:spChg>
        <pc:grpChg chg="add mod">
          <ac:chgData name="塩谷 晃弘 / Akihiro Shiotani" userId="50aef054-9327-40af-9729-b525352b79f1" providerId="ADAL" clId="{1DEB2CC6-2B76-4BBF-86F4-13A18B16C870}" dt="2022-08-23T04:04:30.549" v="1106" actId="1038"/>
          <ac:grpSpMkLst>
            <pc:docMk/>
            <pc:sldMk cId="4046526742" sldId="1208"/>
            <ac:grpSpMk id="42" creationId="{9F4B35CE-D59F-506E-95B0-742EFE355055}"/>
          </ac:grpSpMkLst>
        </pc:grpChg>
        <pc:grpChg chg="add mod">
          <ac:chgData name="塩谷 晃弘 / Akihiro Shiotani" userId="50aef054-9327-40af-9729-b525352b79f1" providerId="ADAL" clId="{1DEB2CC6-2B76-4BBF-86F4-13A18B16C870}" dt="2022-08-23T04:04:33.250" v="1111" actId="1037"/>
          <ac:grpSpMkLst>
            <pc:docMk/>
            <pc:sldMk cId="4046526742" sldId="1208"/>
            <ac:grpSpMk id="45" creationId="{F3EB8C9B-2233-B36D-26FF-42C770CF0AF0}"/>
          </ac:grpSpMkLst>
        </pc:grpChg>
        <pc:graphicFrameChg chg="add del mod">
          <ac:chgData name="塩谷 晃弘 / Akihiro Shiotani" userId="50aef054-9327-40af-9729-b525352b79f1" providerId="ADAL" clId="{1DEB2CC6-2B76-4BBF-86F4-13A18B16C870}" dt="2022-08-23T02:42:14.279" v="719" actId="3680"/>
          <ac:graphicFrameMkLst>
            <pc:docMk/>
            <pc:sldMk cId="4046526742" sldId="1208"/>
            <ac:graphicFrameMk id="2" creationId="{9949C85E-A7E1-ADD2-8049-2B5911165BC9}"/>
          </ac:graphicFrameMkLst>
        </pc:graphicFrameChg>
        <pc:graphicFrameChg chg="add del mod">
          <ac:chgData name="塩谷 晃弘 / Akihiro Shiotani" userId="50aef054-9327-40af-9729-b525352b79f1" providerId="ADAL" clId="{1DEB2CC6-2B76-4BBF-86F4-13A18B16C870}" dt="2022-08-23T02:42:24.875" v="723" actId="3680"/>
          <ac:graphicFrameMkLst>
            <pc:docMk/>
            <pc:sldMk cId="4046526742" sldId="1208"/>
            <ac:graphicFrameMk id="3" creationId="{FEF734B2-B569-BE04-0E31-7DAEF860A567}"/>
          </ac:graphicFrameMkLst>
        </pc:graphicFrameChg>
        <pc:graphicFrameChg chg="add del mod modGraphic">
          <ac:chgData name="塩谷 晃弘 / Akihiro Shiotani" userId="50aef054-9327-40af-9729-b525352b79f1" providerId="ADAL" clId="{1DEB2CC6-2B76-4BBF-86F4-13A18B16C870}" dt="2022-08-23T02:43:35.013" v="733" actId="478"/>
          <ac:graphicFrameMkLst>
            <pc:docMk/>
            <pc:sldMk cId="4046526742" sldId="1208"/>
            <ac:graphicFrameMk id="4" creationId="{91815C6E-E88C-BA72-DF88-4921F1D4A026}"/>
          </ac:graphicFrameMkLst>
        </pc:graphicFrameChg>
        <pc:graphicFrameChg chg="add del mod modGraphic">
          <ac:chgData name="塩谷 晃弘 / Akihiro Shiotani" userId="50aef054-9327-40af-9729-b525352b79f1" providerId="ADAL" clId="{1DEB2CC6-2B76-4BBF-86F4-13A18B16C870}" dt="2022-08-23T02:48:24.237" v="811" actId="478"/>
          <ac:graphicFrameMkLst>
            <pc:docMk/>
            <pc:sldMk cId="4046526742" sldId="1208"/>
            <ac:graphicFrameMk id="5" creationId="{7322229A-B527-35FC-03D2-1D159180144D}"/>
          </ac:graphicFrameMkLst>
        </pc:graphicFrameChg>
        <pc:graphicFrameChg chg="add del mod">
          <ac:chgData name="塩谷 晃弘 / Akihiro Shiotani" userId="50aef054-9327-40af-9729-b525352b79f1" providerId="ADAL" clId="{1DEB2CC6-2B76-4BBF-86F4-13A18B16C870}" dt="2022-08-23T02:47:39.800" v="804"/>
          <ac:graphicFrameMkLst>
            <pc:docMk/>
            <pc:sldMk cId="4046526742" sldId="1208"/>
            <ac:graphicFrameMk id="6" creationId="{C69EDCF0-3637-DF7F-28E4-F40EA3374FBC}"/>
          </ac:graphicFrameMkLst>
        </pc:graphicFrameChg>
        <pc:graphicFrameChg chg="add del mod modGraphic">
          <ac:chgData name="塩谷 晃弘 / Akihiro Shiotani" userId="50aef054-9327-40af-9729-b525352b79f1" providerId="ADAL" clId="{1DEB2CC6-2B76-4BBF-86F4-13A18B16C870}" dt="2022-08-23T04:25:31.367" v="1475" actId="478"/>
          <ac:graphicFrameMkLst>
            <pc:docMk/>
            <pc:sldMk cId="4046526742" sldId="1208"/>
            <ac:graphicFrameMk id="54" creationId="{0A3C8129-AEAA-2FB8-16A1-8913AEE3E3D0}"/>
          </ac:graphicFrameMkLst>
        </pc:graphicFrameChg>
        <pc:graphicFrameChg chg="add mod modGraphic">
          <ac:chgData name="塩谷 晃弘 / Akihiro Shiotani" userId="50aef054-9327-40af-9729-b525352b79f1" providerId="ADAL" clId="{1DEB2CC6-2B76-4BBF-86F4-13A18B16C870}" dt="2022-08-23T05:04:48.917" v="2720"/>
          <ac:graphicFrameMkLst>
            <pc:docMk/>
            <pc:sldMk cId="4046526742" sldId="1208"/>
            <ac:graphicFrameMk id="55" creationId="{BAD4677B-260B-1983-FB02-00676978864C}"/>
          </ac:graphicFrameMkLst>
        </pc:graphicFrameChg>
        <pc:graphicFrameChg chg="add del mod">
          <ac:chgData name="塩谷 晃弘 / Akihiro Shiotani" userId="50aef054-9327-40af-9729-b525352b79f1" providerId="ADAL" clId="{1DEB2CC6-2B76-4BBF-86F4-13A18B16C870}" dt="2022-08-23T04:30:21.331" v="1544"/>
          <ac:graphicFrameMkLst>
            <pc:docMk/>
            <pc:sldMk cId="4046526742" sldId="1208"/>
            <ac:graphicFrameMk id="56" creationId="{473AB3DF-67F8-A96B-8FE9-5A7AEC6F65A2}"/>
          </ac:graphicFrameMkLst>
        </pc:graphicFrameChg>
        <pc:graphicFrameChg chg="add del mod">
          <ac:chgData name="塩谷 晃弘 / Akihiro Shiotani" userId="50aef054-9327-40af-9729-b525352b79f1" providerId="ADAL" clId="{1DEB2CC6-2B76-4BBF-86F4-13A18B16C870}" dt="2022-08-23T04:32:15.270" v="1565"/>
          <ac:graphicFrameMkLst>
            <pc:docMk/>
            <pc:sldMk cId="4046526742" sldId="1208"/>
            <ac:graphicFrameMk id="57" creationId="{4A5BB2B9-AC49-1A3E-3C67-8F021CA8ADAB}"/>
          </ac:graphicFrameMkLst>
        </pc:graphicFrameChg>
        <pc:graphicFrameChg chg="add del mod">
          <ac:chgData name="塩谷 晃弘 / Akihiro Shiotani" userId="50aef054-9327-40af-9729-b525352b79f1" providerId="ADAL" clId="{1DEB2CC6-2B76-4BBF-86F4-13A18B16C870}" dt="2022-08-23T04:32:20.062" v="1568"/>
          <ac:graphicFrameMkLst>
            <pc:docMk/>
            <pc:sldMk cId="4046526742" sldId="1208"/>
            <ac:graphicFrameMk id="58" creationId="{F0B71840-81BD-B15F-B28F-C649BC3C4AB0}"/>
          </ac:graphicFrameMkLst>
        </pc:graphicFrameChg>
        <pc:graphicFrameChg chg="add del mod">
          <ac:chgData name="塩谷 晃弘 / Akihiro Shiotani" userId="50aef054-9327-40af-9729-b525352b79f1" providerId="ADAL" clId="{1DEB2CC6-2B76-4BBF-86F4-13A18B16C870}" dt="2022-08-23T04:32:41.677" v="1575"/>
          <ac:graphicFrameMkLst>
            <pc:docMk/>
            <pc:sldMk cId="4046526742" sldId="1208"/>
            <ac:graphicFrameMk id="59" creationId="{E28EF3DA-77F6-760F-598D-DC6A7D49CD61}"/>
          </ac:graphicFrameMkLst>
        </pc:graphicFrameChg>
        <pc:graphicFrameChg chg="add del mod">
          <ac:chgData name="塩谷 晃弘 / Akihiro Shiotani" userId="50aef054-9327-40af-9729-b525352b79f1" providerId="ADAL" clId="{1DEB2CC6-2B76-4BBF-86F4-13A18B16C870}" dt="2022-08-23T04:32:48.194" v="1578"/>
          <ac:graphicFrameMkLst>
            <pc:docMk/>
            <pc:sldMk cId="4046526742" sldId="1208"/>
            <ac:graphicFrameMk id="60" creationId="{721AF007-2C51-69F5-5FBB-BB6E5204D073}"/>
          </ac:graphicFrameMkLst>
        </pc:graphicFrameChg>
        <pc:picChg chg="add mod">
          <ac:chgData name="塩谷 晃弘 / Akihiro Shiotani" userId="50aef054-9327-40af-9729-b525352b79f1" providerId="ADAL" clId="{1DEB2CC6-2B76-4BBF-86F4-13A18B16C870}" dt="2022-08-23T03:01:04.673" v="974" actId="164"/>
          <ac:picMkLst>
            <pc:docMk/>
            <pc:sldMk cId="4046526742" sldId="1208"/>
            <ac:picMk id="8" creationId="{3F0DD6E2-EE97-3A38-32DB-0B0779EF4437}"/>
          </ac:picMkLst>
        </pc:picChg>
        <pc:picChg chg="add del mod ord">
          <ac:chgData name="塩谷 晃弘 / Akihiro Shiotani" userId="50aef054-9327-40af-9729-b525352b79f1" providerId="ADAL" clId="{1DEB2CC6-2B76-4BBF-86F4-13A18B16C870}" dt="2022-08-23T03:02:02.719" v="985" actId="164"/>
          <ac:picMkLst>
            <pc:docMk/>
            <pc:sldMk cId="4046526742" sldId="1208"/>
            <ac:picMk id="36" creationId="{AD5AD6A6-4C63-260A-77B2-768C37E1C423}"/>
          </ac:picMkLst>
        </pc:picChg>
        <pc:cxnChg chg="add mod">
          <ac:chgData name="塩谷 晃弘 / Akihiro Shiotani" userId="50aef054-9327-40af-9729-b525352b79f1" providerId="ADAL" clId="{1DEB2CC6-2B76-4BBF-86F4-13A18B16C870}" dt="2022-08-23T03:01:04.673" v="974" actId="164"/>
          <ac:cxnSpMkLst>
            <pc:docMk/>
            <pc:sldMk cId="4046526742" sldId="1208"/>
            <ac:cxnSpMk id="9" creationId="{56901724-401E-DB64-6027-E77EFFF7DF27}"/>
          </ac:cxnSpMkLst>
        </pc:cxnChg>
        <pc:cxnChg chg="add mod">
          <ac:chgData name="塩谷 晃弘 / Akihiro Shiotani" userId="50aef054-9327-40af-9729-b525352b79f1" providerId="ADAL" clId="{1DEB2CC6-2B76-4BBF-86F4-13A18B16C870}" dt="2022-08-23T03:01:04.673" v="974" actId="164"/>
          <ac:cxnSpMkLst>
            <pc:docMk/>
            <pc:sldMk cId="4046526742" sldId="1208"/>
            <ac:cxnSpMk id="13" creationId="{77D65573-FBEB-B8F1-14C6-B41CBB9F8CAF}"/>
          </ac:cxnSpMkLst>
        </pc:cxnChg>
      </pc:sldChg>
      <pc:sldChg chg="modSp modAnim">
        <pc:chgData name="塩谷 晃弘 / Akihiro Shiotani" userId="50aef054-9327-40af-9729-b525352b79f1" providerId="ADAL" clId="{1DEB2CC6-2B76-4BBF-86F4-13A18B16C870}" dt="2022-08-23T05:51:54.932" v="4506"/>
        <pc:sldMkLst>
          <pc:docMk/>
          <pc:sldMk cId="4194922092" sldId="1209"/>
        </pc:sldMkLst>
        <pc:spChg chg="mod">
          <ac:chgData name="塩谷 晃弘 / Akihiro Shiotani" userId="50aef054-9327-40af-9729-b525352b79f1" providerId="ADAL" clId="{1DEB2CC6-2B76-4BBF-86F4-13A18B16C870}" dt="2022-08-23T05:51:54.932" v="4506"/>
          <ac:spMkLst>
            <pc:docMk/>
            <pc:sldMk cId="4194922092" sldId="1209"/>
            <ac:spMk id="5" creationId="{B220F639-A7D1-AD63-E857-00D559E82108}"/>
          </ac:spMkLst>
        </pc:spChg>
      </pc:sldChg>
      <pc:sldChg chg="modSp mod">
        <pc:chgData name="塩谷 晃弘 / Akihiro Shiotani" userId="50aef054-9327-40af-9729-b525352b79f1" providerId="ADAL" clId="{1DEB2CC6-2B76-4BBF-86F4-13A18B16C870}" dt="2022-08-23T05:51:50.639" v="4505"/>
        <pc:sldMkLst>
          <pc:docMk/>
          <pc:sldMk cId="3469418313" sldId="1219"/>
        </pc:sldMkLst>
        <pc:spChg chg="mod">
          <ac:chgData name="塩谷 晃弘 / Akihiro Shiotani" userId="50aef054-9327-40af-9729-b525352b79f1" providerId="ADAL" clId="{1DEB2CC6-2B76-4BBF-86F4-13A18B16C870}" dt="2022-08-23T05:51:50.639" v="4505"/>
          <ac:spMkLst>
            <pc:docMk/>
            <pc:sldMk cId="3469418313" sldId="1219"/>
            <ac:spMk id="5" creationId="{B220F639-A7D1-AD63-E857-00D559E82108}"/>
          </ac:spMkLst>
        </pc:spChg>
      </pc:sldChg>
      <pc:sldChg chg="modSp del mod">
        <pc:chgData name="塩谷 晃弘 / Akihiro Shiotani" userId="50aef054-9327-40af-9729-b525352b79f1" providerId="ADAL" clId="{1DEB2CC6-2B76-4BBF-86F4-13A18B16C870}" dt="2022-08-23T05:51:30.197" v="4492" actId="47"/>
        <pc:sldMkLst>
          <pc:docMk/>
          <pc:sldMk cId="444489803" sldId="1227"/>
        </pc:sldMkLst>
        <pc:spChg chg="mod">
          <ac:chgData name="塩谷 晃弘 / Akihiro Shiotani" userId="50aef054-9327-40af-9729-b525352b79f1" providerId="ADAL" clId="{1DEB2CC6-2B76-4BBF-86F4-13A18B16C870}" dt="2022-08-23T05:32:10.971" v="4127"/>
          <ac:spMkLst>
            <pc:docMk/>
            <pc:sldMk cId="444489803" sldId="1227"/>
            <ac:spMk id="2" creationId="{FF150DFD-AB2B-7D35-3B68-FBD962A0EC6F}"/>
          </ac:spMkLst>
        </pc:spChg>
        <pc:spChg chg="mod">
          <ac:chgData name="塩谷 晃弘 / Akihiro Shiotani" userId="50aef054-9327-40af-9729-b525352b79f1" providerId="ADAL" clId="{1DEB2CC6-2B76-4BBF-86F4-13A18B16C870}" dt="2022-08-23T05:50:38.809" v="4479" actId="1076"/>
          <ac:spMkLst>
            <pc:docMk/>
            <pc:sldMk cId="444489803" sldId="1227"/>
            <ac:spMk id="4" creationId="{4734FC7C-1A0B-E457-2F62-2B3C9DB329C7}"/>
          </ac:spMkLst>
        </pc:spChg>
      </pc:sldChg>
      <pc:sldChg chg="addSp delSp modSp mod">
        <pc:chgData name="塩谷 晃弘 / Akihiro Shiotani" userId="50aef054-9327-40af-9729-b525352b79f1" providerId="ADAL" clId="{1DEB2CC6-2B76-4BBF-86F4-13A18B16C870}" dt="2022-08-23T05:51:22.455" v="4491" actId="207"/>
        <pc:sldMkLst>
          <pc:docMk/>
          <pc:sldMk cId="2349704918" sldId="1237"/>
        </pc:sldMkLst>
        <pc:spChg chg="mod">
          <ac:chgData name="塩谷 晃弘 / Akihiro Shiotani" userId="50aef054-9327-40af-9729-b525352b79f1" providerId="ADAL" clId="{1DEB2CC6-2B76-4BBF-86F4-13A18B16C870}" dt="2022-08-23T05:32:10.971" v="4127"/>
          <ac:spMkLst>
            <pc:docMk/>
            <pc:sldMk cId="2349704918" sldId="1237"/>
            <ac:spMk id="2" creationId="{FF150DFD-AB2B-7D35-3B68-FBD962A0EC6F}"/>
          </ac:spMkLst>
        </pc:spChg>
        <pc:spChg chg="add mod">
          <ac:chgData name="塩谷 晃弘 / Akihiro Shiotani" userId="50aef054-9327-40af-9729-b525352b79f1" providerId="ADAL" clId="{1DEB2CC6-2B76-4BBF-86F4-13A18B16C870}" dt="2022-08-23T05:51:22.455" v="4491" actId="207"/>
          <ac:spMkLst>
            <pc:docMk/>
            <pc:sldMk cId="2349704918" sldId="1237"/>
            <ac:spMk id="3" creationId="{F76D38CF-5F0C-90CA-F1D3-0AA30F887DCA}"/>
          </ac:spMkLst>
        </pc:spChg>
        <pc:spChg chg="del mod">
          <ac:chgData name="塩谷 晃弘 / Akihiro Shiotani" userId="50aef054-9327-40af-9729-b525352b79f1" providerId="ADAL" clId="{1DEB2CC6-2B76-4BBF-86F4-13A18B16C870}" dt="2022-08-23T05:51:03.279" v="4487" actId="478"/>
          <ac:spMkLst>
            <pc:docMk/>
            <pc:sldMk cId="2349704918" sldId="1237"/>
            <ac:spMk id="5" creationId="{6EFBBD82-F811-92F7-755B-5E5184597A95}"/>
          </ac:spMkLst>
        </pc:spChg>
      </pc:sldChg>
      <pc:sldChg chg="addSp delSp modSp mod">
        <pc:chgData name="塩谷 晃弘 / Akihiro Shiotani" userId="50aef054-9327-40af-9729-b525352b79f1" providerId="ADAL" clId="{1DEB2CC6-2B76-4BBF-86F4-13A18B16C870}" dt="2022-08-23T05:50:56.179" v="4486" actId="207"/>
        <pc:sldMkLst>
          <pc:docMk/>
          <pc:sldMk cId="3066842340" sldId="1238"/>
        </pc:sldMkLst>
        <pc:spChg chg="mod">
          <ac:chgData name="塩谷 晃弘 / Akihiro Shiotani" userId="50aef054-9327-40af-9729-b525352b79f1" providerId="ADAL" clId="{1DEB2CC6-2B76-4BBF-86F4-13A18B16C870}" dt="2022-08-23T05:32:10.971" v="4127"/>
          <ac:spMkLst>
            <pc:docMk/>
            <pc:sldMk cId="3066842340" sldId="1238"/>
            <ac:spMk id="2" creationId="{FF150DFD-AB2B-7D35-3B68-FBD962A0EC6F}"/>
          </ac:spMkLst>
        </pc:spChg>
        <pc:spChg chg="add del mod">
          <ac:chgData name="塩谷 晃弘 / Akihiro Shiotani" userId="50aef054-9327-40af-9729-b525352b79f1" providerId="ADAL" clId="{1DEB2CC6-2B76-4BBF-86F4-13A18B16C870}" dt="2022-08-23T05:50:50.375" v="4483"/>
          <ac:spMkLst>
            <pc:docMk/>
            <pc:sldMk cId="3066842340" sldId="1238"/>
            <ac:spMk id="3" creationId="{84B9887A-8662-328C-4A30-1ED8A52CD86B}"/>
          </ac:spMkLst>
        </pc:spChg>
        <pc:spChg chg="add mod">
          <ac:chgData name="塩谷 晃弘 / Akihiro Shiotani" userId="50aef054-9327-40af-9729-b525352b79f1" providerId="ADAL" clId="{1DEB2CC6-2B76-4BBF-86F4-13A18B16C870}" dt="2022-08-23T05:50:56.179" v="4486" actId="207"/>
          <ac:spMkLst>
            <pc:docMk/>
            <pc:sldMk cId="3066842340" sldId="1238"/>
            <ac:spMk id="4" creationId="{A482CBCF-B015-EE56-B99F-A5A340FBAD4E}"/>
          </ac:spMkLst>
        </pc:spChg>
        <pc:spChg chg="del mod">
          <ac:chgData name="塩谷 晃弘 / Akihiro Shiotani" userId="50aef054-9327-40af-9729-b525352b79f1" providerId="ADAL" clId="{1DEB2CC6-2B76-4BBF-86F4-13A18B16C870}" dt="2022-08-23T05:50:52.100" v="4484" actId="478"/>
          <ac:spMkLst>
            <pc:docMk/>
            <pc:sldMk cId="3066842340" sldId="1238"/>
            <ac:spMk id="5" creationId="{ED9C55FE-0606-87CE-7404-2D336F85CD38}"/>
          </ac:spMkLst>
        </pc:spChg>
      </pc:sldChg>
      <pc:sldChg chg="modSp del ord">
        <pc:chgData name="塩谷 晃弘 / Akihiro Shiotani" userId="50aef054-9327-40af-9729-b525352b79f1" providerId="ADAL" clId="{1DEB2CC6-2B76-4BBF-86F4-13A18B16C870}" dt="2022-08-23T05:52:45.522" v="4517" actId="47"/>
        <pc:sldMkLst>
          <pc:docMk/>
          <pc:sldMk cId="3746227135" sldId="1239"/>
        </pc:sldMkLst>
        <pc:spChg chg="mod">
          <ac:chgData name="塩谷 晃弘 / Akihiro Shiotani" userId="50aef054-9327-40af-9729-b525352b79f1" providerId="ADAL" clId="{1DEB2CC6-2B76-4BBF-86F4-13A18B16C870}" dt="2022-08-23T05:32:10.971" v="4127"/>
          <ac:spMkLst>
            <pc:docMk/>
            <pc:sldMk cId="3746227135" sldId="1239"/>
            <ac:spMk id="2" creationId="{FF150DFD-AB2B-7D35-3B68-FBD962A0EC6F}"/>
          </ac:spMkLst>
        </pc:spChg>
      </pc:sldChg>
      <pc:sldChg chg="del">
        <pc:chgData name="塩谷 晃弘 / Akihiro Shiotani" userId="50aef054-9327-40af-9729-b525352b79f1" providerId="ADAL" clId="{1DEB2CC6-2B76-4BBF-86F4-13A18B16C870}" dt="2022-08-23T05:20:04.981" v="3837" actId="47"/>
        <pc:sldMkLst>
          <pc:docMk/>
          <pc:sldMk cId="2732808256" sldId="1245"/>
        </pc:sldMkLst>
      </pc:sldChg>
      <pc:sldChg chg="delSp add del mod">
        <pc:chgData name="塩谷 晃弘 / Akihiro Shiotani" userId="50aef054-9327-40af-9729-b525352b79f1" providerId="ADAL" clId="{1DEB2CC6-2B76-4BBF-86F4-13A18B16C870}" dt="2022-08-23T05:35:46.895" v="4149" actId="47"/>
        <pc:sldMkLst>
          <pc:docMk/>
          <pc:sldMk cId="3789877576" sldId="1248"/>
        </pc:sldMkLst>
        <pc:spChg chg="del">
          <ac:chgData name="塩谷 晃弘 / Akihiro Shiotani" userId="50aef054-9327-40af-9729-b525352b79f1" providerId="ADAL" clId="{1DEB2CC6-2B76-4BBF-86F4-13A18B16C870}" dt="2022-08-23T05:35:42.455" v="4148" actId="478"/>
          <ac:spMkLst>
            <pc:docMk/>
            <pc:sldMk cId="3789877576" sldId="1248"/>
            <ac:spMk id="15" creationId="{6E34FE95-2167-D992-4399-C23144C04AA8}"/>
          </ac:spMkLst>
        </pc:spChg>
      </pc:sldChg>
      <pc:sldChg chg="addSp delSp modSp mod">
        <pc:chgData name="塩谷 晃弘 / Akihiro Shiotani" userId="50aef054-9327-40af-9729-b525352b79f1" providerId="ADAL" clId="{1DEB2CC6-2B76-4BBF-86F4-13A18B16C870}" dt="2022-08-23T23:39:41.141" v="8693"/>
        <pc:sldMkLst>
          <pc:docMk/>
          <pc:sldMk cId="3676189065" sldId="1250"/>
        </pc:sldMkLst>
        <pc:spChg chg="add del mod">
          <ac:chgData name="塩谷 晃弘 / Akihiro Shiotani" userId="50aef054-9327-40af-9729-b525352b79f1" providerId="ADAL" clId="{1DEB2CC6-2B76-4BBF-86F4-13A18B16C870}" dt="2022-08-23T08:18:15.588" v="8554" actId="478"/>
          <ac:spMkLst>
            <pc:docMk/>
            <pc:sldMk cId="3676189065" sldId="1250"/>
            <ac:spMk id="5" creationId="{9A560381-84AE-8FAB-1788-2A63B324CB8A}"/>
          </ac:spMkLst>
        </pc:spChg>
        <pc:spChg chg="add mod">
          <ac:chgData name="塩谷 晃弘 / Akihiro Shiotani" userId="50aef054-9327-40af-9729-b525352b79f1" providerId="ADAL" clId="{1DEB2CC6-2B76-4BBF-86F4-13A18B16C870}" dt="2022-08-23T08:07:25.182" v="8423" actId="1037"/>
          <ac:spMkLst>
            <pc:docMk/>
            <pc:sldMk cId="3676189065" sldId="1250"/>
            <ac:spMk id="6" creationId="{99880A2F-D5A1-F72F-0A46-71BC0E517616}"/>
          </ac:spMkLst>
        </pc:spChg>
        <pc:spChg chg="mod">
          <ac:chgData name="塩谷 晃弘 / Akihiro Shiotani" userId="50aef054-9327-40af-9729-b525352b79f1" providerId="ADAL" clId="{1DEB2CC6-2B76-4BBF-86F4-13A18B16C870}" dt="2022-08-23T05:32:10.971" v="4127"/>
          <ac:spMkLst>
            <pc:docMk/>
            <pc:sldMk cId="3676189065" sldId="1250"/>
            <ac:spMk id="7" creationId="{00000000-0000-0000-0000-000000000000}"/>
          </ac:spMkLst>
        </pc:spChg>
        <pc:spChg chg="add del mod">
          <ac:chgData name="塩谷 晃弘 / Akihiro Shiotani" userId="50aef054-9327-40af-9729-b525352b79f1" providerId="ADAL" clId="{1DEB2CC6-2B76-4BBF-86F4-13A18B16C870}" dt="2022-08-23T08:18:01.433" v="8549" actId="478"/>
          <ac:spMkLst>
            <pc:docMk/>
            <pc:sldMk cId="3676189065" sldId="1250"/>
            <ac:spMk id="11" creationId="{EB8F12AF-899B-4F0F-6055-AAE0FA863E02}"/>
          </ac:spMkLst>
        </pc:spChg>
        <pc:spChg chg="add del mod">
          <ac:chgData name="塩谷 晃弘 / Akihiro Shiotani" userId="50aef054-9327-40af-9729-b525352b79f1" providerId="ADAL" clId="{1DEB2CC6-2B76-4BBF-86F4-13A18B16C870}" dt="2022-08-23T08:18:20.436" v="8557" actId="478"/>
          <ac:spMkLst>
            <pc:docMk/>
            <pc:sldMk cId="3676189065" sldId="1250"/>
            <ac:spMk id="13" creationId="{0363277E-523D-94B5-B7F2-08327FB447C8}"/>
          </ac:spMkLst>
        </pc:spChg>
        <pc:spChg chg="add del mod">
          <ac:chgData name="塩谷 晃弘 / Akihiro Shiotani" userId="50aef054-9327-40af-9729-b525352b79f1" providerId="ADAL" clId="{1DEB2CC6-2B76-4BBF-86F4-13A18B16C870}" dt="2022-08-23T08:18:26.424" v="8562" actId="478"/>
          <ac:spMkLst>
            <pc:docMk/>
            <pc:sldMk cId="3676189065" sldId="1250"/>
            <ac:spMk id="18" creationId="{7218E48D-A7D3-B550-C8EE-95BCE1F88901}"/>
          </ac:spMkLst>
        </pc:spChg>
        <pc:spChg chg="add del mod">
          <ac:chgData name="塩谷 晃弘 / Akihiro Shiotani" userId="50aef054-9327-40af-9729-b525352b79f1" providerId="ADAL" clId="{1DEB2CC6-2B76-4BBF-86F4-13A18B16C870}" dt="2022-08-23T08:17:32.153" v="8486" actId="478"/>
          <ac:spMkLst>
            <pc:docMk/>
            <pc:sldMk cId="3676189065" sldId="1250"/>
            <ac:spMk id="20" creationId="{FB192123-A52F-B217-0E89-72B196C2B3B2}"/>
          </ac:spMkLst>
        </pc:spChg>
        <pc:spChg chg="add mod">
          <ac:chgData name="塩谷 晃弘 / Akihiro Shiotani" userId="50aef054-9327-40af-9729-b525352b79f1" providerId="ADAL" clId="{1DEB2CC6-2B76-4BBF-86F4-13A18B16C870}" dt="2022-08-23T08:07:44.821" v="8445" actId="1037"/>
          <ac:spMkLst>
            <pc:docMk/>
            <pc:sldMk cId="3676189065" sldId="1250"/>
            <ac:spMk id="22" creationId="{AD1DE025-8EED-72A0-B1F3-1C9CB537A2BF}"/>
          </ac:spMkLst>
        </pc:spChg>
        <pc:spChg chg="add del mod">
          <ac:chgData name="塩谷 晃弘 / Akihiro Shiotani" userId="50aef054-9327-40af-9729-b525352b79f1" providerId="ADAL" clId="{1DEB2CC6-2B76-4BBF-86F4-13A18B16C870}" dt="2022-08-23T08:18:22.941" v="8559" actId="478"/>
          <ac:spMkLst>
            <pc:docMk/>
            <pc:sldMk cId="3676189065" sldId="1250"/>
            <ac:spMk id="23" creationId="{F8FEA669-EBAD-5D9D-180B-345102E11F7C}"/>
          </ac:spMkLst>
        </pc:spChg>
        <pc:spChg chg="del">
          <ac:chgData name="塩谷 晃弘 / Akihiro Shiotani" userId="50aef054-9327-40af-9729-b525352b79f1" providerId="ADAL" clId="{1DEB2CC6-2B76-4BBF-86F4-13A18B16C870}" dt="2022-08-23T08:02:38.550" v="8201" actId="478"/>
          <ac:spMkLst>
            <pc:docMk/>
            <pc:sldMk cId="3676189065" sldId="1250"/>
            <ac:spMk id="27" creationId="{FBFC7EA8-B028-503C-673A-2A3B7456BD6A}"/>
          </ac:spMkLst>
        </pc:spChg>
        <pc:spChg chg="add del mod">
          <ac:chgData name="塩谷 晃弘 / Akihiro Shiotani" userId="50aef054-9327-40af-9729-b525352b79f1" providerId="ADAL" clId="{1DEB2CC6-2B76-4BBF-86F4-13A18B16C870}" dt="2022-08-23T08:18:24.442" v="8561" actId="478"/>
          <ac:spMkLst>
            <pc:docMk/>
            <pc:sldMk cId="3676189065" sldId="1250"/>
            <ac:spMk id="28" creationId="{D66354CF-2554-E53C-7F3D-2A2AC0A6206D}"/>
          </ac:spMkLst>
        </pc:spChg>
        <pc:spChg chg="add del mod">
          <ac:chgData name="塩谷 晃弘 / Akihiro Shiotani" userId="50aef054-9327-40af-9729-b525352b79f1" providerId="ADAL" clId="{1DEB2CC6-2B76-4BBF-86F4-13A18B16C870}" dt="2022-08-23T08:18:18.007" v="8556" actId="478"/>
          <ac:spMkLst>
            <pc:docMk/>
            <pc:sldMk cId="3676189065" sldId="1250"/>
            <ac:spMk id="29" creationId="{4C6CD8F7-C510-DF99-E3AE-44BA702387DE}"/>
          </ac:spMkLst>
        </pc:spChg>
        <pc:spChg chg="add mod">
          <ac:chgData name="塩谷 晃弘 / Akihiro Shiotani" userId="50aef054-9327-40af-9729-b525352b79f1" providerId="ADAL" clId="{1DEB2CC6-2B76-4BBF-86F4-13A18B16C870}" dt="2022-08-23T08:19:16.602" v="8620" actId="1036"/>
          <ac:spMkLst>
            <pc:docMk/>
            <pc:sldMk cId="3676189065" sldId="1250"/>
            <ac:spMk id="32" creationId="{04D50168-1519-803D-76C5-9A2B57802298}"/>
          </ac:spMkLst>
        </pc:spChg>
        <pc:spChg chg="del">
          <ac:chgData name="塩谷 晃弘 / Akihiro Shiotani" userId="50aef054-9327-40af-9729-b525352b79f1" providerId="ADAL" clId="{1DEB2CC6-2B76-4BBF-86F4-13A18B16C870}" dt="2022-08-23T08:02:38.550" v="8201" actId="478"/>
          <ac:spMkLst>
            <pc:docMk/>
            <pc:sldMk cId="3676189065" sldId="1250"/>
            <ac:spMk id="36" creationId="{CD15344C-8718-4981-A804-36854DE078CD}"/>
          </ac:spMkLst>
        </pc:spChg>
        <pc:spChg chg="del">
          <ac:chgData name="塩谷 晃弘 / Akihiro Shiotani" userId="50aef054-9327-40af-9729-b525352b79f1" providerId="ADAL" clId="{1DEB2CC6-2B76-4BBF-86F4-13A18B16C870}" dt="2022-08-23T08:02:38.550" v="8201" actId="478"/>
          <ac:spMkLst>
            <pc:docMk/>
            <pc:sldMk cId="3676189065" sldId="1250"/>
            <ac:spMk id="40" creationId="{43BAF25F-E669-3AB2-8B48-5D0FBBDCCD0C}"/>
          </ac:spMkLst>
        </pc:spChg>
        <pc:spChg chg="add mod">
          <ac:chgData name="塩谷 晃弘 / Akihiro Shiotani" userId="50aef054-9327-40af-9729-b525352b79f1" providerId="ADAL" clId="{1DEB2CC6-2B76-4BBF-86F4-13A18B16C870}" dt="2022-08-23T08:07:49.480" v="8447" actId="571"/>
          <ac:spMkLst>
            <pc:docMk/>
            <pc:sldMk cId="3676189065" sldId="1250"/>
            <ac:spMk id="41" creationId="{E417C22E-46F9-7258-4468-16DDE2F5C519}"/>
          </ac:spMkLst>
        </pc:spChg>
        <pc:spChg chg="del">
          <ac:chgData name="塩谷 晃弘 / Akihiro Shiotani" userId="50aef054-9327-40af-9729-b525352b79f1" providerId="ADAL" clId="{1DEB2CC6-2B76-4BBF-86F4-13A18B16C870}" dt="2022-08-23T08:02:38.550" v="8201" actId="478"/>
          <ac:spMkLst>
            <pc:docMk/>
            <pc:sldMk cId="3676189065" sldId="1250"/>
            <ac:spMk id="42" creationId="{A858F826-C282-D462-EE97-6576C63D52C2}"/>
          </ac:spMkLst>
        </pc:spChg>
        <pc:spChg chg="add mod">
          <ac:chgData name="塩谷 晃弘 / Akihiro Shiotani" userId="50aef054-9327-40af-9729-b525352b79f1" providerId="ADAL" clId="{1DEB2CC6-2B76-4BBF-86F4-13A18B16C870}" dt="2022-08-23T08:20:10.039" v="8639" actId="1035"/>
          <ac:spMkLst>
            <pc:docMk/>
            <pc:sldMk cId="3676189065" sldId="1250"/>
            <ac:spMk id="43" creationId="{72D6FF97-FF3E-1203-51E1-65FCE3E6D4DA}"/>
          </ac:spMkLst>
        </pc:spChg>
        <pc:spChg chg="del">
          <ac:chgData name="塩谷 晃弘 / Akihiro Shiotani" userId="50aef054-9327-40af-9729-b525352b79f1" providerId="ADAL" clId="{1DEB2CC6-2B76-4BBF-86F4-13A18B16C870}" dt="2022-08-23T08:02:38.550" v="8201" actId="478"/>
          <ac:spMkLst>
            <pc:docMk/>
            <pc:sldMk cId="3676189065" sldId="1250"/>
            <ac:spMk id="44" creationId="{81B32FC9-1EDC-B911-AAEA-060EDE844685}"/>
          </ac:spMkLst>
        </pc:spChg>
        <pc:spChg chg="add mod">
          <ac:chgData name="塩谷 晃弘 / Akihiro Shiotani" userId="50aef054-9327-40af-9729-b525352b79f1" providerId="ADAL" clId="{1DEB2CC6-2B76-4BBF-86F4-13A18B16C870}" dt="2022-08-23T08:20:10.039" v="8639" actId="1035"/>
          <ac:spMkLst>
            <pc:docMk/>
            <pc:sldMk cId="3676189065" sldId="1250"/>
            <ac:spMk id="47" creationId="{A10B1594-89C2-ADEF-9BAA-2E0EADE33FD9}"/>
          </ac:spMkLst>
        </pc:spChg>
        <pc:spChg chg="del">
          <ac:chgData name="塩谷 晃弘 / Akihiro Shiotani" userId="50aef054-9327-40af-9729-b525352b79f1" providerId="ADAL" clId="{1DEB2CC6-2B76-4BBF-86F4-13A18B16C870}" dt="2022-08-23T08:02:38.550" v="8201" actId="478"/>
          <ac:spMkLst>
            <pc:docMk/>
            <pc:sldMk cId="3676189065" sldId="1250"/>
            <ac:spMk id="49" creationId="{8993E0BD-E9BF-8163-4A9C-E77DD0EAFDD2}"/>
          </ac:spMkLst>
        </pc:spChg>
        <pc:spChg chg="add mod">
          <ac:chgData name="塩谷 晃弘 / Akihiro Shiotani" userId="50aef054-9327-40af-9729-b525352b79f1" providerId="ADAL" clId="{1DEB2CC6-2B76-4BBF-86F4-13A18B16C870}" dt="2022-08-23T23:39:36.129" v="8689" actId="20577"/>
          <ac:spMkLst>
            <pc:docMk/>
            <pc:sldMk cId="3676189065" sldId="1250"/>
            <ac:spMk id="51" creationId="{DAFB9076-D4F4-A882-F91F-B35A391D5B62}"/>
          </ac:spMkLst>
        </pc:spChg>
        <pc:spChg chg="add mod">
          <ac:chgData name="塩谷 晃弘 / Akihiro Shiotani" userId="50aef054-9327-40af-9729-b525352b79f1" providerId="ADAL" clId="{1DEB2CC6-2B76-4BBF-86F4-13A18B16C870}" dt="2022-08-23T08:20:27.505" v="8660" actId="1036"/>
          <ac:spMkLst>
            <pc:docMk/>
            <pc:sldMk cId="3676189065" sldId="1250"/>
            <ac:spMk id="54" creationId="{E15A84FA-4DD0-684D-354D-880C117A75D6}"/>
          </ac:spMkLst>
        </pc:spChg>
        <pc:spChg chg="add del mod">
          <ac:chgData name="塩谷 晃弘 / Akihiro Shiotani" userId="50aef054-9327-40af-9729-b525352b79f1" providerId="ADAL" clId="{1DEB2CC6-2B76-4BBF-86F4-13A18B16C870}" dt="2022-08-23T23:39:41.141" v="8693"/>
          <ac:spMkLst>
            <pc:docMk/>
            <pc:sldMk cId="3676189065" sldId="1250"/>
            <ac:spMk id="56" creationId="{71D13728-E3A8-08B6-D031-48181D715143}"/>
          </ac:spMkLst>
        </pc:spChg>
        <pc:spChg chg="del">
          <ac:chgData name="塩谷 晃弘 / Akihiro Shiotani" userId="50aef054-9327-40af-9729-b525352b79f1" providerId="ADAL" clId="{1DEB2CC6-2B76-4BBF-86F4-13A18B16C870}" dt="2022-08-23T08:02:38.550" v="8201" actId="478"/>
          <ac:spMkLst>
            <pc:docMk/>
            <pc:sldMk cId="3676189065" sldId="1250"/>
            <ac:spMk id="60" creationId="{A1CFF06E-0B7B-739D-6BC3-71C72D16EE73}"/>
          </ac:spMkLst>
        </pc:spChg>
        <pc:spChg chg="del">
          <ac:chgData name="塩谷 晃弘 / Akihiro Shiotani" userId="50aef054-9327-40af-9729-b525352b79f1" providerId="ADAL" clId="{1DEB2CC6-2B76-4BBF-86F4-13A18B16C870}" dt="2022-08-23T08:02:38.550" v="8201" actId="478"/>
          <ac:spMkLst>
            <pc:docMk/>
            <pc:sldMk cId="3676189065" sldId="1250"/>
            <ac:spMk id="64" creationId="{6B9E398A-E431-EBD0-B884-2D6226ECF3E9}"/>
          </ac:spMkLst>
        </pc:spChg>
        <pc:graphicFrameChg chg="add mod modGraphic">
          <ac:chgData name="塩谷 晃弘 / Akihiro Shiotani" userId="50aef054-9327-40af-9729-b525352b79f1" providerId="ADAL" clId="{1DEB2CC6-2B76-4BBF-86F4-13A18B16C870}" dt="2022-08-23T08:20:03.475" v="8623" actId="2164"/>
          <ac:graphicFrameMkLst>
            <pc:docMk/>
            <pc:sldMk cId="3676189065" sldId="1250"/>
            <ac:graphicFrameMk id="2" creationId="{2098E85E-B43C-6A2F-76B5-EC032A420162}"/>
          </ac:graphicFrameMkLst>
        </pc:graphicFrameChg>
        <pc:graphicFrameChg chg="del">
          <ac:chgData name="塩谷 晃弘 / Akihiro Shiotani" userId="50aef054-9327-40af-9729-b525352b79f1" providerId="ADAL" clId="{1DEB2CC6-2B76-4BBF-86F4-13A18B16C870}" dt="2022-08-23T08:02:38.550" v="8201" actId="478"/>
          <ac:graphicFrameMkLst>
            <pc:docMk/>
            <pc:sldMk cId="3676189065" sldId="1250"/>
            <ac:graphicFrameMk id="9" creationId="{00000000-0000-0000-0000-000000000000}"/>
          </ac:graphicFrameMkLst>
        </pc:graphicFrameChg>
        <pc:cxnChg chg="add mod">
          <ac:chgData name="塩谷 晃弘 / Akihiro Shiotani" userId="50aef054-9327-40af-9729-b525352b79f1" providerId="ADAL" clId="{1DEB2CC6-2B76-4BBF-86F4-13A18B16C870}" dt="2022-08-23T08:20:57.675" v="8661" actId="14100"/>
          <ac:cxnSpMkLst>
            <pc:docMk/>
            <pc:sldMk cId="3676189065" sldId="1250"/>
            <ac:cxnSpMk id="3" creationId="{13608E63-BB77-07BB-BE44-2F3A5970B658}"/>
          </ac:cxnSpMkLst>
        </pc:cxnChg>
        <pc:cxnChg chg="add mod">
          <ac:chgData name="塩谷 晃弘 / Akihiro Shiotani" userId="50aef054-9327-40af-9729-b525352b79f1" providerId="ADAL" clId="{1DEB2CC6-2B76-4BBF-86F4-13A18B16C870}" dt="2022-08-23T08:06:30.245" v="8295" actId="14100"/>
          <ac:cxnSpMkLst>
            <pc:docMk/>
            <pc:sldMk cId="3676189065" sldId="1250"/>
            <ac:cxnSpMk id="4" creationId="{805C981D-D863-1BF8-2A01-684199291DB1}"/>
          </ac:cxnSpMkLst>
        </pc:cxnChg>
        <pc:cxnChg chg="del">
          <ac:chgData name="塩谷 晃弘 / Akihiro Shiotani" userId="50aef054-9327-40af-9729-b525352b79f1" providerId="ADAL" clId="{1DEB2CC6-2B76-4BBF-86F4-13A18B16C870}" dt="2022-08-23T08:02:38.550" v="8201" actId="478"/>
          <ac:cxnSpMkLst>
            <pc:docMk/>
            <pc:sldMk cId="3676189065" sldId="1250"/>
            <ac:cxnSpMk id="8" creationId="{00000000-0000-0000-0000-000000000000}"/>
          </ac:cxnSpMkLst>
        </pc:cxnChg>
        <pc:cxnChg chg="add mod">
          <ac:chgData name="塩谷 晃弘 / Akihiro Shiotani" userId="50aef054-9327-40af-9729-b525352b79f1" providerId="ADAL" clId="{1DEB2CC6-2B76-4BBF-86F4-13A18B16C870}" dt="2022-08-23T08:20:10.039" v="8639" actId="1035"/>
          <ac:cxnSpMkLst>
            <pc:docMk/>
            <pc:sldMk cId="3676189065" sldId="1250"/>
            <ac:cxnSpMk id="10" creationId="{62A2EFC8-8BCD-B9A8-E460-D1EA00299472}"/>
          </ac:cxnSpMkLst>
        </pc:cxnChg>
        <pc:cxnChg chg="add del mod">
          <ac:chgData name="塩谷 晃弘 / Akihiro Shiotani" userId="50aef054-9327-40af-9729-b525352b79f1" providerId="ADAL" clId="{1DEB2CC6-2B76-4BBF-86F4-13A18B16C870}" dt="2022-08-23T08:17:34.280" v="8489" actId="478"/>
          <ac:cxnSpMkLst>
            <pc:docMk/>
            <pc:sldMk cId="3676189065" sldId="1250"/>
            <ac:cxnSpMk id="12" creationId="{2219C803-6490-82D6-F74F-F4F4976AB55A}"/>
          </ac:cxnSpMkLst>
        </pc:cxnChg>
        <pc:cxnChg chg="add del mod">
          <ac:chgData name="塩谷 晃弘 / Akihiro Shiotani" userId="50aef054-9327-40af-9729-b525352b79f1" providerId="ADAL" clId="{1DEB2CC6-2B76-4BBF-86F4-13A18B16C870}" dt="2022-08-23T08:18:21.431" v="8558" actId="478"/>
          <ac:cxnSpMkLst>
            <pc:docMk/>
            <pc:sldMk cId="3676189065" sldId="1250"/>
            <ac:cxnSpMk id="14" creationId="{CCC30F68-4DB9-C4DD-A2C8-3FEBFBFA605B}"/>
          </ac:cxnSpMkLst>
        </pc:cxnChg>
        <pc:cxnChg chg="add del mod">
          <ac:chgData name="塩谷 晃弘 / Akihiro Shiotani" userId="50aef054-9327-40af-9729-b525352b79f1" providerId="ADAL" clId="{1DEB2CC6-2B76-4BBF-86F4-13A18B16C870}" dt="2022-08-23T08:18:14.523" v="8553" actId="478"/>
          <ac:cxnSpMkLst>
            <pc:docMk/>
            <pc:sldMk cId="3676189065" sldId="1250"/>
            <ac:cxnSpMk id="15" creationId="{A990F5EB-7C64-8CDC-6546-11CDB099FA17}"/>
          </ac:cxnSpMkLst>
        </pc:cxnChg>
        <pc:cxnChg chg="del">
          <ac:chgData name="塩谷 晃弘 / Akihiro Shiotani" userId="50aef054-9327-40af-9729-b525352b79f1" providerId="ADAL" clId="{1DEB2CC6-2B76-4BBF-86F4-13A18B16C870}" dt="2022-08-23T08:02:38.550" v="8201" actId="478"/>
          <ac:cxnSpMkLst>
            <pc:docMk/>
            <pc:sldMk cId="3676189065" sldId="1250"/>
            <ac:cxnSpMk id="16" creationId="{00000000-0000-0000-0000-000000000000}"/>
          </ac:cxnSpMkLst>
        </pc:cxnChg>
        <pc:cxnChg chg="add del mod">
          <ac:chgData name="塩谷 晃弘 / Akihiro Shiotani" userId="50aef054-9327-40af-9729-b525352b79f1" providerId="ADAL" clId="{1DEB2CC6-2B76-4BBF-86F4-13A18B16C870}" dt="2022-08-23T08:17:33.191" v="8487" actId="478"/>
          <ac:cxnSpMkLst>
            <pc:docMk/>
            <pc:sldMk cId="3676189065" sldId="1250"/>
            <ac:cxnSpMk id="17" creationId="{DA3FDEE0-690C-2ADD-F18A-8AA596CCC9B4}"/>
          </ac:cxnSpMkLst>
        </pc:cxnChg>
        <pc:cxnChg chg="add del mod">
          <ac:chgData name="塩谷 晃弘 / Akihiro Shiotani" userId="50aef054-9327-40af-9729-b525352b79f1" providerId="ADAL" clId="{1DEB2CC6-2B76-4BBF-86F4-13A18B16C870}" dt="2022-08-23T08:18:27.046" v="8563" actId="478"/>
          <ac:cxnSpMkLst>
            <pc:docMk/>
            <pc:sldMk cId="3676189065" sldId="1250"/>
            <ac:cxnSpMk id="19" creationId="{CE9821F4-C884-4012-E239-7E1F7533E93B}"/>
          </ac:cxnSpMkLst>
        </pc:cxnChg>
        <pc:cxnChg chg="add mod">
          <ac:chgData name="塩谷 晃弘 / Akihiro Shiotani" userId="50aef054-9327-40af-9729-b525352b79f1" providerId="ADAL" clId="{1DEB2CC6-2B76-4BBF-86F4-13A18B16C870}" dt="2022-08-23T08:07:44.821" v="8445" actId="1037"/>
          <ac:cxnSpMkLst>
            <pc:docMk/>
            <pc:sldMk cId="3676189065" sldId="1250"/>
            <ac:cxnSpMk id="21" creationId="{54A41852-48F1-3D56-0350-F6DA56435AFD}"/>
          </ac:cxnSpMkLst>
        </pc:cxnChg>
        <pc:cxnChg chg="add del mod">
          <ac:chgData name="塩谷 晃弘 / Akihiro Shiotani" userId="50aef054-9327-40af-9729-b525352b79f1" providerId="ADAL" clId="{1DEB2CC6-2B76-4BBF-86F4-13A18B16C870}" dt="2022-08-23T08:18:23.689" v="8560" actId="478"/>
          <ac:cxnSpMkLst>
            <pc:docMk/>
            <pc:sldMk cId="3676189065" sldId="1250"/>
            <ac:cxnSpMk id="24" creationId="{38874CC1-1B6D-FDAF-61A9-A721B3CC8B76}"/>
          </ac:cxnSpMkLst>
        </pc:cxnChg>
        <pc:cxnChg chg="add del mod">
          <ac:chgData name="塩谷 晃弘 / Akihiro Shiotani" userId="50aef054-9327-40af-9729-b525352b79f1" providerId="ADAL" clId="{1DEB2CC6-2B76-4BBF-86F4-13A18B16C870}" dt="2022-08-23T08:18:16.249" v="8555" actId="478"/>
          <ac:cxnSpMkLst>
            <pc:docMk/>
            <pc:sldMk cId="3676189065" sldId="1250"/>
            <ac:cxnSpMk id="25" creationId="{451D5AD5-24EB-B1C4-46FD-87F56B32CFEB}"/>
          </ac:cxnSpMkLst>
        </pc:cxnChg>
        <pc:cxnChg chg="del">
          <ac:chgData name="塩谷 晃弘 / Akihiro Shiotani" userId="50aef054-9327-40af-9729-b525352b79f1" providerId="ADAL" clId="{1DEB2CC6-2B76-4BBF-86F4-13A18B16C870}" dt="2022-08-23T08:02:38.550" v="8201" actId="478"/>
          <ac:cxnSpMkLst>
            <pc:docMk/>
            <pc:sldMk cId="3676189065" sldId="1250"/>
            <ac:cxnSpMk id="26" creationId="{AD589FAE-65F1-89B6-497D-DF4BFB5418B2}"/>
          </ac:cxnSpMkLst>
        </pc:cxnChg>
        <pc:cxnChg chg="add del mod">
          <ac:chgData name="塩谷 晃弘 / Akihiro Shiotani" userId="50aef054-9327-40af-9729-b525352b79f1" providerId="ADAL" clId="{1DEB2CC6-2B76-4BBF-86F4-13A18B16C870}" dt="2022-08-23T08:17:33.642" v="8488" actId="478"/>
          <ac:cxnSpMkLst>
            <pc:docMk/>
            <pc:sldMk cId="3676189065" sldId="1250"/>
            <ac:cxnSpMk id="30" creationId="{75470BD0-C62D-D7D8-4289-B0564ABC3710}"/>
          </ac:cxnSpMkLst>
        </pc:cxnChg>
        <pc:cxnChg chg="del">
          <ac:chgData name="塩谷 晃弘 / Akihiro Shiotani" userId="50aef054-9327-40af-9729-b525352b79f1" providerId="ADAL" clId="{1DEB2CC6-2B76-4BBF-86F4-13A18B16C870}" dt="2022-08-23T08:02:38.550" v="8201" actId="478"/>
          <ac:cxnSpMkLst>
            <pc:docMk/>
            <pc:sldMk cId="3676189065" sldId="1250"/>
            <ac:cxnSpMk id="31" creationId="{E3CA2758-E4D4-1CA8-2B97-509E81FA1E50}"/>
          </ac:cxnSpMkLst>
        </pc:cxnChg>
        <pc:cxnChg chg="del">
          <ac:chgData name="塩谷 晃弘 / Akihiro Shiotani" userId="50aef054-9327-40af-9729-b525352b79f1" providerId="ADAL" clId="{1DEB2CC6-2B76-4BBF-86F4-13A18B16C870}" dt="2022-08-23T08:02:38.550" v="8201" actId="478"/>
          <ac:cxnSpMkLst>
            <pc:docMk/>
            <pc:sldMk cId="3676189065" sldId="1250"/>
            <ac:cxnSpMk id="35" creationId="{63EAEDDA-6B26-1C6B-3A36-97FADB118457}"/>
          </ac:cxnSpMkLst>
        </pc:cxnChg>
        <pc:cxnChg chg="del">
          <ac:chgData name="塩谷 晃弘 / Akihiro Shiotani" userId="50aef054-9327-40af-9729-b525352b79f1" providerId="ADAL" clId="{1DEB2CC6-2B76-4BBF-86F4-13A18B16C870}" dt="2022-08-23T08:02:38.550" v="8201" actId="478"/>
          <ac:cxnSpMkLst>
            <pc:docMk/>
            <pc:sldMk cId="3676189065" sldId="1250"/>
            <ac:cxnSpMk id="37" creationId="{27FB398E-FBFF-C8AE-EE81-4E9959748838}"/>
          </ac:cxnSpMkLst>
        </pc:cxnChg>
        <pc:cxnChg chg="add del mod">
          <ac:chgData name="塩谷 晃弘 / Akihiro Shiotani" userId="50aef054-9327-40af-9729-b525352b79f1" providerId="ADAL" clId="{1DEB2CC6-2B76-4BBF-86F4-13A18B16C870}" dt="2022-08-23T08:07:39.176" v="8428" actId="478"/>
          <ac:cxnSpMkLst>
            <pc:docMk/>
            <pc:sldMk cId="3676189065" sldId="1250"/>
            <ac:cxnSpMk id="38" creationId="{75DD3429-456D-208C-4473-B7D21E16BF10}"/>
          </ac:cxnSpMkLst>
        </pc:cxnChg>
        <pc:cxnChg chg="del">
          <ac:chgData name="塩谷 晃弘 / Akihiro Shiotani" userId="50aef054-9327-40af-9729-b525352b79f1" providerId="ADAL" clId="{1DEB2CC6-2B76-4BBF-86F4-13A18B16C870}" dt="2022-08-23T08:02:38.550" v="8201" actId="478"/>
          <ac:cxnSpMkLst>
            <pc:docMk/>
            <pc:sldMk cId="3676189065" sldId="1250"/>
            <ac:cxnSpMk id="39" creationId="{3E686D5B-6526-EEE4-E490-6A941416CA92}"/>
          </ac:cxnSpMkLst>
        </pc:cxnChg>
        <pc:cxnChg chg="add del mod">
          <ac:chgData name="塩谷 晃弘 / Akihiro Shiotani" userId="50aef054-9327-40af-9729-b525352b79f1" providerId="ADAL" clId="{1DEB2CC6-2B76-4BBF-86F4-13A18B16C870}" dt="2022-08-23T08:17:10.469" v="8471"/>
          <ac:cxnSpMkLst>
            <pc:docMk/>
            <pc:sldMk cId="3676189065" sldId="1250"/>
            <ac:cxnSpMk id="45" creationId="{2130EAE8-5D03-6DA2-A979-D19D16EC2F34}"/>
          </ac:cxnSpMkLst>
        </pc:cxnChg>
        <pc:cxnChg chg="add mod">
          <ac:chgData name="塩谷 晃弘 / Akihiro Shiotani" userId="50aef054-9327-40af-9729-b525352b79f1" providerId="ADAL" clId="{1DEB2CC6-2B76-4BBF-86F4-13A18B16C870}" dt="2022-08-23T08:20:10.039" v="8639" actId="1035"/>
          <ac:cxnSpMkLst>
            <pc:docMk/>
            <pc:sldMk cId="3676189065" sldId="1250"/>
            <ac:cxnSpMk id="46" creationId="{DCAF3059-B1EB-0D39-CFA1-F878B42D811D}"/>
          </ac:cxnSpMkLst>
        </pc:cxnChg>
        <pc:cxnChg chg="del">
          <ac:chgData name="塩谷 晃弘 / Akihiro Shiotani" userId="50aef054-9327-40af-9729-b525352b79f1" providerId="ADAL" clId="{1DEB2CC6-2B76-4BBF-86F4-13A18B16C870}" dt="2022-08-23T08:02:38.550" v="8201" actId="478"/>
          <ac:cxnSpMkLst>
            <pc:docMk/>
            <pc:sldMk cId="3676189065" sldId="1250"/>
            <ac:cxnSpMk id="48" creationId="{2A17551C-EF50-59DD-3E59-48CF461A5073}"/>
          </ac:cxnSpMkLst>
        </pc:cxnChg>
        <pc:cxnChg chg="add mod">
          <ac:chgData name="塩谷 晃弘 / Akihiro Shiotani" userId="50aef054-9327-40af-9729-b525352b79f1" providerId="ADAL" clId="{1DEB2CC6-2B76-4BBF-86F4-13A18B16C870}" dt="2022-08-23T08:18:44.067" v="8568" actId="1076"/>
          <ac:cxnSpMkLst>
            <pc:docMk/>
            <pc:sldMk cId="3676189065" sldId="1250"/>
            <ac:cxnSpMk id="50" creationId="{AC93AB3F-4270-0CCF-4E35-A0AE218A16BF}"/>
          </ac:cxnSpMkLst>
        </pc:cxnChg>
        <pc:cxnChg chg="add mod">
          <ac:chgData name="塩谷 晃弘 / Akihiro Shiotani" userId="50aef054-9327-40af-9729-b525352b79f1" providerId="ADAL" clId="{1DEB2CC6-2B76-4BBF-86F4-13A18B16C870}" dt="2022-08-23T08:18:34.356" v="8566" actId="1036"/>
          <ac:cxnSpMkLst>
            <pc:docMk/>
            <pc:sldMk cId="3676189065" sldId="1250"/>
            <ac:cxnSpMk id="52" creationId="{D593564B-C66E-8972-31D2-DA49865F8D66}"/>
          </ac:cxnSpMkLst>
        </pc:cxnChg>
        <pc:cxnChg chg="add mod">
          <ac:chgData name="塩谷 晃弘 / Akihiro Shiotani" userId="50aef054-9327-40af-9729-b525352b79f1" providerId="ADAL" clId="{1DEB2CC6-2B76-4BBF-86F4-13A18B16C870}" dt="2022-08-23T08:20:15.838" v="8641" actId="1076"/>
          <ac:cxnSpMkLst>
            <pc:docMk/>
            <pc:sldMk cId="3676189065" sldId="1250"/>
            <ac:cxnSpMk id="53" creationId="{32267EAD-842A-2610-2986-C14737F20267}"/>
          </ac:cxnSpMkLst>
        </pc:cxnChg>
        <pc:cxnChg chg="del">
          <ac:chgData name="塩谷 晃弘 / Akihiro Shiotani" userId="50aef054-9327-40af-9729-b525352b79f1" providerId="ADAL" clId="{1DEB2CC6-2B76-4BBF-86F4-13A18B16C870}" dt="2022-08-23T08:02:38.550" v="8201" actId="478"/>
          <ac:cxnSpMkLst>
            <pc:docMk/>
            <pc:sldMk cId="3676189065" sldId="1250"/>
            <ac:cxnSpMk id="63" creationId="{4E76B700-278C-E89E-2F2B-B06B7BDE8B6C}"/>
          </ac:cxnSpMkLst>
        </pc:cxnChg>
      </pc:sldChg>
      <pc:sldChg chg="del">
        <pc:chgData name="塩谷 晃弘 / Akihiro Shiotani" userId="50aef054-9327-40af-9729-b525352b79f1" providerId="ADAL" clId="{1DEB2CC6-2B76-4BBF-86F4-13A18B16C870}" dt="2022-08-23T05:20:04.715" v="3836" actId="47"/>
        <pc:sldMkLst>
          <pc:docMk/>
          <pc:sldMk cId="3749922437" sldId="1252"/>
        </pc:sldMkLst>
      </pc:sldChg>
      <pc:sldChg chg="modSp del mod">
        <pc:chgData name="塩谷 晃弘 / Akihiro Shiotani" userId="50aef054-9327-40af-9729-b525352b79f1" providerId="ADAL" clId="{1DEB2CC6-2B76-4BBF-86F4-13A18B16C870}" dt="2022-08-23T05:35:20.521" v="4140" actId="47"/>
        <pc:sldMkLst>
          <pc:docMk/>
          <pc:sldMk cId="2609000467" sldId="1255"/>
        </pc:sldMkLst>
        <pc:spChg chg="mod">
          <ac:chgData name="塩谷 晃弘 / Akihiro Shiotani" userId="50aef054-9327-40af-9729-b525352b79f1" providerId="ADAL" clId="{1DEB2CC6-2B76-4BBF-86F4-13A18B16C870}" dt="2022-08-23T05:19:24.769" v="3829" actId="20577"/>
          <ac:spMkLst>
            <pc:docMk/>
            <pc:sldMk cId="2609000467" sldId="1255"/>
            <ac:spMk id="2" creationId="{00000000-0000-0000-0000-000000000000}"/>
          </ac:spMkLst>
        </pc:spChg>
      </pc:sldChg>
      <pc:sldChg chg="addSp modSp mod ord">
        <pc:chgData name="塩谷 晃弘 / Akihiro Shiotani" userId="50aef054-9327-40af-9729-b525352b79f1" providerId="ADAL" clId="{1DEB2CC6-2B76-4BBF-86F4-13A18B16C870}" dt="2022-08-23T05:53:59.601" v="4542"/>
        <pc:sldMkLst>
          <pc:docMk/>
          <pc:sldMk cId="747987359" sldId="1256"/>
        </pc:sldMkLst>
        <pc:spChg chg="mod">
          <ac:chgData name="塩谷 晃弘 / Akihiro Shiotani" userId="50aef054-9327-40af-9729-b525352b79f1" providerId="ADAL" clId="{1DEB2CC6-2B76-4BBF-86F4-13A18B16C870}" dt="2022-08-23T05:53:59.601" v="4542"/>
          <ac:spMkLst>
            <pc:docMk/>
            <pc:sldMk cId="747987359" sldId="1256"/>
            <ac:spMk id="2" creationId="{00000000-0000-0000-0000-000000000000}"/>
          </ac:spMkLst>
        </pc:spChg>
        <pc:spChg chg="mod">
          <ac:chgData name="塩谷 晃弘 / Akihiro Shiotani" userId="50aef054-9327-40af-9729-b525352b79f1" providerId="ADAL" clId="{1DEB2CC6-2B76-4BBF-86F4-13A18B16C870}" dt="2022-08-23T05:35:34.544" v="4146"/>
          <ac:spMkLst>
            <pc:docMk/>
            <pc:sldMk cId="747987359" sldId="1256"/>
            <ac:spMk id="5" creationId="{817E9F17-BF50-8A59-9D5C-4F9265E8DAAC}"/>
          </ac:spMkLst>
        </pc:spChg>
        <pc:spChg chg="mod">
          <ac:chgData name="塩谷 晃弘 / Akihiro Shiotani" userId="50aef054-9327-40af-9729-b525352b79f1" providerId="ADAL" clId="{1DEB2CC6-2B76-4BBF-86F4-13A18B16C870}" dt="2022-08-23T05:35:34.544" v="4146"/>
          <ac:spMkLst>
            <pc:docMk/>
            <pc:sldMk cId="747987359" sldId="1256"/>
            <ac:spMk id="6" creationId="{C9DB687A-6675-881D-2D6A-4CBBFEF6BBA8}"/>
          </ac:spMkLst>
        </pc:spChg>
        <pc:spChg chg="add mod">
          <ac:chgData name="塩谷 晃弘 / Akihiro Shiotani" userId="50aef054-9327-40af-9729-b525352b79f1" providerId="ADAL" clId="{1DEB2CC6-2B76-4BBF-86F4-13A18B16C870}" dt="2022-08-23T05:44:33.905" v="4233" actId="20577"/>
          <ac:spMkLst>
            <pc:docMk/>
            <pc:sldMk cId="747987359" sldId="1256"/>
            <ac:spMk id="8" creationId="{C6F8C7CC-F50A-E1E2-CC64-C1FF85D253BE}"/>
          </ac:spMkLst>
        </pc:spChg>
        <pc:spChg chg="mod">
          <ac:chgData name="塩谷 晃弘 / Akihiro Shiotani" userId="50aef054-9327-40af-9729-b525352b79f1" providerId="ADAL" clId="{1DEB2CC6-2B76-4BBF-86F4-13A18B16C870}" dt="2022-08-23T05:44:28.412" v="4227" actId="20577"/>
          <ac:spMkLst>
            <pc:docMk/>
            <pc:sldMk cId="747987359" sldId="1256"/>
            <ac:spMk id="12" creationId="{F947720F-05F9-810B-31E1-19BE573A85DB}"/>
          </ac:spMkLst>
        </pc:spChg>
        <pc:spChg chg="mod">
          <ac:chgData name="塩谷 晃弘 / Akihiro Shiotani" userId="50aef054-9327-40af-9729-b525352b79f1" providerId="ADAL" clId="{1DEB2CC6-2B76-4BBF-86F4-13A18B16C870}" dt="2022-08-23T05:22:35.868" v="4117" actId="20577"/>
          <ac:spMkLst>
            <pc:docMk/>
            <pc:sldMk cId="747987359" sldId="1256"/>
            <ac:spMk id="41" creationId="{A3F9C698-D986-63DD-0E20-3724B64E0417}"/>
          </ac:spMkLst>
        </pc:spChg>
        <pc:grpChg chg="add mod">
          <ac:chgData name="塩谷 晃弘 / Akihiro Shiotani" userId="50aef054-9327-40af-9729-b525352b79f1" providerId="ADAL" clId="{1DEB2CC6-2B76-4BBF-86F4-13A18B16C870}" dt="2022-08-23T05:44:17.366" v="4220" actId="1036"/>
          <ac:grpSpMkLst>
            <pc:docMk/>
            <pc:sldMk cId="747987359" sldId="1256"/>
            <ac:grpSpMk id="3" creationId="{5D6188AF-5048-8732-CB03-8B85E2C4C328}"/>
          </ac:grpSpMkLst>
        </pc:grpChg>
        <pc:grpChg chg="mod">
          <ac:chgData name="塩谷 晃弘 / Akihiro Shiotani" userId="50aef054-9327-40af-9729-b525352b79f1" providerId="ADAL" clId="{1DEB2CC6-2B76-4BBF-86F4-13A18B16C870}" dt="2022-08-23T05:35:34.544" v="4146"/>
          <ac:grpSpMkLst>
            <pc:docMk/>
            <pc:sldMk cId="747987359" sldId="1256"/>
            <ac:grpSpMk id="4" creationId="{D5AFCEB7-C880-C604-BC12-2BAD9DE3D34C}"/>
          </ac:grpSpMkLst>
        </pc:grpChg>
        <pc:cxnChg chg="mod">
          <ac:chgData name="塩谷 晃弘 / Akihiro Shiotani" userId="50aef054-9327-40af-9729-b525352b79f1" providerId="ADAL" clId="{1DEB2CC6-2B76-4BBF-86F4-13A18B16C870}" dt="2022-08-23T05:35:34.544" v="4146"/>
          <ac:cxnSpMkLst>
            <pc:docMk/>
            <pc:sldMk cId="747987359" sldId="1256"/>
            <ac:cxnSpMk id="7" creationId="{6720A588-329A-5E79-CDA5-06EF23BF1F74}"/>
          </ac:cxnSpMkLst>
        </pc:cxnChg>
      </pc:sldChg>
      <pc:sldChg chg="del">
        <pc:chgData name="塩谷 晃弘 / Akihiro Shiotani" userId="50aef054-9327-40af-9729-b525352b79f1" providerId="ADAL" clId="{1DEB2CC6-2B76-4BBF-86F4-13A18B16C870}" dt="2022-08-23T05:20:05.930" v="3839" actId="47"/>
        <pc:sldMkLst>
          <pc:docMk/>
          <pc:sldMk cId="22997265" sldId="1258"/>
        </pc:sldMkLst>
      </pc:sldChg>
      <pc:sldChg chg="del">
        <pc:chgData name="塩谷 晃弘 / Akihiro Shiotani" userId="50aef054-9327-40af-9729-b525352b79f1" providerId="ADAL" clId="{1DEB2CC6-2B76-4BBF-86F4-13A18B16C870}" dt="2022-08-23T05:35:25.910" v="4143" actId="47"/>
        <pc:sldMkLst>
          <pc:docMk/>
          <pc:sldMk cId="1140432848" sldId="1263"/>
        </pc:sldMkLst>
      </pc:sldChg>
      <pc:sldChg chg="addSp delSp modSp mod">
        <pc:chgData name="塩谷 晃弘 / Akihiro Shiotani" userId="50aef054-9327-40af-9729-b525352b79f1" providerId="ADAL" clId="{1DEB2CC6-2B76-4BBF-86F4-13A18B16C870}" dt="2022-08-23T05:49:27.886" v="4473" actId="1036"/>
        <pc:sldMkLst>
          <pc:docMk/>
          <pc:sldMk cId="3020361379" sldId="1275"/>
        </pc:sldMkLst>
        <pc:spChg chg="add mod">
          <ac:chgData name="塩谷 晃弘 / Akihiro Shiotani" userId="50aef054-9327-40af-9729-b525352b79f1" providerId="ADAL" clId="{1DEB2CC6-2B76-4BBF-86F4-13A18B16C870}" dt="2022-08-23T05:47:59.750" v="4363" actId="1076"/>
          <ac:spMkLst>
            <pc:docMk/>
            <pc:sldMk cId="3020361379" sldId="1275"/>
            <ac:spMk id="5" creationId="{E54481C3-EACB-89EC-3D23-AF7A17A8726E}"/>
          </ac:spMkLst>
        </pc:spChg>
        <pc:spChg chg="mod">
          <ac:chgData name="塩谷 晃弘 / Akihiro Shiotani" userId="50aef054-9327-40af-9729-b525352b79f1" providerId="ADAL" clId="{1DEB2CC6-2B76-4BBF-86F4-13A18B16C870}" dt="2022-08-23T05:32:10.971" v="4127"/>
          <ac:spMkLst>
            <pc:docMk/>
            <pc:sldMk cId="3020361379" sldId="1275"/>
            <ac:spMk id="7" creationId="{00000000-0000-0000-0000-000000000000}"/>
          </ac:spMkLst>
        </pc:spChg>
        <pc:spChg chg="add mod">
          <ac:chgData name="塩谷 晃弘 / Akihiro Shiotani" userId="50aef054-9327-40af-9729-b525352b79f1" providerId="ADAL" clId="{1DEB2CC6-2B76-4BBF-86F4-13A18B16C870}" dt="2022-08-23T01:25:42.113" v="434" actId="1076"/>
          <ac:spMkLst>
            <pc:docMk/>
            <pc:sldMk cId="3020361379" sldId="1275"/>
            <ac:spMk id="13" creationId="{84493206-73BD-CF64-0883-65F2DE3915CE}"/>
          </ac:spMkLst>
        </pc:spChg>
        <pc:spChg chg="add del mod">
          <ac:chgData name="塩谷 晃弘 / Akihiro Shiotani" userId="50aef054-9327-40af-9729-b525352b79f1" providerId="ADAL" clId="{1DEB2CC6-2B76-4BBF-86F4-13A18B16C870}" dt="2022-08-23T01:26:17.882" v="442"/>
          <ac:spMkLst>
            <pc:docMk/>
            <pc:sldMk cId="3020361379" sldId="1275"/>
            <ac:spMk id="15" creationId="{4D34AF7E-64D2-A186-DD70-3B2EB357992C}"/>
          </ac:spMkLst>
        </pc:spChg>
        <pc:spChg chg="add mod">
          <ac:chgData name="塩谷 晃弘 / Akihiro Shiotani" userId="50aef054-9327-40af-9729-b525352b79f1" providerId="ADAL" clId="{1DEB2CC6-2B76-4BBF-86F4-13A18B16C870}" dt="2022-08-23T02:19:37.072" v="469" actId="1076"/>
          <ac:spMkLst>
            <pc:docMk/>
            <pc:sldMk cId="3020361379" sldId="1275"/>
            <ac:spMk id="16" creationId="{604D5C06-FD25-34CC-F7CC-C93BAA288861}"/>
          </ac:spMkLst>
        </pc:spChg>
        <pc:spChg chg="add mod">
          <ac:chgData name="塩谷 晃弘 / Akihiro Shiotani" userId="50aef054-9327-40af-9729-b525352b79f1" providerId="ADAL" clId="{1DEB2CC6-2B76-4BBF-86F4-13A18B16C870}" dt="2022-08-23T02:21:37.130" v="489" actId="20577"/>
          <ac:spMkLst>
            <pc:docMk/>
            <pc:sldMk cId="3020361379" sldId="1275"/>
            <ac:spMk id="20" creationId="{A6C9375A-38E0-4351-FA10-09F0BAB7E916}"/>
          </ac:spMkLst>
        </pc:spChg>
        <pc:spChg chg="add mod">
          <ac:chgData name="塩谷 晃弘 / Akihiro Shiotani" userId="50aef054-9327-40af-9729-b525352b79f1" providerId="ADAL" clId="{1DEB2CC6-2B76-4BBF-86F4-13A18B16C870}" dt="2022-08-23T02:21:55.695" v="494" actId="1076"/>
          <ac:spMkLst>
            <pc:docMk/>
            <pc:sldMk cId="3020361379" sldId="1275"/>
            <ac:spMk id="21" creationId="{D8F3D2C6-FC97-1563-A73B-44C7DFFB71EE}"/>
          </ac:spMkLst>
        </pc:spChg>
        <pc:spChg chg="mod">
          <ac:chgData name="塩谷 晃弘 / Akihiro Shiotani" userId="50aef054-9327-40af-9729-b525352b79f1" providerId="ADAL" clId="{1DEB2CC6-2B76-4BBF-86F4-13A18B16C870}" dt="2022-08-23T01:26:13.587" v="440" actId="1035"/>
          <ac:spMkLst>
            <pc:docMk/>
            <pc:sldMk cId="3020361379" sldId="1275"/>
            <ac:spMk id="24" creationId="{E7330A85-B525-A940-3A5D-EF92E7EFC6D2}"/>
          </ac:spMkLst>
        </pc:spChg>
        <pc:spChg chg="mod">
          <ac:chgData name="塩谷 晃弘 / Akihiro Shiotani" userId="50aef054-9327-40af-9729-b525352b79f1" providerId="ADAL" clId="{1DEB2CC6-2B76-4BBF-86F4-13A18B16C870}" dt="2022-08-23T05:49:24.446" v="4471" actId="1038"/>
          <ac:spMkLst>
            <pc:docMk/>
            <pc:sldMk cId="3020361379" sldId="1275"/>
            <ac:spMk id="27" creationId="{FBFC7EA8-B028-503C-673A-2A3B7456BD6A}"/>
          </ac:spMkLst>
        </pc:spChg>
        <pc:spChg chg="mod">
          <ac:chgData name="塩谷 晃弘 / Akihiro Shiotani" userId="50aef054-9327-40af-9729-b525352b79f1" providerId="ADAL" clId="{1DEB2CC6-2B76-4BBF-86F4-13A18B16C870}" dt="2022-08-23T01:25:04.309" v="411" actId="1076"/>
          <ac:spMkLst>
            <pc:docMk/>
            <pc:sldMk cId="3020361379" sldId="1275"/>
            <ac:spMk id="28" creationId="{47E26835-6276-D420-22A1-96184515A993}"/>
          </ac:spMkLst>
        </pc:spChg>
        <pc:spChg chg="add mod">
          <ac:chgData name="塩谷 晃弘 / Akihiro Shiotani" userId="50aef054-9327-40af-9729-b525352b79f1" providerId="ADAL" clId="{1DEB2CC6-2B76-4BBF-86F4-13A18B16C870}" dt="2022-08-23T05:48:20.176" v="4404" actId="1076"/>
          <ac:spMkLst>
            <pc:docMk/>
            <pc:sldMk cId="3020361379" sldId="1275"/>
            <ac:spMk id="34" creationId="{E0C1D738-7801-CD6E-D38D-82984FF2EE58}"/>
          </ac:spMkLst>
        </pc:spChg>
        <pc:spChg chg="add del mod">
          <ac:chgData name="塩谷 晃弘 / Akihiro Shiotani" userId="50aef054-9327-40af-9729-b525352b79f1" providerId="ADAL" clId="{1DEB2CC6-2B76-4BBF-86F4-13A18B16C870}" dt="2022-08-23T05:46:37.330" v="4283" actId="1038"/>
          <ac:spMkLst>
            <pc:docMk/>
            <pc:sldMk cId="3020361379" sldId="1275"/>
            <ac:spMk id="45" creationId="{BFC5AC36-E29A-4186-953F-33FB4AED22C2}"/>
          </ac:spMkLst>
        </pc:spChg>
        <pc:spChg chg="del">
          <ac:chgData name="塩谷 晃弘 / Akihiro Shiotani" userId="50aef054-9327-40af-9729-b525352b79f1" providerId="ADAL" clId="{1DEB2CC6-2B76-4BBF-86F4-13A18B16C870}" dt="2022-08-23T01:23:14.058" v="311" actId="478"/>
          <ac:spMkLst>
            <pc:docMk/>
            <pc:sldMk cId="3020361379" sldId="1275"/>
            <ac:spMk id="47" creationId="{050B8C94-E83A-BCA0-41BC-8C0CFF835DBE}"/>
          </ac:spMkLst>
        </pc:spChg>
        <pc:spChg chg="del">
          <ac:chgData name="塩谷 晃弘 / Akihiro Shiotani" userId="50aef054-9327-40af-9729-b525352b79f1" providerId="ADAL" clId="{1DEB2CC6-2B76-4BBF-86F4-13A18B16C870}" dt="2022-08-23T05:46:43.293" v="4284" actId="478"/>
          <ac:spMkLst>
            <pc:docMk/>
            <pc:sldMk cId="3020361379" sldId="1275"/>
            <ac:spMk id="50" creationId="{AE05A1C2-E28B-4F24-4366-80E29669B1C5}"/>
          </ac:spMkLst>
        </pc:spChg>
        <pc:spChg chg="del">
          <ac:chgData name="塩谷 晃弘 / Akihiro Shiotani" userId="50aef054-9327-40af-9729-b525352b79f1" providerId="ADAL" clId="{1DEB2CC6-2B76-4BBF-86F4-13A18B16C870}" dt="2022-08-23T05:46:54.834" v="4287" actId="478"/>
          <ac:spMkLst>
            <pc:docMk/>
            <pc:sldMk cId="3020361379" sldId="1275"/>
            <ac:spMk id="53" creationId="{3F430EC5-ED61-FFE6-89DC-E2FEDB14389E}"/>
          </ac:spMkLst>
        </pc:spChg>
        <pc:spChg chg="del">
          <ac:chgData name="塩谷 晃弘 / Akihiro Shiotani" userId="50aef054-9327-40af-9729-b525352b79f1" providerId="ADAL" clId="{1DEB2CC6-2B76-4BBF-86F4-13A18B16C870}" dt="2022-08-23T02:22:46.850" v="530" actId="478"/>
          <ac:spMkLst>
            <pc:docMk/>
            <pc:sldMk cId="3020361379" sldId="1275"/>
            <ac:spMk id="55" creationId="{E65FB17E-D27C-544A-CCC9-7069225D12B7}"/>
          </ac:spMkLst>
        </pc:spChg>
        <pc:spChg chg="del">
          <ac:chgData name="塩谷 晃弘 / Akihiro Shiotani" userId="50aef054-9327-40af-9729-b525352b79f1" providerId="ADAL" clId="{1DEB2CC6-2B76-4BBF-86F4-13A18B16C870}" dt="2022-08-23T05:46:56.615" v="4288" actId="478"/>
          <ac:spMkLst>
            <pc:docMk/>
            <pc:sldMk cId="3020361379" sldId="1275"/>
            <ac:spMk id="64" creationId="{6B9E398A-E431-EBD0-B884-2D6226ECF3E9}"/>
          </ac:spMkLst>
        </pc:spChg>
        <pc:graphicFrameChg chg="modGraphic">
          <ac:chgData name="塩谷 晃弘 / Akihiro Shiotani" userId="50aef054-9327-40af-9729-b525352b79f1" providerId="ADAL" clId="{1DEB2CC6-2B76-4BBF-86F4-13A18B16C870}" dt="2022-08-23T02:19:20.683" v="467" actId="2164"/>
          <ac:graphicFrameMkLst>
            <pc:docMk/>
            <pc:sldMk cId="3020361379" sldId="1275"/>
            <ac:graphicFrameMk id="9" creationId="{00000000-0000-0000-0000-000000000000}"/>
          </ac:graphicFrameMkLst>
        </pc:graphicFrameChg>
        <pc:cxnChg chg="add mod">
          <ac:chgData name="塩谷 晃弘 / Akihiro Shiotani" userId="50aef054-9327-40af-9729-b525352b79f1" providerId="ADAL" clId="{1DEB2CC6-2B76-4BBF-86F4-13A18B16C870}" dt="2022-08-23T01:25:26.657" v="417" actId="14100"/>
          <ac:cxnSpMkLst>
            <pc:docMk/>
            <pc:sldMk cId="3020361379" sldId="1275"/>
            <ac:cxnSpMk id="6" creationId="{10B8D2ED-3FFE-19B1-AECF-68F1852E0261}"/>
          </ac:cxnSpMkLst>
        </pc:cxnChg>
        <pc:cxnChg chg="mod">
          <ac:chgData name="塩谷 晃弘 / Akihiro Shiotani" userId="50aef054-9327-40af-9729-b525352b79f1" providerId="ADAL" clId="{1DEB2CC6-2B76-4BBF-86F4-13A18B16C870}" dt="2022-08-23T05:46:21.114" v="4276" actId="14100"/>
          <ac:cxnSpMkLst>
            <pc:docMk/>
            <pc:sldMk cId="3020361379" sldId="1275"/>
            <ac:cxnSpMk id="8" creationId="{00000000-0000-0000-0000-000000000000}"/>
          </ac:cxnSpMkLst>
        </pc:cxnChg>
        <pc:cxnChg chg="add mod">
          <ac:chgData name="塩谷 晃弘 / Akihiro Shiotani" userId="50aef054-9327-40af-9729-b525352b79f1" providerId="ADAL" clId="{1DEB2CC6-2B76-4BBF-86F4-13A18B16C870}" dt="2022-08-23T02:19:41.720" v="471" actId="1076"/>
          <ac:cxnSpMkLst>
            <pc:docMk/>
            <pc:sldMk cId="3020361379" sldId="1275"/>
            <ac:cxnSpMk id="18" creationId="{22E219F6-18D1-B515-7DD2-932EED858719}"/>
          </ac:cxnSpMkLst>
        </pc:cxnChg>
        <pc:cxnChg chg="add mod">
          <ac:chgData name="塩谷 晃弘 / Akihiro Shiotani" userId="50aef054-9327-40af-9729-b525352b79f1" providerId="ADAL" clId="{1DEB2CC6-2B76-4BBF-86F4-13A18B16C870}" dt="2022-08-23T02:21:52.031" v="493" actId="14100"/>
          <ac:cxnSpMkLst>
            <pc:docMk/>
            <pc:sldMk cId="3020361379" sldId="1275"/>
            <ac:cxnSpMk id="19" creationId="{063A6226-AAF1-34E9-DE33-336C79A3B52A}"/>
          </ac:cxnSpMkLst>
        </pc:cxnChg>
        <pc:cxnChg chg="mod">
          <ac:chgData name="塩谷 晃弘 / Akihiro Shiotani" userId="50aef054-9327-40af-9729-b525352b79f1" providerId="ADAL" clId="{1DEB2CC6-2B76-4BBF-86F4-13A18B16C870}" dt="2022-08-23T01:26:11.498" v="439" actId="1035"/>
          <ac:cxnSpMkLst>
            <pc:docMk/>
            <pc:sldMk cId="3020361379" sldId="1275"/>
            <ac:cxnSpMk id="25" creationId="{4F8DC1FE-C10E-2568-D5DB-53DECF579B22}"/>
          </ac:cxnSpMkLst>
        </pc:cxnChg>
        <pc:cxnChg chg="del">
          <ac:chgData name="塩谷 晃弘 / Akihiro Shiotani" userId="50aef054-9327-40af-9729-b525352b79f1" providerId="ADAL" clId="{1DEB2CC6-2B76-4BBF-86F4-13A18B16C870}" dt="2022-08-23T05:46:52.829" v="4286" actId="478"/>
          <ac:cxnSpMkLst>
            <pc:docMk/>
            <pc:sldMk cId="3020361379" sldId="1275"/>
            <ac:cxnSpMk id="26" creationId="{AD589FAE-65F1-89B6-497D-DF4BFB5418B2}"/>
          </ac:cxnSpMkLst>
        </pc:cxnChg>
        <pc:cxnChg chg="add mod">
          <ac:chgData name="塩谷 晃弘 / Akihiro Shiotani" userId="50aef054-9327-40af-9729-b525352b79f1" providerId="ADAL" clId="{1DEB2CC6-2B76-4BBF-86F4-13A18B16C870}" dt="2022-08-23T05:47:37.908" v="4319" actId="14100"/>
          <ac:cxnSpMkLst>
            <pc:docMk/>
            <pc:sldMk cId="3020361379" sldId="1275"/>
            <ac:cxnSpMk id="30" creationId="{22F10196-FE5A-F092-5B03-AD9C0F445DE5}"/>
          </ac:cxnSpMkLst>
        </pc:cxnChg>
        <pc:cxnChg chg="mod">
          <ac:chgData name="塩谷 晃弘 / Akihiro Shiotani" userId="50aef054-9327-40af-9729-b525352b79f1" providerId="ADAL" clId="{1DEB2CC6-2B76-4BBF-86F4-13A18B16C870}" dt="2022-08-23T05:46:32.774" v="4277" actId="14100"/>
          <ac:cxnSpMkLst>
            <pc:docMk/>
            <pc:sldMk cId="3020361379" sldId="1275"/>
            <ac:cxnSpMk id="41" creationId="{8BA84F8C-85F4-7D75-C566-D5AE822A88AA}"/>
          </ac:cxnSpMkLst>
        </pc:cxnChg>
        <pc:cxnChg chg="del">
          <ac:chgData name="塩谷 晃弘 / Akihiro Shiotani" userId="50aef054-9327-40af-9729-b525352b79f1" providerId="ADAL" clId="{1DEB2CC6-2B76-4BBF-86F4-13A18B16C870}" dt="2022-08-23T05:46:44.326" v="4285" actId="478"/>
          <ac:cxnSpMkLst>
            <pc:docMk/>
            <pc:sldMk cId="3020361379" sldId="1275"/>
            <ac:cxnSpMk id="43" creationId="{EEA239EA-FF02-E837-5D7B-1B56DF55D503}"/>
          </ac:cxnSpMkLst>
        </pc:cxnChg>
        <pc:cxnChg chg="mod">
          <ac:chgData name="塩谷 晃弘 / Akihiro Shiotani" userId="50aef054-9327-40af-9729-b525352b79f1" providerId="ADAL" clId="{1DEB2CC6-2B76-4BBF-86F4-13A18B16C870}" dt="2022-08-23T02:19:32.951" v="468" actId="14100"/>
          <ac:cxnSpMkLst>
            <pc:docMk/>
            <pc:sldMk cId="3020361379" sldId="1275"/>
            <ac:cxnSpMk id="51" creationId="{FFC7F299-8F62-0176-0088-116950D45BD0}"/>
          </ac:cxnSpMkLst>
        </pc:cxnChg>
        <pc:cxnChg chg="mod">
          <ac:chgData name="塩谷 晃弘 / Akihiro Shiotani" userId="50aef054-9327-40af-9729-b525352b79f1" providerId="ADAL" clId="{1DEB2CC6-2B76-4BBF-86F4-13A18B16C870}" dt="2022-08-23T05:49:27.886" v="4473" actId="1036"/>
          <ac:cxnSpMkLst>
            <pc:docMk/>
            <pc:sldMk cId="3020361379" sldId="1275"/>
            <ac:cxnSpMk id="52" creationId="{660D0BEF-ED92-1B8A-0CC3-98899A8DFC36}"/>
          </ac:cxnSpMkLst>
        </pc:cxnChg>
        <pc:cxnChg chg="mod">
          <ac:chgData name="塩谷 晃弘 / Akihiro Shiotani" userId="50aef054-9327-40af-9729-b525352b79f1" providerId="ADAL" clId="{1DEB2CC6-2B76-4BBF-86F4-13A18B16C870}" dt="2022-08-23T05:47:06.176" v="4290" actId="1076"/>
          <ac:cxnSpMkLst>
            <pc:docMk/>
            <pc:sldMk cId="3020361379" sldId="1275"/>
            <ac:cxnSpMk id="54" creationId="{D9B10144-DD3A-8A13-BF03-3D91AA0505C7}"/>
          </ac:cxnSpMkLst>
        </pc:cxnChg>
        <pc:cxnChg chg="del">
          <ac:chgData name="塩谷 晃弘 / Akihiro Shiotani" userId="50aef054-9327-40af-9729-b525352b79f1" providerId="ADAL" clId="{1DEB2CC6-2B76-4BBF-86F4-13A18B16C870}" dt="2022-08-23T05:46:57.786" v="4289" actId="478"/>
          <ac:cxnSpMkLst>
            <pc:docMk/>
            <pc:sldMk cId="3020361379" sldId="1275"/>
            <ac:cxnSpMk id="63" creationId="{4E76B700-278C-E89E-2F2B-B06B7BDE8B6C}"/>
          </ac:cxnSpMkLst>
        </pc:cxnChg>
      </pc:sldChg>
      <pc:sldChg chg="del">
        <pc:chgData name="塩谷 晃弘 / Akihiro Shiotani" userId="50aef054-9327-40af-9729-b525352b79f1" providerId="ADAL" clId="{1DEB2CC6-2B76-4BBF-86F4-13A18B16C870}" dt="2022-08-23T05:20:05.529" v="3838" actId="47"/>
        <pc:sldMkLst>
          <pc:docMk/>
          <pc:sldMk cId="1891911277" sldId="1276"/>
        </pc:sldMkLst>
      </pc:sldChg>
      <pc:sldChg chg="del">
        <pc:chgData name="塩谷 晃弘 / Akihiro Shiotani" userId="50aef054-9327-40af-9729-b525352b79f1" providerId="ADAL" clId="{1DEB2CC6-2B76-4BBF-86F4-13A18B16C870}" dt="2022-08-23T05:20:06.353" v="3840" actId="47"/>
        <pc:sldMkLst>
          <pc:docMk/>
          <pc:sldMk cId="3623178164" sldId="1277"/>
        </pc:sldMkLst>
      </pc:sldChg>
      <pc:sldChg chg="del">
        <pc:chgData name="塩谷 晃弘 / Akihiro Shiotani" userId="50aef054-9327-40af-9729-b525352b79f1" providerId="ADAL" clId="{1DEB2CC6-2B76-4BBF-86F4-13A18B16C870}" dt="2022-08-23T05:20:07.001" v="3841" actId="47"/>
        <pc:sldMkLst>
          <pc:docMk/>
          <pc:sldMk cId="2399569532" sldId="1278"/>
        </pc:sldMkLst>
      </pc:sldChg>
      <pc:sldChg chg="del">
        <pc:chgData name="塩谷 晃弘 / Akihiro Shiotani" userId="50aef054-9327-40af-9729-b525352b79f1" providerId="ADAL" clId="{1DEB2CC6-2B76-4BBF-86F4-13A18B16C870}" dt="2022-08-23T05:20:10.671" v="3843" actId="47"/>
        <pc:sldMkLst>
          <pc:docMk/>
          <pc:sldMk cId="885588792" sldId="1279"/>
        </pc:sldMkLst>
      </pc:sldChg>
      <pc:sldChg chg="modSp mod">
        <pc:chgData name="塩谷 晃弘 / Akihiro Shiotani" userId="50aef054-9327-40af-9729-b525352b79f1" providerId="ADAL" clId="{1DEB2CC6-2B76-4BBF-86F4-13A18B16C870}" dt="2022-08-23T05:52:20.362" v="4515"/>
        <pc:sldMkLst>
          <pc:docMk/>
          <pc:sldMk cId="2460850943" sldId="1280"/>
        </pc:sldMkLst>
        <pc:spChg chg="mod">
          <ac:chgData name="塩谷 晃弘 / Akihiro Shiotani" userId="50aef054-9327-40af-9729-b525352b79f1" providerId="ADAL" clId="{1DEB2CC6-2B76-4BBF-86F4-13A18B16C870}" dt="2022-08-23T05:52:20.362" v="4515"/>
          <ac:spMkLst>
            <pc:docMk/>
            <pc:sldMk cId="2460850943" sldId="1280"/>
            <ac:spMk id="5" creationId="{B220F639-A7D1-AD63-E857-00D559E82108}"/>
          </ac:spMkLst>
        </pc:spChg>
        <pc:spChg chg="mod">
          <ac:chgData name="塩谷 晃弘 / Akihiro Shiotani" userId="50aef054-9327-40af-9729-b525352b79f1" providerId="ADAL" clId="{1DEB2CC6-2B76-4BBF-86F4-13A18B16C870}" dt="2022-08-23T05:34:33.195" v="4139" actId="1076"/>
          <ac:spMkLst>
            <pc:docMk/>
            <pc:sldMk cId="2460850943" sldId="1280"/>
            <ac:spMk id="15" creationId="{20D224E4-BD27-BFC3-8985-53EC9D2843E5}"/>
          </ac:spMkLst>
        </pc:spChg>
        <pc:spChg chg="mod">
          <ac:chgData name="塩谷 晃弘 / Akihiro Shiotani" userId="50aef054-9327-40af-9729-b525352b79f1" providerId="ADAL" clId="{1DEB2CC6-2B76-4BBF-86F4-13A18B16C870}" dt="2022-08-23T05:17:32.333" v="3541" actId="20577"/>
          <ac:spMkLst>
            <pc:docMk/>
            <pc:sldMk cId="2460850943" sldId="1280"/>
            <ac:spMk id="38" creationId="{33E904E5-71F9-296D-56EC-2BD9CE4FFC75}"/>
          </ac:spMkLst>
        </pc:spChg>
      </pc:sldChg>
      <pc:sldChg chg="modSp mod">
        <pc:chgData name="塩谷 晃弘 / Akihiro Shiotani" userId="50aef054-9327-40af-9729-b525352b79f1" providerId="ADAL" clId="{1DEB2CC6-2B76-4BBF-86F4-13A18B16C870}" dt="2022-08-23T05:52:00.021" v="4508"/>
        <pc:sldMkLst>
          <pc:docMk/>
          <pc:sldMk cId="1522113737" sldId="1281"/>
        </pc:sldMkLst>
        <pc:spChg chg="mod">
          <ac:chgData name="塩谷 晃弘 / Akihiro Shiotani" userId="50aef054-9327-40af-9729-b525352b79f1" providerId="ADAL" clId="{1DEB2CC6-2B76-4BBF-86F4-13A18B16C870}" dt="2022-08-23T05:52:00.021" v="4508"/>
          <ac:spMkLst>
            <pc:docMk/>
            <pc:sldMk cId="1522113737" sldId="1281"/>
            <ac:spMk id="16" creationId="{FD32C012-2891-8156-67A5-36A0BBC98255}"/>
          </ac:spMkLst>
        </pc:spChg>
        <pc:spChg chg="mod">
          <ac:chgData name="塩谷 晃弘 / Akihiro Shiotani" userId="50aef054-9327-40af-9729-b525352b79f1" providerId="ADAL" clId="{1DEB2CC6-2B76-4BBF-86F4-13A18B16C870}" dt="2022-08-23T05:14:49.545" v="3103" actId="20577"/>
          <ac:spMkLst>
            <pc:docMk/>
            <pc:sldMk cId="1522113737" sldId="1281"/>
            <ac:spMk id="40" creationId="{9DFDF6C0-7B0A-E0E9-3E78-3CC2E23DDD94}"/>
          </ac:spMkLst>
        </pc:spChg>
        <pc:spChg chg="mod">
          <ac:chgData name="塩谷 晃弘 / Akihiro Shiotani" userId="50aef054-9327-40af-9729-b525352b79f1" providerId="ADAL" clId="{1DEB2CC6-2B76-4BBF-86F4-13A18B16C870}" dt="2022-08-23T04:45:28.351" v="2002" actId="1036"/>
          <ac:spMkLst>
            <pc:docMk/>
            <pc:sldMk cId="1522113737" sldId="1281"/>
            <ac:spMk id="169" creationId="{ABF87C4F-B203-6B21-EBE3-992EAE7FE4DD}"/>
          </ac:spMkLst>
        </pc:spChg>
        <pc:picChg chg="mod">
          <ac:chgData name="塩谷 晃弘 / Akihiro Shiotani" userId="50aef054-9327-40af-9729-b525352b79f1" providerId="ADAL" clId="{1DEB2CC6-2B76-4BBF-86F4-13A18B16C870}" dt="2022-08-23T04:45:28.351" v="2002" actId="1036"/>
          <ac:picMkLst>
            <pc:docMk/>
            <pc:sldMk cId="1522113737" sldId="1281"/>
            <ac:picMk id="4" creationId="{E19D3968-B2CE-EFE5-E469-B93F9652F2F5}"/>
          </ac:picMkLst>
        </pc:picChg>
      </pc:sldChg>
      <pc:sldChg chg="del">
        <pc:chgData name="塩谷 晃弘 / Akihiro Shiotani" userId="50aef054-9327-40af-9729-b525352b79f1" providerId="ADAL" clId="{1DEB2CC6-2B76-4BBF-86F4-13A18B16C870}" dt="2022-08-23T04:42:52.215" v="1901" actId="47"/>
        <pc:sldMkLst>
          <pc:docMk/>
          <pc:sldMk cId="4169814194" sldId="1282"/>
        </pc:sldMkLst>
      </pc:sldChg>
      <pc:sldChg chg="del">
        <pc:chgData name="塩谷 晃弘 / Akihiro Shiotani" userId="50aef054-9327-40af-9729-b525352b79f1" providerId="ADAL" clId="{1DEB2CC6-2B76-4BBF-86F4-13A18B16C870}" dt="2022-08-23T04:42:49.211" v="1899" actId="47"/>
        <pc:sldMkLst>
          <pc:docMk/>
          <pc:sldMk cId="3621961918" sldId="1283"/>
        </pc:sldMkLst>
      </pc:sldChg>
      <pc:sldChg chg="del">
        <pc:chgData name="塩谷 晃弘 / Akihiro Shiotani" userId="50aef054-9327-40af-9729-b525352b79f1" providerId="ADAL" clId="{1DEB2CC6-2B76-4BBF-86F4-13A18B16C870}" dt="2022-08-23T04:42:47.778" v="1898" actId="47"/>
        <pc:sldMkLst>
          <pc:docMk/>
          <pc:sldMk cId="3506509768" sldId="1284"/>
        </pc:sldMkLst>
      </pc:sldChg>
      <pc:sldChg chg="del">
        <pc:chgData name="塩谷 晃弘 / Akihiro Shiotani" userId="50aef054-9327-40af-9729-b525352b79f1" providerId="ADAL" clId="{1DEB2CC6-2B76-4BBF-86F4-13A18B16C870}" dt="2022-08-23T04:42:50.381" v="1900" actId="47"/>
        <pc:sldMkLst>
          <pc:docMk/>
          <pc:sldMk cId="2456079637" sldId="1285"/>
        </pc:sldMkLst>
      </pc:sldChg>
      <pc:sldChg chg="del">
        <pc:chgData name="塩谷 晃弘 / Akihiro Shiotani" userId="50aef054-9327-40af-9729-b525352b79f1" providerId="ADAL" clId="{1DEB2CC6-2B76-4BBF-86F4-13A18B16C870}" dt="2022-08-23T05:20:07.385" v="3842" actId="47"/>
        <pc:sldMkLst>
          <pc:docMk/>
          <pc:sldMk cId="869913966" sldId="1286"/>
        </pc:sldMkLst>
      </pc:sldChg>
      <pc:sldChg chg="modSp mod">
        <pc:chgData name="塩谷 晃弘 / Akihiro Shiotani" userId="50aef054-9327-40af-9729-b525352b79f1" providerId="ADAL" clId="{1DEB2CC6-2B76-4BBF-86F4-13A18B16C870}" dt="2022-08-23T05:52:18.221" v="4514"/>
        <pc:sldMkLst>
          <pc:docMk/>
          <pc:sldMk cId="1018507565" sldId="1287"/>
        </pc:sldMkLst>
        <pc:spChg chg="mod">
          <ac:chgData name="塩谷 晃弘 / Akihiro Shiotani" userId="50aef054-9327-40af-9729-b525352b79f1" providerId="ADAL" clId="{1DEB2CC6-2B76-4BBF-86F4-13A18B16C870}" dt="2022-08-23T05:52:18.221" v="4514"/>
          <ac:spMkLst>
            <pc:docMk/>
            <pc:sldMk cId="1018507565" sldId="1287"/>
            <ac:spMk id="5" creationId="{B220F639-A7D1-AD63-E857-00D559E82108}"/>
          </ac:spMkLst>
        </pc:spChg>
      </pc:sldChg>
      <pc:sldChg chg="addSp delSp modSp del mod">
        <pc:chgData name="塩谷 晃弘 / Akihiro Shiotani" userId="50aef054-9327-40af-9729-b525352b79f1" providerId="ADAL" clId="{1DEB2CC6-2B76-4BBF-86F4-13A18B16C870}" dt="2022-08-23T05:52:50.174" v="4520" actId="47"/>
        <pc:sldMkLst>
          <pc:docMk/>
          <pc:sldMk cId="3056135769" sldId="1288"/>
        </pc:sldMkLst>
        <pc:spChg chg="mod">
          <ac:chgData name="塩谷 晃弘 / Akihiro Shiotani" userId="50aef054-9327-40af-9729-b525352b79f1" providerId="ADAL" clId="{1DEB2CC6-2B76-4BBF-86F4-13A18B16C870}" dt="2022-08-23T05:32:10.971" v="4127"/>
          <ac:spMkLst>
            <pc:docMk/>
            <pc:sldMk cId="3056135769" sldId="1288"/>
            <ac:spMk id="2" creationId="{FF150DFD-AB2B-7D35-3B68-FBD962A0EC6F}"/>
          </ac:spMkLst>
        </pc:spChg>
        <pc:picChg chg="add del">
          <ac:chgData name="塩谷 晃弘 / Akihiro Shiotani" userId="50aef054-9327-40af-9729-b525352b79f1" providerId="ADAL" clId="{1DEB2CC6-2B76-4BBF-86F4-13A18B16C870}" dt="2022-08-23T05:26:15.478" v="4119" actId="22"/>
          <ac:picMkLst>
            <pc:docMk/>
            <pc:sldMk cId="3056135769" sldId="1288"/>
            <ac:picMk id="4" creationId="{AB6C59BA-37FB-C030-8B6B-0E925D479193}"/>
          </ac:picMkLst>
        </pc:picChg>
      </pc:sldChg>
      <pc:sldChg chg="addSp modSp mod">
        <pc:chgData name="塩谷 晃弘 / Akihiro Shiotani" userId="50aef054-9327-40af-9729-b525352b79f1" providerId="ADAL" clId="{1DEB2CC6-2B76-4BBF-86F4-13A18B16C870}" dt="2022-08-23T23:42:57.053" v="8741" actId="1076"/>
        <pc:sldMkLst>
          <pc:docMk/>
          <pc:sldMk cId="804042566" sldId="1289"/>
        </pc:sldMkLst>
        <pc:spChg chg="add mod">
          <ac:chgData name="塩谷 晃弘 / Akihiro Shiotani" userId="50aef054-9327-40af-9729-b525352b79f1" providerId="ADAL" clId="{1DEB2CC6-2B76-4BBF-86F4-13A18B16C870}" dt="2022-08-23T23:42:49.381" v="8739" actId="14100"/>
          <ac:spMkLst>
            <pc:docMk/>
            <pc:sldMk cId="804042566" sldId="1289"/>
            <ac:spMk id="2" creationId="{4E395265-D6DA-F619-3723-585A3E1E4150}"/>
          </ac:spMkLst>
        </pc:spChg>
        <pc:spChg chg="add mod">
          <ac:chgData name="塩谷 晃弘 / Akihiro Shiotani" userId="50aef054-9327-40af-9729-b525352b79f1" providerId="ADAL" clId="{1DEB2CC6-2B76-4BBF-86F4-13A18B16C870}" dt="2022-08-23T23:42:52.933" v="8740" actId="1076"/>
          <ac:spMkLst>
            <pc:docMk/>
            <pc:sldMk cId="804042566" sldId="1289"/>
            <ac:spMk id="4" creationId="{92B62C18-8595-62D0-A720-128F348F21D7}"/>
          </ac:spMkLst>
        </pc:spChg>
        <pc:spChg chg="mod">
          <ac:chgData name="塩谷 晃弘 / Akihiro Shiotani" userId="50aef054-9327-40af-9729-b525352b79f1" providerId="ADAL" clId="{1DEB2CC6-2B76-4BBF-86F4-13A18B16C870}" dt="2022-08-23T23:42:57.053" v="8741" actId="1076"/>
          <ac:spMkLst>
            <pc:docMk/>
            <pc:sldMk cId="804042566" sldId="1289"/>
            <ac:spMk id="15" creationId="{65334289-58B8-7BA1-74F6-8BA02C879FD7}"/>
          </ac:spMkLst>
        </pc:spChg>
        <pc:spChg chg="mod">
          <ac:chgData name="塩谷 晃弘 / Akihiro Shiotani" userId="50aef054-9327-40af-9729-b525352b79f1" providerId="ADAL" clId="{1DEB2CC6-2B76-4BBF-86F4-13A18B16C870}" dt="2022-08-23T05:52:08.736" v="4510"/>
          <ac:spMkLst>
            <pc:docMk/>
            <pc:sldMk cId="804042566" sldId="1289"/>
            <ac:spMk id="16" creationId="{FD32C012-2891-8156-67A5-36A0BBC98255}"/>
          </ac:spMkLst>
        </pc:spChg>
        <pc:spChg chg="mod">
          <ac:chgData name="塩谷 晃弘 / Akihiro Shiotani" userId="50aef054-9327-40af-9729-b525352b79f1" providerId="ADAL" clId="{1DEB2CC6-2B76-4BBF-86F4-13A18B16C870}" dt="2022-08-23T05:14:06.812" v="3003" actId="1076"/>
          <ac:spMkLst>
            <pc:docMk/>
            <pc:sldMk cId="804042566" sldId="1289"/>
            <ac:spMk id="40" creationId="{9DFDF6C0-7B0A-E0E9-3E78-3CC2E23DDD94}"/>
          </ac:spMkLst>
        </pc:spChg>
      </pc:sldChg>
      <pc:sldChg chg="modSp mod">
        <pc:chgData name="塩谷 晃弘 / Akihiro Shiotani" userId="50aef054-9327-40af-9729-b525352b79f1" providerId="ADAL" clId="{1DEB2CC6-2B76-4BBF-86F4-13A18B16C870}" dt="2022-08-23T05:52:13.182" v="4512"/>
        <pc:sldMkLst>
          <pc:docMk/>
          <pc:sldMk cId="369122080" sldId="1290"/>
        </pc:sldMkLst>
        <pc:spChg chg="mod">
          <ac:chgData name="塩谷 晃弘 / Akihiro Shiotani" userId="50aef054-9327-40af-9729-b525352b79f1" providerId="ADAL" clId="{1DEB2CC6-2B76-4BBF-86F4-13A18B16C870}" dt="2022-08-23T05:52:13.182" v="4512"/>
          <ac:spMkLst>
            <pc:docMk/>
            <pc:sldMk cId="369122080" sldId="1290"/>
            <ac:spMk id="16" creationId="{FD32C012-2891-8156-67A5-36A0BBC98255}"/>
          </ac:spMkLst>
        </pc:spChg>
        <pc:spChg chg="mod">
          <ac:chgData name="塩谷 晃弘 / Akihiro Shiotani" userId="50aef054-9327-40af-9729-b525352b79f1" providerId="ADAL" clId="{1DEB2CC6-2B76-4BBF-86F4-13A18B16C870}" dt="2022-08-23T05:01:05.234" v="2626" actId="207"/>
          <ac:spMkLst>
            <pc:docMk/>
            <pc:sldMk cId="369122080" sldId="1290"/>
            <ac:spMk id="20" creationId="{4324CA6C-0CF5-10F9-6FCD-982C59B6893B}"/>
          </ac:spMkLst>
        </pc:spChg>
        <pc:spChg chg="mod">
          <ac:chgData name="塩谷 晃弘 / Akihiro Shiotani" userId="50aef054-9327-40af-9729-b525352b79f1" providerId="ADAL" clId="{1DEB2CC6-2B76-4BBF-86F4-13A18B16C870}" dt="2022-08-23T05:01:51.911" v="2670" actId="20577"/>
          <ac:spMkLst>
            <pc:docMk/>
            <pc:sldMk cId="369122080" sldId="1290"/>
            <ac:spMk id="22" creationId="{0158539B-0FC7-C611-269C-8C70CD89E434}"/>
          </ac:spMkLst>
        </pc:spChg>
        <pc:spChg chg="mod">
          <ac:chgData name="塩谷 晃弘 / Akihiro Shiotani" userId="50aef054-9327-40af-9729-b525352b79f1" providerId="ADAL" clId="{1DEB2CC6-2B76-4BBF-86F4-13A18B16C870}" dt="2022-08-23T05:01:39.190" v="2630" actId="14100"/>
          <ac:spMkLst>
            <pc:docMk/>
            <pc:sldMk cId="369122080" sldId="1290"/>
            <ac:spMk id="23" creationId="{EB2B6D54-E5B6-BFD4-5A44-C4AA53710DC3}"/>
          </ac:spMkLst>
        </pc:spChg>
        <pc:spChg chg="mod">
          <ac:chgData name="塩谷 晃弘 / Akihiro Shiotani" userId="50aef054-9327-40af-9729-b525352b79f1" providerId="ADAL" clId="{1DEB2CC6-2B76-4BBF-86F4-13A18B16C870}" dt="2022-08-23T05:15:22.335" v="3173" actId="20577"/>
          <ac:spMkLst>
            <pc:docMk/>
            <pc:sldMk cId="369122080" sldId="1290"/>
            <ac:spMk id="40" creationId="{9DFDF6C0-7B0A-E0E9-3E78-3CC2E23DDD94}"/>
          </ac:spMkLst>
        </pc:spChg>
      </pc:sldChg>
      <pc:sldChg chg="del">
        <pc:chgData name="塩谷 晃弘 / Akihiro Shiotani" userId="50aef054-9327-40af-9729-b525352b79f1" providerId="ADAL" clId="{1DEB2CC6-2B76-4BBF-86F4-13A18B16C870}" dt="2022-08-23T05:35:21.253" v="4141" actId="47"/>
        <pc:sldMkLst>
          <pc:docMk/>
          <pc:sldMk cId="1102589327" sldId="1291"/>
        </pc:sldMkLst>
      </pc:sldChg>
      <pc:sldChg chg="del">
        <pc:chgData name="塩谷 晃弘 / Akihiro Shiotani" userId="50aef054-9327-40af-9729-b525352b79f1" providerId="ADAL" clId="{1DEB2CC6-2B76-4BBF-86F4-13A18B16C870}" dt="2022-08-23T05:35:22.322" v="4142" actId="47"/>
        <pc:sldMkLst>
          <pc:docMk/>
          <pc:sldMk cId="3685919183" sldId="1292"/>
        </pc:sldMkLst>
      </pc:sldChg>
      <pc:sldChg chg="modSp mod ord">
        <pc:chgData name="塩谷 晃弘 / Akihiro Shiotani" userId="50aef054-9327-40af-9729-b525352b79f1" providerId="ADAL" clId="{1DEB2CC6-2B76-4BBF-86F4-13A18B16C870}" dt="2022-08-23T07:21:43.173" v="7060" actId="20577"/>
        <pc:sldMkLst>
          <pc:docMk/>
          <pc:sldMk cId="1842612591" sldId="1293"/>
        </pc:sldMkLst>
        <pc:spChg chg="mod">
          <ac:chgData name="塩谷 晃弘 / Akihiro Shiotani" userId="50aef054-9327-40af-9729-b525352b79f1" providerId="ADAL" clId="{1DEB2CC6-2B76-4BBF-86F4-13A18B16C870}" dt="2022-08-23T05:53:43.489" v="4535"/>
          <ac:spMkLst>
            <pc:docMk/>
            <pc:sldMk cId="1842612591" sldId="1293"/>
            <ac:spMk id="2" creationId="{00000000-0000-0000-0000-000000000000}"/>
          </ac:spMkLst>
        </pc:spChg>
        <pc:spChg chg="mod">
          <ac:chgData name="塩谷 晃弘 / Akihiro Shiotani" userId="50aef054-9327-40af-9729-b525352b79f1" providerId="ADAL" clId="{1DEB2CC6-2B76-4BBF-86F4-13A18B16C870}" dt="2022-08-23T07:21:43.173" v="7060" actId="20577"/>
          <ac:spMkLst>
            <pc:docMk/>
            <pc:sldMk cId="1842612591" sldId="1293"/>
            <ac:spMk id="21" creationId="{13DC23FC-677F-2B37-6DD5-0E11E9DD9BBF}"/>
          </ac:spMkLst>
        </pc:spChg>
        <pc:spChg chg="mod">
          <ac:chgData name="塩谷 晃弘 / Akihiro Shiotani" userId="50aef054-9327-40af-9729-b525352b79f1" providerId="ADAL" clId="{1DEB2CC6-2B76-4BBF-86F4-13A18B16C870}" dt="2022-08-23T07:20:20.819" v="6954" actId="20577"/>
          <ac:spMkLst>
            <pc:docMk/>
            <pc:sldMk cId="1842612591" sldId="1293"/>
            <ac:spMk id="71" creationId="{3D52BF7E-0D7E-51AD-6431-2BCF1787C21F}"/>
          </ac:spMkLst>
        </pc:spChg>
      </pc:sldChg>
      <pc:sldChg chg="addSp delSp modSp del mod ord">
        <pc:chgData name="塩谷 晃弘 / Akihiro Shiotani" userId="50aef054-9327-40af-9729-b525352b79f1" providerId="ADAL" clId="{1DEB2CC6-2B76-4BBF-86F4-13A18B16C870}" dt="2022-08-23T07:19:19.906" v="6927" actId="47"/>
        <pc:sldMkLst>
          <pc:docMk/>
          <pc:sldMk cId="1900264734" sldId="1294"/>
        </pc:sldMkLst>
        <pc:spChg chg="mod">
          <ac:chgData name="塩谷 晃弘 / Akihiro Shiotani" userId="50aef054-9327-40af-9729-b525352b79f1" providerId="ADAL" clId="{1DEB2CC6-2B76-4BBF-86F4-13A18B16C870}" dt="2022-08-23T05:53:46.727" v="4536"/>
          <ac:spMkLst>
            <pc:docMk/>
            <pc:sldMk cId="1900264734" sldId="1294"/>
            <ac:spMk id="2" creationId="{00000000-0000-0000-0000-000000000000}"/>
          </ac:spMkLst>
        </pc:spChg>
        <pc:spChg chg="del mod">
          <ac:chgData name="塩谷 晃弘 / Akihiro Shiotani" userId="50aef054-9327-40af-9729-b525352b79f1" providerId="ADAL" clId="{1DEB2CC6-2B76-4BBF-86F4-13A18B16C870}" dt="2022-08-22T07:55:56.657" v="189" actId="478"/>
          <ac:spMkLst>
            <pc:docMk/>
            <pc:sldMk cId="1900264734" sldId="1294"/>
            <ac:spMk id="5" creationId="{CEB6F9A6-B1D6-97B5-5CC5-34FEFD9ED85C}"/>
          </ac:spMkLst>
        </pc:spChg>
        <pc:spChg chg="add del">
          <ac:chgData name="塩谷 晃弘 / Akihiro Shiotani" userId="50aef054-9327-40af-9729-b525352b79f1" providerId="ADAL" clId="{1DEB2CC6-2B76-4BBF-86F4-13A18B16C870}" dt="2022-08-22T07:47:01.424" v="15" actId="478"/>
          <ac:spMkLst>
            <pc:docMk/>
            <pc:sldMk cId="1900264734" sldId="1294"/>
            <ac:spMk id="7" creationId="{DFDE5FD0-4DA5-D09F-96BA-52B188724EEB}"/>
          </ac:spMkLst>
        </pc:spChg>
        <pc:spChg chg="add del mod">
          <ac:chgData name="塩谷 晃弘 / Akihiro Shiotani" userId="50aef054-9327-40af-9729-b525352b79f1" providerId="ADAL" clId="{1DEB2CC6-2B76-4BBF-86F4-13A18B16C870}" dt="2022-08-22T07:49:00.567" v="39" actId="478"/>
          <ac:spMkLst>
            <pc:docMk/>
            <pc:sldMk cId="1900264734" sldId="1294"/>
            <ac:spMk id="8" creationId="{0A1BB410-E429-C76C-775B-3A512E9510C2}"/>
          </ac:spMkLst>
        </pc:spChg>
        <pc:spChg chg="add del mod">
          <ac:chgData name="塩谷 晃弘 / Akihiro Shiotani" userId="50aef054-9327-40af-9729-b525352b79f1" providerId="ADAL" clId="{1DEB2CC6-2B76-4BBF-86F4-13A18B16C870}" dt="2022-08-22T07:51:29.756" v="85" actId="478"/>
          <ac:spMkLst>
            <pc:docMk/>
            <pc:sldMk cId="1900264734" sldId="1294"/>
            <ac:spMk id="9" creationId="{253CD29D-B474-398F-1350-B34C5E5DD1B2}"/>
          </ac:spMkLst>
        </pc:spChg>
        <pc:spChg chg="add del mod">
          <ac:chgData name="塩谷 晃弘 / Akihiro Shiotani" userId="50aef054-9327-40af-9729-b525352b79f1" providerId="ADAL" clId="{1DEB2CC6-2B76-4BBF-86F4-13A18B16C870}" dt="2022-08-22T07:49:47.525" v="56"/>
          <ac:spMkLst>
            <pc:docMk/>
            <pc:sldMk cId="1900264734" sldId="1294"/>
            <ac:spMk id="10" creationId="{B25B2258-3ABE-0C0A-86E0-2C15A14BEE3C}"/>
          </ac:spMkLst>
        </pc:spChg>
        <pc:spChg chg="add mod">
          <ac:chgData name="塩谷 晃弘 / Akihiro Shiotani" userId="50aef054-9327-40af-9729-b525352b79f1" providerId="ADAL" clId="{1DEB2CC6-2B76-4BBF-86F4-13A18B16C870}" dt="2022-08-22T07:51:58.945" v="104" actId="164"/>
          <ac:spMkLst>
            <pc:docMk/>
            <pc:sldMk cId="1900264734" sldId="1294"/>
            <ac:spMk id="11" creationId="{0929CA97-4E93-67B5-5F80-A760CCC40897}"/>
          </ac:spMkLst>
        </pc:spChg>
        <pc:spChg chg="del">
          <ac:chgData name="塩谷 晃弘 / Akihiro Shiotani" userId="50aef054-9327-40af-9729-b525352b79f1" providerId="ADAL" clId="{1DEB2CC6-2B76-4BBF-86F4-13A18B16C870}" dt="2022-08-22T07:45:29.861" v="0" actId="478"/>
          <ac:spMkLst>
            <pc:docMk/>
            <pc:sldMk cId="1900264734" sldId="1294"/>
            <ac:spMk id="12" creationId="{2504F3A9-B500-25AE-134A-340F00189B10}"/>
          </ac:spMkLst>
        </pc:spChg>
        <pc:spChg chg="add del mod">
          <ac:chgData name="塩谷 晃弘 / Akihiro Shiotani" userId="50aef054-9327-40af-9729-b525352b79f1" providerId="ADAL" clId="{1DEB2CC6-2B76-4BBF-86F4-13A18B16C870}" dt="2022-08-22T07:52:12.392" v="111" actId="478"/>
          <ac:spMkLst>
            <pc:docMk/>
            <pc:sldMk cId="1900264734" sldId="1294"/>
            <ac:spMk id="13" creationId="{540337C5-EE9B-0C8B-AD1D-55E1ED56DD4C}"/>
          </ac:spMkLst>
        </pc:spChg>
        <pc:spChg chg="add mod">
          <ac:chgData name="塩谷 晃弘 / Akihiro Shiotani" userId="50aef054-9327-40af-9729-b525352b79f1" providerId="ADAL" clId="{1DEB2CC6-2B76-4BBF-86F4-13A18B16C870}" dt="2022-08-22T07:51:58.945" v="104" actId="164"/>
          <ac:spMkLst>
            <pc:docMk/>
            <pc:sldMk cId="1900264734" sldId="1294"/>
            <ac:spMk id="14" creationId="{E9E30681-4BBF-8CE1-0B53-5C089F1838B4}"/>
          </ac:spMkLst>
        </pc:spChg>
        <pc:spChg chg="del">
          <ac:chgData name="塩谷 晃弘 / Akihiro Shiotani" userId="50aef054-9327-40af-9729-b525352b79f1" providerId="ADAL" clId="{1DEB2CC6-2B76-4BBF-86F4-13A18B16C870}" dt="2022-08-22T07:45:34.301" v="4" actId="478"/>
          <ac:spMkLst>
            <pc:docMk/>
            <pc:sldMk cId="1900264734" sldId="1294"/>
            <ac:spMk id="21" creationId="{13DC23FC-677F-2B37-6DD5-0E11E9DD9BBF}"/>
          </ac:spMkLst>
        </pc:spChg>
        <pc:spChg chg="mod">
          <ac:chgData name="塩谷 晃弘 / Akihiro Shiotani" userId="50aef054-9327-40af-9729-b525352b79f1" providerId="ADAL" clId="{1DEB2CC6-2B76-4BBF-86F4-13A18B16C870}" dt="2022-08-22T07:53:42.657" v="144"/>
          <ac:spMkLst>
            <pc:docMk/>
            <pc:sldMk cId="1900264734" sldId="1294"/>
            <ac:spMk id="26" creationId="{E0FA877A-13EB-F044-BF30-48693FBC5C6A}"/>
          </ac:spMkLst>
        </pc:spChg>
        <pc:spChg chg="mod">
          <ac:chgData name="塩谷 晃弘 / Akihiro Shiotani" userId="50aef054-9327-40af-9729-b525352b79f1" providerId="ADAL" clId="{1DEB2CC6-2B76-4BBF-86F4-13A18B16C870}" dt="2022-08-22T07:53:42.657" v="144"/>
          <ac:spMkLst>
            <pc:docMk/>
            <pc:sldMk cId="1900264734" sldId="1294"/>
            <ac:spMk id="27" creationId="{2133CAA0-E72E-DF2A-DB3B-C138ACA04B79}"/>
          </ac:spMkLst>
        </pc:spChg>
        <pc:spChg chg="del mod">
          <ac:chgData name="塩谷 晃弘 / Akihiro Shiotani" userId="50aef054-9327-40af-9729-b525352b79f1" providerId="ADAL" clId="{1DEB2CC6-2B76-4BBF-86F4-13A18B16C870}" dt="2022-08-22T07:54:05.900" v="152" actId="478"/>
          <ac:spMkLst>
            <pc:docMk/>
            <pc:sldMk cId="1900264734" sldId="1294"/>
            <ac:spMk id="33" creationId="{9CD49243-3CE5-9D53-223E-E34DDE3882AA}"/>
          </ac:spMkLst>
        </pc:spChg>
        <pc:spChg chg="del mod">
          <ac:chgData name="塩谷 晃弘 / Akihiro Shiotani" userId="50aef054-9327-40af-9729-b525352b79f1" providerId="ADAL" clId="{1DEB2CC6-2B76-4BBF-86F4-13A18B16C870}" dt="2022-08-22T07:54:20.805" v="155" actId="478"/>
          <ac:spMkLst>
            <pc:docMk/>
            <pc:sldMk cId="1900264734" sldId="1294"/>
            <ac:spMk id="34" creationId="{837179C7-5E70-DF67-8C1F-4CEF4F86C58A}"/>
          </ac:spMkLst>
        </pc:spChg>
        <pc:spChg chg="add mod">
          <ac:chgData name="塩谷 晃弘 / Akihiro Shiotani" userId="50aef054-9327-40af-9729-b525352b79f1" providerId="ADAL" clId="{1DEB2CC6-2B76-4BBF-86F4-13A18B16C870}" dt="2022-08-23T07:07:28.032" v="6660" actId="1037"/>
          <ac:spMkLst>
            <pc:docMk/>
            <pc:sldMk cId="1900264734" sldId="1294"/>
            <ac:spMk id="62" creationId="{F24CB082-BC19-34A0-9E51-32665D4EBDDC}"/>
          </ac:spMkLst>
        </pc:spChg>
        <pc:spChg chg="add mod">
          <ac:chgData name="塩谷 晃弘 / Akihiro Shiotani" userId="50aef054-9327-40af-9729-b525352b79f1" providerId="ADAL" clId="{1DEB2CC6-2B76-4BBF-86F4-13A18B16C870}" dt="2022-08-23T07:07:28.032" v="6660" actId="1037"/>
          <ac:spMkLst>
            <pc:docMk/>
            <pc:sldMk cId="1900264734" sldId="1294"/>
            <ac:spMk id="63" creationId="{D977A90A-7910-B9B9-C475-BDB45B24BF29}"/>
          </ac:spMkLst>
        </pc:spChg>
        <pc:spChg chg="add mod">
          <ac:chgData name="塩谷 晃弘 / Akihiro Shiotani" userId="50aef054-9327-40af-9729-b525352b79f1" providerId="ADAL" clId="{1DEB2CC6-2B76-4BBF-86F4-13A18B16C870}" dt="2022-08-23T07:07:28.032" v="6660" actId="1037"/>
          <ac:spMkLst>
            <pc:docMk/>
            <pc:sldMk cId="1900264734" sldId="1294"/>
            <ac:spMk id="64" creationId="{6CCCD443-9F02-10DA-75F4-2A08CF3B3FBF}"/>
          </ac:spMkLst>
        </pc:spChg>
        <pc:spChg chg="add mod">
          <ac:chgData name="塩谷 晃弘 / Akihiro Shiotani" userId="50aef054-9327-40af-9729-b525352b79f1" providerId="ADAL" clId="{1DEB2CC6-2B76-4BBF-86F4-13A18B16C870}" dt="2022-08-23T07:06:46.117" v="6603" actId="1036"/>
          <ac:spMkLst>
            <pc:docMk/>
            <pc:sldMk cId="1900264734" sldId="1294"/>
            <ac:spMk id="66" creationId="{2D2F9AA0-ADB6-30BB-E0CF-94258274441F}"/>
          </ac:spMkLst>
        </pc:spChg>
        <pc:spChg chg="mod">
          <ac:chgData name="塩谷 晃弘 / Akihiro Shiotani" userId="50aef054-9327-40af-9729-b525352b79f1" providerId="ADAL" clId="{1DEB2CC6-2B76-4BBF-86F4-13A18B16C870}" dt="2022-08-23T06:45:19.185" v="5928" actId="20577"/>
          <ac:spMkLst>
            <pc:docMk/>
            <pc:sldMk cId="1900264734" sldId="1294"/>
            <ac:spMk id="71" creationId="{3D52BF7E-0D7E-51AD-6431-2BCF1787C21F}"/>
          </ac:spMkLst>
        </pc:spChg>
        <pc:spChg chg="add del">
          <ac:chgData name="塩谷 晃弘 / Akihiro Shiotani" userId="50aef054-9327-40af-9729-b525352b79f1" providerId="ADAL" clId="{1DEB2CC6-2B76-4BBF-86F4-13A18B16C870}" dt="2022-08-23T06:49:18.981" v="6073" actId="22"/>
          <ac:spMkLst>
            <pc:docMk/>
            <pc:sldMk cId="1900264734" sldId="1294"/>
            <ac:spMk id="73" creationId="{C30E1B21-0752-9695-39C5-8C504C1C88DC}"/>
          </ac:spMkLst>
        </pc:spChg>
        <pc:spChg chg="add mod">
          <ac:chgData name="塩谷 晃弘 / Akihiro Shiotani" userId="50aef054-9327-40af-9729-b525352b79f1" providerId="ADAL" clId="{1DEB2CC6-2B76-4BBF-86F4-13A18B16C870}" dt="2022-08-23T07:08:14.521" v="6693" actId="1037"/>
          <ac:spMkLst>
            <pc:docMk/>
            <pc:sldMk cId="1900264734" sldId="1294"/>
            <ac:spMk id="75" creationId="{74ECA935-330F-5FD5-2885-1294B966EBBA}"/>
          </ac:spMkLst>
        </pc:spChg>
        <pc:spChg chg="add del mod">
          <ac:chgData name="塩谷 晃弘 / Akihiro Shiotani" userId="50aef054-9327-40af-9729-b525352b79f1" providerId="ADAL" clId="{1DEB2CC6-2B76-4BBF-86F4-13A18B16C870}" dt="2022-08-23T06:50:22.188" v="6105" actId="22"/>
          <ac:spMkLst>
            <pc:docMk/>
            <pc:sldMk cId="1900264734" sldId="1294"/>
            <ac:spMk id="77" creationId="{89672D32-F6F9-0414-8C76-7E26F6F9FC47}"/>
          </ac:spMkLst>
        </pc:spChg>
        <pc:spChg chg="add mod">
          <ac:chgData name="塩谷 晃弘 / Akihiro Shiotani" userId="50aef054-9327-40af-9729-b525352b79f1" providerId="ADAL" clId="{1DEB2CC6-2B76-4BBF-86F4-13A18B16C870}" dt="2022-08-23T07:07:54.214" v="6685" actId="1035"/>
          <ac:spMkLst>
            <pc:docMk/>
            <pc:sldMk cId="1900264734" sldId="1294"/>
            <ac:spMk id="78" creationId="{66838941-F8D4-8759-B8C3-D3C5AB2CE195}"/>
          </ac:spMkLst>
        </pc:spChg>
        <pc:spChg chg="add mod">
          <ac:chgData name="塩谷 晃弘 / Akihiro Shiotani" userId="50aef054-9327-40af-9729-b525352b79f1" providerId="ADAL" clId="{1DEB2CC6-2B76-4BBF-86F4-13A18B16C870}" dt="2022-08-23T07:01:44.857" v="6430" actId="1076"/>
          <ac:spMkLst>
            <pc:docMk/>
            <pc:sldMk cId="1900264734" sldId="1294"/>
            <ac:spMk id="79" creationId="{51F91539-8A5E-FDCE-F79C-2296B8C289F5}"/>
          </ac:spMkLst>
        </pc:spChg>
        <pc:spChg chg="add mod">
          <ac:chgData name="塩谷 晃弘 / Akihiro Shiotani" userId="50aef054-9327-40af-9729-b525352b79f1" providerId="ADAL" clId="{1DEB2CC6-2B76-4BBF-86F4-13A18B16C870}" dt="2022-08-23T07:07:28.032" v="6660" actId="1037"/>
          <ac:spMkLst>
            <pc:docMk/>
            <pc:sldMk cId="1900264734" sldId="1294"/>
            <ac:spMk id="85" creationId="{0F9A2E22-1502-C889-E855-A9E7C1B0D5B1}"/>
          </ac:spMkLst>
        </pc:spChg>
        <pc:spChg chg="add mod">
          <ac:chgData name="塩谷 晃弘 / Akihiro Shiotani" userId="50aef054-9327-40af-9729-b525352b79f1" providerId="ADAL" clId="{1DEB2CC6-2B76-4BBF-86F4-13A18B16C870}" dt="2022-08-23T07:07:28.032" v="6660" actId="1037"/>
          <ac:spMkLst>
            <pc:docMk/>
            <pc:sldMk cId="1900264734" sldId="1294"/>
            <ac:spMk id="88" creationId="{DA7C84A2-41CE-650D-7241-17EB6622A365}"/>
          </ac:spMkLst>
        </pc:spChg>
        <pc:spChg chg="add del mod">
          <ac:chgData name="塩谷 晃弘 / Akihiro Shiotani" userId="50aef054-9327-40af-9729-b525352b79f1" providerId="ADAL" clId="{1DEB2CC6-2B76-4BBF-86F4-13A18B16C870}" dt="2022-08-23T07:01:36.947" v="6429" actId="478"/>
          <ac:spMkLst>
            <pc:docMk/>
            <pc:sldMk cId="1900264734" sldId="1294"/>
            <ac:spMk id="89" creationId="{302A2D90-3D60-09C5-7D62-09408D68732A}"/>
          </ac:spMkLst>
        </pc:spChg>
        <pc:spChg chg="add del mod">
          <ac:chgData name="塩谷 晃弘 / Akihiro Shiotani" userId="50aef054-9327-40af-9729-b525352b79f1" providerId="ADAL" clId="{1DEB2CC6-2B76-4BBF-86F4-13A18B16C870}" dt="2022-08-23T07:00:36.182" v="6420" actId="478"/>
          <ac:spMkLst>
            <pc:docMk/>
            <pc:sldMk cId="1900264734" sldId="1294"/>
            <ac:spMk id="90" creationId="{91ABF351-64A8-C593-768A-9339DF219602}"/>
          </ac:spMkLst>
        </pc:spChg>
        <pc:spChg chg="add del mod">
          <ac:chgData name="塩谷 晃弘 / Akihiro Shiotani" userId="50aef054-9327-40af-9729-b525352b79f1" providerId="ADAL" clId="{1DEB2CC6-2B76-4BBF-86F4-13A18B16C870}" dt="2022-08-23T07:01:22.038" v="6428" actId="478"/>
          <ac:spMkLst>
            <pc:docMk/>
            <pc:sldMk cId="1900264734" sldId="1294"/>
            <ac:spMk id="91" creationId="{DE953686-4D6A-5914-506F-6A09AB98C3B2}"/>
          </ac:spMkLst>
        </pc:spChg>
        <pc:spChg chg="add del mod">
          <ac:chgData name="塩谷 晃弘 / Akihiro Shiotani" userId="50aef054-9327-40af-9729-b525352b79f1" providerId="ADAL" clId="{1DEB2CC6-2B76-4BBF-86F4-13A18B16C870}" dt="2022-08-23T07:01:20.035" v="6427" actId="478"/>
          <ac:spMkLst>
            <pc:docMk/>
            <pc:sldMk cId="1900264734" sldId="1294"/>
            <ac:spMk id="92" creationId="{76471C6B-2D23-FB53-4CCD-B6A934E0792C}"/>
          </ac:spMkLst>
        </pc:spChg>
        <pc:spChg chg="add del mod">
          <ac:chgData name="塩谷 晃弘 / Akihiro Shiotani" userId="50aef054-9327-40af-9729-b525352b79f1" providerId="ADAL" clId="{1DEB2CC6-2B76-4BBF-86F4-13A18B16C870}" dt="2022-08-23T07:02:33.369" v="6444" actId="478"/>
          <ac:spMkLst>
            <pc:docMk/>
            <pc:sldMk cId="1900264734" sldId="1294"/>
            <ac:spMk id="93" creationId="{E13621A1-41BF-1B08-F3DC-F8CF77EEEE33}"/>
          </ac:spMkLst>
        </pc:spChg>
        <pc:spChg chg="add mod">
          <ac:chgData name="塩谷 晃弘 / Akihiro Shiotani" userId="50aef054-9327-40af-9729-b525352b79f1" providerId="ADAL" clId="{1DEB2CC6-2B76-4BBF-86F4-13A18B16C870}" dt="2022-08-23T07:08:08.606" v="6691" actId="14100"/>
          <ac:spMkLst>
            <pc:docMk/>
            <pc:sldMk cId="1900264734" sldId="1294"/>
            <ac:spMk id="94" creationId="{3E4538A4-A889-47A8-944A-B28D8F0A8D7A}"/>
          </ac:spMkLst>
        </pc:spChg>
        <pc:spChg chg="add mod">
          <ac:chgData name="塩谷 晃弘 / Akihiro Shiotani" userId="50aef054-9327-40af-9729-b525352b79f1" providerId="ADAL" clId="{1DEB2CC6-2B76-4BBF-86F4-13A18B16C870}" dt="2022-08-23T07:07:28.032" v="6660" actId="1037"/>
          <ac:spMkLst>
            <pc:docMk/>
            <pc:sldMk cId="1900264734" sldId="1294"/>
            <ac:spMk id="106" creationId="{8003E47F-F698-EBF9-BE78-7F2307E1C46C}"/>
          </ac:spMkLst>
        </pc:spChg>
        <pc:spChg chg="add mod">
          <ac:chgData name="塩谷 晃弘 / Akihiro Shiotani" userId="50aef054-9327-40af-9729-b525352b79f1" providerId="ADAL" clId="{1DEB2CC6-2B76-4BBF-86F4-13A18B16C870}" dt="2022-08-23T07:07:22.778" v="6656" actId="1076"/>
          <ac:spMkLst>
            <pc:docMk/>
            <pc:sldMk cId="1900264734" sldId="1294"/>
            <ac:spMk id="107" creationId="{012BE3A8-9E99-6AC5-1382-292901676434}"/>
          </ac:spMkLst>
        </pc:spChg>
        <pc:grpChg chg="add mod">
          <ac:chgData name="塩谷 晃弘 / Akihiro Shiotani" userId="50aef054-9327-40af-9729-b525352b79f1" providerId="ADAL" clId="{1DEB2CC6-2B76-4BBF-86F4-13A18B16C870}" dt="2022-08-22T07:53:55.248" v="148" actId="164"/>
          <ac:grpSpMkLst>
            <pc:docMk/>
            <pc:sldMk cId="1900264734" sldId="1294"/>
            <ac:grpSpMk id="15" creationId="{8A65BCB9-8919-74B1-CC72-3C8C2F680487}"/>
          </ac:grpSpMkLst>
        </pc:grpChg>
        <pc:grpChg chg="add del mod">
          <ac:chgData name="塩谷 晃弘 / Akihiro Shiotani" userId="50aef054-9327-40af-9729-b525352b79f1" providerId="ADAL" clId="{1DEB2CC6-2B76-4BBF-86F4-13A18B16C870}" dt="2022-08-22T07:53:45.024" v="147"/>
          <ac:grpSpMkLst>
            <pc:docMk/>
            <pc:sldMk cId="1900264734" sldId="1294"/>
            <ac:grpSpMk id="25" creationId="{4A7B7915-7D2E-ECE8-7D61-01E0EDE1C277}"/>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28" creationId="{D52AD544-39C9-7EF5-E893-CDE202FB27ED}"/>
          </ac:grpSpMkLst>
        </pc:grpChg>
        <pc:grpChg chg="add del mod">
          <ac:chgData name="塩谷 晃弘 / Akihiro Shiotani" userId="50aef054-9327-40af-9729-b525352b79f1" providerId="ADAL" clId="{1DEB2CC6-2B76-4BBF-86F4-13A18B16C870}" dt="2022-08-22T07:56:59.194" v="211" actId="1076"/>
          <ac:grpSpMkLst>
            <pc:docMk/>
            <pc:sldMk cId="1900264734" sldId="1294"/>
            <ac:grpSpMk id="29" creationId="{984CB274-E816-AF4D-4875-64A784DA9DCB}"/>
          </ac:grpSpMkLst>
        </pc:grpChg>
        <pc:grpChg chg="del mod">
          <ac:chgData name="塩谷 晃弘 / Akihiro Shiotani" userId="50aef054-9327-40af-9729-b525352b79f1" providerId="ADAL" clId="{1DEB2CC6-2B76-4BBF-86F4-13A18B16C870}" dt="2022-08-22T07:54:05.900" v="152" actId="478"/>
          <ac:grpSpMkLst>
            <pc:docMk/>
            <pc:sldMk cId="1900264734" sldId="1294"/>
            <ac:grpSpMk id="30" creationId="{5A2125BA-A210-0686-7BED-EE0C4A027364}"/>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47" creationId="{83D1DB45-CFE5-F5F5-ED08-2701C78038F4}"/>
          </ac:grpSpMkLst>
        </pc:grpChg>
        <pc:grpChg chg="add mod">
          <ac:chgData name="塩谷 晃弘 / Akihiro Shiotani" userId="50aef054-9327-40af-9729-b525352b79f1" providerId="ADAL" clId="{1DEB2CC6-2B76-4BBF-86F4-13A18B16C870}" dt="2022-08-23T07:07:28.032" v="6660" actId="1037"/>
          <ac:grpSpMkLst>
            <pc:docMk/>
            <pc:sldMk cId="1900264734" sldId="1294"/>
            <ac:grpSpMk id="51" creationId="{406EDCE6-959F-4B68-7426-C67E767037E6}"/>
          </ac:grpSpMkLst>
        </pc:grpChg>
        <pc:grpChg chg="mod">
          <ac:chgData name="塩谷 晃弘 / Akihiro Shiotani" userId="50aef054-9327-40af-9729-b525352b79f1" providerId="ADAL" clId="{1DEB2CC6-2B76-4BBF-86F4-13A18B16C870}" dt="2022-08-22T07:57:48.888" v="220" actId="1076"/>
          <ac:grpSpMkLst>
            <pc:docMk/>
            <pc:sldMk cId="1900264734" sldId="1294"/>
            <ac:grpSpMk id="52" creationId="{1CB8755C-C7FA-5380-21DB-C2324B804EF2}"/>
          </ac:grpSpMkLst>
        </pc:grpChg>
        <pc:picChg chg="del">
          <ac:chgData name="塩谷 晃弘 / Akihiro Shiotani" userId="50aef054-9327-40af-9729-b525352b79f1" providerId="ADAL" clId="{1DEB2CC6-2B76-4BBF-86F4-13A18B16C870}" dt="2022-08-22T07:45:35.149" v="5" actId="478"/>
          <ac:picMkLst>
            <pc:docMk/>
            <pc:sldMk cId="1900264734" sldId="1294"/>
            <ac:picMk id="4" creationId="{152A32EC-0349-F8F1-44D3-C5A95D37C3E2}"/>
          </ac:picMkLst>
        </pc:picChg>
        <pc:cxnChg chg="add del">
          <ac:chgData name="塩谷 晃弘 / Akihiro Shiotani" userId="50aef054-9327-40af-9729-b525352b79f1" providerId="ADAL" clId="{1DEB2CC6-2B76-4BBF-86F4-13A18B16C870}" dt="2022-08-22T07:46:48.515" v="13" actId="478"/>
          <ac:cxnSpMkLst>
            <pc:docMk/>
            <pc:sldMk cId="1900264734" sldId="1294"/>
            <ac:cxnSpMk id="6" creationId="{7A88AA63-0B7A-93EE-ABA0-EDA306D0187C}"/>
          </ac:cxnSpMkLst>
        </pc:cxnChg>
        <pc:cxnChg chg="add mod">
          <ac:chgData name="塩谷 晃弘 / Akihiro Shiotani" userId="50aef054-9327-40af-9729-b525352b79f1" providerId="ADAL" clId="{1DEB2CC6-2B76-4BBF-86F4-13A18B16C870}" dt="2022-08-22T07:53:55.248" v="148" actId="164"/>
          <ac:cxnSpMkLst>
            <pc:docMk/>
            <pc:sldMk cId="1900264734" sldId="1294"/>
            <ac:cxnSpMk id="17" creationId="{9CDE9FC9-9AE8-29CD-D071-A0461C3D5C2A}"/>
          </ac:cxnSpMkLst>
        </pc:cxnChg>
        <pc:cxnChg chg="add mod">
          <ac:chgData name="塩谷 晃弘 / Akihiro Shiotani" userId="50aef054-9327-40af-9729-b525352b79f1" providerId="ADAL" clId="{1DEB2CC6-2B76-4BBF-86F4-13A18B16C870}" dt="2022-08-22T07:53:55.248" v="148" actId="164"/>
          <ac:cxnSpMkLst>
            <pc:docMk/>
            <pc:sldMk cId="1900264734" sldId="1294"/>
            <ac:cxnSpMk id="22" creationId="{74E25260-EEFF-3D29-44A2-57C24C1D8229}"/>
          </ac:cxnSpMkLst>
        </pc:cxnChg>
        <pc:cxnChg chg="mod">
          <ac:chgData name="塩谷 晃弘 / Akihiro Shiotani" userId="50aef054-9327-40af-9729-b525352b79f1" providerId="ADAL" clId="{1DEB2CC6-2B76-4BBF-86F4-13A18B16C870}" dt="2022-08-22T07:56:59.194" v="211" actId="1076"/>
          <ac:cxnSpMkLst>
            <pc:docMk/>
            <pc:sldMk cId="1900264734" sldId="1294"/>
            <ac:cxnSpMk id="31" creationId="{19BE7535-00DA-F535-3284-3046BC433CE6}"/>
          </ac:cxnSpMkLst>
        </pc:cxnChg>
        <pc:cxnChg chg="mod">
          <ac:chgData name="塩谷 晃弘 / Akihiro Shiotani" userId="50aef054-9327-40af-9729-b525352b79f1" providerId="ADAL" clId="{1DEB2CC6-2B76-4BBF-86F4-13A18B16C870}" dt="2022-08-22T07:56:59.194" v="211" actId="1076"/>
          <ac:cxnSpMkLst>
            <pc:docMk/>
            <pc:sldMk cId="1900264734" sldId="1294"/>
            <ac:cxnSpMk id="32" creationId="{297056B5-7F9F-2C6D-B8CC-FE37E4BF2F8F}"/>
          </ac:cxnSpMkLst>
        </pc:cxnChg>
        <pc:cxnChg chg="add mod">
          <ac:chgData name="塩谷 晃弘 / Akihiro Shiotani" userId="50aef054-9327-40af-9729-b525352b79f1" providerId="ADAL" clId="{1DEB2CC6-2B76-4BBF-86F4-13A18B16C870}" dt="2022-08-22T07:56:59.194" v="211" actId="1076"/>
          <ac:cxnSpMkLst>
            <pc:docMk/>
            <pc:sldMk cId="1900264734" sldId="1294"/>
            <ac:cxnSpMk id="35" creationId="{54C60FA1-E40E-27EA-5E38-40BB32F807DF}"/>
          </ac:cxnSpMkLst>
        </pc:cxnChg>
        <pc:cxnChg chg="add mod">
          <ac:chgData name="塩谷 晃弘 / Akihiro Shiotani" userId="50aef054-9327-40af-9729-b525352b79f1" providerId="ADAL" clId="{1DEB2CC6-2B76-4BBF-86F4-13A18B16C870}" dt="2022-08-22T07:56:59.194" v="211" actId="1076"/>
          <ac:cxnSpMkLst>
            <pc:docMk/>
            <pc:sldMk cId="1900264734" sldId="1294"/>
            <ac:cxnSpMk id="44" creationId="{2E144B75-2B4B-2C9B-0C3E-5DA8F2E2C317}"/>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49" creationId="{72B168CA-46C1-3478-0AB8-339FEDB4AAC0}"/>
          </ac:cxnSpMkLst>
        </pc:cxnChg>
        <pc:cxnChg chg="mod">
          <ac:chgData name="塩谷 晃弘 / Akihiro Shiotani" userId="50aef054-9327-40af-9729-b525352b79f1" providerId="ADAL" clId="{1DEB2CC6-2B76-4BBF-86F4-13A18B16C870}" dt="2022-08-22T07:57:48.888" v="220" actId="1076"/>
          <ac:cxnSpMkLst>
            <pc:docMk/>
            <pc:sldMk cId="1900264734" sldId="1294"/>
            <ac:cxnSpMk id="53" creationId="{F367B13A-3C7C-FDD0-AF5E-F3A91527B5E5}"/>
          </ac:cxnSpMkLst>
        </pc:cxnChg>
        <pc:cxnChg chg="mod">
          <ac:chgData name="塩谷 晃弘 / Akihiro Shiotani" userId="50aef054-9327-40af-9729-b525352b79f1" providerId="ADAL" clId="{1DEB2CC6-2B76-4BBF-86F4-13A18B16C870}" dt="2022-08-22T07:57:48.888" v="220" actId="1076"/>
          <ac:cxnSpMkLst>
            <pc:docMk/>
            <pc:sldMk cId="1900264734" sldId="1294"/>
            <ac:cxnSpMk id="54" creationId="{13260104-4740-05E3-8410-3E41BD2C274D}"/>
          </ac:cxnSpMkLst>
        </pc:cxnChg>
        <pc:cxnChg chg="mod">
          <ac:chgData name="塩谷 晃弘 / Akihiro Shiotani" userId="50aef054-9327-40af-9729-b525352b79f1" providerId="ADAL" clId="{1DEB2CC6-2B76-4BBF-86F4-13A18B16C870}" dt="2022-08-22T07:57:48.888" v="220" actId="1076"/>
          <ac:cxnSpMkLst>
            <pc:docMk/>
            <pc:sldMk cId="1900264734" sldId="1294"/>
            <ac:cxnSpMk id="55" creationId="{4B1EB6EB-8048-FF04-E804-93EBB1AC9098}"/>
          </ac:cxnSpMkLst>
        </pc:cxnChg>
        <pc:cxnChg chg="mod">
          <ac:chgData name="塩谷 晃弘 / Akihiro Shiotani" userId="50aef054-9327-40af-9729-b525352b79f1" providerId="ADAL" clId="{1DEB2CC6-2B76-4BBF-86F4-13A18B16C870}" dt="2022-08-22T07:57:48.888" v="220" actId="1076"/>
          <ac:cxnSpMkLst>
            <pc:docMk/>
            <pc:sldMk cId="1900264734" sldId="1294"/>
            <ac:cxnSpMk id="56" creationId="{30E5B8E0-2334-0366-29D4-1C99F0215AE5}"/>
          </ac:cxnSpMkLst>
        </pc:cxnChg>
        <pc:cxnChg chg="add del mod">
          <ac:chgData name="塩谷 晃弘 / Akihiro Shiotani" userId="50aef054-9327-40af-9729-b525352b79f1" providerId="ADAL" clId="{1DEB2CC6-2B76-4BBF-86F4-13A18B16C870}" dt="2022-08-22T07:58:07.352" v="225" actId="478"/>
          <ac:cxnSpMkLst>
            <pc:docMk/>
            <pc:sldMk cId="1900264734" sldId="1294"/>
            <ac:cxnSpMk id="57" creationId="{46F162CF-D7C1-7210-1B08-2F931612F655}"/>
          </ac:cxnSpMkLst>
        </pc:cxnChg>
        <pc:cxnChg chg="add del mod">
          <ac:chgData name="塩谷 晃弘 / Akihiro Shiotani" userId="50aef054-9327-40af-9729-b525352b79f1" providerId="ADAL" clId="{1DEB2CC6-2B76-4BBF-86F4-13A18B16C870}" dt="2022-08-23T07:03:55.470" v="6477" actId="478"/>
          <ac:cxnSpMkLst>
            <pc:docMk/>
            <pc:sldMk cId="1900264734" sldId="1294"/>
            <ac:cxnSpMk id="60" creationId="{D9284120-FCC4-BB24-EB8C-DC85DD04A261}"/>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80" creationId="{3E683018-6FB2-F1DD-EDA7-2622BE2E387D}"/>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86" creationId="{E79153C1-B3B8-8059-0DF2-6E036A7A9B90}"/>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95" creationId="{E60B2173-6E3A-29D0-1108-50F1B808DB70}"/>
          </ac:cxnSpMkLst>
        </pc:cxnChg>
        <pc:cxnChg chg="add mod">
          <ac:chgData name="塩谷 晃弘 / Akihiro Shiotani" userId="50aef054-9327-40af-9729-b525352b79f1" providerId="ADAL" clId="{1DEB2CC6-2B76-4BBF-86F4-13A18B16C870}" dt="2022-08-23T07:07:28.032" v="6660" actId="1037"/>
          <ac:cxnSpMkLst>
            <pc:docMk/>
            <pc:sldMk cId="1900264734" sldId="1294"/>
            <ac:cxnSpMk id="98" creationId="{C40D3DDA-6B7A-C668-E41F-2F4E2C26A615}"/>
          </ac:cxnSpMkLst>
        </pc:cxnChg>
      </pc:sldChg>
      <pc:sldChg chg="addSp delSp modSp add del mod ord">
        <pc:chgData name="塩谷 晃弘 / Akihiro Shiotani" userId="50aef054-9327-40af-9729-b525352b79f1" providerId="ADAL" clId="{1DEB2CC6-2B76-4BBF-86F4-13A18B16C870}" dt="2022-08-23T07:19:59.587" v="6940" actId="47"/>
        <pc:sldMkLst>
          <pc:docMk/>
          <pc:sldMk cId="2070170270" sldId="1295"/>
        </pc:sldMkLst>
        <pc:spChg chg="mod">
          <ac:chgData name="塩谷 晃弘 / Akihiro Shiotani" userId="50aef054-9327-40af-9729-b525352b79f1" providerId="ADAL" clId="{1DEB2CC6-2B76-4BBF-86F4-13A18B16C870}" dt="2022-08-23T05:53:48.662" v="4537"/>
          <ac:spMkLst>
            <pc:docMk/>
            <pc:sldMk cId="2070170270" sldId="1295"/>
            <ac:spMk id="2" creationId="{00000000-0000-0000-0000-000000000000}"/>
          </ac:spMkLst>
        </pc:spChg>
        <pc:spChg chg="add del mod">
          <ac:chgData name="塩谷 晃弘 / Akihiro Shiotani" userId="50aef054-9327-40af-9729-b525352b79f1" providerId="ADAL" clId="{1DEB2CC6-2B76-4BBF-86F4-13A18B16C870}" dt="2022-08-23T06:47:11.941" v="5985"/>
          <ac:spMkLst>
            <pc:docMk/>
            <pc:sldMk cId="2070170270" sldId="1295"/>
            <ac:spMk id="3" creationId="{59B9D023-EF6F-C3D3-4C3A-64012C4A7AA3}"/>
          </ac:spMkLst>
        </pc:spChg>
      </pc:sldChg>
      <pc:sldChg chg="add del">
        <pc:chgData name="塩谷 晃弘 / Akihiro Shiotani" userId="50aef054-9327-40af-9729-b525352b79f1" providerId="ADAL" clId="{1DEB2CC6-2B76-4BBF-86F4-13A18B16C870}" dt="2022-08-23T04:44:32.997" v="1924" actId="47"/>
        <pc:sldMkLst>
          <pc:docMk/>
          <pc:sldMk cId="3375907407" sldId="1296"/>
        </pc:sldMkLst>
      </pc:sldChg>
      <pc:sldChg chg="addSp delSp modSp add mod">
        <pc:chgData name="塩谷 晃弘 / Akihiro Shiotani" userId="50aef054-9327-40af-9729-b525352b79f1" providerId="ADAL" clId="{1DEB2CC6-2B76-4BBF-86F4-13A18B16C870}" dt="2022-08-23T05:52:02.378" v="4509"/>
        <pc:sldMkLst>
          <pc:docMk/>
          <pc:sldMk cId="4018905450" sldId="1296"/>
        </pc:sldMkLst>
        <pc:spChg chg="add mod ord">
          <ac:chgData name="塩谷 晃弘 / Akihiro Shiotani" userId="50aef054-9327-40af-9729-b525352b79f1" providerId="ADAL" clId="{1DEB2CC6-2B76-4BBF-86F4-13A18B16C870}" dt="2022-08-23T04:57:17.327" v="2445" actId="1035"/>
          <ac:spMkLst>
            <pc:docMk/>
            <pc:sldMk cId="4018905450" sldId="1296"/>
            <ac:spMk id="2" creationId="{B4496C41-F122-619D-CEAB-BC5582D94D91}"/>
          </ac:spMkLst>
        </pc:spChg>
        <pc:spChg chg="add mod">
          <ac:chgData name="塩谷 晃弘 / Akihiro Shiotani" userId="50aef054-9327-40af-9729-b525352b79f1" providerId="ADAL" clId="{1DEB2CC6-2B76-4BBF-86F4-13A18B16C870}" dt="2022-08-23T04:57:17.327" v="2445" actId="1035"/>
          <ac:spMkLst>
            <pc:docMk/>
            <pc:sldMk cId="4018905450" sldId="1296"/>
            <ac:spMk id="5" creationId="{5186CF85-2863-55BD-B24E-71D8ABC88D95}"/>
          </ac:spMkLst>
        </pc:spChg>
        <pc:spChg chg="add mod ord">
          <ac:chgData name="塩谷 晃弘 / Akihiro Shiotani" userId="50aef054-9327-40af-9729-b525352b79f1" providerId="ADAL" clId="{1DEB2CC6-2B76-4BBF-86F4-13A18B16C870}" dt="2022-08-23T04:57:17.327" v="2445" actId="1035"/>
          <ac:spMkLst>
            <pc:docMk/>
            <pc:sldMk cId="4018905450" sldId="1296"/>
            <ac:spMk id="6" creationId="{D3B210C2-361A-FC81-C6E2-837DC0C53984}"/>
          </ac:spMkLst>
        </pc:spChg>
        <pc:spChg chg="mod">
          <ac:chgData name="塩谷 晃弘 / Akihiro Shiotani" userId="50aef054-9327-40af-9729-b525352b79f1" providerId="ADAL" clId="{1DEB2CC6-2B76-4BBF-86F4-13A18B16C870}" dt="2022-08-23T05:52:02.378" v="4509"/>
          <ac:spMkLst>
            <pc:docMk/>
            <pc:sldMk cId="4018905450" sldId="1296"/>
            <ac:spMk id="16" creationId="{FD32C012-2891-8156-67A5-36A0BBC98255}"/>
          </ac:spMkLst>
        </pc:spChg>
        <pc:spChg chg="mod">
          <ac:chgData name="塩谷 晃弘 / Akihiro Shiotani" userId="50aef054-9327-40af-9729-b525352b79f1" providerId="ADAL" clId="{1DEB2CC6-2B76-4BBF-86F4-13A18B16C870}" dt="2022-08-23T05:14:42.352" v="3092" actId="20577"/>
          <ac:spMkLst>
            <pc:docMk/>
            <pc:sldMk cId="4018905450" sldId="1296"/>
            <ac:spMk id="40" creationId="{9DFDF6C0-7B0A-E0E9-3E78-3CC2E23DDD94}"/>
          </ac:spMkLst>
        </pc:spChg>
        <pc:spChg chg="mod">
          <ac:chgData name="塩谷 晃弘 / Akihiro Shiotani" userId="50aef054-9327-40af-9729-b525352b79f1" providerId="ADAL" clId="{1DEB2CC6-2B76-4BBF-86F4-13A18B16C870}" dt="2022-08-23T04:57:17.327" v="2445" actId="1035"/>
          <ac:spMkLst>
            <pc:docMk/>
            <pc:sldMk cId="4018905450" sldId="1296"/>
            <ac:spMk id="168" creationId="{DF97E945-71DB-2403-6C21-0B17E7AE871B}"/>
          </ac:spMkLst>
        </pc:spChg>
        <pc:spChg chg="del mod">
          <ac:chgData name="塩谷 晃弘 / Akihiro Shiotani" userId="50aef054-9327-40af-9729-b525352b79f1" providerId="ADAL" clId="{1DEB2CC6-2B76-4BBF-86F4-13A18B16C870}" dt="2022-08-23T04:56:51.237" v="2420" actId="478"/>
          <ac:spMkLst>
            <pc:docMk/>
            <pc:sldMk cId="4018905450" sldId="1296"/>
            <ac:spMk id="169" creationId="{ABF87C4F-B203-6B21-EBE3-992EAE7FE4DD}"/>
          </ac:spMkLst>
        </pc:spChg>
        <pc:picChg chg="mod">
          <ac:chgData name="塩谷 晃弘 / Akihiro Shiotani" userId="50aef054-9327-40af-9729-b525352b79f1" providerId="ADAL" clId="{1DEB2CC6-2B76-4BBF-86F4-13A18B16C870}" dt="2022-08-23T04:57:17.327" v="2445" actId="1035"/>
          <ac:picMkLst>
            <pc:docMk/>
            <pc:sldMk cId="4018905450" sldId="1296"/>
            <ac:picMk id="3" creationId="{30336924-F6B6-E534-6A2D-7DFF2CB6133A}"/>
          </ac:picMkLst>
        </pc:picChg>
        <pc:picChg chg="mod">
          <ac:chgData name="塩谷 晃弘 / Akihiro Shiotani" userId="50aef054-9327-40af-9729-b525352b79f1" providerId="ADAL" clId="{1DEB2CC6-2B76-4BBF-86F4-13A18B16C870}" dt="2022-08-23T04:57:17.327" v="2445" actId="1035"/>
          <ac:picMkLst>
            <pc:docMk/>
            <pc:sldMk cId="4018905450" sldId="1296"/>
            <ac:picMk id="4" creationId="{E19D3968-B2CE-EFE5-E469-B93F9652F2F5}"/>
          </ac:picMkLst>
        </pc:picChg>
      </pc:sldChg>
      <pc:sldChg chg="add del">
        <pc:chgData name="塩谷 晃弘 / Akihiro Shiotani" userId="50aef054-9327-40af-9729-b525352b79f1" providerId="ADAL" clId="{1DEB2CC6-2B76-4BBF-86F4-13A18B16C870}" dt="2022-08-23T02:48:18.597" v="809"/>
        <pc:sldMkLst>
          <pc:docMk/>
          <pc:sldMk cId="1505839529" sldId="1297"/>
        </pc:sldMkLst>
      </pc:sldChg>
      <pc:sldChg chg="addSp delSp modSp add mod">
        <pc:chgData name="塩谷 晃弘 / Akihiro Shiotani" userId="50aef054-9327-40af-9729-b525352b79f1" providerId="ADAL" clId="{1DEB2CC6-2B76-4BBF-86F4-13A18B16C870}" dt="2022-08-23T05:52:11.023" v="4511"/>
        <pc:sldMkLst>
          <pc:docMk/>
          <pc:sldMk cId="4080253092" sldId="1297"/>
        </pc:sldMkLst>
        <pc:spChg chg="del">
          <ac:chgData name="塩谷 晃弘 / Akihiro Shiotani" userId="50aef054-9327-40af-9729-b525352b79f1" providerId="ADAL" clId="{1DEB2CC6-2B76-4BBF-86F4-13A18B16C870}" dt="2022-08-23T05:00:45.330" v="2619" actId="478"/>
          <ac:spMkLst>
            <pc:docMk/>
            <pc:sldMk cId="4080253092" sldId="1297"/>
            <ac:spMk id="2" creationId="{4E395265-D6DA-F619-3723-585A3E1E4150}"/>
          </ac:spMkLst>
        </pc:spChg>
        <pc:spChg chg="del">
          <ac:chgData name="塩谷 晃弘 / Akihiro Shiotani" userId="50aef054-9327-40af-9729-b525352b79f1" providerId="ADAL" clId="{1DEB2CC6-2B76-4BBF-86F4-13A18B16C870}" dt="2022-08-23T05:00:44.716" v="2618" actId="478"/>
          <ac:spMkLst>
            <pc:docMk/>
            <pc:sldMk cId="4080253092" sldId="1297"/>
            <ac:spMk id="4" creationId="{92B62C18-8595-62D0-A720-128F348F21D7}"/>
          </ac:spMkLst>
        </pc:spChg>
        <pc:spChg chg="mod">
          <ac:chgData name="塩谷 晃弘 / Akihiro Shiotani" userId="50aef054-9327-40af-9729-b525352b79f1" providerId="ADAL" clId="{1DEB2CC6-2B76-4BBF-86F4-13A18B16C870}" dt="2022-08-23T05:01:19.347" v="2629" actId="1076"/>
          <ac:spMkLst>
            <pc:docMk/>
            <pc:sldMk cId="4080253092" sldId="1297"/>
            <ac:spMk id="15" creationId="{65334289-58B8-7BA1-74F6-8BA02C879FD7}"/>
          </ac:spMkLst>
        </pc:spChg>
        <pc:spChg chg="mod">
          <ac:chgData name="塩谷 晃弘 / Akihiro Shiotani" userId="50aef054-9327-40af-9729-b525352b79f1" providerId="ADAL" clId="{1DEB2CC6-2B76-4BBF-86F4-13A18B16C870}" dt="2022-08-23T05:52:11.023" v="4511"/>
          <ac:spMkLst>
            <pc:docMk/>
            <pc:sldMk cId="4080253092" sldId="1297"/>
            <ac:spMk id="16" creationId="{FD32C012-2891-8156-67A5-36A0BBC98255}"/>
          </ac:spMkLst>
        </pc:spChg>
        <pc:spChg chg="del">
          <ac:chgData name="塩谷 晃弘 / Akihiro Shiotani" userId="50aef054-9327-40af-9729-b525352b79f1" providerId="ADAL" clId="{1DEB2CC6-2B76-4BBF-86F4-13A18B16C870}" dt="2022-08-23T05:00:46.294" v="2620" actId="478"/>
          <ac:spMkLst>
            <pc:docMk/>
            <pc:sldMk cId="4080253092" sldId="1297"/>
            <ac:spMk id="17" creationId="{546B9150-1EB1-B92B-4005-AB34EED39154}"/>
          </ac:spMkLst>
        </pc:spChg>
        <pc:spChg chg="mod">
          <ac:chgData name="塩谷 晃弘 / Akihiro Shiotani" userId="50aef054-9327-40af-9729-b525352b79f1" providerId="ADAL" clId="{1DEB2CC6-2B76-4BBF-86F4-13A18B16C870}" dt="2022-08-23T05:14:22.198" v="3027" actId="20577"/>
          <ac:spMkLst>
            <pc:docMk/>
            <pc:sldMk cId="4080253092" sldId="1297"/>
            <ac:spMk id="40" creationId="{9DFDF6C0-7B0A-E0E9-3E78-3CC2E23DDD94}"/>
          </ac:spMkLst>
        </pc:spChg>
        <pc:spChg chg="mod">
          <ac:chgData name="塩谷 晃弘 / Akihiro Shiotani" userId="50aef054-9327-40af-9729-b525352b79f1" providerId="ADAL" clId="{1DEB2CC6-2B76-4BBF-86F4-13A18B16C870}" dt="2022-08-23T05:00:20.169" v="2613" actId="20577"/>
          <ac:spMkLst>
            <pc:docMk/>
            <pc:sldMk cId="4080253092" sldId="1297"/>
            <ac:spMk id="168" creationId="{DF97E945-71DB-2403-6C21-0B17E7AE871B}"/>
          </ac:spMkLst>
        </pc:spChg>
        <pc:picChg chg="del">
          <ac:chgData name="塩谷 晃弘 / Akihiro Shiotani" userId="50aef054-9327-40af-9729-b525352b79f1" providerId="ADAL" clId="{1DEB2CC6-2B76-4BBF-86F4-13A18B16C870}" dt="2022-08-23T05:00:06.990" v="2538" actId="478"/>
          <ac:picMkLst>
            <pc:docMk/>
            <pc:sldMk cId="4080253092" sldId="1297"/>
            <ac:picMk id="3" creationId="{30336924-F6B6-E534-6A2D-7DFF2CB6133A}"/>
          </ac:picMkLst>
        </pc:picChg>
        <pc:picChg chg="add mod">
          <ac:chgData name="塩谷 晃弘 / Akihiro Shiotani" userId="50aef054-9327-40af-9729-b525352b79f1" providerId="ADAL" clId="{1DEB2CC6-2B76-4BBF-86F4-13A18B16C870}" dt="2022-08-23T05:00:26.827" v="2616" actId="1035"/>
          <ac:picMkLst>
            <pc:docMk/>
            <pc:sldMk cId="4080253092" sldId="1297"/>
            <ac:picMk id="5" creationId="{0B8AAB23-106F-15B6-35D2-DC5F59A9A4EA}"/>
          </ac:picMkLst>
        </pc:picChg>
      </pc:sldChg>
      <pc:sldChg chg="add del">
        <pc:chgData name="塩谷 晃弘 / Akihiro Shiotani" userId="50aef054-9327-40af-9729-b525352b79f1" providerId="ADAL" clId="{1DEB2CC6-2B76-4BBF-86F4-13A18B16C870}" dt="2022-08-23T05:15:27.507" v="3174" actId="47"/>
        <pc:sldMkLst>
          <pc:docMk/>
          <pc:sldMk cId="3322383422" sldId="1298"/>
        </pc:sldMkLst>
      </pc:sldChg>
      <pc:sldChg chg="addSp delSp modSp add mod">
        <pc:chgData name="塩谷 晃弘 / Akihiro Shiotani" userId="50aef054-9327-40af-9729-b525352b79f1" providerId="ADAL" clId="{1DEB2CC6-2B76-4BBF-86F4-13A18B16C870}" dt="2022-08-23T23:44:26.947" v="8784" actId="1035"/>
        <pc:sldMkLst>
          <pc:docMk/>
          <pc:sldMk cId="1183085378" sldId="1299"/>
        </pc:sldMkLst>
        <pc:spChg chg="add del mod">
          <ac:chgData name="塩谷 晃弘 / Akihiro Shiotani" userId="50aef054-9327-40af-9729-b525352b79f1" providerId="ADAL" clId="{1DEB2CC6-2B76-4BBF-86F4-13A18B16C870}" dt="2022-08-23T05:04:37.308" v="2719" actId="478"/>
          <ac:spMkLst>
            <pc:docMk/>
            <pc:sldMk cId="1183085378" sldId="1299"/>
            <ac:spMk id="5" creationId="{0E2035FD-71A4-5D4F-36EB-1D3EA93DEA6A}"/>
          </ac:spMkLst>
        </pc:spChg>
        <pc:spChg chg="add mod">
          <ac:chgData name="塩谷 晃弘 / Akihiro Shiotani" userId="50aef054-9327-40af-9729-b525352b79f1" providerId="ADAL" clId="{1DEB2CC6-2B76-4BBF-86F4-13A18B16C870}" dt="2022-08-23T23:44:09.864" v="8765" actId="14100"/>
          <ac:spMkLst>
            <pc:docMk/>
            <pc:sldMk cId="1183085378" sldId="1299"/>
            <ac:spMk id="6" creationId="{88EBA8BB-5EE3-C108-133D-28777E12AE28}"/>
          </ac:spMkLst>
        </pc:spChg>
        <pc:spChg chg="add mod">
          <ac:chgData name="塩谷 晃弘 / Akihiro Shiotani" userId="50aef054-9327-40af-9729-b525352b79f1" providerId="ADAL" clId="{1DEB2CC6-2B76-4BBF-86F4-13A18B16C870}" dt="2022-08-23T23:44:26.947" v="8784" actId="1035"/>
          <ac:spMkLst>
            <pc:docMk/>
            <pc:sldMk cId="1183085378" sldId="1299"/>
            <ac:spMk id="8" creationId="{6CB34B77-BBB0-91B1-556B-6DB3B07A63FC}"/>
          </ac:spMkLst>
        </pc:spChg>
        <pc:spChg chg="mod">
          <ac:chgData name="塩谷 晃弘 / Akihiro Shiotani" userId="50aef054-9327-40af-9729-b525352b79f1" providerId="ADAL" clId="{1DEB2CC6-2B76-4BBF-86F4-13A18B16C870}" dt="2022-08-23T05:52:15.902" v="4513"/>
          <ac:spMkLst>
            <pc:docMk/>
            <pc:sldMk cId="1183085378" sldId="1299"/>
            <ac:spMk id="16" creationId="{FD32C012-2891-8156-67A5-36A0BBC98255}"/>
          </ac:spMkLst>
        </pc:spChg>
        <pc:spChg chg="del">
          <ac:chgData name="塩谷 晃弘 / Akihiro Shiotani" userId="50aef054-9327-40af-9729-b525352b79f1" providerId="ADAL" clId="{1DEB2CC6-2B76-4BBF-86F4-13A18B16C870}" dt="2022-08-23T05:02:28.137" v="2675" actId="478"/>
          <ac:spMkLst>
            <pc:docMk/>
            <pc:sldMk cId="1183085378" sldId="1299"/>
            <ac:spMk id="20" creationId="{4324CA6C-0CF5-10F9-6FCD-982C59B6893B}"/>
          </ac:spMkLst>
        </pc:spChg>
        <pc:spChg chg="del">
          <ac:chgData name="塩谷 晃弘 / Akihiro Shiotani" userId="50aef054-9327-40af-9729-b525352b79f1" providerId="ADAL" clId="{1DEB2CC6-2B76-4BBF-86F4-13A18B16C870}" dt="2022-08-23T05:02:25.455" v="2673" actId="478"/>
          <ac:spMkLst>
            <pc:docMk/>
            <pc:sldMk cId="1183085378" sldId="1299"/>
            <ac:spMk id="21" creationId="{D0A3DE35-135E-4D9F-88E9-9B3BC611CADF}"/>
          </ac:spMkLst>
        </pc:spChg>
        <pc:spChg chg="del">
          <ac:chgData name="塩谷 晃弘 / Akihiro Shiotani" userId="50aef054-9327-40af-9729-b525352b79f1" providerId="ADAL" clId="{1DEB2CC6-2B76-4BBF-86F4-13A18B16C870}" dt="2022-08-23T05:02:25.455" v="2673" actId="478"/>
          <ac:spMkLst>
            <pc:docMk/>
            <pc:sldMk cId="1183085378" sldId="1299"/>
            <ac:spMk id="22" creationId="{0158539B-0FC7-C611-269C-8C70CD89E434}"/>
          </ac:spMkLst>
        </pc:spChg>
        <pc:spChg chg="del">
          <ac:chgData name="塩谷 晃弘 / Akihiro Shiotani" userId="50aef054-9327-40af-9729-b525352b79f1" providerId="ADAL" clId="{1DEB2CC6-2B76-4BBF-86F4-13A18B16C870}" dt="2022-08-23T05:02:30.810" v="2676" actId="478"/>
          <ac:spMkLst>
            <pc:docMk/>
            <pc:sldMk cId="1183085378" sldId="1299"/>
            <ac:spMk id="23" creationId="{EB2B6D54-E5B6-BFD4-5A44-C4AA53710DC3}"/>
          </ac:spMkLst>
        </pc:spChg>
        <pc:spChg chg="del">
          <ac:chgData name="塩谷 晃弘 / Akihiro Shiotani" userId="50aef054-9327-40af-9729-b525352b79f1" providerId="ADAL" clId="{1DEB2CC6-2B76-4BBF-86F4-13A18B16C870}" dt="2022-08-23T05:02:25.455" v="2673" actId="478"/>
          <ac:spMkLst>
            <pc:docMk/>
            <pc:sldMk cId="1183085378" sldId="1299"/>
            <ac:spMk id="25" creationId="{63EDABC7-9D6F-217E-253E-E8616A7DCDE6}"/>
          </ac:spMkLst>
        </pc:spChg>
        <pc:spChg chg="mod">
          <ac:chgData name="塩谷 晃弘 / Akihiro Shiotani" userId="50aef054-9327-40af-9729-b525352b79f1" providerId="ADAL" clId="{1DEB2CC6-2B76-4BBF-86F4-13A18B16C870}" dt="2022-08-23T05:15:38.136" v="3184" actId="20577"/>
          <ac:spMkLst>
            <pc:docMk/>
            <pc:sldMk cId="1183085378" sldId="1299"/>
            <ac:spMk id="40" creationId="{9DFDF6C0-7B0A-E0E9-3E78-3CC2E23DDD94}"/>
          </ac:spMkLst>
        </pc:spChg>
        <pc:graphicFrameChg chg="add mod modGraphic">
          <ac:chgData name="塩谷 晃弘 / Akihiro Shiotani" userId="50aef054-9327-40af-9729-b525352b79f1" providerId="ADAL" clId="{1DEB2CC6-2B76-4BBF-86F4-13A18B16C870}" dt="2022-08-23T05:07:47.978" v="2843" actId="1076"/>
          <ac:graphicFrameMkLst>
            <pc:docMk/>
            <pc:sldMk cId="1183085378" sldId="1299"/>
            <ac:graphicFrameMk id="2" creationId="{53F7B74A-8333-4E3B-8A28-2C319326EAFD}"/>
          </ac:graphicFrameMkLst>
        </pc:graphicFrameChg>
        <pc:graphicFrameChg chg="add mod modGraphic">
          <ac:chgData name="塩谷 晃弘 / Akihiro Shiotani" userId="50aef054-9327-40af-9729-b525352b79f1" providerId="ADAL" clId="{1DEB2CC6-2B76-4BBF-86F4-13A18B16C870}" dt="2022-08-23T05:08:17.909" v="2859" actId="1076"/>
          <ac:graphicFrameMkLst>
            <pc:docMk/>
            <pc:sldMk cId="1183085378" sldId="1299"/>
            <ac:graphicFrameMk id="3" creationId="{FE6F0B8F-0310-7E19-1116-A3F1854A6232}"/>
          </ac:graphicFrameMkLst>
        </pc:graphicFrameChg>
      </pc:sldChg>
      <pc:sldChg chg="modSp add mod ord">
        <pc:chgData name="塩谷 晃弘 / Akihiro Shiotani" userId="50aef054-9327-40af-9729-b525352b79f1" providerId="ADAL" clId="{1DEB2CC6-2B76-4BBF-86F4-13A18B16C870}" dt="2022-08-23T05:51:41.363" v="4497" actId="207"/>
        <pc:sldMkLst>
          <pc:docMk/>
          <pc:sldMk cId="492986657" sldId="1300"/>
        </pc:sldMkLst>
        <pc:spChg chg="mod">
          <ac:chgData name="塩谷 晃弘 / Akihiro Shiotani" userId="50aef054-9327-40af-9729-b525352b79f1" providerId="ADAL" clId="{1DEB2CC6-2B76-4BBF-86F4-13A18B16C870}" dt="2022-08-23T05:51:41.363" v="4497" actId="207"/>
          <ac:spMkLst>
            <pc:docMk/>
            <pc:sldMk cId="492986657" sldId="1300"/>
            <ac:spMk id="3" creationId="{F76D38CF-5F0C-90CA-F1D3-0AA30F887DCA}"/>
          </ac:spMkLst>
        </pc:spChg>
      </pc:sldChg>
      <pc:sldChg chg="new del">
        <pc:chgData name="塩谷 晃弘 / Akihiro Shiotani" userId="50aef054-9327-40af-9729-b525352b79f1" providerId="ADAL" clId="{1DEB2CC6-2B76-4BBF-86F4-13A18B16C870}" dt="2022-08-23T05:33:51.196" v="4136" actId="680"/>
        <pc:sldMkLst>
          <pc:docMk/>
          <pc:sldMk cId="4245643508" sldId="1300"/>
        </pc:sldMkLst>
      </pc:sldChg>
      <pc:sldChg chg="modSp add mod">
        <pc:chgData name="塩谷 晃弘 / Akihiro Shiotani" userId="50aef054-9327-40af-9729-b525352b79f1" providerId="ADAL" clId="{1DEB2CC6-2B76-4BBF-86F4-13A18B16C870}" dt="2022-08-23T05:53:22.136" v="4530" actId="207"/>
        <pc:sldMkLst>
          <pc:docMk/>
          <pc:sldMk cId="1674363670" sldId="1301"/>
        </pc:sldMkLst>
        <pc:spChg chg="mod">
          <ac:chgData name="塩谷 晃弘 / Akihiro Shiotani" userId="50aef054-9327-40af-9729-b525352b79f1" providerId="ADAL" clId="{1DEB2CC6-2B76-4BBF-86F4-13A18B16C870}" dt="2022-08-23T05:53:22.136" v="4530" actId="207"/>
          <ac:spMkLst>
            <pc:docMk/>
            <pc:sldMk cId="1674363670" sldId="1301"/>
            <ac:spMk id="3" creationId="{F76D38CF-5F0C-90CA-F1D3-0AA30F887DCA}"/>
          </ac:spMkLst>
        </pc:spChg>
      </pc:sldChg>
      <pc:sldChg chg="modSp add mod ord">
        <pc:chgData name="塩谷 晃弘 / Akihiro Shiotani" userId="50aef054-9327-40af-9729-b525352b79f1" providerId="ADAL" clId="{1DEB2CC6-2B76-4BBF-86F4-13A18B16C870}" dt="2022-08-23T05:54:05.547" v="4544"/>
        <pc:sldMkLst>
          <pc:docMk/>
          <pc:sldMk cId="4227089212" sldId="1302"/>
        </pc:sldMkLst>
        <pc:spChg chg="mod">
          <ac:chgData name="塩谷 晃弘 / Akihiro Shiotani" userId="50aef054-9327-40af-9729-b525352b79f1" providerId="ADAL" clId="{1DEB2CC6-2B76-4BBF-86F4-13A18B16C870}" dt="2022-08-23T05:53:13.348" v="4528" actId="207"/>
          <ac:spMkLst>
            <pc:docMk/>
            <pc:sldMk cId="4227089212" sldId="1302"/>
            <ac:spMk id="3" creationId="{F76D38CF-5F0C-90CA-F1D3-0AA30F887DCA}"/>
          </ac:spMkLst>
        </pc:spChg>
      </pc:sldChg>
      <pc:sldChg chg="modSp add mod">
        <pc:chgData name="塩谷 晃弘 / Akihiro Shiotani" userId="50aef054-9327-40af-9729-b525352b79f1" providerId="ADAL" clId="{1DEB2CC6-2B76-4BBF-86F4-13A18B16C870}" dt="2022-08-23T05:53:18.048" v="4529" actId="207"/>
        <pc:sldMkLst>
          <pc:docMk/>
          <pc:sldMk cId="3766708542" sldId="1303"/>
        </pc:sldMkLst>
        <pc:spChg chg="mod">
          <ac:chgData name="塩谷 晃弘 / Akihiro Shiotani" userId="50aef054-9327-40af-9729-b525352b79f1" providerId="ADAL" clId="{1DEB2CC6-2B76-4BBF-86F4-13A18B16C870}" dt="2022-08-23T05:53:18.048" v="4529" actId="207"/>
          <ac:spMkLst>
            <pc:docMk/>
            <pc:sldMk cId="3766708542" sldId="1303"/>
            <ac:spMk id="3" creationId="{F76D38CF-5F0C-90CA-F1D3-0AA30F887DCA}"/>
          </ac:spMkLst>
        </pc:spChg>
      </pc:sldChg>
      <pc:sldChg chg="addSp delSp modSp add mod">
        <pc:chgData name="塩谷 晃弘 / Akihiro Shiotani" userId="50aef054-9327-40af-9729-b525352b79f1" providerId="ADAL" clId="{1DEB2CC6-2B76-4BBF-86F4-13A18B16C870}" dt="2022-08-23T23:40:56.642" v="8713" actId="1035"/>
        <pc:sldMkLst>
          <pc:docMk/>
          <pc:sldMk cId="4127968546" sldId="1304"/>
        </pc:sldMkLst>
        <pc:spChg chg="mod">
          <ac:chgData name="塩谷 晃弘 / Akihiro Shiotani" userId="50aef054-9327-40af-9729-b525352b79f1" providerId="ADAL" clId="{1DEB2CC6-2B76-4BBF-86F4-13A18B16C870}" dt="2022-08-23T05:57:46.493" v="4847"/>
          <ac:spMkLst>
            <pc:docMk/>
            <pc:sldMk cId="4127968546" sldId="1304"/>
            <ac:spMk id="6" creationId="{D4E87EF3-8E20-7C9E-B039-995BEE158D66}"/>
          </ac:spMkLst>
        </pc:spChg>
        <pc:spChg chg="mod">
          <ac:chgData name="塩谷 晃弘 / Akihiro Shiotani" userId="50aef054-9327-40af-9729-b525352b79f1" providerId="ADAL" clId="{1DEB2CC6-2B76-4BBF-86F4-13A18B16C870}" dt="2022-08-23T05:57:46.493" v="4847"/>
          <ac:spMkLst>
            <pc:docMk/>
            <pc:sldMk cId="4127968546" sldId="1304"/>
            <ac:spMk id="7" creationId="{D36EBB69-7B63-2E10-57A7-E3E54016CACA}"/>
          </ac:spMkLst>
        </pc:spChg>
        <pc:spChg chg="add del mod">
          <ac:chgData name="塩谷 晃弘 / Akihiro Shiotani" userId="50aef054-9327-40af-9729-b525352b79f1" providerId="ADAL" clId="{1DEB2CC6-2B76-4BBF-86F4-13A18B16C870}" dt="2022-08-23T05:57:47.541" v="4848"/>
          <ac:spMkLst>
            <pc:docMk/>
            <pc:sldMk cId="4127968546" sldId="1304"/>
            <ac:spMk id="9" creationId="{7C499304-DEE9-AFCA-AA35-48AE8FB05E93}"/>
          </ac:spMkLst>
        </pc:spChg>
        <pc:spChg chg="mod">
          <ac:chgData name="塩谷 晃弘 / Akihiro Shiotani" userId="50aef054-9327-40af-9729-b525352b79f1" providerId="ADAL" clId="{1DEB2CC6-2B76-4BBF-86F4-13A18B16C870}" dt="2022-08-23T05:57:51.477" v="4849"/>
          <ac:spMkLst>
            <pc:docMk/>
            <pc:sldMk cId="4127968546" sldId="1304"/>
            <ac:spMk id="13" creationId="{2C91B65D-6652-1B45-CC1C-0DA4D818AD22}"/>
          </ac:spMkLst>
        </pc:spChg>
        <pc:spChg chg="mod">
          <ac:chgData name="塩谷 晃弘 / Akihiro Shiotani" userId="50aef054-9327-40af-9729-b525352b79f1" providerId="ADAL" clId="{1DEB2CC6-2B76-4BBF-86F4-13A18B16C870}" dt="2022-08-23T05:58:24.572" v="4916" actId="20577"/>
          <ac:spMkLst>
            <pc:docMk/>
            <pc:sldMk cId="4127968546" sldId="1304"/>
            <ac:spMk id="14" creationId="{A8BF71F9-0174-958A-842A-6FDAF9C5854F}"/>
          </ac:spMkLst>
        </pc:spChg>
        <pc:spChg chg="add mod">
          <ac:chgData name="塩谷 晃弘 / Akihiro Shiotani" userId="50aef054-9327-40af-9729-b525352b79f1" providerId="ADAL" clId="{1DEB2CC6-2B76-4BBF-86F4-13A18B16C870}" dt="2022-08-23T23:40:56.642" v="8713" actId="1035"/>
          <ac:spMkLst>
            <pc:docMk/>
            <pc:sldMk cId="4127968546" sldId="1304"/>
            <ac:spMk id="16" creationId="{779858DC-B6C5-7C9C-04CA-7504147220E4}"/>
          </ac:spMkLst>
        </pc:spChg>
        <pc:spChg chg="add del mod">
          <ac:chgData name="塩谷 晃弘 / Akihiro Shiotani" userId="50aef054-9327-40af-9729-b525352b79f1" providerId="ADAL" clId="{1DEB2CC6-2B76-4BBF-86F4-13A18B16C870}" dt="2022-08-23T06:37:43.676" v="5035"/>
          <ac:spMkLst>
            <pc:docMk/>
            <pc:sldMk cId="4127968546" sldId="1304"/>
            <ac:spMk id="17" creationId="{816D7939-E00E-CF07-9D40-71FA52E7D6C1}"/>
          </ac:spMkLst>
        </pc:spChg>
        <pc:spChg chg="add del mod">
          <ac:chgData name="塩谷 晃弘 / Akihiro Shiotani" userId="50aef054-9327-40af-9729-b525352b79f1" providerId="ADAL" clId="{1DEB2CC6-2B76-4BBF-86F4-13A18B16C870}" dt="2022-08-23T06:37:45.547" v="5037"/>
          <ac:spMkLst>
            <pc:docMk/>
            <pc:sldMk cId="4127968546" sldId="1304"/>
            <ac:spMk id="18" creationId="{F017C727-51E8-5DF5-3861-0CAC1C096BF4}"/>
          </ac:spMkLst>
        </pc:spChg>
        <pc:spChg chg="add del mod">
          <ac:chgData name="塩谷 晃弘 / Akihiro Shiotani" userId="50aef054-9327-40af-9729-b525352b79f1" providerId="ADAL" clId="{1DEB2CC6-2B76-4BBF-86F4-13A18B16C870}" dt="2022-08-23T06:37:53.738" v="5069"/>
          <ac:spMkLst>
            <pc:docMk/>
            <pc:sldMk cId="4127968546" sldId="1304"/>
            <ac:spMk id="19" creationId="{928FF155-25D0-97FC-DD69-34A7354821BA}"/>
          </ac:spMkLst>
        </pc:spChg>
        <pc:spChg chg="add del mod">
          <ac:chgData name="塩谷 晃弘 / Akihiro Shiotani" userId="50aef054-9327-40af-9729-b525352b79f1" providerId="ADAL" clId="{1DEB2CC6-2B76-4BBF-86F4-13A18B16C870}" dt="2022-08-23T06:37:55.524" v="5071"/>
          <ac:spMkLst>
            <pc:docMk/>
            <pc:sldMk cId="4127968546" sldId="1304"/>
            <ac:spMk id="20" creationId="{03B8C385-E113-2A6B-E2E4-50E03AED706D}"/>
          </ac:spMkLst>
        </pc:spChg>
        <pc:spChg chg="del mod">
          <ac:chgData name="塩谷 晃弘 / Akihiro Shiotani" userId="50aef054-9327-40af-9729-b525352b79f1" providerId="ADAL" clId="{1DEB2CC6-2B76-4BBF-86F4-13A18B16C870}" dt="2022-08-23T06:43:30.623" v="5684" actId="478"/>
          <ac:spMkLst>
            <pc:docMk/>
            <pc:sldMk cId="4127968546" sldId="1304"/>
            <ac:spMk id="21" creationId="{13DC23FC-677F-2B37-6DD5-0E11E9DD9BBF}"/>
          </ac:spMkLst>
        </pc:spChg>
        <pc:spChg chg="add del mod">
          <ac:chgData name="塩谷 晃弘 / Akihiro Shiotani" userId="50aef054-9327-40af-9729-b525352b79f1" providerId="ADAL" clId="{1DEB2CC6-2B76-4BBF-86F4-13A18B16C870}" dt="2022-08-23T06:37:56.910" v="5073"/>
          <ac:spMkLst>
            <pc:docMk/>
            <pc:sldMk cId="4127968546" sldId="1304"/>
            <ac:spMk id="22" creationId="{3CC116E0-FFED-8EEF-79C9-A04DB4D1300D}"/>
          </ac:spMkLst>
        </pc:spChg>
        <pc:spChg chg="add del mod">
          <ac:chgData name="塩谷 晃弘 / Akihiro Shiotani" userId="50aef054-9327-40af-9729-b525352b79f1" providerId="ADAL" clId="{1DEB2CC6-2B76-4BBF-86F4-13A18B16C870}" dt="2022-08-23T06:38:01.175" v="5077"/>
          <ac:spMkLst>
            <pc:docMk/>
            <pc:sldMk cId="4127968546" sldId="1304"/>
            <ac:spMk id="23" creationId="{92BFD0C2-1B3D-FB87-87B0-7B460301F5F1}"/>
          </ac:spMkLst>
        </pc:spChg>
        <pc:spChg chg="add del mod">
          <ac:chgData name="塩谷 晃弘 / Akihiro Shiotani" userId="50aef054-9327-40af-9729-b525352b79f1" providerId="ADAL" clId="{1DEB2CC6-2B76-4BBF-86F4-13A18B16C870}" dt="2022-08-23T06:38:00.928" v="5076"/>
          <ac:spMkLst>
            <pc:docMk/>
            <pc:sldMk cId="4127968546" sldId="1304"/>
            <ac:spMk id="24" creationId="{29C92E58-56BE-1BCF-5810-C38BDE874FCB}"/>
          </ac:spMkLst>
        </pc:spChg>
        <pc:spChg chg="add mod">
          <ac:chgData name="塩谷 晃弘 / Akihiro Shiotani" userId="50aef054-9327-40af-9729-b525352b79f1" providerId="ADAL" clId="{1DEB2CC6-2B76-4BBF-86F4-13A18B16C870}" dt="2022-08-23T23:40:38.367" v="8696" actId="14100"/>
          <ac:spMkLst>
            <pc:docMk/>
            <pc:sldMk cId="4127968546" sldId="1304"/>
            <ac:spMk id="25" creationId="{75A3914F-61FB-F018-2BF1-2C335B87E8F3}"/>
          </ac:spMkLst>
        </pc:spChg>
        <pc:spChg chg="mod">
          <ac:chgData name="塩谷 晃弘 / Akihiro Shiotani" userId="50aef054-9327-40af-9729-b525352b79f1" providerId="ADAL" clId="{1DEB2CC6-2B76-4BBF-86F4-13A18B16C870}" dt="2022-08-23T05:57:42.188" v="4846" actId="20577"/>
          <ac:spMkLst>
            <pc:docMk/>
            <pc:sldMk cId="4127968546" sldId="1304"/>
            <ac:spMk id="71" creationId="{3D52BF7E-0D7E-51AD-6431-2BCF1787C21F}"/>
          </ac:spMkLst>
        </pc:spChg>
        <pc:grpChg chg="add del mod">
          <ac:chgData name="塩谷 晃弘 / Akihiro Shiotani" userId="50aef054-9327-40af-9729-b525352b79f1" providerId="ADAL" clId="{1DEB2CC6-2B76-4BBF-86F4-13A18B16C870}" dt="2022-08-23T05:57:47.541" v="4848"/>
          <ac:grpSpMkLst>
            <pc:docMk/>
            <pc:sldMk cId="4127968546" sldId="1304"/>
            <ac:grpSpMk id="3" creationId="{EFAF5EAD-F807-605A-33A9-7D1CD325E432}"/>
          </ac:grpSpMkLst>
        </pc:grpChg>
        <pc:grpChg chg="mod">
          <ac:chgData name="塩谷 晃弘 / Akihiro Shiotani" userId="50aef054-9327-40af-9729-b525352b79f1" providerId="ADAL" clId="{1DEB2CC6-2B76-4BBF-86F4-13A18B16C870}" dt="2022-08-23T05:57:46.493" v="4847"/>
          <ac:grpSpMkLst>
            <pc:docMk/>
            <pc:sldMk cId="4127968546" sldId="1304"/>
            <ac:grpSpMk id="5" creationId="{3CA2BEA4-8E1D-D9B3-22EF-707FBFC9BB43}"/>
          </ac:grpSpMkLst>
        </pc:grpChg>
        <pc:grpChg chg="add mod ord">
          <ac:chgData name="塩谷 晃弘 / Akihiro Shiotani" userId="50aef054-9327-40af-9729-b525352b79f1" providerId="ADAL" clId="{1DEB2CC6-2B76-4BBF-86F4-13A18B16C870}" dt="2022-08-23T23:40:56.642" v="8713" actId="1035"/>
          <ac:grpSpMkLst>
            <pc:docMk/>
            <pc:sldMk cId="4127968546" sldId="1304"/>
            <ac:grpSpMk id="11" creationId="{D9D1EE25-268A-4FC0-4342-789653716638}"/>
          </ac:grpSpMkLst>
        </pc:grpChg>
        <pc:grpChg chg="mod">
          <ac:chgData name="塩谷 晃弘 / Akihiro Shiotani" userId="50aef054-9327-40af-9729-b525352b79f1" providerId="ADAL" clId="{1DEB2CC6-2B76-4BBF-86F4-13A18B16C870}" dt="2022-08-23T05:57:51.477" v="4849"/>
          <ac:grpSpMkLst>
            <pc:docMk/>
            <pc:sldMk cId="4127968546" sldId="1304"/>
            <ac:grpSpMk id="12" creationId="{E33E30DE-319F-011C-1599-3960CFFDF40D}"/>
          </ac:grpSpMkLst>
        </pc:grpChg>
        <pc:picChg chg="add del mod">
          <ac:chgData name="塩谷 晃弘 / Akihiro Shiotani" userId="50aef054-9327-40af-9729-b525352b79f1" providerId="ADAL" clId="{1DEB2CC6-2B76-4BBF-86F4-13A18B16C870}" dt="2022-08-23T05:57:47.541" v="4848"/>
          <ac:picMkLst>
            <pc:docMk/>
            <pc:sldMk cId="4127968546" sldId="1304"/>
            <ac:picMk id="10" creationId="{BADE6DCA-8AA2-F2FA-6449-C12E8BDB7234}"/>
          </ac:picMkLst>
        </pc:picChg>
        <pc:cxnChg chg="mod">
          <ac:chgData name="塩谷 晃弘 / Akihiro Shiotani" userId="50aef054-9327-40af-9729-b525352b79f1" providerId="ADAL" clId="{1DEB2CC6-2B76-4BBF-86F4-13A18B16C870}" dt="2022-08-23T05:57:46.493" v="4847"/>
          <ac:cxnSpMkLst>
            <pc:docMk/>
            <pc:sldMk cId="4127968546" sldId="1304"/>
            <ac:cxnSpMk id="8" creationId="{7FB567D8-232E-FD11-0AC8-6CEDD972433C}"/>
          </ac:cxnSpMkLst>
        </pc:cxnChg>
        <pc:cxnChg chg="mod">
          <ac:chgData name="塩谷 晃弘 / Akihiro Shiotani" userId="50aef054-9327-40af-9729-b525352b79f1" providerId="ADAL" clId="{1DEB2CC6-2B76-4BBF-86F4-13A18B16C870}" dt="2022-08-23T05:57:51.477" v="4849"/>
          <ac:cxnSpMkLst>
            <pc:docMk/>
            <pc:sldMk cId="4127968546" sldId="1304"/>
            <ac:cxnSpMk id="15" creationId="{1A786063-9520-421E-2CB7-2E834592C358}"/>
          </ac:cxnSpMkLst>
        </pc:cxnChg>
      </pc:sldChg>
      <pc:sldChg chg="addSp delSp modSp add mod">
        <pc:chgData name="塩谷 晃弘 / Akihiro Shiotani" userId="50aef054-9327-40af-9729-b525352b79f1" providerId="ADAL" clId="{1DEB2CC6-2B76-4BBF-86F4-13A18B16C870}" dt="2022-08-23T23:46:20.079" v="8851"/>
        <pc:sldMkLst>
          <pc:docMk/>
          <pc:sldMk cId="3130090910" sldId="1305"/>
        </pc:sldMkLst>
        <pc:spChg chg="add mod">
          <ac:chgData name="塩谷 晃弘 / Akihiro Shiotani" userId="50aef054-9327-40af-9729-b525352b79f1" providerId="ADAL" clId="{1DEB2CC6-2B76-4BBF-86F4-13A18B16C870}" dt="2022-08-23T07:08:50.308" v="6719" actId="1076"/>
          <ac:spMkLst>
            <pc:docMk/>
            <pc:sldMk cId="3130090910" sldId="1305"/>
            <ac:spMk id="3" creationId="{E8D993FE-4EEB-8CF4-89F3-30F8333C9AC0}"/>
          </ac:spMkLst>
        </pc:spChg>
        <pc:spChg chg="add mod">
          <ac:chgData name="塩谷 晃弘 / Akihiro Shiotani" userId="50aef054-9327-40af-9729-b525352b79f1" providerId="ADAL" clId="{1DEB2CC6-2B76-4BBF-86F4-13A18B16C870}" dt="2022-08-23T07:19:09.335" v="6926"/>
          <ac:spMkLst>
            <pc:docMk/>
            <pc:sldMk cId="3130090910" sldId="1305"/>
            <ac:spMk id="4" creationId="{4ECF1989-EE6E-60AF-CADC-10BAD90655C8}"/>
          </ac:spMkLst>
        </pc:spChg>
        <pc:spChg chg="add del mod">
          <ac:chgData name="塩谷 晃弘 / Akihiro Shiotani" userId="50aef054-9327-40af-9729-b525352b79f1" providerId="ADAL" clId="{1DEB2CC6-2B76-4BBF-86F4-13A18B16C870}" dt="2022-08-23T23:46:19.816" v="8850" actId="478"/>
          <ac:spMkLst>
            <pc:docMk/>
            <pc:sldMk cId="3130090910" sldId="1305"/>
            <ac:spMk id="5" creationId="{8867269E-1F65-0B88-97E8-01D7AC1CB113}"/>
          </ac:spMkLst>
        </pc:spChg>
        <pc:spChg chg="add mod">
          <ac:chgData name="塩谷 晃弘 / Akihiro Shiotani" userId="50aef054-9327-40af-9729-b525352b79f1" providerId="ADAL" clId="{1DEB2CC6-2B76-4BBF-86F4-13A18B16C870}" dt="2022-08-23T07:19:09.335" v="6926"/>
          <ac:spMkLst>
            <pc:docMk/>
            <pc:sldMk cId="3130090910" sldId="1305"/>
            <ac:spMk id="6" creationId="{4E5E09BE-B9BC-6270-74F6-417F0EECB6D3}"/>
          </ac:spMkLst>
        </pc:spChg>
        <pc:spChg chg="add mod">
          <ac:chgData name="塩谷 晃弘 / Akihiro Shiotani" userId="50aef054-9327-40af-9729-b525352b79f1" providerId="ADAL" clId="{1DEB2CC6-2B76-4BBF-86F4-13A18B16C870}" dt="2022-08-23T07:19:09.335" v="6926"/>
          <ac:spMkLst>
            <pc:docMk/>
            <pc:sldMk cId="3130090910" sldId="1305"/>
            <ac:spMk id="7" creationId="{D2414EB3-F5DB-66FF-56DA-BDB0E63B081D}"/>
          </ac:spMkLst>
        </pc:spChg>
        <pc:spChg chg="add mod">
          <ac:chgData name="塩谷 晃弘 / Akihiro Shiotani" userId="50aef054-9327-40af-9729-b525352b79f1" providerId="ADAL" clId="{1DEB2CC6-2B76-4BBF-86F4-13A18B16C870}" dt="2022-08-23T23:46:20.079" v="8851"/>
          <ac:spMkLst>
            <pc:docMk/>
            <pc:sldMk cId="3130090910" sldId="1305"/>
            <ac:spMk id="8" creationId="{2A0AFC12-E840-9CF3-3514-FE9AB78B3AB6}"/>
          </ac:spMkLst>
        </pc:spChg>
        <pc:spChg chg="mod">
          <ac:chgData name="塩谷 晃弘 / Akihiro Shiotani" userId="50aef054-9327-40af-9729-b525352b79f1" providerId="ADAL" clId="{1DEB2CC6-2B76-4BBF-86F4-13A18B16C870}" dt="2022-08-23T23:45:13.878" v="8794" actId="14100"/>
          <ac:spMkLst>
            <pc:docMk/>
            <pc:sldMk cId="3130090910" sldId="1305"/>
            <ac:spMk id="64" creationId="{6CCCD443-9F02-10DA-75F4-2A08CF3B3FBF}"/>
          </ac:spMkLst>
        </pc:spChg>
        <pc:spChg chg="del">
          <ac:chgData name="塩谷 晃弘 / Akihiro Shiotani" userId="50aef054-9327-40af-9729-b525352b79f1" providerId="ADAL" clId="{1DEB2CC6-2B76-4BBF-86F4-13A18B16C870}" dt="2022-08-23T07:19:09.135" v="6925" actId="478"/>
          <ac:spMkLst>
            <pc:docMk/>
            <pc:sldMk cId="3130090910" sldId="1305"/>
            <ac:spMk id="66" creationId="{2D2F9AA0-ADB6-30BB-E0CF-94258274441F}"/>
          </ac:spMkLst>
        </pc:spChg>
        <pc:spChg chg="mod">
          <ac:chgData name="塩谷 晃弘 / Akihiro Shiotani" userId="50aef054-9327-40af-9729-b525352b79f1" providerId="ADAL" clId="{1DEB2CC6-2B76-4BBF-86F4-13A18B16C870}" dt="2022-08-23T07:32:18.239" v="7257"/>
          <ac:spMkLst>
            <pc:docMk/>
            <pc:sldMk cId="3130090910" sldId="1305"/>
            <ac:spMk id="71" creationId="{3D52BF7E-0D7E-51AD-6431-2BCF1787C21F}"/>
          </ac:spMkLst>
        </pc:spChg>
        <pc:spChg chg="del">
          <ac:chgData name="塩谷 晃弘 / Akihiro Shiotani" userId="50aef054-9327-40af-9729-b525352b79f1" providerId="ADAL" clId="{1DEB2CC6-2B76-4BBF-86F4-13A18B16C870}" dt="2022-08-23T07:19:09.135" v="6925" actId="478"/>
          <ac:spMkLst>
            <pc:docMk/>
            <pc:sldMk cId="3130090910" sldId="1305"/>
            <ac:spMk id="75" creationId="{74ECA935-330F-5FD5-2885-1294B966EBBA}"/>
          </ac:spMkLst>
        </pc:spChg>
        <pc:spChg chg="del">
          <ac:chgData name="塩谷 晃弘 / Akihiro Shiotani" userId="50aef054-9327-40af-9729-b525352b79f1" providerId="ADAL" clId="{1DEB2CC6-2B76-4BBF-86F4-13A18B16C870}" dt="2022-08-23T07:19:09.135" v="6925" actId="478"/>
          <ac:spMkLst>
            <pc:docMk/>
            <pc:sldMk cId="3130090910" sldId="1305"/>
            <ac:spMk id="78" creationId="{66838941-F8D4-8759-B8C3-D3C5AB2CE195}"/>
          </ac:spMkLst>
        </pc:spChg>
        <pc:spChg chg="del">
          <ac:chgData name="塩谷 晃弘 / Akihiro Shiotani" userId="50aef054-9327-40af-9729-b525352b79f1" providerId="ADAL" clId="{1DEB2CC6-2B76-4BBF-86F4-13A18B16C870}" dt="2022-08-23T07:19:09.135" v="6925" actId="478"/>
          <ac:spMkLst>
            <pc:docMk/>
            <pc:sldMk cId="3130090910" sldId="1305"/>
            <ac:spMk id="94" creationId="{3E4538A4-A889-47A8-944A-B28D8F0A8D7A}"/>
          </ac:spMkLst>
        </pc:spChg>
        <pc:spChg chg="mod">
          <ac:chgData name="塩谷 晃弘 / Akihiro Shiotani" userId="50aef054-9327-40af-9729-b525352b79f1" providerId="ADAL" clId="{1DEB2CC6-2B76-4BBF-86F4-13A18B16C870}" dt="2022-08-23T23:45:16.558" v="8795" actId="1076"/>
          <ac:spMkLst>
            <pc:docMk/>
            <pc:sldMk cId="3130090910" sldId="1305"/>
            <ac:spMk id="106" creationId="{8003E47F-F698-EBF9-BE78-7F2307E1C46C}"/>
          </ac:spMkLst>
        </pc:spChg>
      </pc:sldChg>
      <pc:sldChg chg="addSp delSp modSp add mod">
        <pc:chgData name="塩谷 晃弘 / Akihiro Shiotani" userId="50aef054-9327-40af-9729-b525352b79f1" providerId="ADAL" clId="{1DEB2CC6-2B76-4BBF-86F4-13A18B16C870}" dt="2022-08-23T23:46:30.143" v="8853" actId="478"/>
        <pc:sldMkLst>
          <pc:docMk/>
          <pc:sldMk cId="570006766" sldId="1306"/>
        </pc:sldMkLst>
        <pc:spChg chg="add del mod">
          <ac:chgData name="塩谷 晃弘 / Akihiro Shiotani" userId="50aef054-9327-40af-9729-b525352b79f1" providerId="ADAL" clId="{1DEB2CC6-2B76-4BBF-86F4-13A18B16C870}" dt="2022-08-23T07:09:20.628" v="6726" actId="478"/>
          <ac:spMkLst>
            <pc:docMk/>
            <pc:sldMk cId="570006766" sldId="1306"/>
            <ac:spMk id="4" creationId="{D98CC896-FDED-FE18-ABC5-01AC8454D465}"/>
          </ac:spMkLst>
        </pc:spChg>
        <pc:spChg chg="add del mod">
          <ac:chgData name="塩谷 晃弘 / Akihiro Shiotani" userId="50aef054-9327-40af-9729-b525352b79f1" providerId="ADAL" clId="{1DEB2CC6-2B76-4BBF-86F4-13A18B16C870}" dt="2022-08-23T07:17:27.416" v="6877" actId="478"/>
          <ac:spMkLst>
            <pc:docMk/>
            <pc:sldMk cId="570006766" sldId="1306"/>
            <ac:spMk id="5" creationId="{8EE1F4B1-7669-3000-DB49-9680E598B632}"/>
          </ac:spMkLst>
        </pc:spChg>
        <pc:spChg chg="add mod">
          <ac:chgData name="塩谷 晃弘 / Akihiro Shiotani" userId="50aef054-9327-40af-9729-b525352b79f1" providerId="ADAL" clId="{1DEB2CC6-2B76-4BBF-86F4-13A18B16C870}" dt="2022-08-23T23:46:08.458" v="8848" actId="1038"/>
          <ac:spMkLst>
            <pc:docMk/>
            <pc:sldMk cId="570006766" sldId="1306"/>
            <ac:spMk id="6" creationId="{28B44BB3-53E0-C779-A3C4-8E17FC2B024F}"/>
          </ac:spMkLst>
        </pc:spChg>
        <pc:spChg chg="add del mod">
          <ac:chgData name="塩谷 晃弘 / Akihiro Shiotani" userId="50aef054-9327-40af-9729-b525352b79f1" providerId="ADAL" clId="{1DEB2CC6-2B76-4BBF-86F4-13A18B16C870}" dt="2022-08-23T07:11:27.711" v="6782" actId="478"/>
          <ac:spMkLst>
            <pc:docMk/>
            <pc:sldMk cId="570006766" sldId="1306"/>
            <ac:spMk id="7" creationId="{29038A34-B939-6BB9-7DB9-09FA758AF80D}"/>
          </ac:spMkLst>
        </pc:spChg>
        <pc:spChg chg="add del">
          <ac:chgData name="塩谷 晃弘 / Akihiro Shiotani" userId="50aef054-9327-40af-9729-b525352b79f1" providerId="ADAL" clId="{1DEB2CC6-2B76-4BBF-86F4-13A18B16C870}" dt="2022-08-23T07:15:37.660" v="6809" actId="22"/>
          <ac:spMkLst>
            <pc:docMk/>
            <pc:sldMk cId="570006766" sldId="1306"/>
            <ac:spMk id="9" creationId="{B95A61B2-C8A7-26F4-A157-C60705ED0E15}"/>
          </ac:spMkLst>
        </pc:spChg>
        <pc:spChg chg="add del">
          <ac:chgData name="塩谷 晃弘 / Akihiro Shiotani" userId="50aef054-9327-40af-9729-b525352b79f1" providerId="ADAL" clId="{1DEB2CC6-2B76-4BBF-86F4-13A18B16C870}" dt="2022-08-23T07:15:42.510" v="6815" actId="22"/>
          <ac:spMkLst>
            <pc:docMk/>
            <pc:sldMk cId="570006766" sldId="1306"/>
            <ac:spMk id="12" creationId="{EF72BCA4-C08F-02BE-C7EC-FD6D9DE18B2E}"/>
          </ac:spMkLst>
        </pc:spChg>
        <pc:spChg chg="add mod">
          <ac:chgData name="塩谷 晃弘 / Akihiro Shiotani" userId="50aef054-9327-40af-9729-b525352b79f1" providerId="ADAL" clId="{1DEB2CC6-2B76-4BBF-86F4-13A18B16C870}" dt="2022-08-23T07:17:21.516" v="6875" actId="207"/>
          <ac:spMkLst>
            <pc:docMk/>
            <pc:sldMk cId="570006766" sldId="1306"/>
            <ac:spMk id="16" creationId="{C8A8B9E1-DFD0-4C2E-D135-3D643BA66F65}"/>
          </ac:spMkLst>
        </pc:spChg>
        <pc:spChg chg="add mod">
          <ac:chgData name="塩谷 晃弘 / Akihiro Shiotani" userId="50aef054-9327-40af-9729-b525352b79f1" providerId="ADAL" clId="{1DEB2CC6-2B76-4BBF-86F4-13A18B16C870}" dt="2022-08-23T07:17:35.314" v="6883" actId="1076"/>
          <ac:spMkLst>
            <pc:docMk/>
            <pc:sldMk cId="570006766" sldId="1306"/>
            <ac:spMk id="18" creationId="{6CFBE760-7442-415F-FBB4-D8795B7864A4}"/>
          </ac:spMkLst>
        </pc:spChg>
        <pc:spChg chg="add mod">
          <ac:chgData name="塩谷 晃弘 / Akihiro Shiotani" userId="50aef054-9327-40af-9729-b525352b79f1" providerId="ADAL" clId="{1DEB2CC6-2B76-4BBF-86F4-13A18B16C870}" dt="2022-08-23T07:18:50.907" v="6923" actId="14100"/>
          <ac:spMkLst>
            <pc:docMk/>
            <pc:sldMk cId="570006766" sldId="1306"/>
            <ac:spMk id="19" creationId="{B9D0BB70-5AEE-FDCA-EC04-45DEBD797A8C}"/>
          </ac:spMkLst>
        </pc:spChg>
        <pc:spChg chg="add del mod">
          <ac:chgData name="塩谷 晃弘 / Akihiro Shiotani" userId="50aef054-9327-40af-9729-b525352b79f1" providerId="ADAL" clId="{1DEB2CC6-2B76-4BBF-86F4-13A18B16C870}" dt="2022-08-23T23:46:30.143" v="8853" actId="478"/>
          <ac:spMkLst>
            <pc:docMk/>
            <pc:sldMk cId="570006766" sldId="1306"/>
            <ac:spMk id="20" creationId="{728F099E-2758-96A6-F959-67F621112E79}"/>
          </ac:spMkLst>
        </pc:spChg>
        <pc:spChg chg="mod">
          <ac:chgData name="塩谷 晃弘 / Akihiro Shiotani" userId="50aef054-9327-40af-9729-b525352b79f1" providerId="ADAL" clId="{1DEB2CC6-2B76-4BBF-86F4-13A18B16C870}" dt="2022-08-23T07:19:33.981" v="6939" actId="20577"/>
          <ac:spMkLst>
            <pc:docMk/>
            <pc:sldMk cId="570006766" sldId="1306"/>
            <ac:spMk id="71" creationId="{3D52BF7E-0D7E-51AD-6431-2BCF1787C21F}"/>
          </ac:spMkLst>
        </pc:spChg>
        <pc:spChg chg="mod">
          <ac:chgData name="塩谷 晃弘 / Akihiro Shiotani" userId="50aef054-9327-40af-9729-b525352b79f1" providerId="ADAL" clId="{1DEB2CC6-2B76-4BBF-86F4-13A18B16C870}" dt="2022-08-23T23:46:14.829" v="8849" actId="1076"/>
          <ac:spMkLst>
            <pc:docMk/>
            <pc:sldMk cId="570006766" sldId="1306"/>
            <ac:spMk id="75" creationId="{74ECA935-330F-5FD5-2885-1294B966EBBA}"/>
          </ac:spMkLst>
        </pc:spChg>
        <pc:spChg chg="mod">
          <ac:chgData name="塩谷 晃弘 / Akihiro Shiotani" userId="50aef054-9327-40af-9729-b525352b79f1" providerId="ADAL" clId="{1DEB2CC6-2B76-4BBF-86F4-13A18B16C870}" dt="2022-08-23T07:17:50.635" v="6888" actId="1076"/>
          <ac:spMkLst>
            <pc:docMk/>
            <pc:sldMk cId="570006766" sldId="1306"/>
            <ac:spMk id="78" creationId="{66838941-F8D4-8759-B8C3-D3C5AB2CE195}"/>
          </ac:spMkLst>
        </pc:spChg>
        <pc:spChg chg="del">
          <ac:chgData name="塩谷 晃弘 / Akihiro Shiotani" userId="50aef054-9327-40af-9729-b525352b79f1" providerId="ADAL" clId="{1DEB2CC6-2B76-4BBF-86F4-13A18B16C870}" dt="2022-08-23T07:09:06.077" v="6721" actId="478"/>
          <ac:spMkLst>
            <pc:docMk/>
            <pc:sldMk cId="570006766" sldId="1306"/>
            <ac:spMk id="79" creationId="{51F91539-8A5E-FDCE-F79C-2296B8C289F5}"/>
          </ac:spMkLst>
        </pc:spChg>
        <pc:spChg chg="del mod">
          <ac:chgData name="塩谷 晃弘 / Akihiro Shiotani" userId="50aef054-9327-40af-9729-b525352b79f1" providerId="ADAL" clId="{1DEB2CC6-2B76-4BBF-86F4-13A18B16C870}" dt="2022-08-23T07:17:28.403" v="6878" actId="478"/>
          <ac:spMkLst>
            <pc:docMk/>
            <pc:sldMk cId="570006766" sldId="1306"/>
            <ac:spMk id="94" creationId="{3E4538A4-A889-47A8-944A-B28D8F0A8D7A}"/>
          </ac:spMkLst>
        </pc:spChg>
      </pc:sldChg>
      <pc:sldChg chg="addSp delSp modSp add mod">
        <pc:chgData name="塩谷 晃弘 / Akihiro Shiotani" userId="50aef054-9327-40af-9729-b525352b79f1" providerId="ADAL" clId="{1DEB2CC6-2B76-4BBF-86F4-13A18B16C870}" dt="2022-08-23T07:39:45.449" v="8045" actId="20577"/>
        <pc:sldMkLst>
          <pc:docMk/>
          <pc:sldMk cId="4050119307" sldId="1307"/>
        </pc:sldMkLst>
        <pc:spChg chg="del">
          <ac:chgData name="塩谷 晃弘 / Akihiro Shiotani" userId="50aef054-9327-40af-9729-b525352b79f1" providerId="ADAL" clId="{1DEB2CC6-2B76-4BBF-86F4-13A18B16C870}" dt="2022-08-23T07:22:41.753" v="7062" actId="478"/>
          <ac:spMkLst>
            <pc:docMk/>
            <pc:sldMk cId="4050119307" sldId="1307"/>
            <ac:spMk id="3" creationId="{E8D993FE-4EEB-8CF4-89F3-30F8333C9AC0}"/>
          </ac:spMkLst>
        </pc:spChg>
        <pc:spChg chg="del">
          <ac:chgData name="塩谷 晃弘 / Akihiro Shiotani" userId="50aef054-9327-40af-9729-b525352b79f1" providerId="ADAL" clId="{1DEB2CC6-2B76-4BBF-86F4-13A18B16C870}" dt="2022-08-23T07:22:41.753" v="7062" actId="478"/>
          <ac:spMkLst>
            <pc:docMk/>
            <pc:sldMk cId="4050119307" sldId="1307"/>
            <ac:spMk id="6" creationId="{28B44BB3-53E0-C779-A3C4-8E17FC2B024F}"/>
          </ac:spMkLst>
        </pc:spChg>
        <pc:spChg chg="del">
          <ac:chgData name="塩谷 晃弘 / Akihiro Shiotani" userId="50aef054-9327-40af-9729-b525352b79f1" providerId="ADAL" clId="{1DEB2CC6-2B76-4BBF-86F4-13A18B16C870}" dt="2022-08-23T07:22:41.753" v="7062" actId="478"/>
          <ac:spMkLst>
            <pc:docMk/>
            <pc:sldMk cId="4050119307" sldId="1307"/>
            <ac:spMk id="16" creationId="{C8A8B9E1-DFD0-4C2E-D135-3D643BA66F65}"/>
          </ac:spMkLst>
        </pc:spChg>
        <pc:spChg chg="del">
          <ac:chgData name="塩谷 晃弘 / Akihiro Shiotani" userId="50aef054-9327-40af-9729-b525352b79f1" providerId="ADAL" clId="{1DEB2CC6-2B76-4BBF-86F4-13A18B16C870}" dt="2022-08-23T07:22:41.753" v="7062" actId="478"/>
          <ac:spMkLst>
            <pc:docMk/>
            <pc:sldMk cId="4050119307" sldId="1307"/>
            <ac:spMk id="18" creationId="{6CFBE760-7442-415F-FBB4-D8795B7864A4}"/>
          </ac:spMkLst>
        </pc:spChg>
        <pc:spChg chg="del">
          <ac:chgData name="塩谷 晃弘 / Akihiro Shiotani" userId="50aef054-9327-40af-9729-b525352b79f1" providerId="ADAL" clId="{1DEB2CC6-2B76-4BBF-86F4-13A18B16C870}" dt="2022-08-23T07:22:41.753" v="7062" actId="478"/>
          <ac:spMkLst>
            <pc:docMk/>
            <pc:sldMk cId="4050119307" sldId="1307"/>
            <ac:spMk id="19" creationId="{B9D0BB70-5AEE-FDCA-EC04-45DEBD797A8C}"/>
          </ac:spMkLst>
        </pc:spChg>
        <pc:spChg chg="add del mod">
          <ac:chgData name="塩谷 晃弘 / Akihiro Shiotani" userId="50aef054-9327-40af-9729-b525352b79f1" providerId="ADAL" clId="{1DEB2CC6-2B76-4BBF-86F4-13A18B16C870}" dt="2022-08-23T07:28:35.979" v="7108"/>
          <ac:spMkLst>
            <pc:docMk/>
            <pc:sldMk cId="4050119307" sldId="1307"/>
            <ac:spMk id="20" creationId="{CD7BE649-FA2E-BDE2-5014-B8A21A1F0175}"/>
          </ac:spMkLst>
        </pc:spChg>
        <pc:spChg chg="add del">
          <ac:chgData name="塩谷 晃弘 / Akihiro Shiotani" userId="50aef054-9327-40af-9729-b525352b79f1" providerId="ADAL" clId="{1DEB2CC6-2B76-4BBF-86F4-13A18B16C870}" dt="2022-08-23T07:28:43.533" v="7114"/>
          <ac:spMkLst>
            <pc:docMk/>
            <pc:sldMk cId="4050119307" sldId="1307"/>
            <ac:spMk id="21" creationId="{AA071F8D-9E62-D92B-13B1-C1211244318D}"/>
          </ac:spMkLst>
        </pc:spChg>
        <pc:spChg chg="add mod">
          <ac:chgData name="塩谷 晃弘 / Akihiro Shiotani" userId="50aef054-9327-40af-9729-b525352b79f1" providerId="ADAL" clId="{1DEB2CC6-2B76-4BBF-86F4-13A18B16C870}" dt="2022-08-23T07:34:37.927" v="7446" actId="1037"/>
          <ac:spMkLst>
            <pc:docMk/>
            <pc:sldMk cId="4050119307" sldId="1307"/>
            <ac:spMk id="24" creationId="{5233AFDC-A7AE-A3C0-69D7-2EA1D66124F2}"/>
          </ac:spMkLst>
        </pc:spChg>
        <pc:spChg chg="add mod">
          <ac:chgData name="塩谷 晃弘 / Akihiro Shiotani" userId="50aef054-9327-40af-9729-b525352b79f1" providerId="ADAL" clId="{1DEB2CC6-2B76-4BBF-86F4-13A18B16C870}" dt="2022-08-23T07:34:37.927" v="7446" actId="1037"/>
          <ac:spMkLst>
            <pc:docMk/>
            <pc:sldMk cId="4050119307" sldId="1307"/>
            <ac:spMk id="25" creationId="{E7959A1A-C9E7-8EE4-A6F1-6DE5E334A336}"/>
          </ac:spMkLst>
        </pc:spChg>
        <pc:spChg chg="add mod">
          <ac:chgData name="塩谷 晃弘 / Akihiro Shiotani" userId="50aef054-9327-40af-9729-b525352b79f1" providerId="ADAL" clId="{1DEB2CC6-2B76-4BBF-86F4-13A18B16C870}" dt="2022-08-23T07:34:37.927" v="7446" actId="1037"/>
          <ac:spMkLst>
            <pc:docMk/>
            <pc:sldMk cId="4050119307" sldId="1307"/>
            <ac:spMk id="26" creationId="{01B5D4C5-C73A-BEDE-638F-57B6E0B3CB93}"/>
          </ac:spMkLst>
        </pc:spChg>
        <pc:spChg chg="add mod">
          <ac:chgData name="塩谷 晃弘 / Akihiro Shiotani" userId="50aef054-9327-40af-9729-b525352b79f1" providerId="ADAL" clId="{1DEB2CC6-2B76-4BBF-86F4-13A18B16C870}" dt="2022-08-23T07:34:37.927" v="7446" actId="1037"/>
          <ac:spMkLst>
            <pc:docMk/>
            <pc:sldMk cId="4050119307" sldId="1307"/>
            <ac:spMk id="27" creationId="{3088A422-C743-3A45-1559-F43AC5851B50}"/>
          </ac:spMkLst>
        </pc:spChg>
        <pc:spChg chg="add mod">
          <ac:chgData name="塩谷 晃弘 / Akihiro Shiotani" userId="50aef054-9327-40af-9729-b525352b79f1" providerId="ADAL" clId="{1DEB2CC6-2B76-4BBF-86F4-13A18B16C870}" dt="2022-08-23T07:34:37.927" v="7446" actId="1037"/>
          <ac:spMkLst>
            <pc:docMk/>
            <pc:sldMk cId="4050119307" sldId="1307"/>
            <ac:spMk id="30" creationId="{92DC8F6F-D536-A257-CBF7-68F6B9546E6F}"/>
          </ac:spMkLst>
        </pc:spChg>
        <pc:spChg chg="add mod">
          <ac:chgData name="塩谷 晃弘 / Akihiro Shiotani" userId="50aef054-9327-40af-9729-b525352b79f1" providerId="ADAL" clId="{1DEB2CC6-2B76-4BBF-86F4-13A18B16C870}" dt="2022-08-23T07:34:37.927" v="7446" actId="1037"/>
          <ac:spMkLst>
            <pc:docMk/>
            <pc:sldMk cId="4050119307" sldId="1307"/>
            <ac:spMk id="33" creationId="{1A521EB3-BCCB-1C55-CA0C-DDD3E0D3F076}"/>
          </ac:spMkLst>
        </pc:spChg>
        <pc:spChg chg="add mod">
          <ac:chgData name="塩谷 晃弘 / Akihiro Shiotani" userId="50aef054-9327-40af-9729-b525352b79f1" providerId="ADAL" clId="{1DEB2CC6-2B76-4BBF-86F4-13A18B16C870}" dt="2022-08-23T07:34:37.927" v="7446" actId="1037"/>
          <ac:spMkLst>
            <pc:docMk/>
            <pc:sldMk cId="4050119307" sldId="1307"/>
            <ac:spMk id="34" creationId="{7C3BBC9A-4C31-536E-5C09-AAE534291489}"/>
          </ac:spMkLst>
        </pc:spChg>
        <pc:spChg chg="add mod">
          <ac:chgData name="塩谷 晃弘 / Akihiro Shiotani" userId="50aef054-9327-40af-9729-b525352b79f1" providerId="ADAL" clId="{1DEB2CC6-2B76-4BBF-86F4-13A18B16C870}" dt="2022-08-23T07:34:37.927" v="7446" actId="1037"/>
          <ac:spMkLst>
            <pc:docMk/>
            <pc:sldMk cId="4050119307" sldId="1307"/>
            <ac:spMk id="39" creationId="{DB3D1B90-F5B8-D922-7501-4C012E074BB2}"/>
          </ac:spMkLst>
        </pc:spChg>
        <pc:spChg chg="add mod">
          <ac:chgData name="塩谷 晃弘 / Akihiro Shiotani" userId="50aef054-9327-40af-9729-b525352b79f1" providerId="ADAL" clId="{1DEB2CC6-2B76-4BBF-86F4-13A18B16C870}" dt="2022-08-23T07:34:37.927" v="7446" actId="1037"/>
          <ac:spMkLst>
            <pc:docMk/>
            <pc:sldMk cId="4050119307" sldId="1307"/>
            <ac:spMk id="40" creationId="{DB85AF31-8AC0-CD8F-D42A-3DDB2040000E}"/>
          </ac:spMkLst>
        </pc:spChg>
        <pc:spChg chg="add mod">
          <ac:chgData name="塩谷 晃弘 / Akihiro Shiotani" userId="50aef054-9327-40af-9729-b525352b79f1" providerId="ADAL" clId="{1DEB2CC6-2B76-4BBF-86F4-13A18B16C870}" dt="2022-08-23T07:34:37.927" v="7446" actId="1037"/>
          <ac:spMkLst>
            <pc:docMk/>
            <pc:sldMk cId="4050119307" sldId="1307"/>
            <ac:spMk id="41" creationId="{1DB416EC-101E-07DF-BE55-3462F6834593}"/>
          </ac:spMkLst>
        </pc:spChg>
        <pc:spChg chg="add mod">
          <ac:chgData name="塩谷 晃弘 / Akihiro Shiotani" userId="50aef054-9327-40af-9729-b525352b79f1" providerId="ADAL" clId="{1DEB2CC6-2B76-4BBF-86F4-13A18B16C870}" dt="2022-08-23T07:39:45.449" v="8045" actId="20577"/>
          <ac:spMkLst>
            <pc:docMk/>
            <pc:sldMk cId="4050119307" sldId="1307"/>
            <ac:spMk id="42" creationId="{4009AC86-9AF2-DB03-EC0E-E6D12B99AFDF}"/>
          </ac:spMkLst>
        </pc:spChg>
        <pc:spChg chg="add mod">
          <ac:chgData name="塩谷 晃弘 / Akihiro Shiotani" userId="50aef054-9327-40af-9729-b525352b79f1" providerId="ADAL" clId="{1DEB2CC6-2B76-4BBF-86F4-13A18B16C870}" dt="2022-08-23T07:35:20.960" v="7542" actId="1076"/>
          <ac:spMkLst>
            <pc:docMk/>
            <pc:sldMk cId="4050119307" sldId="1307"/>
            <ac:spMk id="43" creationId="{D9EEEA8C-4F77-4EA2-7051-3E5224A783E3}"/>
          </ac:spMkLst>
        </pc:spChg>
        <pc:spChg chg="del">
          <ac:chgData name="塩谷 晃弘 / Akihiro Shiotani" userId="50aef054-9327-40af-9729-b525352b79f1" providerId="ADAL" clId="{1DEB2CC6-2B76-4BBF-86F4-13A18B16C870}" dt="2022-08-23T07:22:41.753" v="7062" actId="478"/>
          <ac:spMkLst>
            <pc:docMk/>
            <pc:sldMk cId="4050119307" sldId="1307"/>
            <ac:spMk id="62" creationId="{F24CB082-BC19-34A0-9E51-32665D4EBDDC}"/>
          </ac:spMkLst>
        </pc:spChg>
        <pc:spChg chg="del">
          <ac:chgData name="塩谷 晃弘 / Akihiro Shiotani" userId="50aef054-9327-40af-9729-b525352b79f1" providerId="ADAL" clId="{1DEB2CC6-2B76-4BBF-86F4-13A18B16C870}" dt="2022-08-23T07:22:41.753" v="7062" actId="478"/>
          <ac:spMkLst>
            <pc:docMk/>
            <pc:sldMk cId="4050119307" sldId="1307"/>
            <ac:spMk id="63" creationId="{D977A90A-7910-B9B9-C475-BDB45B24BF29}"/>
          </ac:spMkLst>
        </pc:spChg>
        <pc:spChg chg="del">
          <ac:chgData name="塩谷 晃弘 / Akihiro Shiotani" userId="50aef054-9327-40af-9729-b525352b79f1" providerId="ADAL" clId="{1DEB2CC6-2B76-4BBF-86F4-13A18B16C870}" dt="2022-08-23T07:22:41.753" v="7062" actId="478"/>
          <ac:spMkLst>
            <pc:docMk/>
            <pc:sldMk cId="4050119307" sldId="1307"/>
            <ac:spMk id="64" creationId="{6CCCD443-9F02-10DA-75F4-2A08CF3B3FBF}"/>
          </ac:spMkLst>
        </pc:spChg>
        <pc:spChg chg="del">
          <ac:chgData name="塩谷 晃弘 / Akihiro Shiotani" userId="50aef054-9327-40af-9729-b525352b79f1" providerId="ADAL" clId="{1DEB2CC6-2B76-4BBF-86F4-13A18B16C870}" dt="2022-08-23T07:22:41.753" v="7062" actId="478"/>
          <ac:spMkLst>
            <pc:docMk/>
            <pc:sldMk cId="4050119307" sldId="1307"/>
            <ac:spMk id="66" creationId="{2D2F9AA0-ADB6-30BB-E0CF-94258274441F}"/>
          </ac:spMkLst>
        </pc:spChg>
        <pc:spChg chg="del">
          <ac:chgData name="塩谷 晃弘 / Akihiro Shiotani" userId="50aef054-9327-40af-9729-b525352b79f1" providerId="ADAL" clId="{1DEB2CC6-2B76-4BBF-86F4-13A18B16C870}" dt="2022-08-23T07:22:41.753" v="7062" actId="478"/>
          <ac:spMkLst>
            <pc:docMk/>
            <pc:sldMk cId="4050119307" sldId="1307"/>
            <ac:spMk id="75" creationId="{74ECA935-330F-5FD5-2885-1294B966EBBA}"/>
          </ac:spMkLst>
        </pc:spChg>
        <pc:spChg chg="del">
          <ac:chgData name="塩谷 晃弘 / Akihiro Shiotani" userId="50aef054-9327-40af-9729-b525352b79f1" providerId="ADAL" clId="{1DEB2CC6-2B76-4BBF-86F4-13A18B16C870}" dt="2022-08-23T07:22:41.753" v="7062" actId="478"/>
          <ac:spMkLst>
            <pc:docMk/>
            <pc:sldMk cId="4050119307" sldId="1307"/>
            <ac:spMk id="78" creationId="{66838941-F8D4-8759-B8C3-D3C5AB2CE195}"/>
          </ac:spMkLst>
        </pc:spChg>
        <pc:spChg chg="del">
          <ac:chgData name="塩谷 晃弘 / Akihiro Shiotani" userId="50aef054-9327-40af-9729-b525352b79f1" providerId="ADAL" clId="{1DEB2CC6-2B76-4BBF-86F4-13A18B16C870}" dt="2022-08-23T07:22:41.753" v="7062" actId="478"/>
          <ac:spMkLst>
            <pc:docMk/>
            <pc:sldMk cId="4050119307" sldId="1307"/>
            <ac:spMk id="85" creationId="{0F9A2E22-1502-C889-E855-A9E7C1B0D5B1}"/>
          </ac:spMkLst>
        </pc:spChg>
        <pc:spChg chg="del">
          <ac:chgData name="塩谷 晃弘 / Akihiro Shiotani" userId="50aef054-9327-40af-9729-b525352b79f1" providerId="ADAL" clId="{1DEB2CC6-2B76-4BBF-86F4-13A18B16C870}" dt="2022-08-23T07:22:41.753" v="7062" actId="478"/>
          <ac:spMkLst>
            <pc:docMk/>
            <pc:sldMk cId="4050119307" sldId="1307"/>
            <ac:spMk id="88" creationId="{DA7C84A2-41CE-650D-7241-17EB6622A365}"/>
          </ac:spMkLst>
        </pc:spChg>
        <pc:spChg chg="del">
          <ac:chgData name="塩谷 晃弘 / Akihiro Shiotani" userId="50aef054-9327-40af-9729-b525352b79f1" providerId="ADAL" clId="{1DEB2CC6-2B76-4BBF-86F4-13A18B16C870}" dt="2022-08-23T07:22:41.753" v="7062" actId="478"/>
          <ac:spMkLst>
            <pc:docMk/>
            <pc:sldMk cId="4050119307" sldId="1307"/>
            <ac:spMk id="106" creationId="{8003E47F-F698-EBF9-BE78-7F2307E1C46C}"/>
          </ac:spMkLst>
        </pc:spChg>
        <pc:spChg chg="del">
          <ac:chgData name="塩谷 晃弘 / Akihiro Shiotani" userId="50aef054-9327-40af-9729-b525352b79f1" providerId="ADAL" clId="{1DEB2CC6-2B76-4BBF-86F4-13A18B16C870}" dt="2022-08-23T07:22:41.753" v="7062" actId="478"/>
          <ac:spMkLst>
            <pc:docMk/>
            <pc:sldMk cId="4050119307" sldId="1307"/>
            <ac:spMk id="107" creationId="{012BE3A8-9E99-6AC5-1382-292901676434}"/>
          </ac:spMkLst>
        </pc:spChg>
        <pc:grpChg chg="del">
          <ac:chgData name="塩谷 晃弘 / Akihiro Shiotani" userId="50aef054-9327-40af-9729-b525352b79f1" providerId="ADAL" clId="{1DEB2CC6-2B76-4BBF-86F4-13A18B16C870}" dt="2022-08-23T07:22:41.753" v="7062" actId="478"/>
          <ac:grpSpMkLst>
            <pc:docMk/>
            <pc:sldMk cId="4050119307" sldId="1307"/>
            <ac:grpSpMk id="28" creationId="{D52AD544-39C9-7EF5-E893-CDE202FB27ED}"/>
          </ac:grpSpMkLst>
        </pc:grpChg>
        <pc:grpChg chg="del">
          <ac:chgData name="塩谷 晃弘 / Akihiro Shiotani" userId="50aef054-9327-40af-9729-b525352b79f1" providerId="ADAL" clId="{1DEB2CC6-2B76-4BBF-86F4-13A18B16C870}" dt="2022-08-23T07:22:41.753" v="7062" actId="478"/>
          <ac:grpSpMkLst>
            <pc:docMk/>
            <pc:sldMk cId="4050119307" sldId="1307"/>
            <ac:grpSpMk id="47" creationId="{83D1DB45-CFE5-F5F5-ED08-2701C78038F4}"/>
          </ac:grpSpMkLst>
        </pc:grpChg>
        <pc:grpChg chg="del">
          <ac:chgData name="塩谷 晃弘 / Akihiro Shiotani" userId="50aef054-9327-40af-9729-b525352b79f1" providerId="ADAL" clId="{1DEB2CC6-2B76-4BBF-86F4-13A18B16C870}" dt="2022-08-23T07:22:41.753" v="7062" actId="478"/>
          <ac:grpSpMkLst>
            <pc:docMk/>
            <pc:sldMk cId="4050119307" sldId="1307"/>
            <ac:grpSpMk id="51" creationId="{406EDCE6-959F-4B68-7426-C67E767037E6}"/>
          </ac:grpSpMkLst>
        </pc:grpChg>
        <pc:picChg chg="add del mod">
          <ac:chgData name="塩谷 晃弘 / Akihiro Shiotani" userId="50aef054-9327-40af-9729-b525352b79f1" providerId="ADAL" clId="{1DEB2CC6-2B76-4BBF-86F4-13A18B16C870}" dt="2022-08-23T07:25:05.565" v="7084" actId="478"/>
          <ac:picMkLst>
            <pc:docMk/>
            <pc:sldMk cId="4050119307" sldId="1307"/>
            <ac:picMk id="5" creationId="{BDF26DA0-8CD9-2D9A-164A-056260F8829B}"/>
          </ac:picMkLst>
        </pc:picChg>
        <pc:picChg chg="add del mod">
          <ac:chgData name="塩谷 晃弘 / Akihiro Shiotani" userId="50aef054-9327-40af-9729-b525352b79f1" providerId="ADAL" clId="{1DEB2CC6-2B76-4BBF-86F4-13A18B16C870}" dt="2022-08-23T07:25:05.565" v="7084" actId="478"/>
          <ac:picMkLst>
            <pc:docMk/>
            <pc:sldMk cId="4050119307" sldId="1307"/>
            <ac:picMk id="8" creationId="{FF29BB1A-FB3F-3EC2-6FBD-A03CAEE736EF}"/>
          </ac:picMkLst>
        </pc:picChg>
        <pc:picChg chg="add del mod">
          <ac:chgData name="塩谷 晃弘 / Akihiro Shiotani" userId="50aef054-9327-40af-9729-b525352b79f1" providerId="ADAL" clId="{1DEB2CC6-2B76-4BBF-86F4-13A18B16C870}" dt="2022-08-23T07:25:05.565" v="7084" actId="478"/>
          <ac:picMkLst>
            <pc:docMk/>
            <pc:sldMk cId="4050119307" sldId="1307"/>
            <ac:picMk id="10" creationId="{2A34F271-B551-596C-894A-7AF0F8152E73}"/>
          </ac:picMkLst>
        </pc:picChg>
        <pc:picChg chg="add del mod">
          <ac:chgData name="塩谷 晃弘 / Akihiro Shiotani" userId="50aef054-9327-40af-9729-b525352b79f1" providerId="ADAL" clId="{1DEB2CC6-2B76-4BBF-86F4-13A18B16C870}" dt="2022-08-23T07:25:05.565" v="7084" actId="478"/>
          <ac:picMkLst>
            <pc:docMk/>
            <pc:sldMk cId="4050119307" sldId="1307"/>
            <ac:picMk id="13" creationId="{A256D90A-4B02-4BB5-E208-A46BF8A78013}"/>
          </ac:picMkLst>
        </pc:picChg>
        <pc:picChg chg="add mod modCrop">
          <ac:chgData name="塩谷 晃弘 / Akihiro Shiotani" userId="50aef054-9327-40af-9729-b525352b79f1" providerId="ADAL" clId="{1DEB2CC6-2B76-4BBF-86F4-13A18B16C870}" dt="2022-08-23T07:34:37.927" v="7446" actId="1037"/>
          <ac:picMkLst>
            <pc:docMk/>
            <pc:sldMk cId="4050119307" sldId="1307"/>
            <ac:picMk id="23" creationId="{00028B2F-7185-C419-133B-61D8DFB8F228}"/>
          </ac:picMkLst>
        </pc:picChg>
        <pc:picChg chg="add del mod">
          <ac:chgData name="塩谷 晃弘 / Akihiro Shiotani" userId="50aef054-9327-40af-9729-b525352b79f1" providerId="ADAL" clId="{1DEB2CC6-2B76-4BBF-86F4-13A18B16C870}" dt="2022-08-23T07:28:08.137" v="7098" actId="478"/>
          <ac:picMkLst>
            <pc:docMk/>
            <pc:sldMk cId="4050119307" sldId="1307"/>
            <ac:picMk id="1026" creationId="{7A52CC2C-2BB7-780F-03C7-CB8589C708DE}"/>
          </ac:picMkLst>
        </pc:picChg>
        <pc:picChg chg="add del mod">
          <ac:chgData name="塩谷 晃弘 / Akihiro Shiotani" userId="50aef054-9327-40af-9729-b525352b79f1" providerId="ADAL" clId="{1DEB2CC6-2B76-4BBF-86F4-13A18B16C870}" dt="2022-08-23T07:28:31.430" v="7104" actId="478"/>
          <ac:picMkLst>
            <pc:docMk/>
            <pc:sldMk cId="4050119307" sldId="1307"/>
            <ac:picMk id="1028" creationId="{FF13B7CA-A4B1-C08C-331F-2D559264E8D8}"/>
          </ac:picMkLst>
        </pc:picChg>
        <pc:cxnChg chg="mod">
          <ac:chgData name="塩谷 晃弘 / Akihiro Shiotani" userId="50aef054-9327-40af-9729-b525352b79f1" providerId="ADAL" clId="{1DEB2CC6-2B76-4BBF-86F4-13A18B16C870}" dt="2022-08-23T07:22:41.753" v="7062" actId="478"/>
          <ac:cxnSpMkLst>
            <pc:docMk/>
            <pc:sldMk cId="4050119307" sldId="1307"/>
            <ac:cxnSpMk id="17" creationId="{9CDE9FC9-9AE8-29CD-D071-A0461C3D5C2A}"/>
          </ac:cxnSpMkLst>
        </pc:cxnChg>
        <pc:cxnChg chg="mod">
          <ac:chgData name="塩谷 晃弘 / Akihiro Shiotani" userId="50aef054-9327-40af-9729-b525352b79f1" providerId="ADAL" clId="{1DEB2CC6-2B76-4BBF-86F4-13A18B16C870}" dt="2022-08-23T07:22:41.753" v="7062" actId="478"/>
          <ac:cxnSpMkLst>
            <pc:docMk/>
            <pc:sldMk cId="4050119307" sldId="1307"/>
            <ac:cxnSpMk id="22" creationId="{74E25260-EEFF-3D29-44A2-57C24C1D8229}"/>
          </ac:cxnSpMkLst>
        </pc:cxnChg>
        <pc:cxnChg chg="add del mod">
          <ac:chgData name="塩谷 晃弘 / Akihiro Shiotani" userId="50aef054-9327-40af-9729-b525352b79f1" providerId="ADAL" clId="{1DEB2CC6-2B76-4BBF-86F4-13A18B16C870}" dt="2022-08-23T07:31:34.989" v="7204" actId="478"/>
          <ac:cxnSpMkLst>
            <pc:docMk/>
            <pc:sldMk cId="4050119307" sldId="1307"/>
            <ac:cxnSpMk id="36" creationId="{3900A429-91CB-9595-37BB-E054EA52830E}"/>
          </ac:cxnSpMkLst>
        </pc:cxnChg>
        <pc:cxnChg chg="del">
          <ac:chgData name="塩谷 晃弘 / Akihiro Shiotani" userId="50aef054-9327-40af-9729-b525352b79f1" providerId="ADAL" clId="{1DEB2CC6-2B76-4BBF-86F4-13A18B16C870}" dt="2022-08-23T07:22:41.753" v="7062" actId="478"/>
          <ac:cxnSpMkLst>
            <pc:docMk/>
            <pc:sldMk cId="4050119307" sldId="1307"/>
            <ac:cxnSpMk id="49" creationId="{72B168CA-46C1-3478-0AB8-339FEDB4AAC0}"/>
          </ac:cxnSpMkLst>
        </pc:cxnChg>
        <pc:cxnChg chg="del">
          <ac:chgData name="塩谷 晃弘 / Akihiro Shiotani" userId="50aef054-9327-40af-9729-b525352b79f1" providerId="ADAL" clId="{1DEB2CC6-2B76-4BBF-86F4-13A18B16C870}" dt="2022-08-23T07:22:41.753" v="7062" actId="478"/>
          <ac:cxnSpMkLst>
            <pc:docMk/>
            <pc:sldMk cId="4050119307" sldId="1307"/>
            <ac:cxnSpMk id="80" creationId="{3E683018-6FB2-F1DD-EDA7-2622BE2E387D}"/>
          </ac:cxnSpMkLst>
        </pc:cxnChg>
        <pc:cxnChg chg="del">
          <ac:chgData name="塩谷 晃弘 / Akihiro Shiotani" userId="50aef054-9327-40af-9729-b525352b79f1" providerId="ADAL" clId="{1DEB2CC6-2B76-4BBF-86F4-13A18B16C870}" dt="2022-08-23T07:22:41.753" v="7062" actId="478"/>
          <ac:cxnSpMkLst>
            <pc:docMk/>
            <pc:sldMk cId="4050119307" sldId="1307"/>
            <ac:cxnSpMk id="86" creationId="{E79153C1-B3B8-8059-0DF2-6E036A7A9B90}"/>
          </ac:cxnSpMkLst>
        </pc:cxnChg>
        <pc:cxnChg chg="del">
          <ac:chgData name="塩谷 晃弘 / Akihiro Shiotani" userId="50aef054-9327-40af-9729-b525352b79f1" providerId="ADAL" clId="{1DEB2CC6-2B76-4BBF-86F4-13A18B16C870}" dt="2022-08-23T07:22:41.753" v="7062" actId="478"/>
          <ac:cxnSpMkLst>
            <pc:docMk/>
            <pc:sldMk cId="4050119307" sldId="1307"/>
            <ac:cxnSpMk id="95" creationId="{E60B2173-6E3A-29D0-1108-50F1B808DB70}"/>
          </ac:cxnSpMkLst>
        </pc:cxnChg>
        <pc:cxnChg chg="del">
          <ac:chgData name="塩谷 晃弘 / Akihiro Shiotani" userId="50aef054-9327-40af-9729-b525352b79f1" providerId="ADAL" clId="{1DEB2CC6-2B76-4BBF-86F4-13A18B16C870}" dt="2022-08-23T07:22:41.753" v="7062" actId="478"/>
          <ac:cxnSpMkLst>
            <pc:docMk/>
            <pc:sldMk cId="4050119307" sldId="1307"/>
            <ac:cxnSpMk id="98" creationId="{C40D3DDA-6B7A-C668-E41F-2F4E2C26A615}"/>
          </ac:cxnSpMkLst>
        </pc:cxnChg>
      </pc:sldChg>
      <pc:sldChg chg="addSp delSp modSp add mod">
        <pc:chgData name="塩谷 晃弘 / Akihiro Shiotani" userId="50aef054-9327-40af-9729-b525352b79f1" providerId="ADAL" clId="{1DEB2CC6-2B76-4BBF-86F4-13A18B16C870}" dt="2022-08-23T07:41:20.850" v="8147" actId="1036"/>
        <pc:sldMkLst>
          <pc:docMk/>
          <pc:sldMk cId="44330600" sldId="1308"/>
        </pc:sldMkLst>
        <pc:spChg chg="add mod">
          <ac:chgData name="塩谷 晃弘 / Akihiro Shiotani" userId="50aef054-9327-40af-9729-b525352b79f1" providerId="ADAL" clId="{1DEB2CC6-2B76-4BBF-86F4-13A18B16C870}" dt="2022-08-23T07:41:20.850" v="8147" actId="1036"/>
          <ac:spMkLst>
            <pc:docMk/>
            <pc:sldMk cId="44330600" sldId="1308"/>
            <ac:spMk id="3" creationId="{137C6BB1-5D24-BD79-61E4-764055B59F02}"/>
          </ac:spMkLst>
        </pc:spChg>
        <pc:spChg chg="mod">
          <ac:chgData name="塩谷 晃弘 / Akihiro Shiotani" userId="50aef054-9327-40af-9729-b525352b79f1" providerId="ADAL" clId="{1DEB2CC6-2B76-4BBF-86F4-13A18B16C870}" dt="2022-08-23T07:38:34.998" v="7945" actId="20577"/>
          <ac:spMkLst>
            <pc:docMk/>
            <pc:sldMk cId="44330600" sldId="1308"/>
            <ac:spMk id="71" creationId="{3D52BF7E-0D7E-51AD-6431-2BCF1787C21F}"/>
          </ac:spMkLst>
        </pc:spChg>
        <pc:picChg chg="mod">
          <ac:chgData name="塩谷 晃弘 / Akihiro Shiotani" userId="50aef054-9327-40af-9729-b525352b79f1" providerId="ADAL" clId="{1DEB2CC6-2B76-4BBF-86F4-13A18B16C870}" dt="2022-08-23T07:41:10.478" v="8121" actId="1036"/>
          <ac:picMkLst>
            <pc:docMk/>
            <pc:sldMk cId="44330600" sldId="1308"/>
            <ac:picMk id="5" creationId="{BDF26DA0-8CD9-2D9A-164A-056260F8829B}"/>
          </ac:picMkLst>
        </pc:picChg>
        <pc:picChg chg="del">
          <ac:chgData name="塩谷 晃弘 / Akihiro Shiotani" userId="50aef054-9327-40af-9729-b525352b79f1" providerId="ADAL" clId="{1DEB2CC6-2B76-4BBF-86F4-13A18B16C870}" dt="2022-08-23T07:41:00.397" v="8084" actId="478"/>
          <ac:picMkLst>
            <pc:docMk/>
            <pc:sldMk cId="44330600" sldId="1308"/>
            <ac:picMk id="8" creationId="{FF29BB1A-FB3F-3EC2-6FBD-A03CAEE736EF}"/>
          </ac:picMkLst>
        </pc:picChg>
        <pc:picChg chg="del mod">
          <ac:chgData name="塩谷 晃弘 / Akihiro Shiotani" userId="50aef054-9327-40af-9729-b525352b79f1" providerId="ADAL" clId="{1DEB2CC6-2B76-4BBF-86F4-13A18B16C870}" dt="2022-08-23T07:41:00.397" v="8084" actId="478"/>
          <ac:picMkLst>
            <pc:docMk/>
            <pc:sldMk cId="44330600" sldId="1308"/>
            <ac:picMk id="10" creationId="{2A34F271-B551-596C-894A-7AF0F8152E73}"/>
          </ac:picMkLst>
        </pc:picChg>
        <pc:picChg chg="del">
          <ac:chgData name="塩谷 晃弘 / Akihiro Shiotani" userId="50aef054-9327-40af-9729-b525352b79f1" providerId="ADAL" clId="{1DEB2CC6-2B76-4BBF-86F4-13A18B16C870}" dt="2022-08-23T07:41:00.397" v="8084" actId="478"/>
          <ac:picMkLst>
            <pc:docMk/>
            <pc:sldMk cId="44330600" sldId="1308"/>
            <ac:picMk id="13" creationId="{A256D90A-4B02-4BB5-E208-A46BF8A78013}"/>
          </ac:picMkLst>
        </pc:picChg>
      </pc:sldChg>
      <pc:sldChg chg="modSp add mod">
        <pc:chgData name="塩谷 晃弘 / Akihiro Shiotani" userId="50aef054-9327-40af-9729-b525352b79f1" providerId="ADAL" clId="{1DEB2CC6-2B76-4BBF-86F4-13A18B16C870}" dt="2022-08-23T23:48:06.165" v="8854"/>
        <pc:sldMkLst>
          <pc:docMk/>
          <pc:sldMk cId="1675038455" sldId="1309"/>
        </pc:sldMkLst>
        <pc:spChg chg="mod">
          <ac:chgData name="塩谷 晃弘 / Akihiro Shiotani" userId="50aef054-9327-40af-9729-b525352b79f1" providerId="ADAL" clId="{1DEB2CC6-2B76-4BBF-86F4-13A18B16C870}" dt="2022-08-23T23:48:06.165" v="8854"/>
          <ac:spMkLst>
            <pc:docMk/>
            <pc:sldMk cId="1675038455" sldId="1309"/>
            <ac:spMk id="2" creationId="{00000000-0000-0000-0000-000000000000}"/>
          </ac:spMkLst>
        </pc:spChg>
        <pc:spChg chg="mod">
          <ac:chgData name="塩谷 晃弘 / Akihiro Shiotani" userId="50aef054-9327-40af-9729-b525352b79f1" providerId="ADAL" clId="{1DEB2CC6-2B76-4BBF-86F4-13A18B16C870}" dt="2022-08-23T07:40:00.042" v="8068" actId="1036"/>
          <ac:spMkLst>
            <pc:docMk/>
            <pc:sldMk cId="1675038455" sldId="1309"/>
            <ac:spMk id="8" creationId="{C6F8C7CC-F50A-E1E2-CC64-C1FF85D253BE}"/>
          </ac:spMkLst>
        </pc:spChg>
        <pc:spChg chg="mod">
          <ac:chgData name="塩谷 晃弘 / Akihiro Shiotani" userId="50aef054-9327-40af-9729-b525352b79f1" providerId="ADAL" clId="{1DEB2CC6-2B76-4BBF-86F4-13A18B16C870}" dt="2022-08-23T07:39:55.738" v="8046"/>
          <ac:spMkLst>
            <pc:docMk/>
            <pc:sldMk cId="1675038455" sldId="1309"/>
            <ac:spMk id="12" creationId="{F947720F-05F9-810B-31E1-19BE573A85DB}"/>
          </ac:spMkLst>
        </pc:spChg>
        <pc:grpChg chg="mod">
          <ac:chgData name="塩谷 晃弘 / Akihiro Shiotani" userId="50aef054-9327-40af-9729-b525352b79f1" providerId="ADAL" clId="{1DEB2CC6-2B76-4BBF-86F4-13A18B16C870}" dt="2022-08-23T07:40:00.042" v="8068" actId="1036"/>
          <ac:grpSpMkLst>
            <pc:docMk/>
            <pc:sldMk cId="1675038455" sldId="1309"/>
            <ac:grpSpMk id="3" creationId="{5D6188AF-5048-8732-CB03-8B85E2C4C328}"/>
          </ac:grpSpMkLst>
        </pc:grpChg>
      </pc:sldChg>
      <pc:sldChg chg="addSp delSp modSp add mod">
        <pc:chgData name="塩谷 晃弘 / Akihiro Shiotani" userId="50aef054-9327-40af-9729-b525352b79f1" providerId="ADAL" clId="{1DEB2CC6-2B76-4BBF-86F4-13A18B16C870}" dt="2022-08-23T07:42:00.935" v="8199" actId="1036"/>
        <pc:sldMkLst>
          <pc:docMk/>
          <pc:sldMk cId="701734029" sldId="1310"/>
        </pc:sldMkLst>
        <pc:spChg chg="add del mod">
          <ac:chgData name="塩谷 晃弘 / Akihiro Shiotani" userId="50aef054-9327-40af-9729-b525352b79f1" providerId="ADAL" clId="{1DEB2CC6-2B76-4BBF-86F4-13A18B16C870}" dt="2022-08-23T07:41:33.454" v="8161" actId="21"/>
          <ac:spMkLst>
            <pc:docMk/>
            <pc:sldMk cId="701734029" sldId="1310"/>
            <ac:spMk id="3" creationId="{594550A5-83EC-2596-A902-1187688E212A}"/>
          </ac:spMkLst>
        </pc:spChg>
        <pc:spChg chg="add mod">
          <ac:chgData name="塩谷 晃弘 / Akihiro Shiotani" userId="50aef054-9327-40af-9729-b525352b79f1" providerId="ADAL" clId="{1DEB2CC6-2B76-4BBF-86F4-13A18B16C870}" dt="2022-08-23T07:42:00.935" v="8199" actId="1036"/>
          <ac:spMkLst>
            <pc:docMk/>
            <pc:sldMk cId="701734029" sldId="1310"/>
            <ac:spMk id="4" creationId="{6B5FCF5F-4822-5F5B-2B3A-2C5E0D1A7FB1}"/>
          </ac:spMkLst>
        </pc:spChg>
        <pc:spChg chg="add mod">
          <ac:chgData name="塩谷 晃弘 / Akihiro Shiotani" userId="50aef054-9327-40af-9729-b525352b79f1" providerId="ADAL" clId="{1DEB2CC6-2B76-4BBF-86F4-13A18B16C870}" dt="2022-08-23T07:41:58.045" v="8198" actId="1036"/>
          <ac:spMkLst>
            <pc:docMk/>
            <pc:sldMk cId="701734029" sldId="1310"/>
            <ac:spMk id="6" creationId="{7BFE2B66-5A5A-0F83-B5AC-22444519CFF2}"/>
          </ac:spMkLst>
        </pc:spChg>
        <pc:picChg chg="del">
          <ac:chgData name="塩谷 晃弘 / Akihiro Shiotani" userId="50aef054-9327-40af-9729-b525352b79f1" providerId="ADAL" clId="{1DEB2CC6-2B76-4BBF-86F4-13A18B16C870}" dt="2022-08-23T07:40:26.202" v="8073" actId="478"/>
          <ac:picMkLst>
            <pc:docMk/>
            <pc:sldMk cId="701734029" sldId="1310"/>
            <ac:picMk id="5" creationId="{BDF26DA0-8CD9-2D9A-164A-056260F8829B}"/>
          </ac:picMkLst>
        </pc:picChg>
        <pc:picChg chg="mod">
          <ac:chgData name="塩谷 晃弘 / Akihiro Shiotani" userId="50aef054-9327-40af-9729-b525352b79f1" providerId="ADAL" clId="{1DEB2CC6-2B76-4BBF-86F4-13A18B16C870}" dt="2022-08-23T07:42:00.935" v="8199" actId="1036"/>
          <ac:picMkLst>
            <pc:docMk/>
            <pc:sldMk cId="701734029" sldId="1310"/>
            <ac:picMk id="8" creationId="{FF29BB1A-FB3F-3EC2-6FBD-A03CAEE736EF}"/>
          </ac:picMkLst>
        </pc:picChg>
        <pc:picChg chg="mod">
          <ac:chgData name="塩谷 晃弘 / Akihiro Shiotani" userId="50aef054-9327-40af-9729-b525352b79f1" providerId="ADAL" clId="{1DEB2CC6-2B76-4BBF-86F4-13A18B16C870}" dt="2022-08-23T07:41:35.859" v="8164" actId="1076"/>
          <ac:picMkLst>
            <pc:docMk/>
            <pc:sldMk cId="701734029" sldId="1310"/>
            <ac:picMk id="10" creationId="{2A34F271-B551-596C-894A-7AF0F8152E73}"/>
          </ac:picMkLst>
        </pc:picChg>
        <pc:picChg chg="mod">
          <ac:chgData name="塩谷 晃弘 / Akihiro Shiotani" userId="50aef054-9327-40af-9729-b525352b79f1" providerId="ADAL" clId="{1DEB2CC6-2B76-4BBF-86F4-13A18B16C870}" dt="2022-08-23T07:41:58.045" v="8198" actId="1036"/>
          <ac:picMkLst>
            <pc:docMk/>
            <pc:sldMk cId="701734029" sldId="1310"/>
            <ac:picMk id="13" creationId="{A256D90A-4B02-4BB5-E208-A46BF8A78013}"/>
          </ac:picMkLst>
        </pc:picChg>
      </pc:sldChg>
      <pc:sldChg chg="new">
        <pc:chgData name="塩谷 晃弘 / Akihiro Shiotani" userId="50aef054-9327-40af-9729-b525352b79f1" providerId="ADAL" clId="{1DEB2CC6-2B76-4BBF-86F4-13A18B16C870}" dt="2022-08-23T07:56:03.011" v="8200" actId="680"/>
        <pc:sldMkLst>
          <pc:docMk/>
          <pc:sldMk cId="3740913204" sldId="1311"/>
        </pc:sldMkLst>
      </pc:sldChg>
      <pc:sldMasterChg chg="delSp modSp mod addSldLayout delSldLayout modSldLayout">
        <pc:chgData name="塩谷 晃弘 / Akihiro Shiotani" userId="50aef054-9327-40af-9729-b525352b79f1" providerId="ADAL" clId="{1DEB2CC6-2B76-4BBF-86F4-13A18B16C870}" dt="2022-08-23T05:34:09.906" v="4137" actId="478"/>
        <pc:sldMasterMkLst>
          <pc:docMk/>
          <pc:sldMasterMk cId="0" sldId="2147483652"/>
        </pc:sldMasterMkLst>
        <pc:spChg chg="del mod">
          <ac:chgData name="塩谷 晃弘 / Akihiro Shiotani" userId="50aef054-9327-40af-9729-b525352b79f1" providerId="ADAL" clId="{1DEB2CC6-2B76-4BBF-86F4-13A18B16C870}" dt="2022-08-23T05:33:33.451" v="4134" actId="478"/>
          <ac:spMkLst>
            <pc:docMk/>
            <pc:sldMasterMk cId="0" sldId="2147483652"/>
            <ac:spMk id="2" creationId="{BE42118F-512F-0AB8-8838-BFBEE7A8EFAE}"/>
          </ac:spMkLst>
        </pc:spChg>
        <pc:sldLayoutChg chg="addSp delSp modSp mod">
          <pc:chgData name="塩谷 晃弘 / Akihiro Shiotani" userId="50aef054-9327-40af-9729-b525352b79f1" providerId="ADAL" clId="{1DEB2CC6-2B76-4BBF-86F4-13A18B16C870}" dt="2022-08-23T05:34:09.906" v="4137" actId="478"/>
          <pc:sldLayoutMkLst>
            <pc:docMk/>
            <pc:sldMasterMk cId="0" sldId="2147483652"/>
            <pc:sldLayoutMk cId="2161020312" sldId="2147483853"/>
          </pc:sldLayoutMkLst>
          <pc:spChg chg="add del mod">
            <ac:chgData name="塩谷 晃弘 / Akihiro Shiotani" userId="50aef054-9327-40af-9729-b525352b79f1" providerId="ADAL" clId="{1DEB2CC6-2B76-4BBF-86F4-13A18B16C870}" dt="2022-08-23T05:32:10.440" v="4126"/>
            <ac:spMkLst>
              <pc:docMk/>
              <pc:sldMasterMk cId="0" sldId="2147483652"/>
              <pc:sldLayoutMk cId="2161020312" sldId="2147483853"/>
              <ac:spMk id="2" creationId="{4FB7EC51-E347-B680-10F2-B0626270C638}"/>
            </ac:spMkLst>
          </pc:spChg>
          <pc:spChg chg="add del mod">
            <ac:chgData name="塩谷 晃弘 / Akihiro Shiotani" userId="50aef054-9327-40af-9729-b525352b79f1" providerId="ADAL" clId="{1DEB2CC6-2B76-4BBF-86F4-13A18B16C870}" dt="2022-08-23T05:34:09.906" v="4137" actId="478"/>
            <ac:spMkLst>
              <pc:docMk/>
              <pc:sldMasterMk cId="0" sldId="2147483652"/>
              <pc:sldLayoutMk cId="2161020312" sldId="2147483853"/>
              <ac:spMk id="3" creationId="{4C33F14D-2843-1229-FA87-D4DD37F5B460}"/>
            </ac:spMkLst>
          </pc:spChg>
          <pc:spChg chg="add del">
            <ac:chgData name="塩谷 晃弘 / Akihiro Shiotani" userId="50aef054-9327-40af-9729-b525352b79f1" providerId="ADAL" clId="{1DEB2CC6-2B76-4BBF-86F4-13A18B16C870}" dt="2022-08-23T05:32:10.971" v="4127"/>
            <ac:spMkLst>
              <pc:docMk/>
              <pc:sldMasterMk cId="0" sldId="2147483652"/>
              <pc:sldLayoutMk cId="2161020312" sldId="2147483853"/>
              <ac:spMk id="11" creationId="{00000000-0000-0000-0000-000000000000}"/>
            </ac:spMkLst>
          </pc:spChg>
        </pc:sldLayoutChg>
        <pc:sldLayoutChg chg="new del mod">
          <pc:chgData name="塩谷 晃弘 / Akihiro Shiotani" userId="50aef054-9327-40af-9729-b525352b79f1" providerId="ADAL" clId="{1DEB2CC6-2B76-4BBF-86F4-13A18B16C870}" dt="2022-08-23T05:31:51.037" v="4123" actId="11236"/>
          <pc:sldLayoutMkLst>
            <pc:docMk/>
            <pc:sldMasterMk cId="0" sldId="2147483652"/>
            <pc:sldLayoutMk cId="1641499813" sldId="2147483854"/>
          </pc:sldLayoutMkLst>
        </pc:sldLayoutChg>
      </pc:sldMasterChg>
      <pc:sldMasterChg chg="new del mod addSldLayout delSldLayout">
        <pc:chgData name="塩谷 晃弘 / Akihiro Shiotani" userId="50aef054-9327-40af-9729-b525352b79f1" providerId="ADAL" clId="{1DEB2CC6-2B76-4BBF-86F4-13A18B16C870}" dt="2022-08-23T05:31:39.602" v="4121" actId="6938"/>
        <pc:sldMasterMkLst>
          <pc:docMk/>
          <pc:sldMasterMk cId="3918764186" sldId="2147483854"/>
        </pc:sldMasterMkLst>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825704381" sldId="2147483855"/>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890245235" sldId="2147483856"/>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231480963" sldId="2147483857"/>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243405996" sldId="2147483858"/>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012196139" sldId="2147483859"/>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415229211" sldId="2147483860"/>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3436390883" sldId="2147483861"/>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362921225" sldId="2147483862"/>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2960496799" sldId="2147483863"/>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1634795875" sldId="2147483864"/>
          </pc:sldLayoutMkLst>
        </pc:sldLayoutChg>
        <pc:sldLayoutChg chg="new del replId">
          <pc:chgData name="塩谷 晃弘 / Akihiro Shiotani" userId="50aef054-9327-40af-9729-b525352b79f1" providerId="ADAL" clId="{1DEB2CC6-2B76-4BBF-86F4-13A18B16C870}" dt="2022-08-23T05:31:39.602" v="4121" actId="6938"/>
          <pc:sldLayoutMkLst>
            <pc:docMk/>
            <pc:sldMasterMk cId="3918764186" sldId="2147483854"/>
            <pc:sldLayoutMk cId="129343025" sldId="2147483865"/>
          </pc:sldLayoutMkLst>
        </pc:sldLayoutChg>
      </pc:sldMasterChg>
    </pc:docChg>
  </pc:docChgLst>
  <pc:docChgLst>
    <pc:chgData name="塩谷 晃弘 / Akihiro Shiotani" userId="50aef054-9327-40af-9729-b525352b79f1" providerId="ADAL" clId="{CD008F7E-6E31-4D40-9C30-EFB9EE91FBBA}"/>
    <pc:docChg chg="undo redo custSel addSld delSld modSld sldOrd">
      <pc:chgData name="塩谷 晃弘 / Akihiro Shiotani" userId="50aef054-9327-40af-9729-b525352b79f1" providerId="ADAL" clId="{CD008F7E-6E31-4D40-9C30-EFB9EE91FBBA}" dt="2022-07-05T00:01:02.135" v="4647" actId="14100"/>
      <pc:docMkLst>
        <pc:docMk/>
      </pc:docMkLst>
      <pc:sldChg chg="modSp mod">
        <pc:chgData name="塩谷 晃弘 / Akihiro Shiotani" userId="50aef054-9327-40af-9729-b525352b79f1" providerId="ADAL" clId="{CD008F7E-6E31-4D40-9C30-EFB9EE91FBBA}" dt="2022-07-04T01:53:20.995" v="15" actId="20577"/>
        <pc:sldMkLst>
          <pc:docMk/>
          <pc:sldMk cId="3136671927" sldId="668"/>
        </pc:sldMkLst>
        <pc:spChg chg="mod">
          <ac:chgData name="塩谷 晃弘 / Akihiro Shiotani" userId="50aef054-9327-40af-9729-b525352b79f1" providerId="ADAL" clId="{CD008F7E-6E31-4D40-9C30-EFB9EE91FBBA}" dt="2022-07-04T01:53:20.995" v="15" actId="20577"/>
          <ac:spMkLst>
            <pc:docMk/>
            <pc:sldMk cId="3136671927" sldId="668"/>
            <ac:spMk id="5" creationId="{00000000-0000-0000-0000-000000000000}"/>
          </ac:spMkLst>
        </pc:spChg>
        <pc:spChg chg="mod">
          <ac:chgData name="塩谷 晃弘 / Akihiro Shiotani" userId="50aef054-9327-40af-9729-b525352b79f1" providerId="ADAL" clId="{CD008F7E-6E31-4D40-9C30-EFB9EE91FBBA}" dt="2022-07-04T01:53:16.719" v="9" actId="20577"/>
          <ac:spMkLst>
            <pc:docMk/>
            <pc:sldMk cId="3136671927" sldId="668"/>
            <ac:spMk id="6" creationId="{00000000-0000-0000-0000-000000000000}"/>
          </ac:spMkLst>
        </pc:spChg>
      </pc:sldChg>
      <pc:sldChg chg="addSp delSp modSp mod">
        <pc:chgData name="塩谷 晃弘 / Akihiro Shiotani" userId="50aef054-9327-40af-9729-b525352b79f1" providerId="ADAL" clId="{CD008F7E-6E31-4D40-9C30-EFB9EE91FBBA}" dt="2022-07-05T00:00:51.569" v="4646" actId="1038"/>
        <pc:sldMkLst>
          <pc:docMk/>
          <pc:sldMk cId="2211404028" sldId="1200"/>
        </pc:sldMkLst>
        <pc:spChg chg="del">
          <ac:chgData name="塩谷 晃弘 / Akihiro Shiotani" userId="50aef054-9327-40af-9729-b525352b79f1" providerId="ADAL" clId="{CD008F7E-6E31-4D40-9C30-EFB9EE91FBBA}" dt="2022-07-04T01:53:31.844" v="16" actId="478"/>
          <ac:spMkLst>
            <pc:docMk/>
            <pc:sldMk cId="2211404028" sldId="1200"/>
            <ac:spMk id="15" creationId="{D89C775F-5D96-64AB-4603-67589272F686}"/>
          </ac:spMkLst>
        </pc:spChg>
        <pc:spChg chg="del">
          <ac:chgData name="塩谷 晃弘 / Akihiro Shiotani" userId="50aef054-9327-40af-9729-b525352b79f1" providerId="ADAL" clId="{CD008F7E-6E31-4D40-9C30-EFB9EE91FBBA}" dt="2022-07-04T02:00:07.232" v="242" actId="478"/>
          <ac:spMkLst>
            <pc:docMk/>
            <pc:sldMk cId="2211404028" sldId="1200"/>
            <ac:spMk id="18" creationId="{8C0A098A-1619-40FC-8090-FF1748E48C49}"/>
          </ac:spMkLst>
        </pc:spChg>
        <pc:spChg chg="del">
          <ac:chgData name="塩谷 晃弘 / Akihiro Shiotani" userId="50aef054-9327-40af-9729-b525352b79f1" providerId="ADAL" clId="{CD008F7E-6E31-4D40-9C30-EFB9EE91FBBA}" dt="2022-07-04T02:00:05.567" v="241" actId="478"/>
          <ac:spMkLst>
            <pc:docMk/>
            <pc:sldMk cId="2211404028" sldId="1200"/>
            <ac:spMk id="22" creationId="{2E8BD009-0FCE-4FE2-A303-982E8DA8F59F}"/>
          </ac:spMkLst>
        </pc:spChg>
        <pc:spChg chg="add mod">
          <ac:chgData name="塩谷 晃弘 / Akihiro Shiotani" userId="50aef054-9327-40af-9729-b525352b79f1" providerId="ADAL" clId="{CD008F7E-6E31-4D40-9C30-EFB9EE91FBBA}" dt="2022-07-04T08:07:10.737" v="3227" actId="1035"/>
          <ac:spMkLst>
            <pc:docMk/>
            <pc:sldMk cId="2211404028" sldId="1200"/>
            <ac:spMk id="23" creationId="{ACAA2BE9-99EC-3AB4-05D9-A7AAABF4DBE5}"/>
          </ac:spMkLst>
        </pc:spChg>
        <pc:spChg chg="add mod">
          <ac:chgData name="塩谷 晃弘 / Akihiro Shiotani" userId="50aef054-9327-40af-9729-b525352b79f1" providerId="ADAL" clId="{CD008F7E-6E31-4D40-9C30-EFB9EE91FBBA}" dt="2022-07-04T08:07:10.737" v="3227" actId="1035"/>
          <ac:spMkLst>
            <pc:docMk/>
            <pc:sldMk cId="2211404028" sldId="1200"/>
            <ac:spMk id="27" creationId="{FBFC7EA8-B028-503C-673A-2A3B7456BD6A}"/>
          </ac:spMkLst>
        </pc:spChg>
        <pc:spChg chg="mod">
          <ac:chgData name="塩谷 晃弘 / Akihiro Shiotani" userId="50aef054-9327-40af-9729-b525352b79f1" providerId="ADAL" clId="{CD008F7E-6E31-4D40-9C30-EFB9EE91FBBA}" dt="2022-07-04T08:07:10.737" v="3227" actId="1035"/>
          <ac:spMkLst>
            <pc:docMk/>
            <pc:sldMk cId="2211404028" sldId="1200"/>
            <ac:spMk id="29" creationId="{9EAB74AC-FBF3-9891-720B-094D7A57BFF1}"/>
          </ac:spMkLst>
        </pc:spChg>
        <pc:spChg chg="add mod">
          <ac:chgData name="塩谷 晃弘 / Akihiro Shiotani" userId="50aef054-9327-40af-9729-b525352b79f1" providerId="ADAL" clId="{CD008F7E-6E31-4D40-9C30-EFB9EE91FBBA}" dt="2022-07-04T08:07:10.737" v="3227" actId="1035"/>
          <ac:spMkLst>
            <pc:docMk/>
            <pc:sldMk cId="2211404028" sldId="1200"/>
            <ac:spMk id="30" creationId="{7410A776-098E-4C68-1024-8EE5D17941B8}"/>
          </ac:spMkLst>
        </pc:spChg>
        <pc:spChg chg="mod">
          <ac:chgData name="塩谷 晃弘 / Akihiro Shiotani" userId="50aef054-9327-40af-9729-b525352b79f1" providerId="ADAL" clId="{CD008F7E-6E31-4D40-9C30-EFB9EE91FBBA}" dt="2022-07-04T08:07:10.737" v="3227" actId="1035"/>
          <ac:spMkLst>
            <pc:docMk/>
            <pc:sldMk cId="2211404028" sldId="1200"/>
            <ac:spMk id="34" creationId="{9AD5FFD2-85A7-298C-4C54-659054BC1918}"/>
          </ac:spMkLst>
        </pc:spChg>
        <pc:spChg chg="add mod">
          <ac:chgData name="塩谷 晃弘 / Akihiro Shiotani" userId="50aef054-9327-40af-9729-b525352b79f1" providerId="ADAL" clId="{CD008F7E-6E31-4D40-9C30-EFB9EE91FBBA}" dt="2022-07-04T08:07:10.737" v="3227" actId="1035"/>
          <ac:spMkLst>
            <pc:docMk/>
            <pc:sldMk cId="2211404028" sldId="1200"/>
            <ac:spMk id="35" creationId="{A8978B77-CFB9-6ED9-59BD-4D87972BEB81}"/>
          </ac:spMkLst>
        </pc:spChg>
        <pc:spChg chg="mod">
          <ac:chgData name="塩谷 晃弘 / Akihiro Shiotani" userId="50aef054-9327-40af-9729-b525352b79f1" providerId="ADAL" clId="{CD008F7E-6E31-4D40-9C30-EFB9EE91FBBA}" dt="2022-07-04T08:07:10.737" v="3227" actId="1035"/>
          <ac:spMkLst>
            <pc:docMk/>
            <pc:sldMk cId="2211404028" sldId="1200"/>
            <ac:spMk id="36" creationId="{EA2C4527-FBBD-60F3-972F-6289E56211A4}"/>
          </ac:spMkLst>
        </pc:spChg>
        <pc:spChg chg="mod">
          <ac:chgData name="塩谷 晃弘 / Akihiro Shiotani" userId="50aef054-9327-40af-9729-b525352b79f1" providerId="ADAL" clId="{CD008F7E-6E31-4D40-9C30-EFB9EE91FBBA}" dt="2022-07-04T08:07:17.606" v="3231" actId="1036"/>
          <ac:spMkLst>
            <pc:docMk/>
            <pc:sldMk cId="2211404028" sldId="1200"/>
            <ac:spMk id="38" creationId="{C7D3052F-DC84-A281-FAEC-D2DB25EEED3B}"/>
          </ac:spMkLst>
        </pc:spChg>
        <pc:graphicFrameChg chg="mod modGraphic">
          <ac:chgData name="塩谷 晃弘 / Akihiro Shiotani" userId="50aef054-9327-40af-9729-b525352b79f1" providerId="ADAL" clId="{CD008F7E-6E31-4D40-9C30-EFB9EE91FBBA}" dt="2022-07-04T08:07:10.737" v="3227" actId="1035"/>
          <ac:graphicFrameMkLst>
            <pc:docMk/>
            <pc:sldMk cId="2211404028" sldId="1200"/>
            <ac:graphicFrameMk id="9" creationId="{00000000-0000-0000-0000-000000000000}"/>
          </ac:graphicFrameMkLst>
        </pc:graphicFrameChg>
        <pc:cxnChg chg="del">
          <ac:chgData name="塩谷 晃弘 / Akihiro Shiotani" userId="50aef054-9327-40af-9729-b525352b79f1" providerId="ADAL" clId="{CD008F7E-6E31-4D40-9C30-EFB9EE91FBBA}" dt="2022-07-04T01:53:32.707" v="17" actId="478"/>
          <ac:cxnSpMkLst>
            <pc:docMk/>
            <pc:sldMk cId="2211404028" sldId="1200"/>
            <ac:cxnSpMk id="6" creationId="{54463529-0DE7-2409-D552-63F6F28A9BAF}"/>
          </ac:cxnSpMkLst>
        </pc:cxnChg>
        <pc:cxnChg chg="mod">
          <ac:chgData name="塩谷 晃弘 / Akihiro Shiotani" userId="50aef054-9327-40af-9729-b525352b79f1" providerId="ADAL" clId="{CD008F7E-6E31-4D40-9C30-EFB9EE91FBBA}" dt="2022-07-05T00:00:51.569" v="4646" actId="1038"/>
          <ac:cxnSpMkLst>
            <pc:docMk/>
            <pc:sldMk cId="2211404028" sldId="1200"/>
            <ac:cxnSpMk id="8" creationId="{00000000-0000-0000-0000-000000000000}"/>
          </ac:cxnSpMkLst>
        </pc:cxnChg>
        <pc:cxnChg chg="del">
          <ac:chgData name="塩谷 晃弘 / Akihiro Shiotani" userId="50aef054-9327-40af-9729-b525352b79f1" providerId="ADAL" clId="{CD008F7E-6E31-4D40-9C30-EFB9EE91FBBA}" dt="2022-07-04T02:00:07.739" v="243" actId="478"/>
          <ac:cxnSpMkLst>
            <pc:docMk/>
            <pc:sldMk cId="2211404028" sldId="1200"/>
            <ac:cxnSpMk id="13" creationId="{6D31CCE1-8ABE-1877-9AAB-FFB2E19BB7C6}"/>
          </ac:cxnSpMkLst>
        </pc:cxnChg>
        <pc:cxnChg chg="mod">
          <ac:chgData name="塩谷 晃弘 / Akihiro Shiotani" userId="50aef054-9327-40af-9729-b525352b79f1" providerId="ADAL" clId="{CD008F7E-6E31-4D40-9C30-EFB9EE91FBBA}" dt="2022-07-04T08:07:10.737" v="3227" actId="1035"/>
          <ac:cxnSpMkLst>
            <pc:docMk/>
            <pc:sldMk cId="2211404028" sldId="1200"/>
            <ac:cxnSpMk id="16" creationId="{00000000-0000-0000-0000-000000000000}"/>
          </ac:cxnSpMkLst>
        </pc:cxnChg>
        <pc:cxnChg chg="del">
          <ac:chgData name="塩谷 晃弘 / Akihiro Shiotani" userId="50aef054-9327-40af-9729-b525352b79f1" providerId="ADAL" clId="{CD008F7E-6E31-4D40-9C30-EFB9EE91FBBA}" dt="2022-07-04T02:00:03.778" v="240" actId="478"/>
          <ac:cxnSpMkLst>
            <pc:docMk/>
            <pc:sldMk cId="2211404028" sldId="1200"/>
            <ac:cxnSpMk id="17" creationId="{9373755A-B9F4-408F-B734-C4D8C9619992}"/>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0" creationId="{C2497624-F9D4-D80C-1E17-B8101378CEA5}"/>
          </ac:cxnSpMkLst>
        </pc:cxnChg>
        <pc:cxnChg chg="mod">
          <ac:chgData name="塩谷 晃弘 / Akihiro Shiotani" userId="50aef054-9327-40af-9729-b525352b79f1" providerId="ADAL" clId="{CD008F7E-6E31-4D40-9C30-EFB9EE91FBBA}" dt="2022-07-04T08:07:10.737" v="3227" actId="1035"/>
          <ac:cxnSpMkLst>
            <pc:docMk/>
            <pc:sldMk cId="2211404028" sldId="1200"/>
            <ac:cxnSpMk id="25" creationId="{48AA83D1-3325-40B7-BEF0-CFDCB1CF54EF}"/>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6" creationId="{AD589FAE-65F1-89B6-497D-DF4BFB5418B2}"/>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28" creationId="{A487065B-B565-8EAB-7206-8A5FC5BE0C5A}"/>
          </ac:cxnSpMkLst>
        </pc:cxnChg>
        <pc:cxnChg chg="mod">
          <ac:chgData name="塩谷 晃弘 / Akihiro Shiotani" userId="50aef054-9327-40af-9729-b525352b79f1" providerId="ADAL" clId="{CD008F7E-6E31-4D40-9C30-EFB9EE91FBBA}" dt="2022-07-04T08:07:10.737" v="3227" actId="1035"/>
          <ac:cxnSpMkLst>
            <pc:docMk/>
            <pc:sldMk cId="2211404028" sldId="1200"/>
            <ac:cxnSpMk id="31" creationId="{E3CA2758-E4D4-1CA8-2B97-509E81FA1E50}"/>
          </ac:cxnSpMkLst>
        </pc:cxnChg>
        <pc:cxnChg chg="add del mod">
          <ac:chgData name="塩谷 晃弘 / Akihiro Shiotani" userId="50aef054-9327-40af-9729-b525352b79f1" providerId="ADAL" clId="{CD008F7E-6E31-4D40-9C30-EFB9EE91FBBA}" dt="2022-07-04T08:07:10.737" v="3227" actId="1035"/>
          <ac:cxnSpMkLst>
            <pc:docMk/>
            <pc:sldMk cId="2211404028" sldId="1200"/>
            <ac:cxnSpMk id="32" creationId="{D1512335-3867-5A41-70F6-A8FF0691F42B}"/>
          </ac:cxnSpMkLst>
        </pc:cxnChg>
        <pc:cxnChg chg="add mod">
          <ac:chgData name="塩谷 晃弘 / Akihiro Shiotani" userId="50aef054-9327-40af-9729-b525352b79f1" providerId="ADAL" clId="{CD008F7E-6E31-4D40-9C30-EFB9EE91FBBA}" dt="2022-07-04T08:07:10.737" v="3227" actId="1035"/>
          <ac:cxnSpMkLst>
            <pc:docMk/>
            <pc:sldMk cId="2211404028" sldId="1200"/>
            <ac:cxnSpMk id="33" creationId="{81FAD279-3D03-A9E6-8124-38296C5CDFF1}"/>
          </ac:cxnSpMkLst>
        </pc:cxnChg>
        <pc:cxnChg chg="mod">
          <ac:chgData name="塩谷 晃弘 / Akihiro Shiotani" userId="50aef054-9327-40af-9729-b525352b79f1" providerId="ADAL" clId="{CD008F7E-6E31-4D40-9C30-EFB9EE91FBBA}" dt="2022-07-04T08:07:17.606" v="3231" actId="1036"/>
          <ac:cxnSpMkLst>
            <pc:docMk/>
            <pc:sldMk cId="2211404028" sldId="1200"/>
            <ac:cxnSpMk id="37" creationId="{27FB398E-FBFF-C8AE-EE81-4E9959748838}"/>
          </ac:cxnSpMkLst>
        </pc:cxnChg>
      </pc:sldChg>
      <pc:sldChg chg="del">
        <pc:chgData name="塩谷 晃弘 / Akihiro Shiotani" userId="50aef054-9327-40af-9729-b525352b79f1" providerId="ADAL" clId="{CD008F7E-6E31-4D40-9C30-EFB9EE91FBBA}" dt="2022-07-04T02:03:43.269" v="457" actId="47"/>
        <pc:sldMkLst>
          <pc:docMk/>
          <pc:sldMk cId="3196585273" sldId="1202"/>
        </pc:sldMkLst>
      </pc:sldChg>
      <pc:sldChg chg="modSp mod">
        <pc:chgData name="塩谷 晃弘 / Akihiro Shiotani" userId="50aef054-9327-40af-9729-b525352b79f1" providerId="ADAL" clId="{CD008F7E-6E31-4D40-9C30-EFB9EE91FBBA}" dt="2022-07-04T23:51:15.201" v="3818" actId="20577"/>
        <pc:sldMkLst>
          <pc:docMk/>
          <pc:sldMk cId="2840895415" sldId="1205"/>
        </pc:sldMkLst>
        <pc:spChg chg="mod">
          <ac:chgData name="塩谷 晃弘 / Akihiro Shiotani" userId="50aef054-9327-40af-9729-b525352b79f1" providerId="ADAL" clId="{CD008F7E-6E31-4D40-9C30-EFB9EE91FBBA}" dt="2022-07-04T08:08:37.877" v="3276" actId="20577"/>
          <ac:spMkLst>
            <pc:docMk/>
            <pc:sldMk cId="2840895415" sldId="1205"/>
            <ac:spMk id="2" creationId="{00000000-0000-0000-0000-000000000000}"/>
          </ac:spMkLst>
        </pc:spChg>
        <pc:spChg chg="mod">
          <ac:chgData name="塩谷 晃弘 / Akihiro Shiotani" userId="50aef054-9327-40af-9729-b525352b79f1" providerId="ADAL" clId="{CD008F7E-6E31-4D40-9C30-EFB9EE91FBBA}" dt="2022-07-04T23:50:59.058" v="3785" actId="20577"/>
          <ac:spMkLst>
            <pc:docMk/>
            <pc:sldMk cId="2840895415" sldId="1205"/>
            <ac:spMk id="67" creationId="{1B749A45-512F-78F4-71C4-1D0CCDAD6E65}"/>
          </ac:spMkLst>
        </pc:spChg>
        <pc:spChg chg="mod">
          <ac:chgData name="塩谷 晃弘 / Akihiro Shiotani" userId="50aef054-9327-40af-9729-b525352b79f1" providerId="ADAL" clId="{CD008F7E-6E31-4D40-9C30-EFB9EE91FBBA}" dt="2022-07-04T08:07:55.011" v="3258" actId="20577"/>
          <ac:spMkLst>
            <pc:docMk/>
            <pc:sldMk cId="2840895415" sldId="1205"/>
            <ac:spMk id="84" creationId="{73ECAFBB-1381-E2AF-A690-A152979B39DC}"/>
          </ac:spMkLst>
        </pc:spChg>
        <pc:spChg chg="mod">
          <ac:chgData name="塩谷 晃弘 / Akihiro Shiotani" userId="50aef054-9327-40af-9729-b525352b79f1" providerId="ADAL" clId="{CD008F7E-6E31-4D40-9C30-EFB9EE91FBBA}" dt="2022-07-04T23:51:15.201" v="3818" actId="20577"/>
          <ac:spMkLst>
            <pc:docMk/>
            <pc:sldMk cId="2840895415" sldId="1205"/>
            <ac:spMk id="85" creationId="{4577C261-EB6D-13A0-88A2-C6A12740C911}"/>
          </ac:spMkLst>
        </pc:spChg>
      </pc:sldChg>
      <pc:sldChg chg="del">
        <pc:chgData name="塩谷 晃弘 / Akihiro Shiotani" userId="50aef054-9327-40af-9729-b525352b79f1" providerId="ADAL" clId="{CD008F7E-6E31-4D40-9C30-EFB9EE91FBBA}" dt="2022-07-04T08:12:56.629" v="3328" actId="47"/>
        <pc:sldMkLst>
          <pc:docMk/>
          <pc:sldMk cId="754548549" sldId="1206"/>
        </pc:sldMkLst>
      </pc:sldChg>
      <pc:sldChg chg="add del">
        <pc:chgData name="塩谷 晃弘 / Akihiro Shiotani" userId="50aef054-9327-40af-9729-b525352b79f1" providerId="ADAL" clId="{CD008F7E-6E31-4D40-9C30-EFB9EE91FBBA}" dt="2022-07-04T05:19:27.844" v="1638" actId="47"/>
        <pc:sldMkLst>
          <pc:docMk/>
          <pc:sldMk cId="1460011344" sldId="1207"/>
        </pc:sldMkLst>
      </pc:sldChg>
      <pc:sldChg chg="addSp delSp modSp mod">
        <pc:chgData name="塩谷 晃弘 / Akihiro Shiotani" userId="50aef054-9327-40af-9729-b525352b79f1" providerId="ADAL" clId="{CD008F7E-6E31-4D40-9C30-EFB9EE91FBBA}" dt="2022-07-04T08:08:58.707" v="3281" actId="20577"/>
        <pc:sldMkLst>
          <pc:docMk/>
          <pc:sldMk cId="4046526742" sldId="1208"/>
        </pc:sldMkLst>
        <pc:spChg chg="mod">
          <ac:chgData name="塩谷 晃弘 / Akihiro Shiotani" userId="50aef054-9327-40af-9729-b525352b79f1" providerId="ADAL" clId="{CD008F7E-6E31-4D40-9C30-EFB9EE91FBBA}" dt="2022-07-04T08:08:58.707" v="3281" actId="20577"/>
          <ac:spMkLst>
            <pc:docMk/>
            <pc:sldMk cId="4046526742" sldId="1208"/>
            <ac:spMk id="16" creationId="{FD32C012-2891-8156-67A5-36A0BBC98255}"/>
          </ac:spMkLst>
        </pc:spChg>
        <pc:spChg chg="del">
          <ac:chgData name="塩谷 晃弘 / Akihiro Shiotani" userId="50aef054-9327-40af-9729-b525352b79f1" providerId="ADAL" clId="{CD008F7E-6E31-4D40-9C30-EFB9EE91FBBA}" dt="2022-07-04T04:08:47.366" v="579" actId="478"/>
          <ac:spMkLst>
            <pc:docMk/>
            <pc:sldMk cId="4046526742" sldId="1208"/>
            <ac:spMk id="17" creationId="{6B124F47-7B3D-1F8B-6EAD-A7086E4AE4B9}"/>
          </ac:spMkLst>
        </pc:spChg>
        <pc:spChg chg="add mod">
          <ac:chgData name="塩谷 晃弘 / Akihiro Shiotani" userId="50aef054-9327-40af-9729-b525352b79f1" providerId="ADAL" clId="{CD008F7E-6E31-4D40-9C30-EFB9EE91FBBA}" dt="2022-07-04T04:14:33.805" v="716" actId="1076"/>
          <ac:spMkLst>
            <pc:docMk/>
            <pc:sldMk cId="4046526742" sldId="1208"/>
            <ac:spMk id="20" creationId="{F48EA75A-4283-C8E9-C25A-E325BEC218A8}"/>
          </ac:spMkLst>
        </pc:spChg>
        <pc:spChg chg="mod">
          <ac:chgData name="塩谷 晃弘 / Akihiro Shiotani" userId="50aef054-9327-40af-9729-b525352b79f1" providerId="ADAL" clId="{CD008F7E-6E31-4D40-9C30-EFB9EE91FBBA}" dt="2022-07-04T05:12:01.529" v="1476" actId="20577"/>
          <ac:spMkLst>
            <pc:docMk/>
            <pc:sldMk cId="4046526742" sldId="1208"/>
            <ac:spMk id="40" creationId="{9DFDF6C0-7B0A-E0E9-3E78-3CC2E23DDD94}"/>
          </ac:spMkLst>
        </pc:spChg>
        <pc:graphicFrameChg chg="del">
          <ac:chgData name="塩谷 晃弘 / Akihiro Shiotani" userId="50aef054-9327-40af-9729-b525352b79f1" providerId="ADAL" clId="{CD008F7E-6E31-4D40-9C30-EFB9EE91FBBA}" dt="2022-07-04T04:08:44.877" v="578" actId="478"/>
          <ac:graphicFrameMkLst>
            <pc:docMk/>
            <pc:sldMk cId="4046526742" sldId="1208"/>
            <ac:graphicFrameMk id="12" creationId="{D68235EE-7D7B-17CA-F58A-D905EDEC29BC}"/>
          </ac:graphicFrameMkLst>
        </pc:graphicFrameChg>
        <pc:graphicFrameChg chg="add mod">
          <ac:chgData name="塩谷 晃弘 / Akihiro Shiotani" userId="50aef054-9327-40af-9729-b525352b79f1" providerId="ADAL" clId="{CD008F7E-6E31-4D40-9C30-EFB9EE91FBBA}" dt="2022-07-04T04:08:55.652" v="586"/>
          <ac:graphicFrameMkLst>
            <pc:docMk/>
            <pc:sldMk cId="4046526742" sldId="1208"/>
            <ac:graphicFrameMk id="13" creationId="{1C98520A-56A9-0AA9-1F6C-67D7A1D2EDF8}"/>
          </ac:graphicFrameMkLst>
        </pc:graphicFrameChg>
        <pc:graphicFrameChg chg="add mod">
          <ac:chgData name="塩谷 晃弘 / Akihiro Shiotani" userId="50aef054-9327-40af-9729-b525352b79f1" providerId="ADAL" clId="{CD008F7E-6E31-4D40-9C30-EFB9EE91FBBA}" dt="2022-07-04T04:09:06.176" v="591"/>
          <ac:graphicFrameMkLst>
            <pc:docMk/>
            <pc:sldMk cId="4046526742" sldId="1208"/>
            <ac:graphicFrameMk id="14" creationId="{1C98520A-56A9-0AA9-1F6C-67D7A1D2EDF8}"/>
          </ac:graphicFrameMkLst>
        </pc:graphicFrameChg>
        <pc:graphicFrameChg chg="add mod">
          <ac:chgData name="塩谷 晃弘 / Akihiro Shiotani" userId="50aef054-9327-40af-9729-b525352b79f1" providerId="ADAL" clId="{CD008F7E-6E31-4D40-9C30-EFB9EE91FBBA}" dt="2022-07-04T04:14:37.446" v="717" actId="14100"/>
          <ac:graphicFrameMkLst>
            <pc:docMk/>
            <pc:sldMk cId="4046526742" sldId="1208"/>
            <ac:graphicFrameMk id="15" creationId="{1C98520A-56A9-0AA9-1F6C-67D7A1D2EDF8}"/>
          </ac:graphicFrameMkLst>
        </pc:graphicFrameChg>
        <pc:graphicFrameChg chg="add mod">
          <ac:chgData name="塩谷 晃弘 / Akihiro Shiotani" userId="50aef054-9327-40af-9729-b525352b79f1" providerId="ADAL" clId="{CD008F7E-6E31-4D40-9C30-EFB9EE91FBBA}" dt="2022-07-04T04:09:18.981" v="598"/>
          <ac:graphicFrameMkLst>
            <pc:docMk/>
            <pc:sldMk cId="4046526742" sldId="1208"/>
            <ac:graphicFrameMk id="18" creationId="{8ED1162E-46C4-4F67-BD85-7F7416473B7C}"/>
          </ac:graphicFrameMkLst>
        </pc:graphicFrameChg>
        <pc:graphicFrameChg chg="add mod">
          <ac:chgData name="塩谷 晃弘 / Akihiro Shiotani" userId="50aef054-9327-40af-9729-b525352b79f1" providerId="ADAL" clId="{CD008F7E-6E31-4D40-9C30-EFB9EE91FBBA}" dt="2022-07-04T04:14:40.478" v="718" actId="14100"/>
          <ac:graphicFrameMkLst>
            <pc:docMk/>
            <pc:sldMk cId="4046526742" sldId="1208"/>
            <ac:graphicFrameMk id="19" creationId="{8ED1162E-46C4-4F67-BD85-7F7416473B7C}"/>
          </ac:graphicFrameMkLst>
        </pc:graphicFrameChg>
      </pc:sldChg>
      <pc:sldChg chg="addSp modSp mod modAnim">
        <pc:chgData name="塩谷 晃弘 / Akihiro Shiotani" userId="50aef054-9327-40af-9729-b525352b79f1" providerId="ADAL" clId="{CD008F7E-6E31-4D40-9C30-EFB9EE91FBBA}" dt="2022-07-04T08:09:27" v="3287"/>
        <pc:sldMkLst>
          <pc:docMk/>
          <pc:sldMk cId="4194922092" sldId="1209"/>
        </pc:sldMkLst>
        <pc:spChg chg="mod">
          <ac:chgData name="塩谷 晃弘 / Akihiro Shiotani" userId="50aef054-9327-40af-9729-b525352b79f1" providerId="ADAL" clId="{CD008F7E-6E31-4D40-9C30-EFB9EE91FBBA}" dt="2022-07-04T08:09:27" v="3287"/>
          <ac:spMkLst>
            <pc:docMk/>
            <pc:sldMk cId="4194922092" sldId="1209"/>
            <ac:spMk id="5" creationId="{B220F639-A7D1-AD63-E857-00D559E82108}"/>
          </ac:spMkLst>
        </pc:spChg>
        <pc:spChg chg="add mod">
          <ac:chgData name="塩谷 晃弘 / Akihiro Shiotani" userId="50aef054-9327-40af-9729-b525352b79f1" providerId="ADAL" clId="{CD008F7E-6E31-4D40-9C30-EFB9EE91FBBA}" dt="2022-07-04T04:25:21.175" v="827" actId="571"/>
          <ac:spMkLst>
            <pc:docMk/>
            <pc:sldMk cId="4194922092" sldId="1209"/>
            <ac:spMk id="31" creationId="{971F43A4-E25F-978A-C2F6-7429416E3A44}"/>
          </ac:spMkLst>
        </pc:spChg>
      </pc:sldChg>
      <pc:sldChg chg="del">
        <pc:chgData name="塩谷 晃弘 / Akihiro Shiotani" userId="50aef054-9327-40af-9729-b525352b79f1" providerId="ADAL" clId="{CD008F7E-6E31-4D40-9C30-EFB9EE91FBBA}" dt="2022-07-04T04:24:50.800" v="822" actId="47"/>
        <pc:sldMkLst>
          <pc:docMk/>
          <pc:sldMk cId="2246621450" sldId="1210"/>
        </pc:sldMkLst>
      </pc:sldChg>
      <pc:sldChg chg="del">
        <pc:chgData name="塩谷 晃弘 / Akihiro Shiotani" userId="50aef054-9327-40af-9729-b525352b79f1" providerId="ADAL" clId="{CD008F7E-6E31-4D40-9C30-EFB9EE91FBBA}" dt="2022-07-04T04:24:47.266" v="821" actId="47"/>
        <pc:sldMkLst>
          <pc:docMk/>
          <pc:sldMk cId="3369936183" sldId="1212"/>
        </pc:sldMkLst>
      </pc:sldChg>
      <pc:sldChg chg="del">
        <pc:chgData name="塩谷 晃弘 / Akihiro Shiotani" userId="50aef054-9327-40af-9729-b525352b79f1" providerId="ADAL" clId="{CD008F7E-6E31-4D40-9C30-EFB9EE91FBBA}" dt="2022-07-04T02:05:53.446" v="517" actId="47"/>
        <pc:sldMkLst>
          <pc:docMk/>
          <pc:sldMk cId="3103033409" sldId="1215"/>
        </pc:sldMkLst>
      </pc:sldChg>
      <pc:sldChg chg="del">
        <pc:chgData name="塩谷 晃弘 / Akihiro Shiotani" userId="50aef054-9327-40af-9729-b525352b79f1" providerId="ADAL" clId="{CD008F7E-6E31-4D40-9C30-EFB9EE91FBBA}" dt="2022-07-04T05:10:44.773" v="1420" actId="47"/>
        <pc:sldMkLst>
          <pc:docMk/>
          <pc:sldMk cId="1632287994" sldId="1216"/>
        </pc:sldMkLst>
      </pc:sldChg>
      <pc:sldChg chg="del">
        <pc:chgData name="塩谷 晃弘 / Akihiro Shiotani" userId="50aef054-9327-40af-9729-b525352b79f1" providerId="ADAL" clId="{CD008F7E-6E31-4D40-9C30-EFB9EE91FBBA}" dt="2022-07-04T02:03:43.523" v="458" actId="47"/>
        <pc:sldMkLst>
          <pc:docMk/>
          <pc:sldMk cId="2986680555" sldId="1217"/>
        </pc:sldMkLst>
      </pc:sldChg>
      <pc:sldChg chg="modSp mod">
        <pc:chgData name="塩谷 晃弘 / Akihiro Shiotani" userId="50aef054-9327-40af-9729-b525352b79f1" providerId="ADAL" clId="{CD008F7E-6E31-4D40-9C30-EFB9EE91FBBA}" dt="2022-07-04T08:09:29.156" v="3288"/>
        <pc:sldMkLst>
          <pc:docMk/>
          <pc:sldMk cId="3469418313" sldId="1219"/>
        </pc:sldMkLst>
        <pc:spChg chg="mod">
          <ac:chgData name="塩谷 晃弘 / Akihiro Shiotani" userId="50aef054-9327-40af-9729-b525352b79f1" providerId="ADAL" clId="{CD008F7E-6E31-4D40-9C30-EFB9EE91FBBA}" dt="2022-07-04T08:09:29.156" v="3288"/>
          <ac:spMkLst>
            <pc:docMk/>
            <pc:sldMk cId="3469418313" sldId="1219"/>
            <ac:spMk id="5" creationId="{B220F639-A7D1-AD63-E857-00D559E82108}"/>
          </ac:spMkLst>
        </pc:spChg>
      </pc:sldChg>
      <pc:sldChg chg="del">
        <pc:chgData name="塩谷 晃弘 / Akihiro Shiotani" userId="50aef054-9327-40af-9729-b525352b79f1" providerId="ADAL" clId="{CD008F7E-6E31-4D40-9C30-EFB9EE91FBBA}" dt="2022-07-04T02:03:45.202" v="459" actId="47"/>
        <pc:sldMkLst>
          <pc:docMk/>
          <pc:sldMk cId="3715567269" sldId="1220"/>
        </pc:sldMkLst>
      </pc:sldChg>
      <pc:sldChg chg="del">
        <pc:chgData name="塩谷 晃弘 / Akihiro Shiotani" userId="50aef054-9327-40af-9729-b525352b79f1" providerId="ADAL" clId="{CD008F7E-6E31-4D40-9C30-EFB9EE91FBBA}" dt="2022-07-04T07:56:22.122" v="2000" actId="47"/>
        <pc:sldMkLst>
          <pc:docMk/>
          <pc:sldMk cId="3304136920" sldId="1221"/>
        </pc:sldMkLst>
      </pc:sldChg>
      <pc:sldChg chg="del">
        <pc:chgData name="塩谷 晃弘 / Akihiro Shiotani" userId="50aef054-9327-40af-9729-b525352b79f1" providerId="ADAL" clId="{CD008F7E-6E31-4D40-9C30-EFB9EE91FBBA}" dt="2022-07-04T05:41:01.380" v="1867" actId="47"/>
        <pc:sldMkLst>
          <pc:docMk/>
          <pc:sldMk cId="1201952160" sldId="1222"/>
        </pc:sldMkLst>
      </pc:sldChg>
      <pc:sldChg chg="del">
        <pc:chgData name="塩谷 晃弘 / Akihiro Shiotani" userId="50aef054-9327-40af-9729-b525352b79f1" providerId="ADAL" clId="{CD008F7E-6E31-4D40-9C30-EFB9EE91FBBA}" dt="2022-07-04T02:03:48.625" v="460" actId="47"/>
        <pc:sldMkLst>
          <pc:docMk/>
          <pc:sldMk cId="3397540669" sldId="1224"/>
        </pc:sldMkLst>
      </pc:sldChg>
      <pc:sldChg chg="modSp mod">
        <pc:chgData name="塩谷 晃弘 / Akihiro Shiotani" userId="50aef054-9327-40af-9729-b525352b79f1" providerId="ADAL" clId="{CD008F7E-6E31-4D40-9C30-EFB9EE91FBBA}" dt="2022-07-04T08:11:46.386" v="3303" actId="12"/>
        <pc:sldMkLst>
          <pc:docMk/>
          <pc:sldMk cId="309474753" sldId="1225"/>
        </pc:sldMkLst>
        <pc:spChg chg="mod">
          <ac:chgData name="塩谷 晃弘 / Akihiro Shiotani" userId="50aef054-9327-40af-9729-b525352b79f1" providerId="ADAL" clId="{CD008F7E-6E31-4D40-9C30-EFB9EE91FBBA}" dt="2022-07-04T08:09:36.225" v="3289"/>
          <ac:spMkLst>
            <pc:docMk/>
            <pc:sldMk cId="309474753" sldId="1225"/>
            <ac:spMk id="5" creationId="{B220F639-A7D1-AD63-E857-00D559E82108}"/>
          </ac:spMkLst>
        </pc:spChg>
        <pc:spChg chg="mod">
          <ac:chgData name="塩谷 晃弘 / Akihiro Shiotani" userId="50aef054-9327-40af-9729-b525352b79f1" providerId="ADAL" clId="{CD008F7E-6E31-4D40-9C30-EFB9EE91FBBA}" dt="2022-07-04T08:11:46.386" v="3303" actId="12"/>
          <ac:spMkLst>
            <pc:docMk/>
            <pc:sldMk cId="309474753" sldId="1225"/>
            <ac:spMk id="38" creationId="{33E904E5-71F9-296D-56EC-2BD9CE4FFC75}"/>
          </ac:spMkLst>
        </pc:spChg>
        <pc:spChg chg="mod">
          <ac:chgData name="塩谷 晃弘 / Akihiro Shiotani" userId="50aef054-9327-40af-9729-b525352b79f1" providerId="ADAL" clId="{CD008F7E-6E31-4D40-9C30-EFB9EE91FBBA}" dt="2022-07-04T05:14:02.085" v="1593" actId="20577"/>
          <ac:spMkLst>
            <pc:docMk/>
            <pc:sldMk cId="309474753" sldId="1225"/>
            <ac:spMk id="45" creationId="{1F78DAA2-5163-9B89-38FE-877CCD6848BC}"/>
          </ac:spMkLst>
        </pc:spChg>
      </pc:sldChg>
      <pc:sldChg chg="del">
        <pc:chgData name="塩谷 晃弘 / Akihiro Shiotani" userId="50aef054-9327-40af-9729-b525352b79f1" providerId="ADAL" clId="{CD008F7E-6E31-4D40-9C30-EFB9EE91FBBA}" dt="2022-07-04T05:10:45.158" v="1421" actId="47"/>
        <pc:sldMkLst>
          <pc:docMk/>
          <pc:sldMk cId="1635437100" sldId="1226"/>
        </pc:sldMkLst>
      </pc:sldChg>
      <pc:sldChg chg="modSp mod">
        <pc:chgData name="塩谷 晃弘 / Akihiro Shiotani" userId="50aef054-9327-40af-9729-b525352b79f1" providerId="ADAL" clId="{CD008F7E-6E31-4D40-9C30-EFB9EE91FBBA}" dt="2022-07-04T08:05:46.840" v="3140" actId="14100"/>
        <pc:sldMkLst>
          <pc:docMk/>
          <pc:sldMk cId="444489803" sldId="1227"/>
        </pc:sldMkLst>
        <pc:spChg chg="mod">
          <ac:chgData name="塩谷 晃弘 / Akihiro Shiotani" userId="50aef054-9327-40af-9729-b525352b79f1" providerId="ADAL" clId="{CD008F7E-6E31-4D40-9C30-EFB9EE91FBBA}" dt="2022-07-04T08:05:46.840" v="3140" actId="14100"/>
          <ac:spMkLst>
            <pc:docMk/>
            <pc:sldMk cId="444489803" sldId="1227"/>
            <ac:spMk id="4" creationId="{4734FC7C-1A0B-E457-2F62-2B3C9DB329C7}"/>
          </ac:spMkLst>
        </pc:spChg>
      </pc:sldChg>
      <pc:sldChg chg="del">
        <pc:chgData name="塩谷 晃弘 / Akihiro Shiotani" userId="50aef054-9327-40af-9729-b525352b79f1" providerId="ADAL" clId="{CD008F7E-6E31-4D40-9C30-EFB9EE91FBBA}" dt="2022-07-04T05:14:10.800" v="1594" actId="47"/>
        <pc:sldMkLst>
          <pc:docMk/>
          <pc:sldMk cId="3008769209" sldId="1228"/>
        </pc:sldMkLst>
      </pc:sldChg>
      <pc:sldChg chg="del">
        <pc:chgData name="塩谷 晃弘 / Akihiro Shiotani" userId="50aef054-9327-40af-9729-b525352b79f1" providerId="ADAL" clId="{CD008F7E-6E31-4D40-9C30-EFB9EE91FBBA}" dt="2022-07-04T05:14:30.555" v="1599" actId="47"/>
        <pc:sldMkLst>
          <pc:docMk/>
          <pc:sldMk cId="3188023833" sldId="1229"/>
        </pc:sldMkLst>
      </pc:sldChg>
      <pc:sldChg chg="del">
        <pc:chgData name="塩谷 晃弘 / Akihiro Shiotani" userId="50aef054-9327-40af-9729-b525352b79f1" providerId="ADAL" clId="{CD008F7E-6E31-4D40-9C30-EFB9EE91FBBA}" dt="2022-07-04T05:14:34.689" v="1600" actId="47"/>
        <pc:sldMkLst>
          <pc:docMk/>
          <pc:sldMk cId="3176229515" sldId="1230"/>
        </pc:sldMkLst>
      </pc:sldChg>
      <pc:sldChg chg="addSp delSp modSp mod">
        <pc:chgData name="塩谷 晃弘 / Akihiro Shiotani" userId="50aef054-9327-40af-9729-b525352b79f1" providerId="ADAL" clId="{CD008F7E-6E31-4D40-9C30-EFB9EE91FBBA}" dt="2022-07-05T00:01:02.135" v="4647" actId="14100"/>
        <pc:sldMkLst>
          <pc:docMk/>
          <pc:sldMk cId="37659805" sldId="1231"/>
        </pc:sldMkLst>
        <pc:spChg chg="del">
          <ac:chgData name="塩谷 晃弘 / Akihiro Shiotani" userId="50aef054-9327-40af-9729-b525352b79f1" providerId="ADAL" clId="{CD008F7E-6E31-4D40-9C30-EFB9EE91FBBA}" dt="2022-07-04T08:13:07.409" v="3329" actId="478"/>
          <ac:spMkLst>
            <pc:docMk/>
            <pc:sldMk cId="37659805" sldId="1231"/>
            <ac:spMk id="22" creationId="{2E8BD009-0FCE-4FE2-A303-982E8DA8F59F}"/>
          </ac:spMkLst>
        </pc:spChg>
        <pc:spChg chg="del">
          <ac:chgData name="塩谷 晃弘 / Akihiro Shiotani" userId="50aef054-9327-40af-9729-b525352b79f1" providerId="ADAL" clId="{CD008F7E-6E31-4D40-9C30-EFB9EE91FBBA}" dt="2022-07-04T08:13:07.409" v="3329" actId="478"/>
          <ac:spMkLst>
            <pc:docMk/>
            <pc:sldMk cId="37659805" sldId="1231"/>
            <ac:spMk id="29" creationId="{9EAB74AC-FBF3-9891-720B-094D7A57BFF1}"/>
          </ac:spMkLst>
        </pc:spChg>
        <pc:spChg chg="add del mod">
          <ac:chgData name="塩谷 晃弘 / Akihiro Shiotani" userId="50aef054-9327-40af-9729-b525352b79f1" providerId="ADAL" clId="{CD008F7E-6E31-4D40-9C30-EFB9EE91FBBA}" dt="2022-07-04T08:18:15.913" v="3541" actId="478"/>
          <ac:spMkLst>
            <pc:docMk/>
            <pc:sldMk cId="37659805" sldId="1231"/>
            <ac:spMk id="31" creationId="{2B5004AC-C399-9FB6-944C-4218036218B0}"/>
          </ac:spMkLst>
        </pc:spChg>
        <pc:spChg chg="del">
          <ac:chgData name="塩谷 晃弘 / Akihiro Shiotani" userId="50aef054-9327-40af-9729-b525352b79f1" providerId="ADAL" clId="{CD008F7E-6E31-4D40-9C30-EFB9EE91FBBA}" dt="2022-07-04T08:13:07.409" v="3329" actId="478"/>
          <ac:spMkLst>
            <pc:docMk/>
            <pc:sldMk cId="37659805" sldId="1231"/>
            <ac:spMk id="34" creationId="{9AD5FFD2-85A7-298C-4C54-659054BC1918}"/>
          </ac:spMkLst>
        </pc:spChg>
        <pc:spChg chg="del">
          <ac:chgData name="塩谷 晃弘 / Akihiro Shiotani" userId="50aef054-9327-40af-9729-b525352b79f1" providerId="ADAL" clId="{CD008F7E-6E31-4D40-9C30-EFB9EE91FBBA}" dt="2022-07-04T08:13:07.409" v="3329" actId="478"/>
          <ac:spMkLst>
            <pc:docMk/>
            <pc:sldMk cId="37659805" sldId="1231"/>
            <ac:spMk id="35" creationId="{35E414B1-462D-7034-ACC9-218B27DD94BD}"/>
          </ac:spMkLst>
        </pc:spChg>
        <pc:spChg chg="del">
          <ac:chgData name="塩谷 晃弘 / Akihiro Shiotani" userId="50aef054-9327-40af-9729-b525352b79f1" providerId="ADAL" clId="{CD008F7E-6E31-4D40-9C30-EFB9EE91FBBA}" dt="2022-07-04T08:13:07.409" v="3329" actId="478"/>
          <ac:spMkLst>
            <pc:docMk/>
            <pc:sldMk cId="37659805" sldId="1231"/>
            <ac:spMk id="36" creationId="{EA2C4527-FBBD-60F3-972F-6289E56211A4}"/>
          </ac:spMkLst>
        </pc:spChg>
        <pc:spChg chg="del">
          <ac:chgData name="塩谷 晃弘 / Akihiro Shiotani" userId="50aef054-9327-40af-9729-b525352b79f1" providerId="ADAL" clId="{CD008F7E-6E31-4D40-9C30-EFB9EE91FBBA}" dt="2022-07-04T08:13:07.409" v="3329" actId="478"/>
          <ac:spMkLst>
            <pc:docMk/>
            <pc:sldMk cId="37659805" sldId="1231"/>
            <ac:spMk id="38" creationId="{C7D3052F-DC84-A281-FAEC-D2DB25EEED3B}"/>
          </ac:spMkLst>
        </pc:spChg>
        <pc:spChg chg="add del mod">
          <ac:chgData name="塩谷 晃弘 / Akihiro Shiotani" userId="50aef054-9327-40af-9729-b525352b79f1" providerId="ADAL" clId="{CD008F7E-6E31-4D40-9C30-EFB9EE91FBBA}" dt="2022-07-04T08:18:32.976" v="3545" actId="478"/>
          <ac:spMkLst>
            <pc:docMk/>
            <pc:sldMk cId="37659805" sldId="1231"/>
            <ac:spMk id="39" creationId="{7A44F43E-BCD2-CB13-B393-774B9761536E}"/>
          </ac:spMkLst>
        </pc:spChg>
        <pc:spChg chg="add del mod">
          <ac:chgData name="塩谷 晃弘 / Akihiro Shiotani" userId="50aef054-9327-40af-9729-b525352b79f1" providerId="ADAL" clId="{CD008F7E-6E31-4D40-9C30-EFB9EE91FBBA}" dt="2022-07-04T08:18:35.080" v="3546" actId="478"/>
          <ac:spMkLst>
            <pc:docMk/>
            <pc:sldMk cId="37659805" sldId="1231"/>
            <ac:spMk id="40" creationId="{7EC77A7F-C4B4-817C-4A67-1ED03F99AEAD}"/>
          </ac:spMkLst>
        </pc:spChg>
        <pc:spChg chg="add mod">
          <ac:chgData name="塩谷 晃弘 / Akihiro Shiotani" userId="50aef054-9327-40af-9729-b525352b79f1" providerId="ADAL" clId="{CD008F7E-6E31-4D40-9C30-EFB9EE91FBBA}" dt="2022-07-04T08:18:10.030" v="3540" actId="1076"/>
          <ac:spMkLst>
            <pc:docMk/>
            <pc:sldMk cId="37659805" sldId="1231"/>
            <ac:spMk id="42" creationId="{BD56B6FE-9E29-13CA-E28E-8601C6CDDF7B}"/>
          </ac:spMkLst>
        </pc:spChg>
        <pc:spChg chg="add del mod">
          <ac:chgData name="塩谷 晃弘 / Akihiro Shiotani" userId="50aef054-9327-40af-9729-b525352b79f1" providerId="ADAL" clId="{CD008F7E-6E31-4D40-9C30-EFB9EE91FBBA}" dt="2022-07-04T08:16:44.617" v="3412" actId="478"/>
          <ac:spMkLst>
            <pc:docMk/>
            <pc:sldMk cId="37659805" sldId="1231"/>
            <ac:spMk id="44" creationId="{60763CA5-6D5D-ADDB-483D-33CA827D26C5}"/>
          </ac:spMkLst>
        </pc:spChg>
        <pc:spChg chg="add del mod">
          <ac:chgData name="塩谷 晃弘 / Akihiro Shiotani" userId="50aef054-9327-40af-9729-b525352b79f1" providerId="ADAL" clId="{CD008F7E-6E31-4D40-9C30-EFB9EE91FBBA}" dt="2022-07-04T08:17:19.897" v="3434" actId="478"/>
          <ac:spMkLst>
            <pc:docMk/>
            <pc:sldMk cId="37659805" sldId="1231"/>
            <ac:spMk id="46" creationId="{74857A64-2941-14D9-99CC-B2DC8E3F1F9D}"/>
          </ac:spMkLst>
        </pc:spChg>
        <pc:spChg chg="add mod">
          <ac:chgData name="塩谷 晃弘 / Akihiro Shiotani" userId="50aef054-9327-40af-9729-b525352b79f1" providerId="ADAL" clId="{CD008F7E-6E31-4D40-9C30-EFB9EE91FBBA}" dt="2022-07-04T08:17:33.857" v="3435" actId="1076"/>
          <ac:spMkLst>
            <pc:docMk/>
            <pc:sldMk cId="37659805" sldId="1231"/>
            <ac:spMk id="48" creationId="{8C95C802-8EC6-7FE2-1BE3-8BDACCFDDD2A}"/>
          </ac:spMkLst>
        </pc:spChg>
        <pc:spChg chg="add del mod">
          <ac:chgData name="塩谷 晃弘 / Akihiro Shiotani" userId="50aef054-9327-40af-9729-b525352b79f1" providerId="ADAL" clId="{CD008F7E-6E31-4D40-9C30-EFB9EE91FBBA}" dt="2022-07-04T08:16:27.153" v="3402" actId="478"/>
          <ac:spMkLst>
            <pc:docMk/>
            <pc:sldMk cId="37659805" sldId="1231"/>
            <ac:spMk id="50" creationId="{A3EB2437-AEAA-7CCA-3998-4BA424B2D445}"/>
          </ac:spMkLst>
        </pc:spChg>
        <pc:spChg chg="add mod">
          <ac:chgData name="塩谷 晃弘 / Akihiro Shiotani" userId="50aef054-9327-40af-9729-b525352b79f1" providerId="ADAL" clId="{CD008F7E-6E31-4D40-9C30-EFB9EE91FBBA}" dt="2022-07-04T08:17:09.079" v="3430" actId="1076"/>
          <ac:spMkLst>
            <pc:docMk/>
            <pc:sldMk cId="37659805" sldId="1231"/>
            <ac:spMk id="52" creationId="{2DD4DB1F-F42A-7597-5A47-E12F885DFF73}"/>
          </ac:spMkLst>
        </pc:spChg>
        <pc:spChg chg="add mod">
          <ac:chgData name="塩谷 晃弘 / Akihiro Shiotani" userId="50aef054-9327-40af-9729-b525352b79f1" providerId="ADAL" clId="{CD008F7E-6E31-4D40-9C30-EFB9EE91FBBA}" dt="2022-07-04T08:18:22.895" v="3543" actId="1076"/>
          <ac:spMkLst>
            <pc:docMk/>
            <pc:sldMk cId="37659805" sldId="1231"/>
            <ac:spMk id="55" creationId="{4C12998F-E142-0058-5C6B-5B22D8E95BCD}"/>
          </ac:spMkLst>
        </pc:spChg>
        <pc:graphicFrameChg chg="del">
          <ac:chgData name="塩谷 晃弘 / Akihiro Shiotani" userId="50aef054-9327-40af-9729-b525352b79f1" providerId="ADAL" clId="{CD008F7E-6E31-4D40-9C30-EFB9EE91FBBA}" dt="2022-07-04T08:13:07.409" v="3329" actId="478"/>
          <ac:graphicFrameMkLst>
            <pc:docMk/>
            <pc:sldMk cId="37659805" sldId="1231"/>
            <ac:graphicFrameMk id="9" creationId="{00000000-0000-0000-0000-000000000000}"/>
          </ac:graphicFrameMkLst>
        </pc:graphicFrameChg>
        <pc:graphicFrameChg chg="add mod modGraphic">
          <ac:chgData name="塩谷 晃弘 / Akihiro Shiotani" userId="50aef054-9327-40af-9729-b525352b79f1" providerId="ADAL" clId="{CD008F7E-6E31-4D40-9C30-EFB9EE91FBBA}" dt="2022-07-04T08:14:16.262" v="3381" actId="207"/>
          <ac:graphicFrameMkLst>
            <pc:docMk/>
            <pc:sldMk cId="37659805" sldId="1231"/>
            <ac:graphicFrameMk id="23" creationId="{3AEC1DEA-A6FC-FF86-AEC8-1F6779AE0A3D}"/>
          </ac:graphicFrameMkLst>
        </pc:graphicFrameChg>
        <pc:cxnChg chg="del">
          <ac:chgData name="塩谷 晃弘 / Akihiro Shiotani" userId="50aef054-9327-40af-9729-b525352b79f1" providerId="ADAL" clId="{CD008F7E-6E31-4D40-9C30-EFB9EE91FBBA}" dt="2022-07-04T08:13:07.409" v="3329" actId="478"/>
          <ac:cxnSpMkLst>
            <pc:docMk/>
            <pc:sldMk cId="37659805" sldId="1231"/>
            <ac:cxnSpMk id="8" creationId="{00000000-0000-0000-0000-000000000000}"/>
          </ac:cxnSpMkLst>
        </pc:cxnChg>
        <pc:cxnChg chg="del">
          <ac:chgData name="塩谷 晃弘 / Akihiro Shiotani" userId="50aef054-9327-40af-9729-b525352b79f1" providerId="ADAL" clId="{CD008F7E-6E31-4D40-9C30-EFB9EE91FBBA}" dt="2022-07-04T08:13:07.409" v="3329" actId="478"/>
          <ac:cxnSpMkLst>
            <pc:docMk/>
            <pc:sldMk cId="37659805" sldId="1231"/>
            <ac:cxnSpMk id="16" creationId="{00000000-0000-0000-0000-000000000000}"/>
          </ac:cxnSpMkLst>
        </pc:cxnChg>
        <pc:cxnChg chg="add mod">
          <ac:chgData name="塩谷 晃弘 / Akihiro Shiotani" userId="50aef054-9327-40af-9729-b525352b79f1" providerId="ADAL" clId="{CD008F7E-6E31-4D40-9C30-EFB9EE91FBBA}" dt="2022-07-04T08:13:15.912" v="3330"/>
          <ac:cxnSpMkLst>
            <pc:docMk/>
            <pc:sldMk cId="37659805" sldId="1231"/>
            <ac:cxnSpMk id="19" creationId="{3DCDEC6A-C302-C115-7573-DDEA1FA68084}"/>
          </ac:cxnSpMkLst>
        </pc:cxnChg>
        <pc:cxnChg chg="del">
          <ac:chgData name="塩谷 晃弘 / Akihiro Shiotani" userId="50aef054-9327-40af-9729-b525352b79f1" providerId="ADAL" clId="{CD008F7E-6E31-4D40-9C30-EFB9EE91FBBA}" dt="2022-07-04T08:13:07.409" v="3329" actId="478"/>
          <ac:cxnSpMkLst>
            <pc:docMk/>
            <pc:sldMk cId="37659805" sldId="1231"/>
            <ac:cxnSpMk id="20" creationId="{0371C8F7-D48F-DA21-B637-78C89CD0F0E6}"/>
          </ac:cxnSpMkLst>
        </pc:cxnChg>
        <pc:cxnChg chg="del">
          <ac:chgData name="塩谷 晃弘 / Akihiro Shiotani" userId="50aef054-9327-40af-9729-b525352b79f1" providerId="ADAL" clId="{CD008F7E-6E31-4D40-9C30-EFB9EE91FBBA}" dt="2022-07-04T08:13:07.409" v="3329" actId="478"/>
          <ac:cxnSpMkLst>
            <pc:docMk/>
            <pc:sldMk cId="37659805" sldId="1231"/>
            <ac:cxnSpMk id="21" creationId="{56EF2380-D45B-DC33-4FEA-9FF84788F5A7}"/>
          </ac:cxnSpMkLst>
        </pc:cxnChg>
        <pc:cxnChg chg="del">
          <ac:chgData name="塩谷 晃弘 / Akihiro Shiotani" userId="50aef054-9327-40af-9729-b525352b79f1" providerId="ADAL" clId="{CD008F7E-6E31-4D40-9C30-EFB9EE91FBBA}" dt="2022-07-04T08:13:07.409" v="3329" actId="478"/>
          <ac:cxnSpMkLst>
            <pc:docMk/>
            <pc:sldMk cId="37659805" sldId="1231"/>
            <ac:cxnSpMk id="24" creationId="{47603661-6B6F-B51A-B2F8-23B50E57D047}"/>
          </ac:cxnSpMkLst>
        </pc:cxnChg>
        <pc:cxnChg chg="add mod">
          <ac:chgData name="塩谷 晃弘 / Akihiro Shiotani" userId="50aef054-9327-40af-9729-b525352b79f1" providerId="ADAL" clId="{CD008F7E-6E31-4D40-9C30-EFB9EE91FBBA}" dt="2022-07-05T00:01:02.135" v="4647" actId="14100"/>
          <ac:cxnSpMkLst>
            <pc:docMk/>
            <pc:sldMk cId="37659805" sldId="1231"/>
            <ac:cxnSpMk id="25" creationId="{49088B17-295F-0672-D6E4-6E88DB6FFC52}"/>
          </ac:cxnSpMkLst>
        </pc:cxnChg>
        <pc:cxnChg chg="del">
          <ac:chgData name="塩谷 晃弘 / Akihiro Shiotani" userId="50aef054-9327-40af-9729-b525352b79f1" providerId="ADAL" clId="{CD008F7E-6E31-4D40-9C30-EFB9EE91FBBA}" dt="2022-07-04T08:13:07.409" v="3329" actId="478"/>
          <ac:cxnSpMkLst>
            <pc:docMk/>
            <pc:sldMk cId="37659805" sldId="1231"/>
            <ac:cxnSpMk id="26" creationId="{2F044669-FB6D-7845-C5FC-4E11ABFAB114}"/>
          </ac:cxnSpMkLst>
        </pc:cxnChg>
        <pc:cxnChg chg="add del mod">
          <ac:chgData name="塩谷 晃弘 / Akihiro Shiotani" userId="50aef054-9327-40af-9729-b525352b79f1" providerId="ADAL" clId="{CD008F7E-6E31-4D40-9C30-EFB9EE91FBBA}" dt="2022-07-04T08:16:39.928" v="3406" actId="478"/>
          <ac:cxnSpMkLst>
            <pc:docMk/>
            <pc:sldMk cId="37659805" sldId="1231"/>
            <ac:cxnSpMk id="27" creationId="{6F0CEBFF-AE92-EFDC-500D-C8D72E370EA0}"/>
          </ac:cxnSpMkLst>
        </pc:cxnChg>
        <pc:cxnChg chg="del">
          <ac:chgData name="塩谷 晃弘 / Akihiro Shiotani" userId="50aef054-9327-40af-9729-b525352b79f1" providerId="ADAL" clId="{CD008F7E-6E31-4D40-9C30-EFB9EE91FBBA}" dt="2022-07-04T08:13:07.409" v="3329" actId="478"/>
          <ac:cxnSpMkLst>
            <pc:docMk/>
            <pc:sldMk cId="37659805" sldId="1231"/>
            <ac:cxnSpMk id="28" creationId="{2C0CB752-9DDF-9178-A496-285EF5953C28}"/>
          </ac:cxnSpMkLst>
        </pc:cxnChg>
        <pc:cxnChg chg="del">
          <ac:chgData name="塩谷 晃弘 / Akihiro Shiotani" userId="50aef054-9327-40af-9729-b525352b79f1" providerId="ADAL" clId="{CD008F7E-6E31-4D40-9C30-EFB9EE91FBBA}" dt="2022-07-04T08:13:07.409" v="3329" actId="478"/>
          <ac:cxnSpMkLst>
            <pc:docMk/>
            <pc:sldMk cId="37659805" sldId="1231"/>
            <ac:cxnSpMk id="30" creationId="{330E7EFA-A872-CFC0-C6D0-9E6CA70D0068}"/>
          </ac:cxnSpMkLst>
        </pc:cxnChg>
        <pc:cxnChg chg="add del mod">
          <ac:chgData name="塩谷 晃弘 / Akihiro Shiotani" userId="50aef054-9327-40af-9729-b525352b79f1" providerId="ADAL" clId="{CD008F7E-6E31-4D40-9C30-EFB9EE91FBBA}" dt="2022-07-04T08:16:42.801" v="3410" actId="478"/>
          <ac:cxnSpMkLst>
            <pc:docMk/>
            <pc:sldMk cId="37659805" sldId="1231"/>
            <ac:cxnSpMk id="32" creationId="{8CB7BE95-08C1-3798-EF8C-1A113857F83E}"/>
          </ac:cxnSpMkLst>
        </pc:cxnChg>
        <pc:cxnChg chg="del">
          <ac:chgData name="塩谷 晃弘 / Akihiro Shiotani" userId="50aef054-9327-40af-9729-b525352b79f1" providerId="ADAL" clId="{CD008F7E-6E31-4D40-9C30-EFB9EE91FBBA}" dt="2022-07-04T08:13:07.409" v="3329" actId="478"/>
          <ac:cxnSpMkLst>
            <pc:docMk/>
            <pc:sldMk cId="37659805" sldId="1231"/>
            <ac:cxnSpMk id="33" creationId="{AB374FEE-F897-61DB-60A9-D8311CD710A3}"/>
          </ac:cxnSpMkLst>
        </pc:cxnChg>
        <pc:cxnChg chg="add del mod">
          <ac:chgData name="塩谷 晃弘 / Akihiro Shiotani" userId="50aef054-9327-40af-9729-b525352b79f1" providerId="ADAL" clId="{CD008F7E-6E31-4D40-9C30-EFB9EE91FBBA}" dt="2022-07-04T08:16:41.984" v="3409" actId="478"/>
          <ac:cxnSpMkLst>
            <pc:docMk/>
            <pc:sldMk cId="37659805" sldId="1231"/>
            <ac:cxnSpMk id="37" creationId="{78D7B4EA-69F5-50F7-12F1-41C173170A03}"/>
          </ac:cxnSpMkLst>
        </pc:cxnChg>
        <pc:cxnChg chg="add mod">
          <ac:chgData name="塩谷 晃弘 / Akihiro Shiotani" userId="50aef054-9327-40af-9729-b525352b79f1" providerId="ADAL" clId="{CD008F7E-6E31-4D40-9C30-EFB9EE91FBBA}" dt="2022-07-04T08:17:41.187" v="3436" actId="14100"/>
          <ac:cxnSpMkLst>
            <pc:docMk/>
            <pc:sldMk cId="37659805" sldId="1231"/>
            <ac:cxnSpMk id="41" creationId="{EEC273F4-EC80-7FA2-8222-25B3596A2BD6}"/>
          </ac:cxnSpMkLst>
        </pc:cxnChg>
        <pc:cxnChg chg="add del mod">
          <ac:chgData name="塩谷 晃弘 / Akihiro Shiotani" userId="50aef054-9327-40af-9729-b525352b79f1" providerId="ADAL" clId="{CD008F7E-6E31-4D40-9C30-EFB9EE91FBBA}" dt="2022-07-04T08:16:43.783" v="3411" actId="478"/>
          <ac:cxnSpMkLst>
            <pc:docMk/>
            <pc:sldMk cId="37659805" sldId="1231"/>
            <ac:cxnSpMk id="43" creationId="{04BDD811-D039-81EB-2D2C-9FD4EAFE0A1D}"/>
          </ac:cxnSpMkLst>
        </pc:cxnChg>
        <pc:cxnChg chg="add del mod">
          <ac:chgData name="塩谷 晃弘 / Akihiro Shiotani" userId="50aef054-9327-40af-9729-b525352b79f1" providerId="ADAL" clId="{CD008F7E-6E31-4D40-9C30-EFB9EE91FBBA}" dt="2022-07-04T08:16:40.565" v="3407" actId="478"/>
          <ac:cxnSpMkLst>
            <pc:docMk/>
            <pc:sldMk cId="37659805" sldId="1231"/>
            <ac:cxnSpMk id="45" creationId="{027F9515-09F3-64C0-532D-B564E0A5D6B1}"/>
          </ac:cxnSpMkLst>
        </pc:cxnChg>
        <pc:cxnChg chg="add del mod">
          <ac:chgData name="塩谷 晃弘 / Akihiro Shiotani" userId="50aef054-9327-40af-9729-b525352b79f1" providerId="ADAL" clId="{CD008F7E-6E31-4D40-9C30-EFB9EE91FBBA}" dt="2022-07-04T08:16:41.062" v="3408" actId="478"/>
          <ac:cxnSpMkLst>
            <pc:docMk/>
            <pc:sldMk cId="37659805" sldId="1231"/>
            <ac:cxnSpMk id="47" creationId="{9AF812AA-63DD-306E-978F-6737B53FD352}"/>
          </ac:cxnSpMkLst>
        </pc:cxnChg>
        <pc:cxnChg chg="add del mod">
          <ac:chgData name="塩谷 晃弘 / Akihiro Shiotani" userId="50aef054-9327-40af-9729-b525352b79f1" providerId="ADAL" clId="{CD008F7E-6E31-4D40-9C30-EFB9EE91FBBA}" dt="2022-07-04T08:16:36.598" v="3405" actId="478"/>
          <ac:cxnSpMkLst>
            <pc:docMk/>
            <pc:sldMk cId="37659805" sldId="1231"/>
            <ac:cxnSpMk id="49" creationId="{DB9225E6-FDC8-81BB-7947-0F95A211DC9E}"/>
          </ac:cxnSpMkLst>
        </pc:cxnChg>
        <pc:cxnChg chg="add mod">
          <ac:chgData name="塩谷 晃弘 / Akihiro Shiotani" userId="50aef054-9327-40af-9729-b525352b79f1" providerId="ADAL" clId="{CD008F7E-6E31-4D40-9C30-EFB9EE91FBBA}" dt="2022-07-04T08:16:53.909" v="3415" actId="14100"/>
          <ac:cxnSpMkLst>
            <pc:docMk/>
            <pc:sldMk cId="37659805" sldId="1231"/>
            <ac:cxnSpMk id="51" creationId="{FF34B8F5-BEF7-7E1F-CE62-414044935EC2}"/>
          </ac:cxnSpMkLst>
        </pc:cxnChg>
        <pc:cxnChg chg="add mod">
          <ac:chgData name="塩谷 晃弘 / Akihiro Shiotani" userId="50aef054-9327-40af-9729-b525352b79f1" providerId="ADAL" clId="{CD008F7E-6E31-4D40-9C30-EFB9EE91FBBA}" dt="2022-07-04T08:17:17.880" v="3433" actId="14100"/>
          <ac:cxnSpMkLst>
            <pc:docMk/>
            <pc:sldMk cId="37659805" sldId="1231"/>
            <ac:cxnSpMk id="53" creationId="{841AF1B2-B992-BB4D-255A-2AA8E432DFE6}"/>
          </ac:cxnSpMkLst>
        </pc:cxnChg>
        <pc:cxnChg chg="add mod">
          <ac:chgData name="塩谷 晃弘 / Akihiro Shiotani" userId="50aef054-9327-40af-9729-b525352b79f1" providerId="ADAL" clId="{CD008F7E-6E31-4D40-9C30-EFB9EE91FBBA}" dt="2022-07-04T08:18:22.895" v="3543" actId="1076"/>
          <ac:cxnSpMkLst>
            <pc:docMk/>
            <pc:sldMk cId="37659805" sldId="1231"/>
            <ac:cxnSpMk id="54" creationId="{BE64E18B-5715-F243-65B0-3FE6C6E6E3E5}"/>
          </ac:cxnSpMkLst>
        </pc:cxnChg>
        <pc:cxnChg chg="add del mod">
          <ac:chgData name="塩谷 晃弘 / Akihiro Shiotani" userId="50aef054-9327-40af-9729-b525352b79f1" providerId="ADAL" clId="{CD008F7E-6E31-4D40-9C30-EFB9EE91FBBA}" dt="2022-07-04T08:18:42.879" v="3549" actId="478"/>
          <ac:cxnSpMkLst>
            <pc:docMk/>
            <pc:sldMk cId="37659805" sldId="1231"/>
            <ac:cxnSpMk id="56" creationId="{AB1610F5-02EF-2F2A-A86D-7B251BEB7150}"/>
          </ac:cxnSpMkLst>
        </pc:cxnChg>
      </pc:sldChg>
      <pc:sldChg chg="add del">
        <pc:chgData name="塩谷 晃弘 / Akihiro Shiotani" userId="50aef054-9327-40af-9729-b525352b79f1" providerId="ADAL" clId="{CD008F7E-6E31-4D40-9C30-EFB9EE91FBBA}" dt="2022-07-04T02:09:43.824" v="530" actId="47"/>
        <pc:sldMkLst>
          <pc:docMk/>
          <pc:sldMk cId="613725312" sldId="1232"/>
        </pc:sldMkLst>
      </pc:sldChg>
      <pc:sldChg chg="addSp modSp add del mod">
        <pc:chgData name="塩谷 晃弘 / Akihiro Shiotani" userId="50aef054-9327-40af-9729-b525352b79f1" providerId="ADAL" clId="{CD008F7E-6E31-4D40-9C30-EFB9EE91FBBA}" dt="2022-07-04T04:23:45.248" v="818" actId="47"/>
        <pc:sldMkLst>
          <pc:docMk/>
          <pc:sldMk cId="885829491" sldId="1232"/>
        </pc:sldMkLst>
        <pc:graphicFrameChg chg="add mod">
          <ac:chgData name="塩谷 晃弘 / Akihiro Shiotani" userId="50aef054-9327-40af-9729-b525352b79f1" providerId="ADAL" clId="{CD008F7E-6E31-4D40-9C30-EFB9EE91FBBA}" dt="2022-07-04T04:11:09.356" v="634"/>
          <ac:graphicFrameMkLst>
            <pc:docMk/>
            <pc:sldMk cId="885829491" sldId="1232"/>
            <ac:graphicFrameMk id="12" creationId="{EF60BE53-7A19-41C7-83B8-2D6E21215238}"/>
          </ac:graphicFrameMkLst>
        </pc:graphicFrameChg>
        <pc:graphicFrameChg chg="add mod">
          <ac:chgData name="塩谷 晃弘 / Akihiro Shiotani" userId="50aef054-9327-40af-9729-b525352b79f1" providerId="ADAL" clId="{CD008F7E-6E31-4D40-9C30-EFB9EE91FBBA}" dt="2022-07-04T04:12:56.770" v="686" actId="1076"/>
          <ac:graphicFrameMkLst>
            <pc:docMk/>
            <pc:sldMk cId="885829491" sldId="1232"/>
            <ac:graphicFrameMk id="13" creationId="{EF60BE53-7A19-41C7-83B8-2D6E21215238}"/>
          </ac:graphicFrameMkLst>
        </pc:graphicFrameChg>
        <pc:graphicFrameChg chg="add mod">
          <ac:chgData name="塩谷 晃弘 / Akihiro Shiotani" userId="50aef054-9327-40af-9729-b525352b79f1" providerId="ADAL" clId="{CD008F7E-6E31-4D40-9C30-EFB9EE91FBBA}" dt="2022-07-04T04:11:27.837" v="643"/>
          <ac:graphicFrameMkLst>
            <pc:docMk/>
            <pc:sldMk cId="885829491" sldId="1232"/>
            <ac:graphicFrameMk id="14" creationId="{D67FEBFB-7CB2-4656-8B6F-5DABE5C045AC}"/>
          </ac:graphicFrameMkLst>
        </pc:graphicFrameChg>
        <pc:graphicFrameChg chg="add mod">
          <ac:chgData name="塩谷 晃弘 / Akihiro Shiotani" userId="50aef054-9327-40af-9729-b525352b79f1" providerId="ADAL" clId="{CD008F7E-6E31-4D40-9C30-EFB9EE91FBBA}" dt="2022-07-04T04:12:23.109" v="683" actId="14100"/>
          <ac:graphicFrameMkLst>
            <pc:docMk/>
            <pc:sldMk cId="885829491" sldId="1232"/>
            <ac:graphicFrameMk id="17" creationId="{D67FEBFB-7CB2-4656-8B6F-5DABE5C045AC}"/>
          </ac:graphicFrameMkLst>
        </pc:graphicFrameChg>
      </pc:sldChg>
      <pc:sldChg chg="add del">
        <pc:chgData name="塩谷 晃弘 / Akihiro Shiotani" userId="50aef054-9327-40af-9729-b525352b79f1" providerId="ADAL" clId="{CD008F7E-6E31-4D40-9C30-EFB9EE91FBBA}" dt="2022-07-04T04:14:59.519" v="720" actId="47"/>
        <pc:sldMkLst>
          <pc:docMk/>
          <pc:sldMk cId="4133326582" sldId="1233"/>
        </pc:sldMkLst>
      </pc:sldChg>
      <pc:sldChg chg="addSp modSp add mod">
        <pc:chgData name="塩谷 晃弘 / Akihiro Shiotani" userId="50aef054-9327-40af-9729-b525352b79f1" providerId="ADAL" clId="{CD008F7E-6E31-4D40-9C30-EFB9EE91FBBA}" dt="2022-07-04T08:09:01.249" v="3282" actId="20577"/>
        <pc:sldMkLst>
          <pc:docMk/>
          <pc:sldMk cId="727646770" sldId="1234"/>
        </pc:sldMkLst>
        <pc:spChg chg="add mod ord">
          <ac:chgData name="塩谷 晃弘 / Akihiro Shiotani" userId="50aef054-9327-40af-9729-b525352b79f1" providerId="ADAL" clId="{CD008F7E-6E31-4D40-9C30-EFB9EE91FBBA}" dt="2022-07-04T04:22:38.200" v="805" actId="14100"/>
          <ac:spMkLst>
            <pc:docMk/>
            <pc:sldMk cId="727646770" sldId="1234"/>
            <ac:spMk id="2" creationId="{890244AA-95D3-DF86-9ED9-16626112FD45}"/>
          </ac:spMkLst>
        </pc:spChg>
        <pc:spChg chg="mod">
          <ac:chgData name="塩谷 晃弘 / Akihiro Shiotani" userId="50aef054-9327-40af-9729-b525352b79f1" providerId="ADAL" clId="{CD008F7E-6E31-4D40-9C30-EFB9EE91FBBA}" dt="2022-07-04T08:09:01.249" v="3282" actId="20577"/>
          <ac:spMkLst>
            <pc:docMk/>
            <pc:sldMk cId="727646770" sldId="1234"/>
            <ac:spMk id="16" creationId="{FD32C012-2891-8156-67A5-36A0BBC98255}"/>
          </ac:spMkLst>
        </pc:spChg>
        <pc:spChg chg="add mod">
          <ac:chgData name="塩谷 晃弘 / Akihiro Shiotani" userId="50aef054-9327-40af-9729-b525352b79f1" providerId="ADAL" clId="{CD008F7E-6E31-4D40-9C30-EFB9EE91FBBA}" dt="2022-07-04T04:15:40.637" v="729" actId="1076"/>
          <ac:spMkLst>
            <pc:docMk/>
            <pc:sldMk cId="727646770" sldId="1234"/>
            <ac:spMk id="17" creationId="{929CBB9C-2B92-C38E-832F-A0056F5EB2EF}"/>
          </ac:spMkLst>
        </pc:spChg>
        <pc:spChg chg="add mod">
          <ac:chgData name="塩谷 晃弘 / Akihiro Shiotani" userId="50aef054-9327-40af-9729-b525352b79f1" providerId="ADAL" clId="{CD008F7E-6E31-4D40-9C30-EFB9EE91FBBA}" dt="2022-07-04T04:16:00.184" v="734" actId="1076"/>
          <ac:spMkLst>
            <pc:docMk/>
            <pc:sldMk cId="727646770" sldId="1234"/>
            <ac:spMk id="18" creationId="{C239D631-4DF4-5B28-6A92-6A39E8799FBE}"/>
          </ac:spMkLst>
        </pc:spChg>
        <pc:spChg chg="add mod ord">
          <ac:chgData name="塩谷 晃弘 / Akihiro Shiotani" userId="50aef054-9327-40af-9729-b525352b79f1" providerId="ADAL" clId="{CD008F7E-6E31-4D40-9C30-EFB9EE91FBBA}" dt="2022-07-04T04:23:24.538" v="813" actId="208"/>
          <ac:spMkLst>
            <pc:docMk/>
            <pc:sldMk cId="727646770" sldId="1234"/>
            <ac:spMk id="22" creationId="{ACD0E61A-570C-E504-8AA3-20231EFA1589}"/>
          </ac:spMkLst>
        </pc:spChg>
        <pc:spChg chg="mod">
          <ac:chgData name="塩谷 晃弘 / Akihiro Shiotani" userId="50aef054-9327-40af-9729-b525352b79f1" providerId="ADAL" clId="{CD008F7E-6E31-4D40-9C30-EFB9EE91FBBA}" dt="2022-07-04T05:12:20.034" v="1477"/>
          <ac:spMkLst>
            <pc:docMk/>
            <pc:sldMk cId="727646770" sldId="1234"/>
            <ac:spMk id="40" creationId="{9DFDF6C0-7B0A-E0E9-3E78-3CC2E23DDD94}"/>
          </ac:spMkLst>
        </pc:spChg>
        <pc:graphicFrameChg chg="add mod">
          <ac:chgData name="塩谷 晃弘 / Akihiro Shiotani" userId="50aef054-9327-40af-9729-b525352b79f1" providerId="ADAL" clId="{CD008F7E-6E31-4D40-9C30-EFB9EE91FBBA}" dt="2022-07-04T04:22:01.275" v="798" actId="1076"/>
          <ac:graphicFrameMkLst>
            <pc:docMk/>
            <pc:sldMk cId="727646770" sldId="1234"/>
            <ac:graphicFrameMk id="13" creationId="{3C910DF8-0684-3AC3-FEBA-622B26E55004}"/>
          </ac:graphicFrameMkLst>
        </pc:graphicFrameChg>
        <pc:graphicFrameChg chg="add mod">
          <ac:chgData name="塩谷 晃弘 / Akihiro Shiotani" userId="50aef054-9327-40af-9729-b525352b79f1" providerId="ADAL" clId="{CD008F7E-6E31-4D40-9C30-EFB9EE91FBBA}" dt="2022-07-04T04:22:47.056" v="807" actId="14100"/>
          <ac:graphicFrameMkLst>
            <pc:docMk/>
            <pc:sldMk cId="727646770" sldId="1234"/>
            <ac:graphicFrameMk id="14" creationId="{8A3AEF90-6FA6-647D-2110-E74850978162}"/>
          </ac:graphicFrameMkLst>
        </pc:graphicFrameChg>
        <pc:graphicFrameChg chg="mod ord">
          <ac:chgData name="塩谷 晃弘 / Akihiro Shiotani" userId="50aef054-9327-40af-9729-b525352b79f1" providerId="ADAL" clId="{CD008F7E-6E31-4D40-9C30-EFB9EE91FBBA}" dt="2022-07-04T04:18:51.611" v="770" actId="167"/>
          <ac:graphicFrameMkLst>
            <pc:docMk/>
            <pc:sldMk cId="727646770" sldId="1234"/>
            <ac:graphicFrameMk id="15" creationId="{1C98520A-56A9-0AA9-1F6C-67D7A1D2EDF8}"/>
          </ac:graphicFrameMkLst>
        </pc:graphicFrameChg>
        <pc:graphicFrameChg chg="ord">
          <ac:chgData name="塩谷 晃弘 / Akihiro Shiotani" userId="50aef054-9327-40af-9729-b525352b79f1" providerId="ADAL" clId="{CD008F7E-6E31-4D40-9C30-EFB9EE91FBBA}" dt="2022-07-04T04:21:45.250" v="795" actId="167"/>
          <ac:graphicFrameMkLst>
            <pc:docMk/>
            <pc:sldMk cId="727646770" sldId="1234"/>
            <ac:graphicFrameMk id="19" creationId="{8ED1162E-46C4-4F67-BD85-7F7416473B7C}"/>
          </ac:graphicFrameMkLst>
        </pc:graphicFrameChg>
        <pc:picChg chg="add mod">
          <ac:chgData name="塩谷 晃弘 / Akihiro Shiotani" userId="50aef054-9327-40af-9729-b525352b79f1" providerId="ADAL" clId="{CD008F7E-6E31-4D40-9C30-EFB9EE91FBBA}" dt="2022-07-04T04:24:24.364" v="820" actId="1076"/>
          <ac:picMkLst>
            <pc:docMk/>
            <pc:sldMk cId="727646770" sldId="1234"/>
            <ac:picMk id="21" creationId="{AD47E4C0-BDB0-73D5-92C5-831AFA9E144D}"/>
          </ac:picMkLst>
        </pc:picChg>
        <pc:picChg chg="add mod">
          <ac:chgData name="塩谷 晃弘 / Akihiro Shiotani" userId="50aef054-9327-40af-9729-b525352b79f1" providerId="ADAL" clId="{CD008F7E-6E31-4D40-9C30-EFB9EE91FBBA}" dt="2022-07-04T04:24:22.924" v="819" actId="1076"/>
          <ac:picMkLst>
            <pc:docMk/>
            <pc:sldMk cId="727646770" sldId="1234"/>
            <ac:picMk id="23" creationId="{385EB47A-9626-A4C3-E4C6-307CB4322D59}"/>
          </ac:picMkLst>
        </pc:picChg>
      </pc:sldChg>
      <pc:sldChg chg="addSp delSp modSp add mod">
        <pc:chgData name="塩谷 晃弘 / Akihiro Shiotani" userId="50aef054-9327-40af-9729-b525352b79f1" providerId="ADAL" clId="{CD008F7E-6E31-4D40-9C30-EFB9EE91FBBA}" dt="2022-07-04T23:48:51.370" v="3658" actId="20577"/>
        <pc:sldMkLst>
          <pc:docMk/>
          <pc:sldMk cId="4260252442" sldId="1235"/>
        </pc:sldMkLst>
        <pc:spChg chg="add mod">
          <ac:chgData name="塩谷 晃弘 / Akihiro Shiotani" userId="50aef054-9327-40af-9729-b525352b79f1" providerId="ADAL" clId="{CD008F7E-6E31-4D40-9C30-EFB9EE91FBBA}" dt="2022-07-04T23:46:55.345" v="3598" actId="1076"/>
          <ac:spMkLst>
            <pc:docMk/>
            <pc:sldMk cId="4260252442" sldId="1235"/>
            <ac:spMk id="2" creationId="{2F16218F-A466-DF4C-2ACA-4769DCF9F145}"/>
          </ac:spMkLst>
        </pc:spChg>
        <pc:spChg chg="del">
          <ac:chgData name="塩谷 晃弘 / Akihiro Shiotani" userId="50aef054-9327-40af-9729-b525352b79f1" providerId="ADAL" clId="{CD008F7E-6E31-4D40-9C30-EFB9EE91FBBA}" dt="2022-07-04T04:25:35.177" v="834" actId="478"/>
          <ac:spMkLst>
            <pc:docMk/>
            <pc:sldMk cId="4260252442" sldId="1235"/>
            <ac:spMk id="2" creationId="{890244AA-95D3-DF86-9ED9-16626112FD45}"/>
          </ac:spMkLst>
        </pc:spChg>
        <pc:spChg chg="add mod">
          <ac:chgData name="塩谷 晃弘 / Akihiro Shiotani" userId="50aef054-9327-40af-9729-b525352b79f1" providerId="ADAL" clId="{CD008F7E-6E31-4D40-9C30-EFB9EE91FBBA}" dt="2022-07-04T04:51:03.512" v="1024" actId="692"/>
          <ac:spMkLst>
            <pc:docMk/>
            <pc:sldMk cId="4260252442" sldId="1235"/>
            <ac:spMk id="3" creationId="{37A72F98-0AA2-D811-F89E-32110ACAF225}"/>
          </ac:spMkLst>
        </pc:spChg>
        <pc:spChg chg="add mod">
          <ac:chgData name="塩谷 晃弘 / Akihiro Shiotani" userId="50aef054-9327-40af-9729-b525352b79f1" providerId="ADAL" clId="{CD008F7E-6E31-4D40-9C30-EFB9EE91FBBA}" dt="2022-07-04T05:13:16.750" v="1553" actId="20577"/>
          <ac:spMkLst>
            <pc:docMk/>
            <pc:sldMk cId="4260252442" sldId="1235"/>
            <ac:spMk id="4" creationId="{35F643EA-B34A-0F71-E656-73CF5D952281}"/>
          </ac:spMkLst>
        </pc:spChg>
        <pc:spChg chg="add mod">
          <ac:chgData name="塩谷 晃弘 / Akihiro Shiotani" userId="50aef054-9327-40af-9729-b525352b79f1" providerId="ADAL" clId="{CD008F7E-6E31-4D40-9C30-EFB9EE91FBBA}" dt="2022-07-04T04:55:46.132" v="1080" actId="207"/>
          <ac:spMkLst>
            <pc:docMk/>
            <pc:sldMk cId="4260252442" sldId="1235"/>
            <ac:spMk id="5" creationId="{703DF367-9474-DF52-98E8-10F81325E58E}"/>
          </ac:spMkLst>
        </pc:spChg>
        <pc:spChg chg="mod">
          <ac:chgData name="塩谷 晃弘 / Akihiro Shiotani" userId="50aef054-9327-40af-9729-b525352b79f1" providerId="ADAL" clId="{CD008F7E-6E31-4D40-9C30-EFB9EE91FBBA}" dt="2022-07-04T08:08:55.016" v="3280" actId="20577"/>
          <ac:spMkLst>
            <pc:docMk/>
            <pc:sldMk cId="4260252442" sldId="1235"/>
            <ac:spMk id="16" creationId="{FD32C012-2891-8156-67A5-36A0BBC98255}"/>
          </ac:spMkLst>
        </pc:spChg>
        <pc:spChg chg="del">
          <ac:chgData name="塩谷 晃弘 / Akihiro Shiotani" userId="50aef054-9327-40af-9729-b525352b79f1" providerId="ADAL" clId="{CD008F7E-6E31-4D40-9C30-EFB9EE91FBBA}" dt="2022-07-04T04:25:35.177" v="834" actId="478"/>
          <ac:spMkLst>
            <pc:docMk/>
            <pc:sldMk cId="4260252442" sldId="1235"/>
            <ac:spMk id="17" creationId="{929CBB9C-2B92-C38E-832F-A0056F5EB2EF}"/>
          </ac:spMkLst>
        </pc:spChg>
        <pc:spChg chg="add mod">
          <ac:chgData name="塩谷 晃弘 / Akihiro Shiotani" userId="50aef054-9327-40af-9729-b525352b79f1" providerId="ADAL" clId="{CD008F7E-6E31-4D40-9C30-EFB9EE91FBBA}" dt="2022-07-04T23:47:32.405" v="3651" actId="1076"/>
          <ac:spMkLst>
            <pc:docMk/>
            <pc:sldMk cId="4260252442" sldId="1235"/>
            <ac:spMk id="17" creationId="{C4C9BB7A-CD0A-C636-9D90-7AE00A6EBC41}"/>
          </ac:spMkLst>
        </pc:spChg>
        <pc:spChg chg="del">
          <ac:chgData name="塩谷 晃弘 / Akihiro Shiotani" userId="50aef054-9327-40af-9729-b525352b79f1" providerId="ADAL" clId="{CD008F7E-6E31-4D40-9C30-EFB9EE91FBBA}" dt="2022-07-04T04:25:35.177" v="834" actId="478"/>
          <ac:spMkLst>
            <pc:docMk/>
            <pc:sldMk cId="4260252442" sldId="1235"/>
            <ac:spMk id="18" creationId="{C239D631-4DF4-5B28-6A92-6A39E8799FBE}"/>
          </ac:spMkLst>
        </pc:spChg>
        <pc:spChg chg="del">
          <ac:chgData name="塩谷 晃弘 / Akihiro Shiotani" userId="50aef054-9327-40af-9729-b525352b79f1" providerId="ADAL" clId="{CD008F7E-6E31-4D40-9C30-EFB9EE91FBBA}" dt="2022-07-04T04:25:35.177" v="834" actId="478"/>
          <ac:spMkLst>
            <pc:docMk/>
            <pc:sldMk cId="4260252442" sldId="1235"/>
            <ac:spMk id="20" creationId="{F48EA75A-4283-C8E9-C25A-E325BEC218A8}"/>
          </ac:spMkLst>
        </pc:spChg>
        <pc:spChg chg="del">
          <ac:chgData name="塩谷 晃弘 / Akihiro Shiotani" userId="50aef054-9327-40af-9729-b525352b79f1" providerId="ADAL" clId="{CD008F7E-6E31-4D40-9C30-EFB9EE91FBBA}" dt="2022-07-04T04:25:35.177" v="834" actId="478"/>
          <ac:spMkLst>
            <pc:docMk/>
            <pc:sldMk cId="4260252442" sldId="1235"/>
            <ac:spMk id="22" creationId="{ACD0E61A-570C-E504-8AA3-20231EFA1589}"/>
          </ac:spMkLst>
        </pc:spChg>
        <pc:spChg chg="add del mod">
          <ac:chgData name="塩谷 晃弘 / Akihiro Shiotani" userId="50aef054-9327-40af-9729-b525352b79f1" providerId="ADAL" clId="{CD008F7E-6E31-4D40-9C30-EFB9EE91FBBA}" dt="2022-07-04T04:25:57.007" v="838" actId="478"/>
          <ac:spMkLst>
            <pc:docMk/>
            <pc:sldMk cId="4260252442" sldId="1235"/>
            <ac:spMk id="24" creationId="{D9885897-4C2D-3C97-1B58-993292A2F8CC}"/>
          </ac:spMkLst>
        </pc:spChg>
        <pc:spChg chg="add del mod">
          <ac:chgData name="塩谷 晃弘 / Akihiro Shiotani" userId="50aef054-9327-40af-9729-b525352b79f1" providerId="ADAL" clId="{CD008F7E-6E31-4D40-9C30-EFB9EE91FBBA}" dt="2022-07-04T04:25:55.929" v="837" actId="478"/>
          <ac:spMkLst>
            <pc:docMk/>
            <pc:sldMk cId="4260252442" sldId="1235"/>
            <ac:spMk id="25" creationId="{1CC69F66-95D5-4CE0-BE6E-2DA9ECA004F5}"/>
          </ac:spMkLst>
        </pc:spChg>
        <pc:spChg chg="add del mod">
          <ac:chgData name="塩谷 晃弘 / Akihiro Shiotani" userId="50aef054-9327-40af-9729-b525352b79f1" providerId="ADAL" clId="{CD008F7E-6E31-4D40-9C30-EFB9EE91FBBA}" dt="2022-07-04T04:25:58.528" v="839" actId="478"/>
          <ac:spMkLst>
            <pc:docMk/>
            <pc:sldMk cId="4260252442" sldId="1235"/>
            <ac:spMk id="26" creationId="{603BADF0-F0B2-1873-3B61-EEAD1CE14865}"/>
          </ac:spMkLst>
        </pc:spChg>
        <pc:spChg chg="add mod">
          <ac:chgData name="塩谷 晃弘 / Akihiro Shiotani" userId="50aef054-9327-40af-9729-b525352b79f1" providerId="ADAL" clId="{CD008F7E-6E31-4D40-9C30-EFB9EE91FBBA}" dt="2022-07-04T04:25:53.632" v="836" actId="1076"/>
          <ac:spMkLst>
            <pc:docMk/>
            <pc:sldMk cId="4260252442" sldId="1235"/>
            <ac:spMk id="27" creationId="{1EA60290-E139-9E73-4A9A-A024A1C2DD29}"/>
          </ac:spMkLst>
        </pc:spChg>
        <pc:spChg chg="add mod">
          <ac:chgData name="塩谷 晃弘 / Akihiro Shiotani" userId="50aef054-9327-40af-9729-b525352b79f1" providerId="ADAL" clId="{CD008F7E-6E31-4D40-9C30-EFB9EE91FBBA}" dt="2022-07-04T04:25:53.632" v="836" actId="1076"/>
          <ac:spMkLst>
            <pc:docMk/>
            <pc:sldMk cId="4260252442" sldId="1235"/>
            <ac:spMk id="28" creationId="{38A37922-97B5-012F-8C82-8296B5E48DD4}"/>
          </ac:spMkLst>
        </pc:spChg>
        <pc:spChg chg="mod">
          <ac:chgData name="塩谷 晃弘 / Akihiro Shiotani" userId="50aef054-9327-40af-9729-b525352b79f1" providerId="ADAL" clId="{CD008F7E-6E31-4D40-9C30-EFB9EE91FBBA}" dt="2022-07-04T04:25:25.482" v="828"/>
          <ac:spMkLst>
            <pc:docMk/>
            <pc:sldMk cId="4260252442" sldId="1235"/>
            <ac:spMk id="31" creationId="{532BF387-2FD1-4FC5-593D-CE81892C6241}"/>
          </ac:spMkLst>
        </pc:spChg>
        <pc:spChg chg="mod">
          <ac:chgData name="塩谷 晃弘 / Akihiro Shiotani" userId="50aef054-9327-40af-9729-b525352b79f1" providerId="ADAL" clId="{CD008F7E-6E31-4D40-9C30-EFB9EE91FBBA}" dt="2022-07-04T04:25:28.233" v="833" actId="20577"/>
          <ac:spMkLst>
            <pc:docMk/>
            <pc:sldMk cId="4260252442" sldId="1235"/>
            <ac:spMk id="32" creationId="{FF4D6D6B-F266-E58B-C6C2-274EB3C6EFC2}"/>
          </ac:spMkLst>
        </pc:spChg>
        <pc:spChg chg="mod">
          <ac:chgData name="塩谷 晃弘 / Akihiro Shiotani" userId="50aef054-9327-40af-9729-b525352b79f1" providerId="ADAL" clId="{CD008F7E-6E31-4D40-9C30-EFB9EE91FBBA}" dt="2022-07-04T23:48:51.370" v="3658" actId="20577"/>
          <ac:spMkLst>
            <pc:docMk/>
            <pc:sldMk cId="4260252442" sldId="1235"/>
            <ac:spMk id="40" creationId="{9DFDF6C0-7B0A-E0E9-3E78-3CC2E23DDD94}"/>
          </ac:spMkLst>
        </pc:sp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3" creationId="{3C910DF8-0684-3AC3-FEBA-622B26E55004}"/>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4" creationId="{8A3AEF90-6FA6-647D-2110-E74850978162}"/>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5" creationId="{1C98520A-56A9-0AA9-1F6C-67D7A1D2EDF8}"/>
          </ac:graphicFrameMkLst>
        </pc:graphicFrameChg>
        <pc:graphicFrameChg chg="del">
          <ac:chgData name="塩谷 晃弘 / Akihiro Shiotani" userId="50aef054-9327-40af-9729-b525352b79f1" providerId="ADAL" clId="{CD008F7E-6E31-4D40-9C30-EFB9EE91FBBA}" dt="2022-07-04T04:25:35.177" v="834" actId="478"/>
          <ac:graphicFrameMkLst>
            <pc:docMk/>
            <pc:sldMk cId="4260252442" sldId="1235"/>
            <ac:graphicFrameMk id="19" creationId="{8ED1162E-46C4-4F67-BD85-7F7416473B7C}"/>
          </ac:graphicFrameMkLst>
        </pc:graphicFrameChg>
        <pc:graphicFrameChg chg="add mod">
          <ac:chgData name="塩谷 晃弘 / Akihiro Shiotani" userId="50aef054-9327-40af-9729-b525352b79f1" providerId="ADAL" clId="{CD008F7E-6E31-4D40-9C30-EFB9EE91FBBA}" dt="2022-07-04T04:31:47.160" v="842"/>
          <ac:graphicFrameMkLst>
            <pc:docMk/>
            <pc:sldMk cId="4260252442" sldId="1235"/>
            <ac:graphicFrameMk id="29" creationId="{D7C672E2-B258-4D37-B228-EE30145E3E51}"/>
          </ac:graphicFrameMkLst>
        </pc:graphicFrameChg>
        <pc:graphicFrameChg chg="add del mod">
          <ac:chgData name="塩谷 晃弘 / Akihiro Shiotani" userId="50aef054-9327-40af-9729-b525352b79f1" providerId="ADAL" clId="{CD008F7E-6E31-4D40-9C30-EFB9EE91FBBA}" dt="2022-07-04T04:40:08.834" v="865" actId="478"/>
          <ac:graphicFrameMkLst>
            <pc:docMk/>
            <pc:sldMk cId="4260252442" sldId="1235"/>
            <ac:graphicFrameMk id="30" creationId="{D7C672E2-B258-4D37-B228-EE30145E3E51}"/>
          </ac:graphicFrameMkLst>
        </pc:graphicFrameChg>
        <pc:graphicFrameChg chg="add mod">
          <ac:chgData name="塩谷 晃弘 / Akihiro Shiotani" userId="50aef054-9327-40af-9729-b525352b79f1" providerId="ADAL" clId="{CD008F7E-6E31-4D40-9C30-EFB9EE91FBBA}" dt="2022-07-04T04:32:01.759" v="850"/>
          <ac:graphicFrameMkLst>
            <pc:docMk/>
            <pc:sldMk cId="4260252442" sldId="1235"/>
            <ac:graphicFrameMk id="33" creationId="{7C89B6F6-78DB-4D2F-B85B-F32C5837F0B1}"/>
          </ac:graphicFrameMkLst>
        </pc:graphicFrameChg>
        <pc:graphicFrameChg chg="add del mod">
          <ac:chgData name="塩谷 晃弘 / Akihiro Shiotani" userId="50aef054-9327-40af-9729-b525352b79f1" providerId="ADAL" clId="{CD008F7E-6E31-4D40-9C30-EFB9EE91FBBA}" dt="2022-07-04T04:40:06.744" v="864" actId="478"/>
          <ac:graphicFrameMkLst>
            <pc:docMk/>
            <pc:sldMk cId="4260252442" sldId="1235"/>
            <ac:graphicFrameMk id="34" creationId="{7C89B6F6-78DB-4D2F-B85B-F32C5837F0B1}"/>
          </ac:graphicFrameMkLst>
        </pc:graphicFrameChg>
        <pc:graphicFrameChg chg="add del mod">
          <ac:chgData name="塩谷 晃弘 / Akihiro Shiotani" userId="50aef054-9327-40af-9729-b525352b79f1" providerId="ADAL" clId="{CD008F7E-6E31-4D40-9C30-EFB9EE91FBBA}" dt="2022-07-04T04:47:24.701" v="972"/>
          <ac:graphicFrameMkLst>
            <pc:docMk/>
            <pc:sldMk cId="4260252442" sldId="1235"/>
            <ac:graphicFrameMk id="35" creationId="{239F535C-DD6B-6E9B-FF42-3928145DB667}"/>
          </ac:graphicFrameMkLst>
        </pc:graphicFrameChg>
        <pc:graphicFrameChg chg="add mod">
          <ac:chgData name="塩谷 晃弘 / Akihiro Shiotani" userId="50aef054-9327-40af-9729-b525352b79f1" providerId="ADAL" clId="{CD008F7E-6E31-4D40-9C30-EFB9EE91FBBA}" dt="2022-07-04T04:58:40.781" v="1181"/>
          <ac:graphicFrameMkLst>
            <pc:docMk/>
            <pc:sldMk cId="4260252442" sldId="1235"/>
            <ac:graphicFrameMk id="36" creationId="{F0D408D7-9F89-F046-6D62-5BB37F459596}"/>
          </ac:graphicFrameMkLst>
        </pc:graphicFrameChg>
        <pc:picChg chg="del">
          <ac:chgData name="塩谷 晃弘 / Akihiro Shiotani" userId="50aef054-9327-40af-9729-b525352b79f1" providerId="ADAL" clId="{CD008F7E-6E31-4D40-9C30-EFB9EE91FBBA}" dt="2022-07-04T04:25:35.177" v="834" actId="478"/>
          <ac:picMkLst>
            <pc:docMk/>
            <pc:sldMk cId="4260252442" sldId="1235"/>
            <ac:picMk id="21" creationId="{AD47E4C0-BDB0-73D5-92C5-831AFA9E144D}"/>
          </ac:picMkLst>
        </pc:picChg>
        <pc:picChg chg="del">
          <ac:chgData name="塩谷 晃弘 / Akihiro Shiotani" userId="50aef054-9327-40af-9729-b525352b79f1" providerId="ADAL" clId="{CD008F7E-6E31-4D40-9C30-EFB9EE91FBBA}" dt="2022-07-04T04:25:35.177" v="834" actId="478"/>
          <ac:picMkLst>
            <pc:docMk/>
            <pc:sldMk cId="4260252442" sldId="1235"/>
            <ac:picMk id="23" creationId="{385EB47A-9626-A4C3-E4C6-307CB4322D59}"/>
          </ac:picMkLst>
        </pc:picChg>
      </pc:sldChg>
      <pc:sldChg chg="add del">
        <pc:chgData name="塩谷 晃弘 / Akihiro Shiotani" userId="50aef054-9327-40af-9729-b525352b79f1" providerId="ADAL" clId="{CD008F7E-6E31-4D40-9C30-EFB9EE91FBBA}" dt="2022-07-04T04:25:18.532" v="825"/>
        <pc:sldMkLst>
          <pc:docMk/>
          <pc:sldMk cId="1447760268" sldId="1236"/>
        </pc:sldMkLst>
      </pc:sldChg>
      <pc:sldChg chg="addSp modSp add mod">
        <pc:chgData name="塩谷 晃弘 / Akihiro Shiotani" userId="50aef054-9327-40af-9729-b525352b79f1" providerId="ADAL" clId="{CD008F7E-6E31-4D40-9C30-EFB9EE91FBBA}" dt="2022-07-04T23:49:21.618" v="3708" actId="20577"/>
        <pc:sldMkLst>
          <pc:docMk/>
          <pc:sldMk cId="3882254298" sldId="1236"/>
        </pc:sldMkLst>
        <pc:spChg chg="add mod">
          <ac:chgData name="塩谷 晃弘 / Akihiro Shiotani" userId="50aef054-9327-40af-9729-b525352b79f1" providerId="ADAL" clId="{CD008F7E-6E31-4D40-9C30-EFB9EE91FBBA}" dt="2022-07-04T05:00:59.786" v="1418" actId="1076"/>
          <ac:spMkLst>
            <pc:docMk/>
            <pc:sldMk cId="3882254298" sldId="1236"/>
            <ac:spMk id="14" creationId="{FC37B9F5-923E-8A51-B983-FDF4F7996239}"/>
          </ac:spMkLst>
        </pc:spChg>
        <pc:spChg chg="mod">
          <ac:chgData name="塩谷 晃弘 / Akihiro Shiotani" userId="50aef054-9327-40af-9729-b525352b79f1" providerId="ADAL" clId="{CD008F7E-6E31-4D40-9C30-EFB9EE91FBBA}" dt="2022-07-04T08:08:51.162" v="3278" actId="20577"/>
          <ac:spMkLst>
            <pc:docMk/>
            <pc:sldMk cId="3882254298" sldId="1236"/>
            <ac:spMk id="16" creationId="{FD32C012-2891-8156-67A5-36A0BBC98255}"/>
          </ac:spMkLst>
        </pc:spChg>
        <pc:spChg chg="mod">
          <ac:chgData name="塩谷 晃弘 / Akihiro Shiotani" userId="50aef054-9327-40af-9729-b525352b79f1" providerId="ADAL" clId="{CD008F7E-6E31-4D40-9C30-EFB9EE91FBBA}" dt="2022-07-04T23:49:21.618" v="3708" actId="20577"/>
          <ac:spMkLst>
            <pc:docMk/>
            <pc:sldMk cId="3882254298" sldId="1236"/>
            <ac:spMk id="40" creationId="{9DFDF6C0-7B0A-E0E9-3E78-3CC2E23DDD94}"/>
          </ac:spMkLst>
        </pc:spChg>
        <pc:graphicFrameChg chg="mod">
          <ac:chgData name="塩谷 晃弘 / Akihiro Shiotani" userId="50aef054-9327-40af-9729-b525352b79f1" providerId="ADAL" clId="{CD008F7E-6E31-4D40-9C30-EFB9EE91FBBA}" dt="2022-07-04T05:10:06.358" v="1419"/>
          <ac:graphicFrameMkLst>
            <pc:docMk/>
            <pc:sldMk cId="3882254298" sldId="1236"/>
            <ac:graphicFrameMk id="30" creationId="{D7C672E2-B258-4D37-B228-EE30145E3E51}"/>
          </ac:graphicFrameMkLst>
        </pc:graphicFrameChg>
        <pc:graphicFrameChg chg="mod">
          <ac:chgData name="塩谷 晃弘 / Akihiro Shiotani" userId="50aef054-9327-40af-9729-b525352b79f1" providerId="ADAL" clId="{CD008F7E-6E31-4D40-9C30-EFB9EE91FBBA}" dt="2022-07-04T04:57:14.183" v="1085" actId="14100"/>
          <ac:graphicFrameMkLst>
            <pc:docMk/>
            <pc:sldMk cId="3882254298" sldId="1236"/>
            <ac:graphicFrameMk id="34" creationId="{7C89B6F6-78DB-4D2F-B85B-F32C5837F0B1}"/>
          </ac:graphicFrameMkLst>
        </pc:graphicFrameChg>
      </pc:sldChg>
      <pc:sldChg chg="new del">
        <pc:chgData name="塩谷 晃弘 / Akihiro Shiotani" userId="50aef054-9327-40af-9729-b525352b79f1" providerId="ADAL" clId="{CD008F7E-6E31-4D40-9C30-EFB9EE91FBBA}" dt="2022-07-04T04:41:41.342" v="899" actId="680"/>
        <pc:sldMkLst>
          <pc:docMk/>
          <pc:sldMk cId="162560311" sldId="1237"/>
        </pc:sldMkLst>
      </pc:sldChg>
      <pc:sldChg chg="modSp add mod ord">
        <pc:chgData name="塩谷 晃弘 / Akihiro Shiotani" userId="50aef054-9327-40af-9729-b525352b79f1" providerId="ADAL" clId="{CD008F7E-6E31-4D40-9C30-EFB9EE91FBBA}" dt="2022-07-04T08:06:08.713" v="3178" actId="14100"/>
        <pc:sldMkLst>
          <pc:docMk/>
          <pc:sldMk cId="2349704918" sldId="1237"/>
        </pc:sldMkLst>
        <pc:spChg chg="mod">
          <ac:chgData name="塩谷 晃弘 / Akihiro Shiotani" userId="50aef054-9327-40af-9729-b525352b79f1" providerId="ADAL" clId="{CD008F7E-6E31-4D40-9C30-EFB9EE91FBBA}" dt="2022-07-04T08:06:08.713" v="3178" actId="14100"/>
          <ac:spMkLst>
            <pc:docMk/>
            <pc:sldMk cId="2349704918" sldId="1237"/>
            <ac:spMk id="4" creationId="{4734FC7C-1A0B-E457-2F62-2B3C9DB329C7}"/>
          </ac:spMkLst>
        </pc:spChg>
      </pc:sldChg>
      <pc:sldChg chg="modSp add mod ord">
        <pc:chgData name="塩谷 晃弘 / Akihiro Shiotani" userId="50aef054-9327-40af-9729-b525352b79f1" providerId="ADAL" clId="{CD008F7E-6E31-4D40-9C30-EFB9EE91FBBA}" dt="2022-07-04T08:05:57.656" v="3159" actId="14100"/>
        <pc:sldMkLst>
          <pc:docMk/>
          <pc:sldMk cId="3066842340" sldId="1238"/>
        </pc:sldMkLst>
        <pc:spChg chg="mod">
          <ac:chgData name="塩谷 晃弘 / Akihiro Shiotani" userId="50aef054-9327-40af-9729-b525352b79f1" providerId="ADAL" clId="{CD008F7E-6E31-4D40-9C30-EFB9EE91FBBA}" dt="2022-07-04T08:05:57.656" v="3159" actId="14100"/>
          <ac:spMkLst>
            <pc:docMk/>
            <pc:sldMk cId="3066842340" sldId="1238"/>
            <ac:spMk id="4" creationId="{4734FC7C-1A0B-E457-2F62-2B3C9DB329C7}"/>
          </ac:spMkLst>
        </pc:spChg>
      </pc:sldChg>
      <pc:sldChg chg="modSp add mod">
        <pc:chgData name="塩谷 晃弘 / Akihiro Shiotani" userId="50aef054-9327-40af-9729-b525352b79f1" providerId="ADAL" clId="{CD008F7E-6E31-4D40-9C30-EFB9EE91FBBA}" dt="2022-07-04T08:05:33.494" v="3121" actId="14100"/>
        <pc:sldMkLst>
          <pc:docMk/>
          <pc:sldMk cId="3746227135" sldId="1239"/>
        </pc:sldMkLst>
        <pc:spChg chg="mod">
          <ac:chgData name="塩谷 晃弘 / Akihiro Shiotani" userId="50aef054-9327-40af-9729-b525352b79f1" providerId="ADAL" clId="{CD008F7E-6E31-4D40-9C30-EFB9EE91FBBA}" dt="2022-07-04T08:05:33.494" v="3121" actId="14100"/>
          <ac:spMkLst>
            <pc:docMk/>
            <pc:sldMk cId="3746227135" sldId="1239"/>
            <ac:spMk id="4" creationId="{4734FC7C-1A0B-E457-2F62-2B3C9DB329C7}"/>
          </ac:spMkLst>
        </pc:spChg>
      </pc:sldChg>
      <pc:sldChg chg="modSp add mod ord">
        <pc:chgData name="塩谷 晃弘 / Akihiro Shiotani" userId="50aef054-9327-40af-9729-b525352b79f1" providerId="ADAL" clId="{CD008F7E-6E31-4D40-9C30-EFB9EE91FBBA}" dt="2022-07-04T08:14:30.199" v="3385" actId="207"/>
        <pc:sldMkLst>
          <pc:docMk/>
          <pc:sldMk cId="2577382852" sldId="1240"/>
        </pc:sldMkLst>
        <pc:spChg chg="mod">
          <ac:chgData name="塩谷 晃弘 / Akihiro Shiotani" userId="50aef054-9327-40af-9729-b525352b79f1" providerId="ADAL" clId="{CD008F7E-6E31-4D40-9C30-EFB9EE91FBBA}" dt="2022-07-04T08:14:30.199" v="3385" actId="207"/>
          <ac:spMkLst>
            <pc:docMk/>
            <pc:sldMk cId="2577382852" sldId="1240"/>
            <ac:spMk id="4" creationId="{4734FC7C-1A0B-E457-2F62-2B3C9DB329C7}"/>
          </ac:spMkLst>
        </pc:spChg>
      </pc:sldChg>
      <pc:sldChg chg="addSp delSp modSp add mod">
        <pc:chgData name="塩谷 晃弘 / Akihiro Shiotani" userId="50aef054-9327-40af-9729-b525352b79f1" providerId="ADAL" clId="{CD008F7E-6E31-4D40-9C30-EFB9EE91FBBA}" dt="2022-07-04T08:08:34.550" v="3275" actId="20577"/>
        <pc:sldMkLst>
          <pc:docMk/>
          <pc:sldMk cId="221935234" sldId="1241"/>
        </pc:sldMkLst>
        <pc:spChg chg="del mod">
          <ac:chgData name="塩谷 晃弘 / Akihiro Shiotani" userId="50aef054-9327-40af-9729-b525352b79f1" providerId="ADAL" clId="{CD008F7E-6E31-4D40-9C30-EFB9EE91FBBA}" dt="2022-07-04T08:08:27.068" v="3269" actId="478"/>
          <ac:spMkLst>
            <pc:docMk/>
            <pc:sldMk cId="221935234" sldId="1241"/>
            <ac:spMk id="2" creationId="{00000000-0000-0000-0000-000000000000}"/>
          </ac:spMkLst>
        </pc:spChg>
        <pc:spChg chg="add del mod">
          <ac:chgData name="塩谷 晃弘 / Akihiro Shiotani" userId="50aef054-9327-40af-9729-b525352b79f1" providerId="ADAL" clId="{CD008F7E-6E31-4D40-9C30-EFB9EE91FBBA}" dt="2022-07-04T08:08:30.257" v="3272" actId="478"/>
          <ac:spMkLst>
            <pc:docMk/>
            <pc:sldMk cId="221935234" sldId="1241"/>
            <ac:spMk id="3" creationId="{E560CAA0-F8FD-1BBB-DCA2-42DB741A53F4}"/>
          </ac:spMkLst>
        </pc:spChg>
        <pc:spChg chg="del">
          <ac:chgData name="塩谷 晃弘 / Akihiro Shiotani" userId="50aef054-9327-40af-9729-b525352b79f1" providerId="ADAL" clId="{CD008F7E-6E31-4D40-9C30-EFB9EE91FBBA}" dt="2022-07-04T05:16:15.210" v="1609" actId="478"/>
          <ac:spMkLst>
            <pc:docMk/>
            <pc:sldMk cId="221935234" sldId="1241"/>
            <ac:spMk id="5" creationId="{3B73F989-CFE1-9B11-5D3B-617205177A6F}"/>
          </ac:spMkLst>
        </pc:spChg>
        <pc:spChg chg="add del mod">
          <ac:chgData name="塩谷 晃弘 / Akihiro Shiotani" userId="50aef054-9327-40af-9729-b525352b79f1" providerId="ADAL" clId="{CD008F7E-6E31-4D40-9C30-EFB9EE91FBBA}" dt="2022-07-04T05:16:29.186" v="1613"/>
          <ac:spMkLst>
            <pc:docMk/>
            <pc:sldMk cId="221935234" sldId="1241"/>
            <ac:spMk id="14" creationId="{BC80A103-8B2D-69D1-4976-0825126611E4}"/>
          </ac:spMkLst>
        </pc:spChg>
        <pc:spChg chg="add del mod">
          <ac:chgData name="塩谷 晃弘 / Akihiro Shiotani" userId="50aef054-9327-40af-9729-b525352b79f1" providerId="ADAL" clId="{CD008F7E-6E31-4D40-9C30-EFB9EE91FBBA}" dt="2022-07-04T05:16:29.186" v="1613"/>
          <ac:spMkLst>
            <pc:docMk/>
            <pc:sldMk cId="221935234" sldId="1241"/>
            <ac:spMk id="16" creationId="{1901AF00-F4FE-4AA7-C6F4-C80CA19E65E8}"/>
          </ac:spMkLst>
        </pc:spChg>
        <pc:spChg chg="add del mod">
          <ac:chgData name="塩谷 晃弘 / Akihiro Shiotani" userId="50aef054-9327-40af-9729-b525352b79f1" providerId="ADAL" clId="{CD008F7E-6E31-4D40-9C30-EFB9EE91FBBA}" dt="2022-07-04T05:16:29.186" v="1613"/>
          <ac:spMkLst>
            <pc:docMk/>
            <pc:sldMk cId="221935234" sldId="1241"/>
            <ac:spMk id="17" creationId="{9B45F6C5-88AD-46FC-AD4B-4D938DF206E3}"/>
          </ac:spMkLst>
        </pc:spChg>
        <pc:spChg chg="add del mod">
          <ac:chgData name="塩谷 晃弘 / Akihiro Shiotani" userId="50aef054-9327-40af-9729-b525352b79f1" providerId="ADAL" clId="{CD008F7E-6E31-4D40-9C30-EFB9EE91FBBA}" dt="2022-07-04T05:16:29.186" v="1613"/>
          <ac:spMkLst>
            <pc:docMk/>
            <pc:sldMk cId="221935234" sldId="1241"/>
            <ac:spMk id="18" creationId="{CB255243-64AB-4AA9-896B-469E51FBDD79}"/>
          </ac:spMkLst>
        </pc:spChg>
        <pc:spChg chg="add del mod">
          <ac:chgData name="塩谷 晃弘 / Akihiro Shiotani" userId="50aef054-9327-40af-9729-b525352b79f1" providerId="ADAL" clId="{CD008F7E-6E31-4D40-9C30-EFB9EE91FBBA}" dt="2022-07-04T05:16:29.186" v="1613"/>
          <ac:spMkLst>
            <pc:docMk/>
            <pc:sldMk cId="221935234" sldId="1241"/>
            <ac:spMk id="19" creationId="{88B0EA85-5557-4358-BD92-E98CED02A34D}"/>
          </ac:spMkLst>
        </pc:spChg>
        <pc:spChg chg="add del mod">
          <ac:chgData name="塩谷 晃弘 / Akihiro Shiotani" userId="50aef054-9327-40af-9729-b525352b79f1" providerId="ADAL" clId="{CD008F7E-6E31-4D40-9C30-EFB9EE91FBBA}" dt="2022-07-04T05:16:29.186" v="1613"/>
          <ac:spMkLst>
            <pc:docMk/>
            <pc:sldMk cId="221935234" sldId="1241"/>
            <ac:spMk id="20" creationId="{691BFE56-9BDC-45E5-90EB-0F46113B4A32}"/>
          </ac:spMkLst>
        </pc:spChg>
        <pc:spChg chg="add del mod">
          <ac:chgData name="塩谷 晃弘 / Akihiro Shiotani" userId="50aef054-9327-40af-9729-b525352b79f1" providerId="ADAL" clId="{CD008F7E-6E31-4D40-9C30-EFB9EE91FBBA}" dt="2022-07-04T05:16:29.186" v="1613"/>
          <ac:spMkLst>
            <pc:docMk/>
            <pc:sldMk cId="221935234" sldId="1241"/>
            <ac:spMk id="22" creationId="{C556E5FC-78E3-4CAB-BA04-079FFA0AD0D9}"/>
          </ac:spMkLst>
        </pc:spChg>
        <pc:spChg chg="add del mod">
          <ac:chgData name="塩谷 晃弘 / Akihiro Shiotani" userId="50aef054-9327-40af-9729-b525352b79f1" providerId="ADAL" clId="{CD008F7E-6E31-4D40-9C30-EFB9EE91FBBA}" dt="2022-07-04T05:16:29.186" v="1613"/>
          <ac:spMkLst>
            <pc:docMk/>
            <pc:sldMk cId="221935234" sldId="1241"/>
            <ac:spMk id="23" creationId="{FEB5A950-C778-4157-A9FA-954ED3817179}"/>
          </ac:spMkLst>
        </pc:spChg>
        <pc:spChg chg="add del mod">
          <ac:chgData name="塩谷 晃弘 / Akihiro Shiotani" userId="50aef054-9327-40af-9729-b525352b79f1" providerId="ADAL" clId="{CD008F7E-6E31-4D40-9C30-EFB9EE91FBBA}" dt="2022-07-04T05:16:29.186" v="1613"/>
          <ac:spMkLst>
            <pc:docMk/>
            <pc:sldMk cId="221935234" sldId="1241"/>
            <ac:spMk id="24" creationId="{7E54CF69-50FA-4D83-9682-1D5DF62AD900}"/>
          </ac:spMkLst>
        </pc:spChg>
        <pc:spChg chg="add del mod">
          <ac:chgData name="塩谷 晃弘 / Akihiro Shiotani" userId="50aef054-9327-40af-9729-b525352b79f1" providerId="ADAL" clId="{CD008F7E-6E31-4D40-9C30-EFB9EE91FBBA}" dt="2022-07-04T08:08:28.786" v="3271"/>
          <ac:spMkLst>
            <pc:docMk/>
            <pc:sldMk cId="221935234" sldId="1241"/>
            <ac:spMk id="25" creationId="{05CAA7A1-EBD7-7FF5-071B-B9917A2060F6}"/>
          </ac:spMkLst>
        </pc:spChg>
        <pc:spChg chg="add del mod">
          <ac:chgData name="塩谷 晃弘 / Akihiro Shiotani" userId="50aef054-9327-40af-9729-b525352b79f1" providerId="ADAL" clId="{CD008F7E-6E31-4D40-9C30-EFB9EE91FBBA}" dt="2022-07-04T05:16:29.186" v="1613"/>
          <ac:spMkLst>
            <pc:docMk/>
            <pc:sldMk cId="221935234" sldId="1241"/>
            <ac:spMk id="25" creationId="{A812CA19-146C-48A2-9C5E-66D0BE60922C}"/>
          </ac:spMkLst>
        </pc:spChg>
        <pc:spChg chg="add del mod">
          <ac:chgData name="塩谷 晃弘 / Akihiro Shiotani" userId="50aef054-9327-40af-9729-b525352b79f1" providerId="ADAL" clId="{CD008F7E-6E31-4D40-9C30-EFB9EE91FBBA}" dt="2022-07-04T05:16:29.186" v="1613"/>
          <ac:spMkLst>
            <pc:docMk/>
            <pc:sldMk cId="221935234" sldId="1241"/>
            <ac:spMk id="26" creationId="{AE46C0D5-C729-79FB-8A21-5FFBC2A7E908}"/>
          </ac:spMkLst>
        </pc:spChg>
        <pc:spChg chg="add mod">
          <ac:chgData name="塩谷 晃弘 / Akihiro Shiotani" userId="50aef054-9327-40af-9729-b525352b79f1" providerId="ADAL" clId="{CD008F7E-6E31-4D40-9C30-EFB9EE91FBBA}" dt="2022-07-04T08:08:34.550" v="3275" actId="20577"/>
          <ac:spMkLst>
            <pc:docMk/>
            <pc:sldMk cId="221935234" sldId="1241"/>
            <ac:spMk id="26" creationId="{C44BDBA5-5AA3-4F12-CF65-527A48FBDCA9}"/>
          </ac:spMkLst>
        </pc:spChg>
        <pc:spChg chg="del">
          <ac:chgData name="塩谷 晃弘 / Akihiro Shiotani" userId="50aef054-9327-40af-9729-b525352b79f1" providerId="ADAL" clId="{CD008F7E-6E31-4D40-9C30-EFB9EE91FBBA}" dt="2022-07-04T05:16:15.210" v="1609" actId="478"/>
          <ac:spMkLst>
            <pc:docMk/>
            <pc:sldMk cId="221935234" sldId="1241"/>
            <ac:spMk id="27" creationId="{CB0B413A-FA8E-53FB-B5B0-AC33276FDD13}"/>
          </ac:spMkLst>
        </pc:spChg>
        <pc:spChg chg="add del mod">
          <ac:chgData name="塩谷 晃弘 / Akihiro Shiotani" userId="50aef054-9327-40af-9729-b525352b79f1" providerId="ADAL" clId="{CD008F7E-6E31-4D40-9C30-EFB9EE91FBBA}" dt="2022-07-04T05:16:29.186" v="1613"/>
          <ac:spMkLst>
            <pc:docMk/>
            <pc:sldMk cId="221935234" sldId="1241"/>
            <ac:spMk id="28" creationId="{7C185CFA-0807-4219-8CB4-68B50B07E992}"/>
          </ac:spMkLst>
        </pc:spChg>
        <pc:spChg chg="add del mod">
          <ac:chgData name="塩谷 晃弘 / Akihiro Shiotani" userId="50aef054-9327-40af-9729-b525352b79f1" providerId="ADAL" clId="{CD008F7E-6E31-4D40-9C30-EFB9EE91FBBA}" dt="2022-07-04T05:16:29.186" v="1613"/>
          <ac:spMkLst>
            <pc:docMk/>
            <pc:sldMk cId="221935234" sldId="1241"/>
            <ac:spMk id="29" creationId="{ECB429E4-25F9-449C-858F-749723738D18}"/>
          </ac:spMkLst>
        </pc:spChg>
        <pc:spChg chg="add del mod">
          <ac:chgData name="塩谷 晃弘 / Akihiro Shiotani" userId="50aef054-9327-40af-9729-b525352b79f1" providerId="ADAL" clId="{CD008F7E-6E31-4D40-9C30-EFB9EE91FBBA}" dt="2022-07-04T05:16:29.186" v="1613"/>
          <ac:spMkLst>
            <pc:docMk/>
            <pc:sldMk cId="221935234" sldId="1241"/>
            <ac:spMk id="30" creationId="{D9CE2170-A0E0-4FB1-8E21-C4314DA8D703}"/>
          </ac:spMkLst>
        </pc:spChg>
        <pc:spChg chg="add del mod">
          <ac:chgData name="塩谷 晃弘 / Akihiro Shiotani" userId="50aef054-9327-40af-9729-b525352b79f1" providerId="ADAL" clId="{CD008F7E-6E31-4D40-9C30-EFB9EE91FBBA}" dt="2022-07-04T05:16:29.186" v="1613"/>
          <ac:spMkLst>
            <pc:docMk/>
            <pc:sldMk cId="221935234" sldId="1241"/>
            <ac:spMk id="31" creationId="{63659CC6-D99A-42FA-8ABA-3F61A5605074}"/>
          </ac:spMkLst>
        </pc:spChg>
        <pc:spChg chg="add del mod">
          <ac:chgData name="塩谷 晃弘 / Akihiro Shiotani" userId="50aef054-9327-40af-9729-b525352b79f1" providerId="ADAL" clId="{CD008F7E-6E31-4D40-9C30-EFB9EE91FBBA}" dt="2022-07-04T05:16:29.186" v="1613"/>
          <ac:spMkLst>
            <pc:docMk/>
            <pc:sldMk cId="221935234" sldId="1241"/>
            <ac:spMk id="32" creationId="{69B6FEB0-F98C-4FE6-AD9F-470F327B646B}"/>
          </ac:spMkLst>
        </pc:spChg>
        <pc:spChg chg="add del mod">
          <ac:chgData name="塩谷 晃弘 / Akihiro Shiotani" userId="50aef054-9327-40af-9729-b525352b79f1" providerId="ADAL" clId="{CD008F7E-6E31-4D40-9C30-EFB9EE91FBBA}" dt="2022-07-04T05:16:29.186" v="1613"/>
          <ac:spMkLst>
            <pc:docMk/>
            <pc:sldMk cId="221935234" sldId="1241"/>
            <ac:spMk id="33" creationId="{F934F378-B876-46EE-8269-97010AAAB2CA}"/>
          </ac:spMkLst>
        </pc:spChg>
        <pc:spChg chg="add del mod">
          <ac:chgData name="塩谷 晃弘 / Akihiro Shiotani" userId="50aef054-9327-40af-9729-b525352b79f1" providerId="ADAL" clId="{CD008F7E-6E31-4D40-9C30-EFB9EE91FBBA}" dt="2022-07-04T05:16:29.186" v="1613"/>
          <ac:spMkLst>
            <pc:docMk/>
            <pc:sldMk cId="221935234" sldId="1241"/>
            <ac:spMk id="34" creationId="{64BEAC0C-314E-4401-BBC8-570BA0C4D96E}"/>
          </ac:spMkLst>
        </pc:spChg>
        <pc:spChg chg="add del mod">
          <ac:chgData name="塩谷 晃弘 / Akihiro Shiotani" userId="50aef054-9327-40af-9729-b525352b79f1" providerId="ADAL" clId="{CD008F7E-6E31-4D40-9C30-EFB9EE91FBBA}" dt="2022-07-04T05:16:29.186" v="1613"/>
          <ac:spMkLst>
            <pc:docMk/>
            <pc:sldMk cId="221935234" sldId="1241"/>
            <ac:spMk id="37" creationId="{F4757BF5-C93D-4A96-AE10-A9989FA78FDB}"/>
          </ac:spMkLst>
        </pc:spChg>
        <pc:spChg chg="mod">
          <ac:chgData name="塩谷 晃弘 / Akihiro Shiotani" userId="50aef054-9327-40af-9729-b525352b79f1" providerId="ADAL" clId="{CD008F7E-6E31-4D40-9C30-EFB9EE91FBBA}" dt="2022-07-04T05:47:57.966" v="1970"/>
          <ac:spMkLst>
            <pc:docMk/>
            <pc:sldMk cId="221935234" sldId="1241"/>
            <ac:spMk id="41" creationId="{A3F9C698-D986-63DD-0E20-3724B64E0417}"/>
          </ac:spMkLst>
        </pc:spChg>
        <pc:spChg chg="add del mod">
          <ac:chgData name="塩谷 晃弘 / Akihiro Shiotani" userId="50aef054-9327-40af-9729-b525352b79f1" providerId="ADAL" clId="{CD008F7E-6E31-4D40-9C30-EFB9EE91FBBA}" dt="2022-07-04T05:16:29.186" v="1613"/>
          <ac:spMkLst>
            <pc:docMk/>
            <pc:sldMk cId="221935234" sldId="1241"/>
            <ac:spMk id="42" creationId="{13E51667-5B2E-4A80-A14C-20D48D6847DE}"/>
          </ac:spMkLst>
        </pc:spChg>
        <pc:spChg chg="add del mod">
          <ac:chgData name="塩谷 晃弘 / Akihiro Shiotani" userId="50aef054-9327-40af-9729-b525352b79f1" providerId="ADAL" clId="{CD008F7E-6E31-4D40-9C30-EFB9EE91FBBA}" dt="2022-07-04T05:16:29.186" v="1613"/>
          <ac:spMkLst>
            <pc:docMk/>
            <pc:sldMk cId="221935234" sldId="1241"/>
            <ac:spMk id="43" creationId="{401FA397-0FCA-4435-A4BC-A157E1A9E210}"/>
          </ac:spMkLst>
        </pc:spChg>
        <pc:spChg chg="add del mod">
          <ac:chgData name="塩谷 晃弘 / Akihiro Shiotani" userId="50aef054-9327-40af-9729-b525352b79f1" providerId="ADAL" clId="{CD008F7E-6E31-4D40-9C30-EFB9EE91FBBA}" dt="2022-07-04T05:16:29.186" v="1613"/>
          <ac:spMkLst>
            <pc:docMk/>
            <pc:sldMk cId="221935234" sldId="1241"/>
            <ac:spMk id="44" creationId="{581B2363-B75B-4AF9-94A1-1E9EE2FD7AD9}"/>
          </ac:spMkLst>
        </pc:spChg>
        <pc:spChg chg="add del mod">
          <ac:chgData name="塩谷 晃弘 / Akihiro Shiotani" userId="50aef054-9327-40af-9729-b525352b79f1" providerId="ADAL" clId="{CD008F7E-6E31-4D40-9C30-EFB9EE91FBBA}" dt="2022-07-04T05:17:07.676" v="1623"/>
          <ac:spMkLst>
            <pc:docMk/>
            <pc:sldMk cId="221935234" sldId="1241"/>
            <ac:spMk id="45" creationId="{BC80A103-8B2D-69D1-4976-0825126611E4}"/>
          </ac:spMkLst>
        </pc:spChg>
        <pc:spChg chg="del">
          <ac:chgData name="塩谷 晃弘 / Akihiro Shiotani" userId="50aef054-9327-40af-9729-b525352b79f1" providerId="ADAL" clId="{CD008F7E-6E31-4D40-9C30-EFB9EE91FBBA}" dt="2022-07-04T05:16:15.210" v="1609" actId="478"/>
          <ac:spMkLst>
            <pc:docMk/>
            <pc:sldMk cId="221935234" sldId="1241"/>
            <ac:spMk id="46" creationId="{CD78CE05-C8DF-1385-53EA-7C45E6350ABD}"/>
          </ac:spMkLst>
        </pc:spChg>
        <pc:spChg chg="add del mod">
          <ac:chgData name="塩谷 晃弘 / Akihiro Shiotani" userId="50aef054-9327-40af-9729-b525352b79f1" providerId="ADAL" clId="{CD008F7E-6E31-4D40-9C30-EFB9EE91FBBA}" dt="2022-07-04T05:17:07.676" v="1623"/>
          <ac:spMkLst>
            <pc:docMk/>
            <pc:sldMk cId="221935234" sldId="1241"/>
            <ac:spMk id="48" creationId="{1901AF00-F4FE-4AA7-C6F4-C80CA19E65E8}"/>
          </ac:spMkLst>
        </pc:spChg>
        <pc:spChg chg="add del mod">
          <ac:chgData name="塩谷 晃弘 / Akihiro Shiotani" userId="50aef054-9327-40af-9729-b525352b79f1" providerId="ADAL" clId="{CD008F7E-6E31-4D40-9C30-EFB9EE91FBBA}" dt="2022-07-04T05:17:07.676" v="1623"/>
          <ac:spMkLst>
            <pc:docMk/>
            <pc:sldMk cId="221935234" sldId="1241"/>
            <ac:spMk id="49" creationId="{9B45F6C5-88AD-46FC-AD4B-4D938DF206E3}"/>
          </ac:spMkLst>
        </pc:spChg>
        <pc:spChg chg="add del mod">
          <ac:chgData name="塩谷 晃弘 / Akihiro Shiotani" userId="50aef054-9327-40af-9729-b525352b79f1" providerId="ADAL" clId="{CD008F7E-6E31-4D40-9C30-EFB9EE91FBBA}" dt="2022-07-04T05:17:07.676" v="1623"/>
          <ac:spMkLst>
            <pc:docMk/>
            <pc:sldMk cId="221935234" sldId="1241"/>
            <ac:spMk id="50" creationId="{CB255243-64AB-4AA9-896B-469E51FBDD79}"/>
          </ac:spMkLst>
        </pc:spChg>
        <pc:spChg chg="add del mod">
          <ac:chgData name="塩谷 晃弘 / Akihiro Shiotani" userId="50aef054-9327-40af-9729-b525352b79f1" providerId="ADAL" clId="{CD008F7E-6E31-4D40-9C30-EFB9EE91FBBA}" dt="2022-07-04T05:17:07.676" v="1623"/>
          <ac:spMkLst>
            <pc:docMk/>
            <pc:sldMk cId="221935234" sldId="1241"/>
            <ac:spMk id="51" creationId="{88B0EA85-5557-4358-BD92-E98CED02A34D}"/>
          </ac:spMkLst>
        </pc:spChg>
        <pc:spChg chg="add del mod">
          <ac:chgData name="塩谷 晃弘 / Akihiro Shiotani" userId="50aef054-9327-40af-9729-b525352b79f1" providerId="ADAL" clId="{CD008F7E-6E31-4D40-9C30-EFB9EE91FBBA}" dt="2022-07-04T05:17:07.676" v="1623"/>
          <ac:spMkLst>
            <pc:docMk/>
            <pc:sldMk cId="221935234" sldId="1241"/>
            <ac:spMk id="52" creationId="{691BFE56-9BDC-45E5-90EB-0F46113B4A32}"/>
          </ac:spMkLst>
        </pc:spChg>
        <pc:spChg chg="add del mod">
          <ac:chgData name="塩谷 晃弘 / Akihiro Shiotani" userId="50aef054-9327-40af-9729-b525352b79f1" providerId="ADAL" clId="{CD008F7E-6E31-4D40-9C30-EFB9EE91FBBA}" dt="2022-07-04T05:17:07.676" v="1623"/>
          <ac:spMkLst>
            <pc:docMk/>
            <pc:sldMk cId="221935234" sldId="1241"/>
            <ac:spMk id="53" creationId="{C556E5FC-78E3-4CAB-BA04-079FFA0AD0D9}"/>
          </ac:spMkLst>
        </pc:spChg>
        <pc:spChg chg="add del mod">
          <ac:chgData name="塩谷 晃弘 / Akihiro Shiotani" userId="50aef054-9327-40af-9729-b525352b79f1" providerId="ADAL" clId="{CD008F7E-6E31-4D40-9C30-EFB9EE91FBBA}" dt="2022-07-04T05:17:07.676" v="1623"/>
          <ac:spMkLst>
            <pc:docMk/>
            <pc:sldMk cId="221935234" sldId="1241"/>
            <ac:spMk id="54" creationId="{FEB5A950-C778-4157-A9FA-954ED3817179}"/>
          </ac:spMkLst>
        </pc:spChg>
        <pc:spChg chg="add del mod">
          <ac:chgData name="塩谷 晃弘 / Akihiro Shiotani" userId="50aef054-9327-40af-9729-b525352b79f1" providerId="ADAL" clId="{CD008F7E-6E31-4D40-9C30-EFB9EE91FBBA}" dt="2022-07-04T05:17:07.676" v="1623"/>
          <ac:spMkLst>
            <pc:docMk/>
            <pc:sldMk cId="221935234" sldId="1241"/>
            <ac:spMk id="55" creationId="{7E54CF69-50FA-4D83-9682-1D5DF62AD900}"/>
          </ac:spMkLst>
        </pc:spChg>
        <pc:spChg chg="add del mod">
          <ac:chgData name="塩谷 晃弘 / Akihiro Shiotani" userId="50aef054-9327-40af-9729-b525352b79f1" providerId="ADAL" clId="{CD008F7E-6E31-4D40-9C30-EFB9EE91FBBA}" dt="2022-07-04T05:17:07.676" v="1623"/>
          <ac:spMkLst>
            <pc:docMk/>
            <pc:sldMk cId="221935234" sldId="1241"/>
            <ac:spMk id="56" creationId="{A812CA19-146C-48A2-9C5E-66D0BE60922C}"/>
          </ac:spMkLst>
        </pc:spChg>
        <pc:spChg chg="add del mod">
          <ac:chgData name="塩谷 晃弘 / Akihiro Shiotani" userId="50aef054-9327-40af-9729-b525352b79f1" providerId="ADAL" clId="{CD008F7E-6E31-4D40-9C30-EFB9EE91FBBA}" dt="2022-07-04T05:17:07.676" v="1623"/>
          <ac:spMkLst>
            <pc:docMk/>
            <pc:sldMk cId="221935234" sldId="1241"/>
            <ac:spMk id="57" creationId="{AE46C0D5-C729-79FB-8A21-5FFBC2A7E908}"/>
          </ac:spMkLst>
        </pc:spChg>
        <pc:spChg chg="add del mod">
          <ac:chgData name="塩谷 晃弘 / Akihiro Shiotani" userId="50aef054-9327-40af-9729-b525352b79f1" providerId="ADAL" clId="{CD008F7E-6E31-4D40-9C30-EFB9EE91FBBA}" dt="2022-07-04T05:17:07.676" v="1623"/>
          <ac:spMkLst>
            <pc:docMk/>
            <pc:sldMk cId="221935234" sldId="1241"/>
            <ac:spMk id="58" creationId="{7C185CFA-0807-4219-8CB4-68B50B07E992}"/>
          </ac:spMkLst>
        </pc:spChg>
        <pc:spChg chg="add del mod">
          <ac:chgData name="塩谷 晃弘 / Akihiro Shiotani" userId="50aef054-9327-40af-9729-b525352b79f1" providerId="ADAL" clId="{CD008F7E-6E31-4D40-9C30-EFB9EE91FBBA}" dt="2022-07-04T05:17:07.676" v="1623"/>
          <ac:spMkLst>
            <pc:docMk/>
            <pc:sldMk cId="221935234" sldId="1241"/>
            <ac:spMk id="59" creationId="{ECB429E4-25F9-449C-858F-749723738D18}"/>
          </ac:spMkLst>
        </pc:spChg>
        <pc:spChg chg="add del mod">
          <ac:chgData name="塩谷 晃弘 / Akihiro Shiotani" userId="50aef054-9327-40af-9729-b525352b79f1" providerId="ADAL" clId="{CD008F7E-6E31-4D40-9C30-EFB9EE91FBBA}" dt="2022-07-04T05:17:07.676" v="1623"/>
          <ac:spMkLst>
            <pc:docMk/>
            <pc:sldMk cId="221935234" sldId="1241"/>
            <ac:spMk id="60" creationId="{D9CE2170-A0E0-4FB1-8E21-C4314DA8D703}"/>
          </ac:spMkLst>
        </pc:spChg>
        <pc:spChg chg="add del mod">
          <ac:chgData name="塩谷 晃弘 / Akihiro Shiotani" userId="50aef054-9327-40af-9729-b525352b79f1" providerId="ADAL" clId="{CD008F7E-6E31-4D40-9C30-EFB9EE91FBBA}" dt="2022-07-04T05:17:07.676" v="1623"/>
          <ac:spMkLst>
            <pc:docMk/>
            <pc:sldMk cId="221935234" sldId="1241"/>
            <ac:spMk id="61" creationId="{63659CC6-D99A-42FA-8ABA-3F61A5605074}"/>
          </ac:spMkLst>
        </pc:spChg>
        <pc:spChg chg="add del mod">
          <ac:chgData name="塩谷 晃弘 / Akihiro Shiotani" userId="50aef054-9327-40af-9729-b525352b79f1" providerId="ADAL" clId="{CD008F7E-6E31-4D40-9C30-EFB9EE91FBBA}" dt="2022-07-04T05:17:07.676" v="1623"/>
          <ac:spMkLst>
            <pc:docMk/>
            <pc:sldMk cId="221935234" sldId="1241"/>
            <ac:spMk id="63" creationId="{69B6FEB0-F98C-4FE6-AD9F-470F327B646B}"/>
          </ac:spMkLst>
        </pc:spChg>
        <pc:spChg chg="del">
          <ac:chgData name="塩谷 晃弘 / Akihiro Shiotani" userId="50aef054-9327-40af-9729-b525352b79f1" providerId="ADAL" clId="{CD008F7E-6E31-4D40-9C30-EFB9EE91FBBA}" dt="2022-07-04T05:16:15.210" v="1609" actId="478"/>
          <ac:spMkLst>
            <pc:docMk/>
            <pc:sldMk cId="221935234" sldId="1241"/>
            <ac:spMk id="64" creationId="{045F7C3A-FC62-2E61-5E6B-106F0E26D981}"/>
          </ac:spMkLst>
        </pc:spChg>
        <pc:spChg chg="add del mod">
          <ac:chgData name="塩谷 晃弘 / Akihiro Shiotani" userId="50aef054-9327-40af-9729-b525352b79f1" providerId="ADAL" clId="{CD008F7E-6E31-4D40-9C30-EFB9EE91FBBA}" dt="2022-07-04T05:17:07.676" v="1623"/>
          <ac:spMkLst>
            <pc:docMk/>
            <pc:sldMk cId="221935234" sldId="1241"/>
            <ac:spMk id="65" creationId="{F934F378-B876-46EE-8269-97010AAAB2CA}"/>
          </ac:spMkLst>
        </pc:spChg>
        <pc:spChg chg="add del mod">
          <ac:chgData name="塩谷 晃弘 / Akihiro Shiotani" userId="50aef054-9327-40af-9729-b525352b79f1" providerId="ADAL" clId="{CD008F7E-6E31-4D40-9C30-EFB9EE91FBBA}" dt="2022-07-04T05:17:07.676" v="1623"/>
          <ac:spMkLst>
            <pc:docMk/>
            <pc:sldMk cId="221935234" sldId="1241"/>
            <ac:spMk id="66" creationId="{64BEAC0C-314E-4401-BBC8-570BA0C4D96E}"/>
          </ac:spMkLst>
        </pc:spChg>
        <pc:spChg chg="add del mod">
          <ac:chgData name="塩谷 晃弘 / Akihiro Shiotani" userId="50aef054-9327-40af-9729-b525352b79f1" providerId="ADAL" clId="{CD008F7E-6E31-4D40-9C30-EFB9EE91FBBA}" dt="2022-07-04T05:17:07.676" v="1623"/>
          <ac:spMkLst>
            <pc:docMk/>
            <pc:sldMk cId="221935234" sldId="1241"/>
            <ac:spMk id="69" creationId="{F4757BF5-C93D-4A96-AE10-A9989FA78FDB}"/>
          </ac:spMkLst>
        </pc:spChg>
        <pc:spChg chg="add del mod">
          <ac:chgData name="塩谷 晃弘 / Akihiro Shiotani" userId="50aef054-9327-40af-9729-b525352b79f1" providerId="ADAL" clId="{CD008F7E-6E31-4D40-9C30-EFB9EE91FBBA}" dt="2022-07-04T05:17:07.676" v="1623"/>
          <ac:spMkLst>
            <pc:docMk/>
            <pc:sldMk cId="221935234" sldId="1241"/>
            <ac:spMk id="70" creationId="{13E51667-5B2E-4A80-A14C-20D48D6847DE}"/>
          </ac:spMkLst>
        </pc:spChg>
        <pc:spChg chg="add del mod">
          <ac:chgData name="塩谷 晃弘 / Akihiro Shiotani" userId="50aef054-9327-40af-9729-b525352b79f1" providerId="ADAL" clId="{CD008F7E-6E31-4D40-9C30-EFB9EE91FBBA}" dt="2022-07-04T05:17:07.676" v="1623"/>
          <ac:spMkLst>
            <pc:docMk/>
            <pc:sldMk cId="221935234" sldId="1241"/>
            <ac:spMk id="71" creationId="{401FA397-0FCA-4435-A4BC-A157E1A9E210}"/>
          </ac:spMkLst>
        </pc:spChg>
        <pc:spChg chg="add del mod">
          <ac:chgData name="塩谷 晃弘 / Akihiro Shiotani" userId="50aef054-9327-40af-9729-b525352b79f1" providerId="ADAL" clId="{CD008F7E-6E31-4D40-9C30-EFB9EE91FBBA}" dt="2022-07-04T05:17:07.676" v="1623"/>
          <ac:spMkLst>
            <pc:docMk/>
            <pc:sldMk cId="221935234" sldId="1241"/>
            <ac:spMk id="72" creationId="{581B2363-B75B-4AF9-94A1-1E9EE2FD7AD9}"/>
          </ac:spMkLst>
        </pc:spChg>
        <pc:spChg chg="add del mod">
          <ac:chgData name="塩谷 晃弘 / Akihiro Shiotani" userId="50aef054-9327-40af-9729-b525352b79f1" providerId="ADAL" clId="{CD008F7E-6E31-4D40-9C30-EFB9EE91FBBA}" dt="2022-07-04T05:17:15.911" v="1627"/>
          <ac:spMkLst>
            <pc:docMk/>
            <pc:sldMk cId="221935234" sldId="1241"/>
            <ac:spMk id="73" creationId="{BC80A103-8B2D-69D1-4976-0825126611E4}"/>
          </ac:spMkLst>
        </pc:spChg>
        <pc:spChg chg="add del mod">
          <ac:chgData name="塩谷 晃弘 / Akihiro Shiotani" userId="50aef054-9327-40af-9729-b525352b79f1" providerId="ADAL" clId="{CD008F7E-6E31-4D40-9C30-EFB9EE91FBBA}" dt="2022-07-04T05:17:15.911" v="1627"/>
          <ac:spMkLst>
            <pc:docMk/>
            <pc:sldMk cId="221935234" sldId="1241"/>
            <ac:spMk id="75" creationId="{1901AF00-F4FE-4AA7-C6F4-C80CA19E65E8}"/>
          </ac:spMkLst>
        </pc:spChg>
        <pc:spChg chg="add del mod">
          <ac:chgData name="塩谷 晃弘 / Akihiro Shiotani" userId="50aef054-9327-40af-9729-b525352b79f1" providerId="ADAL" clId="{CD008F7E-6E31-4D40-9C30-EFB9EE91FBBA}" dt="2022-07-04T05:17:15.911" v="1627"/>
          <ac:spMkLst>
            <pc:docMk/>
            <pc:sldMk cId="221935234" sldId="1241"/>
            <ac:spMk id="76" creationId="{9B45F6C5-88AD-46FC-AD4B-4D938DF206E3}"/>
          </ac:spMkLst>
        </pc:spChg>
        <pc:spChg chg="add del mod">
          <ac:chgData name="塩谷 晃弘 / Akihiro Shiotani" userId="50aef054-9327-40af-9729-b525352b79f1" providerId="ADAL" clId="{CD008F7E-6E31-4D40-9C30-EFB9EE91FBBA}" dt="2022-07-04T05:17:15.911" v="1627"/>
          <ac:spMkLst>
            <pc:docMk/>
            <pc:sldMk cId="221935234" sldId="1241"/>
            <ac:spMk id="77" creationId="{CB255243-64AB-4AA9-896B-469E51FBDD79}"/>
          </ac:spMkLst>
        </pc:spChg>
        <pc:spChg chg="add del mod">
          <ac:chgData name="塩谷 晃弘 / Akihiro Shiotani" userId="50aef054-9327-40af-9729-b525352b79f1" providerId="ADAL" clId="{CD008F7E-6E31-4D40-9C30-EFB9EE91FBBA}" dt="2022-07-04T05:17:15.911" v="1627"/>
          <ac:spMkLst>
            <pc:docMk/>
            <pc:sldMk cId="221935234" sldId="1241"/>
            <ac:spMk id="78" creationId="{88B0EA85-5557-4358-BD92-E98CED02A34D}"/>
          </ac:spMkLst>
        </pc:spChg>
        <pc:spChg chg="add del mod">
          <ac:chgData name="塩谷 晃弘 / Akihiro Shiotani" userId="50aef054-9327-40af-9729-b525352b79f1" providerId="ADAL" clId="{CD008F7E-6E31-4D40-9C30-EFB9EE91FBBA}" dt="2022-07-04T05:17:15.911" v="1627"/>
          <ac:spMkLst>
            <pc:docMk/>
            <pc:sldMk cId="221935234" sldId="1241"/>
            <ac:spMk id="79" creationId="{691BFE56-9BDC-45E5-90EB-0F46113B4A32}"/>
          </ac:spMkLst>
        </pc:spChg>
        <pc:spChg chg="add del mod">
          <ac:chgData name="塩谷 晃弘 / Akihiro Shiotani" userId="50aef054-9327-40af-9729-b525352b79f1" providerId="ADAL" clId="{CD008F7E-6E31-4D40-9C30-EFB9EE91FBBA}" dt="2022-07-04T05:17:15.911" v="1627"/>
          <ac:spMkLst>
            <pc:docMk/>
            <pc:sldMk cId="221935234" sldId="1241"/>
            <ac:spMk id="80" creationId="{C556E5FC-78E3-4CAB-BA04-079FFA0AD0D9}"/>
          </ac:spMkLst>
        </pc:spChg>
        <pc:spChg chg="add del mod">
          <ac:chgData name="塩谷 晃弘 / Akihiro Shiotani" userId="50aef054-9327-40af-9729-b525352b79f1" providerId="ADAL" clId="{CD008F7E-6E31-4D40-9C30-EFB9EE91FBBA}" dt="2022-07-04T05:17:15.911" v="1627"/>
          <ac:spMkLst>
            <pc:docMk/>
            <pc:sldMk cId="221935234" sldId="1241"/>
            <ac:spMk id="81" creationId="{FEB5A950-C778-4157-A9FA-954ED3817179}"/>
          </ac:spMkLst>
        </pc:spChg>
        <pc:spChg chg="add del mod">
          <ac:chgData name="塩谷 晃弘 / Akihiro Shiotani" userId="50aef054-9327-40af-9729-b525352b79f1" providerId="ADAL" clId="{CD008F7E-6E31-4D40-9C30-EFB9EE91FBBA}" dt="2022-07-04T05:17:15.911" v="1627"/>
          <ac:spMkLst>
            <pc:docMk/>
            <pc:sldMk cId="221935234" sldId="1241"/>
            <ac:spMk id="82" creationId="{7E54CF69-50FA-4D83-9682-1D5DF62AD900}"/>
          </ac:spMkLst>
        </pc:spChg>
        <pc:spChg chg="add del mod">
          <ac:chgData name="塩谷 晃弘 / Akihiro Shiotani" userId="50aef054-9327-40af-9729-b525352b79f1" providerId="ADAL" clId="{CD008F7E-6E31-4D40-9C30-EFB9EE91FBBA}" dt="2022-07-04T05:17:15.911" v="1627"/>
          <ac:spMkLst>
            <pc:docMk/>
            <pc:sldMk cId="221935234" sldId="1241"/>
            <ac:spMk id="83" creationId="{A812CA19-146C-48A2-9C5E-66D0BE60922C}"/>
          </ac:spMkLst>
        </pc:spChg>
        <pc:spChg chg="add del mod">
          <ac:chgData name="塩谷 晃弘 / Akihiro Shiotani" userId="50aef054-9327-40af-9729-b525352b79f1" providerId="ADAL" clId="{CD008F7E-6E31-4D40-9C30-EFB9EE91FBBA}" dt="2022-07-04T05:17:15.911" v="1627"/>
          <ac:spMkLst>
            <pc:docMk/>
            <pc:sldMk cId="221935234" sldId="1241"/>
            <ac:spMk id="84" creationId="{AE46C0D5-C729-79FB-8A21-5FFBC2A7E908}"/>
          </ac:spMkLst>
        </pc:spChg>
        <pc:spChg chg="add del mod">
          <ac:chgData name="塩谷 晃弘 / Akihiro Shiotani" userId="50aef054-9327-40af-9729-b525352b79f1" providerId="ADAL" clId="{CD008F7E-6E31-4D40-9C30-EFB9EE91FBBA}" dt="2022-07-04T05:17:15.911" v="1627"/>
          <ac:spMkLst>
            <pc:docMk/>
            <pc:sldMk cId="221935234" sldId="1241"/>
            <ac:spMk id="85" creationId="{7C185CFA-0807-4219-8CB4-68B50B07E992}"/>
          </ac:spMkLst>
        </pc:spChg>
        <pc:spChg chg="add del mod">
          <ac:chgData name="塩谷 晃弘 / Akihiro Shiotani" userId="50aef054-9327-40af-9729-b525352b79f1" providerId="ADAL" clId="{CD008F7E-6E31-4D40-9C30-EFB9EE91FBBA}" dt="2022-07-04T05:17:15.911" v="1627"/>
          <ac:spMkLst>
            <pc:docMk/>
            <pc:sldMk cId="221935234" sldId="1241"/>
            <ac:spMk id="86" creationId="{ECB429E4-25F9-449C-858F-749723738D18}"/>
          </ac:spMkLst>
        </pc:spChg>
        <pc:spChg chg="add del mod">
          <ac:chgData name="塩谷 晃弘 / Akihiro Shiotani" userId="50aef054-9327-40af-9729-b525352b79f1" providerId="ADAL" clId="{CD008F7E-6E31-4D40-9C30-EFB9EE91FBBA}" dt="2022-07-04T05:17:15.911" v="1627"/>
          <ac:spMkLst>
            <pc:docMk/>
            <pc:sldMk cId="221935234" sldId="1241"/>
            <ac:spMk id="87" creationId="{D9CE2170-A0E0-4FB1-8E21-C4314DA8D703}"/>
          </ac:spMkLst>
        </pc:spChg>
        <pc:spChg chg="add del mod">
          <ac:chgData name="塩谷 晃弘 / Akihiro Shiotani" userId="50aef054-9327-40af-9729-b525352b79f1" providerId="ADAL" clId="{CD008F7E-6E31-4D40-9C30-EFB9EE91FBBA}" dt="2022-07-04T05:17:15.911" v="1627"/>
          <ac:spMkLst>
            <pc:docMk/>
            <pc:sldMk cId="221935234" sldId="1241"/>
            <ac:spMk id="88" creationId="{63659CC6-D99A-42FA-8ABA-3F61A5605074}"/>
          </ac:spMkLst>
        </pc:spChg>
        <pc:spChg chg="add del mod">
          <ac:chgData name="塩谷 晃弘 / Akihiro Shiotani" userId="50aef054-9327-40af-9729-b525352b79f1" providerId="ADAL" clId="{CD008F7E-6E31-4D40-9C30-EFB9EE91FBBA}" dt="2022-07-04T05:17:15.911" v="1627"/>
          <ac:spMkLst>
            <pc:docMk/>
            <pc:sldMk cId="221935234" sldId="1241"/>
            <ac:spMk id="89" creationId="{69B6FEB0-F98C-4FE6-AD9F-470F327B646B}"/>
          </ac:spMkLst>
        </pc:spChg>
        <pc:spChg chg="add del mod">
          <ac:chgData name="塩谷 晃弘 / Akihiro Shiotani" userId="50aef054-9327-40af-9729-b525352b79f1" providerId="ADAL" clId="{CD008F7E-6E31-4D40-9C30-EFB9EE91FBBA}" dt="2022-07-04T05:17:15.911" v="1627"/>
          <ac:spMkLst>
            <pc:docMk/>
            <pc:sldMk cId="221935234" sldId="1241"/>
            <ac:spMk id="90" creationId="{F934F378-B876-46EE-8269-97010AAAB2CA}"/>
          </ac:spMkLst>
        </pc:spChg>
        <pc:spChg chg="add del mod">
          <ac:chgData name="塩谷 晃弘 / Akihiro Shiotani" userId="50aef054-9327-40af-9729-b525352b79f1" providerId="ADAL" clId="{CD008F7E-6E31-4D40-9C30-EFB9EE91FBBA}" dt="2022-07-04T05:17:15.911" v="1627"/>
          <ac:spMkLst>
            <pc:docMk/>
            <pc:sldMk cId="221935234" sldId="1241"/>
            <ac:spMk id="91" creationId="{64BEAC0C-314E-4401-BBC8-570BA0C4D96E}"/>
          </ac:spMkLst>
        </pc:spChg>
        <pc:spChg chg="add del mod">
          <ac:chgData name="塩谷 晃弘 / Akihiro Shiotani" userId="50aef054-9327-40af-9729-b525352b79f1" providerId="ADAL" clId="{CD008F7E-6E31-4D40-9C30-EFB9EE91FBBA}" dt="2022-07-04T05:17:15.911" v="1627"/>
          <ac:spMkLst>
            <pc:docMk/>
            <pc:sldMk cId="221935234" sldId="1241"/>
            <ac:spMk id="94" creationId="{F4757BF5-C93D-4A96-AE10-A9989FA78FDB}"/>
          </ac:spMkLst>
        </pc:spChg>
        <pc:spChg chg="add del mod">
          <ac:chgData name="塩谷 晃弘 / Akihiro Shiotani" userId="50aef054-9327-40af-9729-b525352b79f1" providerId="ADAL" clId="{CD008F7E-6E31-4D40-9C30-EFB9EE91FBBA}" dt="2022-07-04T05:17:15.911" v="1627"/>
          <ac:spMkLst>
            <pc:docMk/>
            <pc:sldMk cId="221935234" sldId="1241"/>
            <ac:spMk id="95" creationId="{13E51667-5B2E-4A80-A14C-20D48D6847DE}"/>
          </ac:spMkLst>
        </pc:spChg>
        <pc:spChg chg="add del mod">
          <ac:chgData name="塩谷 晃弘 / Akihiro Shiotani" userId="50aef054-9327-40af-9729-b525352b79f1" providerId="ADAL" clId="{CD008F7E-6E31-4D40-9C30-EFB9EE91FBBA}" dt="2022-07-04T05:17:15.911" v="1627"/>
          <ac:spMkLst>
            <pc:docMk/>
            <pc:sldMk cId="221935234" sldId="1241"/>
            <ac:spMk id="96" creationId="{401FA397-0FCA-4435-A4BC-A157E1A9E210}"/>
          </ac:spMkLst>
        </pc:spChg>
        <pc:spChg chg="add del mod">
          <ac:chgData name="塩谷 晃弘 / Akihiro Shiotani" userId="50aef054-9327-40af-9729-b525352b79f1" providerId="ADAL" clId="{CD008F7E-6E31-4D40-9C30-EFB9EE91FBBA}" dt="2022-07-04T05:17:15.911" v="1627"/>
          <ac:spMkLst>
            <pc:docMk/>
            <pc:sldMk cId="221935234" sldId="1241"/>
            <ac:spMk id="97" creationId="{581B2363-B75B-4AF9-94A1-1E9EE2FD7AD9}"/>
          </ac:spMkLst>
        </pc:spChg>
        <pc:spChg chg="add del mod">
          <ac:chgData name="塩谷 晃弘 / Akihiro Shiotani" userId="50aef054-9327-40af-9729-b525352b79f1" providerId="ADAL" clId="{CD008F7E-6E31-4D40-9C30-EFB9EE91FBBA}" dt="2022-07-04T05:20:51.176" v="1656" actId="478"/>
          <ac:spMkLst>
            <pc:docMk/>
            <pc:sldMk cId="221935234" sldId="1241"/>
            <ac:spMk id="98" creationId="{BC80A103-8B2D-69D1-4976-0825126611E4}"/>
          </ac:spMkLst>
        </pc:spChg>
        <pc:spChg chg="add del mod">
          <ac:chgData name="塩谷 晃弘 / Akihiro Shiotani" userId="50aef054-9327-40af-9729-b525352b79f1" providerId="ADAL" clId="{CD008F7E-6E31-4D40-9C30-EFB9EE91FBBA}" dt="2022-07-04T05:20:51.176" v="1656" actId="478"/>
          <ac:spMkLst>
            <pc:docMk/>
            <pc:sldMk cId="221935234" sldId="1241"/>
            <ac:spMk id="100" creationId="{1901AF00-F4FE-4AA7-C6F4-C80CA19E65E8}"/>
          </ac:spMkLst>
        </pc:spChg>
        <pc:spChg chg="add del mod">
          <ac:chgData name="塩谷 晃弘 / Akihiro Shiotani" userId="50aef054-9327-40af-9729-b525352b79f1" providerId="ADAL" clId="{CD008F7E-6E31-4D40-9C30-EFB9EE91FBBA}" dt="2022-07-04T05:20:51.176" v="1656" actId="478"/>
          <ac:spMkLst>
            <pc:docMk/>
            <pc:sldMk cId="221935234" sldId="1241"/>
            <ac:spMk id="101" creationId="{9B45F6C5-88AD-46FC-AD4B-4D938DF206E3}"/>
          </ac:spMkLst>
        </pc:spChg>
        <pc:spChg chg="add del mod">
          <ac:chgData name="塩谷 晃弘 / Akihiro Shiotani" userId="50aef054-9327-40af-9729-b525352b79f1" providerId="ADAL" clId="{CD008F7E-6E31-4D40-9C30-EFB9EE91FBBA}" dt="2022-07-04T05:20:51.176" v="1656" actId="478"/>
          <ac:spMkLst>
            <pc:docMk/>
            <pc:sldMk cId="221935234" sldId="1241"/>
            <ac:spMk id="102" creationId="{CB255243-64AB-4AA9-896B-469E51FBDD79}"/>
          </ac:spMkLst>
        </pc:spChg>
        <pc:spChg chg="add del mod">
          <ac:chgData name="塩谷 晃弘 / Akihiro Shiotani" userId="50aef054-9327-40af-9729-b525352b79f1" providerId="ADAL" clId="{CD008F7E-6E31-4D40-9C30-EFB9EE91FBBA}" dt="2022-07-04T05:20:51.176" v="1656" actId="478"/>
          <ac:spMkLst>
            <pc:docMk/>
            <pc:sldMk cId="221935234" sldId="1241"/>
            <ac:spMk id="103" creationId="{88B0EA85-5557-4358-BD92-E98CED02A34D}"/>
          </ac:spMkLst>
        </pc:spChg>
        <pc:spChg chg="add del mod">
          <ac:chgData name="塩谷 晃弘 / Akihiro Shiotani" userId="50aef054-9327-40af-9729-b525352b79f1" providerId="ADAL" clId="{CD008F7E-6E31-4D40-9C30-EFB9EE91FBBA}" dt="2022-07-04T05:20:51.176" v="1656" actId="478"/>
          <ac:spMkLst>
            <pc:docMk/>
            <pc:sldMk cId="221935234" sldId="1241"/>
            <ac:spMk id="104" creationId="{691BFE56-9BDC-45E5-90EB-0F46113B4A32}"/>
          </ac:spMkLst>
        </pc:spChg>
        <pc:spChg chg="add del mod">
          <ac:chgData name="塩谷 晃弘 / Akihiro Shiotani" userId="50aef054-9327-40af-9729-b525352b79f1" providerId="ADAL" clId="{CD008F7E-6E31-4D40-9C30-EFB9EE91FBBA}" dt="2022-07-04T05:20:51.176" v="1656" actId="478"/>
          <ac:spMkLst>
            <pc:docMk/>
            <pc:sldMk cId="221935234" sldId="1241"/>
            <ac:spMk id="105" creationId="{C556E5FC-78E3-4CAB-BA04-079FFA0AD0D9}"/>
          </ac:spMkLst>
        </pc:spChg>
        <pc:spChg chg="add del mod">
          <ac:chgData name="塩谷 晃弘 / Akihiro Shiotani" userId="50aef054-9327-40af-9729-b525352b79f1" providerId="ADAL" clId="{CD008F7E-6E31-4D40-9C30-EFB9EE91FBBA}" dt="2022-07-04T05:20:51.176" v="1656" actId="478"/>
          <ac:spMkLst>
            <pc:docMk/>
            <pc:sldMk cId="221935234" sldId="1241"/>
            <ac:spMk id="106" creationId="{FEB5A950-C778-4157-A9FA-954ED3817179}"/>
          </ac:spMkLst>
        </pc:spChg>
        <pc:spChg chg="add del mod">
          <ac:chgData name="塩谷 晃弘 / Akihiro Shiotani" userId="50aef054-9327-40af-9729-b525352b79f1" providerId="ADAL" clId="{CD008F7E-6E31-4D40-9C30-EFB9EE91FBBA}" dt="2022-07-04T05:20:51.176" v="1656" actId="478"/>
          <ac:spMkLst>
            <pc:docMk/>
            <pc:sldMk cId="221935234" sldId="1241"/>
            <ac:spMk id="107" creationId="{7E54CF69-50FA-4D83-9682-1D5DF62AD900}"/>
          </ac:spMkLst>
        </pc:spChg>
        <pc:spChg chg="add del mod">
          <ac:chgData name="塩谷 晃弘 / Akihiro Shiotani" userId="50aef054-9327-40af-9729-b525352b79f1" providerId="ADAL" clId="{CD008F7E-6E31-4D40-9C30-EFB9EE91FBBA}" dt="2022-07-04T05:20:51.176" v="1656" actId="478"/>
          <ac:spMkLst>
            <pc:docMk/>
            <pc:sldMk cId="221935234" sldId="1241"/>
            <ac:spMk id="108" creationId="{A812CA19-146C-48A2-9C5E-66D0BE60922C}"/>
          </ac:spMkLst>
        </pc:spChg>
        <pc:spChg chg="add del mod">
          <ac:chgData name="塩谷 晃弘 / Akihiro Shiotani" userId="50aef054-9327-40af-9729-b525352b79f1" providerId="ADAL" clId="{CD008F7E-6E31-4D40-9C30-EFB9EE91FBBA}" dt="2022-07-04T05:20:51.176" v="1656" actId="478"/>
          <ac:spMkLst>
            <pc:docMk/>
            <pc:sldMk cId="221935234" sldId="1241"/>
            <ac:spMk id="109" creationId="{AE46C0D5-C729-79FB-8A21-5FFBC2A7E908}"/>
          </ac:spMkLst>
        </pc:spChg>
        <pc:spChg chg="add del mod">
          <ac:chgData name="塩谷 晃弘 / Akihiro Shiotani" userId="50aef054-9327-40af-9729-b525352b79f1" providerId="ADAL" clId="{CD008F7E-6E31-4D40-9C30-EFB9EE91FBBA}" dt="2022-07-04T05:20:51.176" v="1656" actId="478"/>
          <ac:spMkLst>
            <pc:docMk/>
            <pc:sldMk cId="221935234" sldId="1241"/>
            <ac:spMk id="110" creationId="{7C185CFA-0807-4219-8CB4-68B50B07E992}"/>
          </ac:spMkLst>
        </pc:spChg>
        <pc:spChg chg="add del mod">
          <ac:chgData name="塩谷 晃弘 / Akihiro Shiotani" userId="50aef054-9327-40af-9729-b525352b79f1" providerId="ADAL" clId="{CD008F7E-6E31-4D40-9C30-EFB9EE91FBBA}" dt="2022-07-04T05:20:51.176" v="1656" actId="478"/>
          <ac:spMkLst>
            <pc:docMk/>
            <pc:sldMk cId="221935234" sldId="1241"/>
            <ac:spMk id="111" creationId="{ECB429E4-25F9-449C-858F-749723738D18}"/>
          </ac:spMkLst>
        </pc:spChg>
        <pc:spChg chg="add del mod">
          <ac:chgData name="塩谷 晃弘 / Akihiro Shiotani" userId="50aef054-9327-40af-9729-b525352b79f1" providerId="ADAL" clId="{CD008F7E-6E31-4D40-9C30-EFB9EE91FBBA}" dt="2022-07-04T05:20:51.176" v="1656" actId="478"/>
          <ac:spMkLst>
            <pc:docMk/>
            <pc:sldMk cId="221935234" sldId="1241"/>
            <ac:spMk id="112" creationId="{D9CE2170-A0E0-4FB1-8E21-C4314DA8D703}"/>
          </ac:spMkLst>
        </pc:spChg>
        <pc:spChg chg="add del mod">
          <ac:chgData name="塩谷 晃弘 / Akihiro Shiotani" userId="50aef054-9327-40af-9729-b525352b79f1" providerId="ADAL" clId="{CD008F7E-6E31-4D40-9C30-EFB9EE91FBBA}" dt="2022-07-04T05:20:51.176" v="1656" actId="478"/>
          <ac:spMkLst>
            <pc:docMk/>
            <pc:sldMk cId="221935234" sldId="1241"/>
            <ac:spMk id="113" creationId="{63659CC6-D99A-42FA-8ABA-3F61A5605074}"/>
          </ac:spMkLst>
        </pc:spChg>
        <pc:spChg chg="add del mod">
          <ac:chgData name="塩谷 晃弘 / Akihiro Shiotani" userId="50aef054-9327-40af-9729-b525352b79f1" providerId="ADAL" clId="{CD008F7E-6E31-4D40-9C30-EFB9EE91FBBA}" dt="2022-07-04T05:20:51.176" v="1656" actId="478"/>
          <ac:spMkLst>
            <pc:docMk/>
            <pc:sldMk cId="221935234" sldId="1241"/>
            <ac:spMk id="114" creationId="{69B6FEB0-F98C-4FE6-AD9F-470F327B646B}"/>
          </ac:spMkLst>
        </pc:spChg>
        <pc:spChg chg="add del mod">
          <ac:chgData name="塩谷 晃弘 / Akihiro Shiotani" userId="50aef054-9327-40af-9729-b525352b79f1" providerId="ADAL" clId="{CD008F7E-6E31-4D40-9C30-EFB9EE91FBBA}" dt="2022-07-04T05:20:51.176" v="1656" actId="478"/>
          <ac:spMkLst>
            <pc:docMk/>
            <pc:sldMk cId="221935234" sldId="1241"/>
            <ac:spMk id="115" creationId="{F934F378-B876-46EE-8269-97010AAAB2CA}"/>
          </ac:spMkLst>
        </pc:spChg>
        <pc:spChg chg="add del mod">
          <ac:chgData name="塩谷 晃弘 / Akihiro Shiotani" userId="50aef054-9327-40af-9729-b525352b79f1" providerId="ADAL" clId="{CD008F7E-6E31-4D40-9C30-EFB9EE91FBBA}" dt="2022-07-04T05:20:51.176" v="1656" actId="478"/>
          <ac:spMkLst>
            <pc:docMk/>
            <pc:sldMk cId="221935234" sldId="1241"/>
            <ac:spMk id="116" creationId="{64BEAC0C-314E-4401-BBC8-570BA0C4D96E}"/>
          </ac:spMkLst>
        </pc:spChg>
        <pc:spChg chg="add del mod">
          <ac:chgData name="塩谷 晃弘 / Akihiro Shiotani" userId="50aef054-9327-40af-9729-b525352b79f1" providerId="ADAL" clId="{CD008F7E-6E31-4D40-9C30-EFB9EE91FBBA}" dt="2022-07-04T05:20:54.525" v="1658" actId="478"/>
          <ac:spMkLst>
            <pc:docMk/>
            <pc:sldMk cId="221935234" sldId="1241"/>
            <ac:spMk id="119" creationId="{F4757BF5-C93D-4A96-AE10-A9989FA78FDB}"/>
          </ac:spMkLst>
        </pc:spChg>
        <pc:spChg chg="add del mod">
          <ac:chgData name="塩谷 晃弘 / Akihiro Shiotani" userId="50aef054-9327-40af-9729-b525352b79f1" providerId="ADAL" clId="{CD008F7E-6E31-4D40-9C30-EFB9EE91FBBA}" dt="2022-07-04T05:20:51.176" v="1656" actId="478"/>
          <ac:spMkLst>
            <pc:docMk/>
            <pc:sldMk cId="221935234" sldId="1241"/>
            <ac:spMk id="120" creationId="{13E51667-5B2E-4A80-A14C-20D48D6847DE}"/>
          </ac:spMkLst>
        </pc:spChg>
        <pc:spChg chg="add del mod">
          <ac:chgData name="塩谷 晃弘 / Akihiro Shiotani" userId="50aef054-9327-40af-9729-b525352b79f1" providerId="ADAL" clId="{CD008F7E-6E31-4D40-9C30-EFB9EE91FBBA}" dt="2022-07-04T05:20:51.176" v="1656" actId="478"/>
          <ac:spMkLst>
            <pc:docMk/>
            <pc:sldMk cId="221935234" sldId="1241"/>
            <ac:spMk id="121" creationId="{401FA397-0FCA-4435-A4BC-A157E1A9E210}"/>
          </ac:spMkLst>
        </pc:spChg>
        <pc:spChg chg="add del mod">
          <ac:chgData name="塩谷 晃弘 / Akihiro Shiotani" userId="50aef054-9327-40af-9729-b525352b79f1" providerId="ADAL" clId="{CD008F7E-6E31-4D40-9C30-EFB9EE91FBBA}" dt="2022-07-04T05:20:51.176" v="1656" actId="478"/>
          <ac:spMkLst>
            <pc:docMk/>
            <pc:sldMk cId="221935234" sldId="1241"/>
            <ac:spMk id="122" creationId="{581B2363-B75B-4AF9-94A1-1E9EE2FD7AD9}"/>
          </ac:spMkLst>
        </pc:spChg>
        <pc:spChg chg="add del mod">
          <ac:chgData name="塩谷 晃弘 / Akihiro Shiotani" userId="50aef054-9327-40af-9729-b525352b79f1" providerId="ADAL" clId="{CD008F7E-6E31-4D40-9C30-EFB9EE91FBBA}" dt="2022-07-04T05:22:39.161" v="1682" actId="478"/>
          <ac:spMkLst>
            <pc:docMk/>
            <pc:sldMk cId="221935234" sldId="1241"/>
            <ac:spMk id="123" creationId="{B915E932-5838-DD1F-2830-02DCA321040A}"/>
          </ac:spMkLst>
        </pc:spChg>
        <pc:spChg chg="add del mod">
          <ac:chgData name="塩谷 晃弘 / Akihiro Shiotani" userId="50aef054-9327-40af-9729-b525352b79f1" providerId="ADAL" clId="{CD008F7E-6E31-4D40-9C30-EFB9EE91FBBA}" dt="2022-07-04T05:22:38.229" v="1681" actId="478"/>
          <ac:spMkLst>
            <pc:docMk/>
            <pc:sldMk cId="221935234" sldId="1241"/>
            <ac:spMk id="124" creationId="{5CB09850-B1AA-EA54-E703-15C237D054C9}"/>
          </ac:spMkLst>
        </pc:spChg>
        <pc:spChg chg="add del mod">
          <ac:chgData name="塩谷 晃弘 / Akihiro Shiotani" userId="50aef054-9327-40af-9729-b525352b79f1" providerId="ADAL" clId="{CD008F7E-6E31-4D40-9C30-EFB9EE91FBBA}" dt="2022-07-04T05:21:53.542" v="1678" actId="478"/>
          <ac:spMkLst>
            <pc:docMk/>
            <pc:sldMk cId="221935234" sldId="1241"/>
            <ac:spMk id="125" creationId="{27BA2C54-AA3C-07DD-D48C-4B2BB725D994}"/>
          </ac:spMkLst>
        </pc:spChg>
        <pc:spChg chg="add del mod">
          <ac:chgData name="塩谷 晃弘 / Akihiro Shiotani" userId="50aef054-9327-40af-9729-b525352b79f1" providerId="ADAL" clId="{CD008F7E-6E31-4D40-9C30-EFB9EE91FBBA}" dt="2022-07-04T05:22:38.229" v="1681" actId="478"/>
          <ac:spMkLst>
            <pc:docMk/>
            <pc:sldMk cId="221935234" sldId="1241"/>
            <ac:spMk id="126" creationId="{4DDA9104-B440-2478-7A59-FA437B30A87D}"/>
          </ac:spMkLst>
        </pc:spChg>
        <pc:spChg chg="add del mod">
          <ac:chgData name="塩谷 晃弘 / Akihiro Shiotani" userId="50aef054-9327-40af-9729-b525352b79f1" providerId="ADAL" clId="{CD008F7E-6E31-4D40-9C30-EFB9EE91FBBA}" dt="2022-07-04T05:22:38.229" v="1681" actId="478"/>
          <ac:spMkLst>
            <pc:docMk/>
            <pc:sldMk cId="221935234" sldId="1241"/>
            <ac:spMk id="127" creationId="{EAB1CA59-040D-8C69-AC64-95E072BB71A4}"/>
          </ac:spMkLst>
        </pc:spChg>
        <pc:spChg chg="add del mod">
          <ac:chgData name="塩谷 晃弘 / Akihiro Shiotani" userId="50aef054-9327-40af-9729-b525352b79f1" providerId="ADAL" clId="{CD008F7E-6E31-4D40-9C30-EFB9EE91FBBA}" dt="2022-07-04T05:22:38.229" v="1681" actId="478"/>
          <ac:spMkLst>
            <pc:docMk/>
            <pc:sldMk cId="221935234" sldId="1241"/>
            <ac:spMk id="128" creationId="{973E371F-F707-3D2C-B7D5-F3FFA131309C}"/>
          </ac:spMkLst>
        </pc:spChg>
        <pc:spChg chg="add del mod">
          <ac:chgData name="塩谷 晃弘 / Akihiro Shiotani" userId="50aef054-9327-40af-9729-b525352b79f1" providerId="ADAL" clId="{CD008F7E-6E31-4D40-9C30-EFB9EE91FBBA}" dt="2022-07-04T05:21:31.104" v="1668" actId="478"/>
          <ac:spMkLst>
            <pc:docMk/>
            <pc:sldMk cId="221935234" sldId="1241"/>
            <ac:spMk id="129" creationId="{34B87BA1-CAA8-EB4C-F3C1-2FDA8573EA1E}"/>
          </ac:spMkLst>
        </pc:spChg>
        <pc:spChg chg="add del mod">
          <ac:chgData name="塩谷 晃弘 / Akihiro Shiotani" userId="50aef054-9327-40af-9729-b525352b79f1" providerId="ADAL" clId="{CD008F7E-6E31-4D40-9C30-EFB9EE91FBBA}" dt="2022-07-04T05:22:38.229" v="1681" actId="478"/>
          <ac:spMkLst>
            <pc:docMk/>
            <pc:sldMk cId="221935234" sldId="1241"/>
            <ac:spMk id="130" creationId="{B99EAC7E-C5F1-A097-3225-9113D87A6D6B}"/>
          </ac:spMkLst>
        </pc:spChg>
        <pc:spChg chg="add del mod">
          <ac:chgData name="塩谷 晃弘 / Akihiro Shiotani" userId="50aef054-9327-40af-9729-b525352b79f1" providerId="ADAL" clId="{CD008F7E-6E31-4D40-9C30-EFB9EE91FBBA}" dt="2022-07-04T05:22:40.132" v="1683" actId="478"/>
          <ac:spMkLst>
            <pc:docMk/>
            <pc:sldMk cId="221935234" sldId="1241"/>
            <ac:spMk id="131" creationId="{4468382F-2C2A-B747-2257-B49A18D6D493}"/>
          </ac:spMkLst>
        </pc:spChg>
        <pc:spChg chg="add del mod">
          <ac:chgData name="塩谷 晃弘 / Akihiro Shiotani" userId="50aef054-9327-40af-9729-b525352b79f1" providerId="ADAL" clId="{CD008F7E-6E31-4D40-9C30-EFB9EE91FBBA}" dt="2022-07-04T05:21:54.829" v="1679" actId="478"/>
          <ac:spMkLst>
            <pc:docMk/>
            <pc:sldMk cId="221935234" sldId="1241"/>
            <ac:spMk id="132" creationId="{92CDEBD6-7689-590F-5E0A-58A23503A551}"/>
          </ac:spMkLst>
        </pc:spChg>
        <pc:spChg chg="add del mod">
          <ac:chgData name="塩谷 晃弘 / Akihiro Shiotani" userId="50aef054-9327-40af-9729-b525352b79f1" providerId="ADAL" clId="{CD008F7E-6E31-4D40-9C30-EFB9EE91FBBA}" dt="2022-07-04T05:22:38.229" v="1681" actId="478"/>
          <ac:spMkLst>
            <pc:docMk/>
            <pc:sldMk cId="221935234" sldId="1241"/>
            <ac:spMk id="133" creationId="{BBF07CC3-7F48-57F5-F624-9E666CC70EA5}"/>
          </ac:spMkLst>
        </pc:spChg>
        <pc:spChg chg="add del mod">
          <ac:chgData name="塩谷 晃弘 / Akihiro Shiotani" userId="50aef054-9327-40af-9729-b525352b79f1" providerId="ADAL" clId="{CD008F7E-6E31-4D40-9C30-EFB9EE91FBBA}" dt="2022-07-04T05:22:38.229" v="1681" actId="478"/>
          <ac:spMkLst>
            <pc:docMk/>
            <pc:sldMk cId="221935234" sldId="1241"/>
            <ac:spMk id="134" creationId="{70BDD7EA-794D-8445-3B64-78C247BB7103}"/>
          </ac:spMkLst>
        </pc:spChg>
        <pc:spChg chg="add del mod">
          <ac:chgData name="塩谷 晃弘 / Akihiro Shiotani" userId="50aef054-9327-40af-9729-b525352b79f1" providerId="ADAL" clId="{CD008F7E-6E31-4D40-9C30-EFB9EE91FBBA}" dt="2022-07-04T05:22:38.229" v="1681" actId="478"/>
          <ac:spMkLst>
            <pc:docMk/>
            <pc:sldMk cId="221935234" sldId="1241"/>
            <ac:spMk id="135" creationId="{A46A93F1-7453-75BC-3A63-3D73A67D3A21}"/>
          </ac:spMkLst>
        </pc:spChg>
        <pc:spChg chg="add del mod">
          <ac:chgData name="塩谷 晃弘 / Akihiro Shiotani" userId="50aef054-9327-40af-9729-b525352b79f1" providerId="ADAL" clId="{CD008F7E-6E31-4D40-9C30-EFB9EE91FBBA}" dt="2022-07-04T05:22:38.229" v="1681" actId="478"/>
          <ac:spMkLst>
            <pc:docMk/>
            <pc:sldMk cId="221935234" sldId="1241"/>
            <ac:spMk id="136" creationId="{15207C7E-5A61-1059-8196-BEC5E59C72B5}"/>
          </ac:spMkLst>
        </pc:spChg>
        <pc:spChg chg="add del mod">
          <ac:chgData name="塩谷 晃弘 / Akihiro Shiotani" userId="50aef054-9327-40af-9729-b525352b79f1" providerId="ADAL" clId="{CD008F7E-6E31-4D40-9C30-EFB9EE91FBBA}" dt="2022-07-04T05:22:38.229" v="1681" actId="478"/>
          <ac:spMkLst>
            <pc:docMk/>
            <pc:sldMk cId="221935234" sldId="1241"/>
            <ac:spMk id="137" creationId="{1FC16C8E-0F95-4918-FEFA-BFCD86F4E3C1}"/>
          </ac:spMkLst>
        </pc:spChg>
        <pc:spChg chg="add del mod">
          <ac:chgData name="塩谷 晃弘 / Akihiro Shiotani" userId="50aef054-9327-40af-9729-b525352b79f1" providerId="ADAL" clId="{CD008F7E-6E31-4D40-9C30-EFB9EE91FBBA}" dt="2022-07-04T05:22:38.229" v="1681" actId="478"/>
          <ac:spMkLst>
            <pc:docMk/>
            <pc:sldMk cId="221935234" sldId="1241"/>
            <ac:spMk id="138" creationId="{4B55668E-23D8-9E99-A9F5-7C50F1242E3F}"/>
          </ac:spMkLst>
        </pc:spChg>
        <pc:spChg chg="add mod">
          <ac:chgData name="塩谷 晃弘 / Akihiro Shiotani" userId="50aef054-9327-40af-9729-b525352b79f1" providerId="ADAL" clId="{CD008F7E-6E31-4D40-9C30-EFB9EE91FBBA}" dt="2022-07-04T05:21:23.636" v="1664"/>
          <ac:spMkLst>
            <pc:docMk/>
            <pc:sldMk cId="221935234" sldId="1241"/>
            <ac:spMk id="139" creationId="{C556E5FC-78E3-4CAB-BA04-079FFA0AD0D9}"/>
          </ac:spMkLst>
        </pc:spChg>
        <pc:spChg chg="add del mod">
          <ac:chgData name="塩谷 晃弘 / Akihiro Shiotani" userId="50aef054-9327-40af-9729-b525352b79f1" providerId="ADAL" clId="{CD008F7E-6E31-4D40-9C30-EFB9EE91FBBA}" dt="2022-07-04T05:22:38.229" v="1681" actId="478"/>
          <ac:spMkLst>
            <pc:docMk/>
            <pc:sldMk cId="221935234" sldId="1241"/>
            <ac:spMk id="140" creationId="{C556E5FC-78E3-4CAB-BA04-079FFA0AD0D9}"/>
          </ac:spMkLst>
        </pc:spChg>
        <pc:spChg chg="add mod">
          <ac:chgData name="塩谷 晃弘 / Akihiro Shiotani" userId="50aef054-9327-40af-9729-b525352b79f1" providerId="ADAL" clId="{CD008F7E-6E31-4D40-9C30-EFB9EE91FBBA}" dt="2022-07-04T05:21:38.735" v="1670"/>
          <ac:spMkLst>
            <pc:docMk/>
            <pc:sldMk cId="221935234" sldId="1241"/>
            <ac:spMk id="141" creationId="{9B45F6C5-88AD-46FC-AD4B-4D938DF206E3}"/>
          </ac:spMkLst>
        </pc:spChg>
        <pc:spChg chg="add del mod">
          <ac:chgData name="塩谷 晃弘 / Akihiro Shiotani" userId="50aef054-9327-40af-9729-b525352b79f1" providerId="ADAL" clId="{CD008F7E-6E31-4D40-9C30-EFB9EE91FBBA}" dt="2022-07-04T05:22:38.229" v="1681" actId="478"/>
          <ac:spMkLst>
            <pc:docMk/>
            <pc:sldMk cId="221935234" sldId="1241"/>
            <ac:spMk id="142" creationId="{9B45F6C5-88AD-46FC-AD4B-4D938DF206E3}"/>
          </ac:spMkLst>
        </pc:spChg>
        <pc:spChg chg="add mod">
          <ac:chgData name="塩谷 晃弘 / Akihiro Shiotani" userId="50aef054-9327-40af-9729-b525352b79f1" providerId="ADAL" clId="{CD008F7E-6E31-4D40-9C30-EFB9EE91FBBA}" dt="2022-07-04T05:21:49.063" v="1675"/>
          <ac:spMkLst>
            <pc:docMk/>
            <pc:sldMk cId="221935234" sldId="1241"/>
            <ac:spMk id="143" creationId="{7C185CFA-0807-4219-8CB4-68B50B07E992}"/>
          </ac:spMkLst>
        </pc:spChg>
        <pc:spChg chg="add del mod">
          <ac:chgData name="塩谷 晃弘 / Akihiro Shiotani" userId="50aef054-9327-40af-9729-b525352b79f1" providerId="ADAL" clId="{CD008F7E-6E31-4D40-9C30-EFB9EE91FBBA}" dt="2022-07-04T05:22:38.229" v="1681" actId="478"/>
          <ac:spMkLst>
            <pc:docMk/>
            <pc:sldMk cId="221935234" sldId="1241"/>
            <ac:spMk id="144" creationId="{7C185CFA-0807-4219-8CB4-68B50B07E992}"/>
          </ac:spMkLst>
        </pc:spChg>
        <pc:spChg chg="add mod">
          <ac:chgData name="塩谷 晃弘 / Akihiro Shiotani" userId="50aef054-9327-40af-9729-b525352b79f1" providerId="ADAL" clId="{CD008F7E-6E31-4D40-9C30-EFB9EE91FBBA}" dt="2022-07-04T05:22:43.846" v="1685"/>
          <ac:spMkLst>
            <pc:docMk/>
            <pc:sldMk cId="221935234" sldId="1241"/>
            <ac:spMk id="145" creationId="{BC80A103-8B2D-69D1-4976-0825126611E4}"/>
          </ac:spMkLst>
        </pc:spChg>
        <pc:spChg chg="add mod">
          <ac:chgData name="塩谷 晃弘 / Akihiro Shiotani" userId="50aef054-9327-40af-9729-b525352b79f1" providerId="ADAL" clId="{CD008F7E-6E31-4D40-9C30-EFB9EE91FBBA}" dt="2022-07-04T05:22:43.846" v="1685"/>
          <ac:spMkLst>
            <pc:docMk/>
            <pc:sldMk cId="221935234" sldId="1241"/>
            <ac:spMk id="147" creationId="{1901AF00-F4FE-4AA7-C6F4-C80CA19E65E8}"/>
          </ac:spMkLst>
        </pc:spChg>
        <pc:spChg chg="add mod">
          <ac:chgData name="塩谷 晃弘 / Akihiro Shiotani" userId="50aef054-9327-40af-9729-b525352b79f1" providerId="ADAL" clId="{CD008F7E-6E31-4D40-9C30-EFB9EE91FBBA}" dt="2022-07-04T05:22:43.846" v="1685"/>
          <ac:spMkLst>
            <pc:docMk/>
            <pc:sldMk cId="221935234" sldId="1241"/>
            <ac:spMk id="148" creationId="{9B45F6C5-88AD-46FC-AD4B-4D938DF206E3}"/>
          </ac:spMkLst>
        </pc:spChg>
        <pc:spChg chg="add mod">
          <ac:chgData name="塩谷 晃弘 / Akihiro Shiotani" userId="50aef054-9327-40af-9729-b525352b79f1" providerId="ADAL" clId="{CD008F7E-6E31-4D40-9C30-EFB9EE91FBBA}" dt="2022-07-04T05:22:43.846" v="1685"/>
          <ac:spMkLst>
            <pc:docMk/>
            <pc:sldMk cId="221935234" sldId="1241"/>
            <ac:spMk id="149" creationId="{CB255243-64AB-4AA9-896B-469E51FBDD79}"/>
          </ac:spMkLst>
        </pc:spChg>
        <pc:spChg chg="add mod">
          <ac:chgData name="塩谷 晃弘 / Akihiro Shiotani" userId="50aef054-9327-40af-9729-b525352b79f1" providerId="ADAL" clId="{CD008F7E-6E31-4D40-9C30-EFB9EE91FBBA}" dt="2022-07-04T05:22:43.846" v="1685"/>
          <ac:spMkLst>
            <pc:docMk/>
            <pc:sldMk cId="221935234" sldId="1241"/>
            <ac:spMk id="150" creationId="{88B0EA85-5557-4358-BD92-E98CED02A34D}"/>
          </ac:spMkLst>
        </pc:spChg>
        <pc:spChg chg="add mod">
          <ac:chgData name="塩谷 晃弘 / Akihiro Shiotani" userId="50aef054-9327-40af-9729-b525352b79f1" providerId="ADAL" clId="{CD008F7E-6E31-4D40-9C30-EFB9EE91FBBA}" dt="2022-07-04T05:22:43.846" v="1685"/>
          <ac:spMkLst>
            <pc:docMk/>
            <pc:sldMk cId="221935234" sldId="1241"/>
            <ac:spMk id="151" creationId="{691BFE56-9BDC-45E5-90EB-0F46113B4A32}"/>
          </ac:spMkLst>
        </pc:spChg>
        <pc:spChg chg="add mod">
          <ac:chgData name="塩谷 晃弘 / Akihiro Shiotani" userId="50aef054-9327-40af-9729-b525352b79f1" providerId="ADAL" clId="{CD008F7E-6E31-4D40-9C30-EFB9EE91FBBA}" dt="2022-07-04T05:22:43.846" v="1685"/>
          <ac:spMkLst>
            <pc:docMk/>
            <pc:sldMk cId="221935234" sldId="1241"/>
            <ac:spMk id="152" creationId="{C556E5FC-78E3-4CAB-BA04-079FFA0AD0D9}"/>
          </ac:spMkLst>
        </pc:spChg>
        <pc:spChg chg="add mod">
          <ac:chgData name="塩谷 晃弘 / Akihiro Shiotani" userId="50aef054-9327-40af-9729-b525352b79f1" providerId="ADAL" clId="{CD008F7E-6E31-4D40-9C30-EFB9EE91FBBA}" dt="2022-07-04T05:22:43.846" v="1685"/>
          <ac:spMkLst>
            <pc:docMk/>
            <pc:sldMk cId="221935234" sldId="1241"/>
            <ac:spMk id="153" creationId="{FEB5A950-C778-4157-A9FA-954ED3817179}"/>
          </ac:spMkLst>
        </pc:spChg>
        <pc:spChg chg="add mod">
          <ac:chgData name="塩谷 晃弘 / Akihiro Shiotani" userId="50aef054-9327-40af-9729-b525352b79f1" providerId="ADAL" clId="{CD008F7E-6E31-4D40-9C30-EFB9EE91FBBA}" dt="2022-07-04T05:22:43.846" v="1685"/>
          <ac:spMkLst>
            <pc:docMk/>
            <pc:sldMk cId="221935234" sldId="1241"/>
            <ac:spMk id="154" creationId="{7E54CF69-50FA-4D83-9682-1D5DF62AD900}"/>
          </ac:spMkLst>
        </pc:spChg>
        <pc:spChg chg="add mod">
          <ac:chgData name="塩谷 晃弘 / Akihiro Shiotani" userId="50aef054-9327-40af-9729-b525352b79f1" providerId="ADAL" clId="{CD008F7E-6E31-4D40-9C30-EFB9EE91FBBA}" dt="2022-07-04T05:22:43.846" v="1685"/>
          <ac:spMkLst>
            <pc:docMk/>
            <pc:sldMk cId="221935234" sldId="1241"/>
            <ac:spMk id="155" creationId="{A812CA19-146C-48A2-9C5E-66D0BE60922C}"/>
          </ac:spMkLst>
        </pc:spChg>
        <pc:spChg chg="add mod">
          <ac:chgData name="塩谷 晃弘 / Akihiro Shiotani" userId="50aef054-9327-40af-9729-b525352b79f1" providerId="ADAL" clId="{CD008F7E-6E31-4D40-9C30-EFB9EE91FBBA}" dt="2022-07-04T05:22:43.846" v="1685"/>
          <ac:spMkLst>
            <pc:docMk/>
            <pc:sldMk cId="221935234" sldId="1241"/>
            <ac:spMk id="156" creationId="{AE46C0D5-C729-79FB-8A21-5FFBC2A7E908}"/>
          </ac:spMkLst>
        </pc:spChg>
        <pc:spChg chg="add mod">
          <ac:chgData name="塩谷 晃弘 / Akihiro Shiotani" userId="50aef054-9327-40af-9729-b525352b79f1" providerId="ADAL" clId="{CD008F7E-6E31-4D40-9C30-EFB9EE91FBBA}" dt="2022-07-04T05:22:43.846" v="1685"/>
          <ac:spMkLst>
            <pc:docMk/>
            <pc:sldMk cId="221935234" sldId="1241"/>
            <ac:spMk id="157" creationId="{7C185CFA-0807-4219-8CB4-68B50B07E992}"/>
          </ac:spMkLst>
        </pc:spChg>
        <pc:spChg chg="add mod">
          <ac:chgData name="塩谷 晃弘 / Akihiro Shiotani" userId="50aef054-9327-40af-9729-b525352b79f1" providerId="ADAL" clId="{CD008F7E-6E31-4D40-9C30-EFB9EE91FBBA}" dt="2022-07-04T05:22:43.846" v="1685"/>
          <ac:spMkLst>
            <pc:docMk/>
            <pc:sldMk cId="221935234" sldId="1241"/>
            <ac:spMk id="158" creationId="{ECB429E4-25F9-449C-858F-749723738D18}"/>
          </ac:spMkLst>
        </pc:spChg>
        <pc:spChg chg="add mod">
          <ac:chgData name="塩谷 晃弘 / Akihiro Shiotani" userId="50aef054-9327-40af-9729-b525352b79f1" providerId="ADAL" clId="{CD008F7E-6E31-4D40-9C30-EFB9EE91FBBA}" dt="2022-07-04T05:22:43.846" v="1685"/>
          <ac:spMkLst>
            <pc:docMk/>
            <pc:sldMk cId="221935234" sldId="1241"/>
            <ac:spMk id="159" creationId="{D9CE2170-A0E0-4FB1-8E21-C4314DA8D703}"/>
          </ac:spMkLst>
        </pc:spChg>
        <pc:spChg chg="add mod">
          <ac:chgData name="塩谷 晃弘 / Akihiro Shiotani" userId="50aef054-9327-40af-9729-b525352b79f1" providerId="ADAL" clId="{CD008F7E-6E31-4D40-9C30-EFB9EE91FBBA}" dt="2022-07-04T05:22:43.846" v="1685"/>
          <ac:spMkLst>
            <pc:docMk/>
            <pc:sldMk cId="221935234" sldId="1241"/>
            <ac:spMk id="160" creationId="{63659CC6-D99A-42FA-8ABA-3F61A5605074}"/>
          </ac:spMkLst>
        </pc:spChg>
        <pc:spChg chg="add mod">
          <ac:chgData name="塩谷 晃弘 / Akihiro Shiotani" userId="50aef054-9327-40af-9729-b525352b79f1" providerId="ADAL" clId="{CD008F7E-6E31-4D40-9C30-EFB9EE91FBBA}" dt="2022-07-04T05:22:43.846" v="1685"/>
          <ac:spMkLst>
            <pc:docMk/>
            <pc:sldMk cId="221935234" sldId="1241"/>
            <ac:spMk id="161" creationId="{69B6FEB0-F98C-4FE6-AD9F-470F327B646B}"/>
          </ac:spMkLst>
        </pc:spChg>
        <pc:spChg chg="add mod">
          <ac:chgData name="塩谷 晃弘 / Akihiro Shiotani" userId="50aef054-9327-40af-9729-b525352b79f1" providerId="ADAL" clId="{CD008F7E-6E31-4D40-9C30-EFB9EE91FBBA}" dt="2022-07-04T05:22:43.846" v="1685"/>
          <ac:spMkLst>
            <pc:docMk/>
            <pc:sldMk cId="221935234" sldId="1241"/>
            <ac:spMk id="162" creationId="{F934F378-B876-46EE-8269-97010AAAB2CA}"/>
          </ac:spMkLst>
        </pc:spChg>
        <pc:spChg chg="add mod">
          <ac:chgData name="塩谷 晃弘 / Akihiro Shiotani" userId="50aef054-9327-40af-9729-b525352b79f1" providerId="ADAL" clId="{CD008F7E-6E31-4D40-9C30-EFB9EE91FBBA}" dt="2022-07-04T05:22:43.846" v="1685"/>
          <ac:spMkLst>
            <pc:docMk/>
            <pc:sldMk cId="221935234" sldId="1241"/>
            <ac:spMk id="165" creationId="{13E51667-5B2E-4A80-A14C-20D48D6847DE}"/>
          </ac:spMkLst>
        </pc:spChg>
        <pc:spChg chg="add mod">
          <ac:chgData name="塩谷 晃弘 / Akihiro Shiotani" userId="50aef054-9327-40af-9729-b525352b79f1" providerId="ADAL" clId="{CD008F7E-6E31-4D40-9C30-EFB9EE91FBBA}" dt="2022-07-04T05:22:43.846" v="1685"/>
          <ac:spMkLst>
            <pc:docMk/>
            <pc:sldMk cId="221935234" sldId="1241"/>
            <ac:spMk id="166" creationId="{401FA397-0FCA-4435-A4BC-A157E1A9E210}"/>
          </ac:spMkLst>
        </pc:spChg>
        <pc:spChg chg="add mod">
          <ac:chgData name="塩谷 晃弘 / Akihiro Shiotani" userId="50aef054-9327-40af-9729-b525352b79f1" providerId="ADAL" clId="{CD008F7E-6E31-4D40-9C30-EFB9EE91FBBA}" dt="2022-07-04T05:22:43.846" v="1685"/>
          <ac:spMkLst>
            <pc:docMk/>
            <pc:sldMk cId="221935234" sldId="1241"/>
            <ac:spMk id="167" creationId="{581B2363-B75B-4AF9-94A1-1E9EE2FD7AD9}"/>
          </ac:spMkLst>
        </pc:spChg>
        <pc:spChg chg="add mod">
          <ac:chgData name="塩谷 晃弘 / Akihiro Shiotani" userId="50aef054-9327-40af-9729-b525352b79f1" providerId="ADAL" clId="{CD008F7E-6E31-4D40-9C30-EFB9EE91FBBA}" dt="2022-07-04T05:39:49.291" v="1856" actId="1076"/>
          <ac:spMkLst>
            <pc:docMk/>
            <pc:sldMk cId="221935234" sldId="1241"/>
            <ac:spMk id="168" creationId="{BC80A103-8B2D-69D1-4976-0825126611E4}"/>
          </ac:spMkLst>
        </pc:spChg>
        <pc:spChg chg="add mod">
          <ac:chgData name="塩谷 晃弘 / Akihiro Shiotani" userId="50aef054-9327-40af-9729-b525352b79f1" providerId="ADAL" clId="{CD008F7E-6E31-4D40-9C30-EFB9EE91FBBA}" dt="2022-07-04T05:40:24.669" v="1865" actId="1076"/>
          <ac:spMkLst>
            <pc:docMk/>
            <pc:sldMk cId="221935234" sldId="1241"/>
            <ac:spMk id="170" creationId="{1901AF00-F4FE-4AA7-C6F4-C80CA19E65E8}"/>
          </ac:spMkLst>
        </pc:spChg>
        <pc:spChg chg="add del mod">
          <ac:chgData name="塩谷 晃弘 / Akihiro Shiotani" userId="50aef054-9327-40af-9729-b525352b79f1" providerId="ADAL" clId="{CD008F7E-6E31-4D40-9C30-EFB9EE91FBBA}" dt="2022-07-04T05:30:04.732" v="1767" actId="478"/>
          <ac:spMkLst>
            <pc:docMk/>
            <pc:sldMk cId="221935234" sldId="1241"/>
            <ac:spMk id="171" creationId="{9B45F6C5-88AD-46FC-AD4B-4D938DF206E3}"/>
          </ac:spMkLst>
        </pc:spChg>
        <pc:spChg chg="add mod">
          <ac:chgData name="塩谷 晃弘 / Akihiro Shiotani" userId="50aef054-9327-40af-9729-b525352b79f1" providerId="ADAL" clId="{CD008F7E-6E31-4D40-9C30-EFB9EE91FBBA}" dt="2022-07-04T05:39:49.291" v="1856" actId="1076"/>
          <ac:spMkLst>
            <pc:docMk/>
            <pc:sldMk cId="221935234" sldId="1241"/>
            <ac:spMk id="172" creationId="{CB255243-64AB-4AA9-896B-469E51FBDD79}"/>
          </ac:spMkLst>
        </pc:spChg>
        <pc:spChg chg="add mod">
          <ac:chgData name="塩谷 晃弘 / Akihiro Shiotani" userId="50aef054-9327-40af-9729-b525352b79f1" providerId="ADAL" clId="{CD008F7E-6E31-4D40-9C30-EFB9EE91FBBA}" dt="2022-07-04T05:39:49.291" v="1856" actId="1076"/>
          <ac:spMkLst>
            <pc:docMk/>
            <pc:sldMk cId="221935234" sldId="1241"/>
            <ac:spMk id="173" creationId="{88B0EA85-5557-4358-BD92-E98CED02A34D}"/>
          </ac:spMkLst>
        </pc:spChg>
        <pc:spChg chg="add mod">
          <ac:chgData name="塩谷 晃弘 / Akihiro Shiotani" userId="50aef054-9327-40af-9729-b525352b79f1" providerId="ADAL" clId="{CD008F7E-6E31-4D40-9C30-EFB9EE91FBBA}" dt="2022-07-04T05:39:49.291" v="1856" actId="1076"/>
          <ac:spMkLst>
            <pc:docMk/>
            <pc:sldMk cId="221935234" sldId="1241"/>
            <ac:spMk id="174" creationId="{691BFE56-9BDC-45E5-90EB-0F46113B4A32}"/>
          </ac:spMkLst>
        </pc:spChg>
        <pc:spChg chg="add mod">
          <ac:chgData name="塩谷 晃弘 / Akihiro Shiotani" userId="50aef054-9327-40af-9729-b525352b79f1" providerId="ADAL" clId="{CD008F7E-6E31-4D40-9C30-EFB9EE91FBBA}" dt="2022-07-04T05:39:49.291" v="1856" actId="1076"/>
          <ac:spMkLst>
            <pc:docMk/>
            <pc:sldMk cId="221935234" sldId="1241"/>
            <ac:spMk id="175" creationId="{C556E5FC-78E3-4CAB-BA04-079FFA0AD0D9}"/>
          </ac:spMkLst>
        </pc:spChg>
        <pc:spChg chg="add mod">
          <ac:chgData name="塩谷 晃弘 / Akihiro Shiotani" userId="50aef054-9327-40af-9729-b525352b79f1" providerId="ADAL" clId="{CD008F7E-6E31-4D40-9C30-EFB9EE91FBBA}" dt="2022-07-04T05:39:49.291" v="1856" actId="1076"/>
          <ac:spMkLst>
            <pc:docMk/>
            <pc:sldMk cId="221935234" sldId="1241"/>
            <ac:spMk id="176" creationId="{FEB5A950-C778-4157-A9FA-954ED3817179}"/>
          </ac:spMkLst>
        </pc:spChg>
        <pc:spChg chg="add del mod">
          <ac:chgData name="塩谷 晃弘 / Akihiro Shiotani" userId="50aef054-9327-40af-9729-b525352b79f1" providerId="ADAL" clId="{CD008F7E-6E31-4D40-9C30-EFB9EE91FBBA}" dt="2022-07-04T05:33:27.448" v="1844" actId="478"/>
          <ac:spMkLst>
            <pc:docMk/>
            <pc:sldMk cId="221935234" sldId="1241"/>
            <ac:spMk id="177" creationId="{7E54CF69-50FA-4D83-9682-1D5DF62AD900}"/>
          </ac:spMkLst>
        </pc:spChg>
        <pc:spChg chg="add mod">
          <ac:chgData name="塩谷 晃弘 / Akihiro Shiotani" userId="50aef054-9327-40af-9729-b525352b79f1" providerId="ADAL" clId="{CD008F7E-6E31-4D40-9C30-EFB9EE91FBBA}" dt="2022-07-04T05:39:49.291" v="1856" actId="1076"/>
          <ac:spMkLst>
            <pc:docMk/>
            <pc:sldMk cId="221935234" sldId="1241"/>
            <ac:spMk id="178" creationId="{A812CA19-146C-48A2-9C5E-66D0BE60922C}"/>
          </ac:spMkLst>
        </pc:spChg>
        <pc:spChg chg="add del mod">
          <ac:chgData name="塩谷 晃弘 / Akihiro Shiotani" userId="50aef054-9327-40af-9729-b525352b79f1" providerId="ADAL" clId="{CD008F7E-6E31-4D40-9C30-EFB9EE91FBBA}" dt="2022-07-04T05:40:05.914" v="1859" actId="478"/>
          <ac:spMkLst>
            <pc:docMk/>
            <pc:sldMk cId="221935234" sldId="1241"/>
            <ac:spMk id="179" creationId="{AE46C0D5-C729-79FB-8A21-5FFBC2A7E908}"/>
          </ac:spMkLst>
        </pc:spChg>
        <pc:spChg chg="add del mod">
          <ac:chgData name="塩谷 晃弘 / Akihiro Shiotani" userId="50aef054-9327-40af-9729-b525352b79f1" providerId="ADAL" clId="{CD008F7E-6E31-4D40-9C30-EFB9EE91FBBA}" dt="2022-07-04T05:30:16.060" v="1781" actId="478"/>
          <ac:spMkLst>
            <pc:docMk/>
            <pc:sldMk cId="221935234" sldId="1241"/>
            <ac:spMk id="180" creationId="{7C185CFA-0807-4219-8CB4-68B50B07E992}"/>
          </ac:spMkLst>
        </pc:spChg>
        <pc:spChg chg="add mod">
          <ac:chgData name="塩谷 晃弘 / Akihiro Shiotani" userId="50aef054-9327-40af-9729-b525352b79f1" providerId="ADAL" clId="{CD008F7E-6E31-4D40-9C30-EFB9EE91FBBA}" dt="2022-07-04T05:40:21.541" v="1864" actId="14100"/>
          <ac:spMkLst>
            <pc:docMk/>
            <pc:sldMk cId="221935234" sldId="1241"/>
            <ac:spMk id="181" creationId="{ECB429E4-25F9-449C-858F-749723738D18}"/>
          </ac:spMkLst>
        </pc:spChg>
        <pc:spChg chg="add del mod">
          <ac:chgData name="塩谷 晃弘 / Akihiro Shiotani" userId="50aef054-9327-40af-9729-b525352b79f1" providerId="ADAL" clId="{CD008F7E-6E31-4D40-9C30-EFB9EE91FBBA}" dt="2022-07-04T05:31:51.099" v="1825" actId="478"/>
          <ac:spMkLst>
            <pc:docMk/>
            <pc:sldMk cId="221935234" sldId="1241"/>
            <ac:spMk id="182" creationId="{D9CE2170-A0E0-4FB1-8E21-C4314DA8D703}"/>
          </ac:spMkLst>
        </pc:spChg>
        <pc:spChg chg="add del mod">
          <ac:chgData name="塩谷 晃弘 / Akihiro Shiotani" userId="50aef054-9327-40af-9729-b525352b79f1" providerId="ADAL" clId="{CD008F7E-6E31-4D40-9C30-EFB9EE91FBBA}" dt="2022-07-04T05:40:07" v="1860" actId="478"/>
          <ac:spMkLst>
            <pc:docMk/>
            <pc:sldMk cId="221935234" sldId="1241"/>
            <ac:spMk id="183" creationId="{63659CC6-D99A-42FA-8ABA-3F61A5605074}"/>
          </ac:spMkLst>
        </pc:spChg>
        <pc:spChg chg="add del mod">
          <ac:chgData name="塩谷 晃弘 / Akihiro Shiotani" userId="50aef054-9327-40af-9729-b525352b79f1" providerId="ADAL" clId="{CD008F7E-6E31-4D40-9C30-EFB9EE91FBBA}" dt="2022-07-04T05:40:10.848" v="1862" actId="478"/>
          <ac:spMkLst>
            <pc:docMk/>
            <pc:sldMk cId="221935234" sldId="1241"/>
            <ac:spMk id="184" creationId="{69B6FEB0-F98C-4FE6-AD9F-470F327B646B}"/>
          </ac:spMkLst>
        </pc:spChg>
        <pc:spChg chg="add mod">
          <ac:chgData name="塩谷 晃弘 / Akihiro Shiotani" userId="50aef054-9327-40af-9729-b525352b79f1" providerId="ADAL" clId="{CD008F7E-6E31-4D40-9C30-EFB9EE91FBBA}" dt="2022-07-04T05:39:49.291" v="1856" actId="1076"/>
          <ac:spMkLst>
            <pc:docMk/>
            <pc:sldMk cId="221935234" sldId="1241"/>
            <ac:spMk id="185" creationId="{F934F378-B876-46EE-8269-97010AAAB2CA}"/>
          </ac:spMkLst>
        </pc:spChg>
        <pc:spChg chg="add del mod">
          <ac:chgData name="塩谷 晃弘 / Akihiro Shiotani" userId="50aef054-9327-40af-9729-b525352b79f1" providerId="ADAL" clId="{CD008F7E-6E31-4D40-9C30-EFB9EE91FBBA}" dt="2022-07-04T05:27:49.165" v="1733" actId="478"/>
          <ac:spMkLst>
            <pc:docMk/>
            <pc:sldMk cId="221935234" sldId="1241"/>
            <ac:spMk id="188" creationId="{13E51667-5B2E-4A80-A14C-20D48D6847DE}"/>
          </ac:spMkLst>
        </pc:spChg>
        <pc:spChg chg="add mod">
          <ac:chgData name="塩谷 晃弘 / Akihiro Shiotani" userId="50aef054-9327-40af-9729-b525352b79f1" providerId="ADAL" clId="{CD008F7E-6E31-4D40-9C30-EFB9EE91FBBA}" dt="2022-07-04T05:40:41.471" v="1866" actId="1076"/>
          <ac:spMkLst>
            <pc:docMk/>
            <pc:sldMk cId="221935234" sldId="1241"/>
            <ac:spMk id="189" creationId="{401FA397-0FCA-4435-A4BC-A157E1A9E210}"/>
          </ac:spMkLst>
        </pc:spChg>
        <pc:spChg chg="add del mod">
          <ac:chgData name="塩谷 晃弘 / Akihiro Shiotani" userId="50aef054-9327-40af-9729-b525352b79f1" providerId="ADAL" clId="{CD008F7E-6E31-4D40-9C30-EFB9EE91FBBA}" dt="2022-07-04T05:40:09.271" v="1861" actId="478"/>
          <ac:spMkLst>
            <pc:docMk/>
            <pc:sldMk cId="221935234" sldId="1241"/>
            <ac:spMk id="190" creationId="{581B2363-B75B-4AF9-94A1-1E9EE2FD7AD9}"/>
          </ac:spMkLst>
        </pc:spChg>
        <pc:spChg chg="add mod">
          <ac:chgData name="塩谷 晃弘 / Akihiro Shiotani" userId="50aef054-9327-40af-9729-b525352b79f1" providerId="ADAL" clId="{CD008F7E-6E31-4D40-9C30-EFB9EE91FBBA}" dt="2022-07-04T05:40:01.866" v="1858" actId="1035"/>
          <ac:spMkLst>
            <pc:docMk/>
            <pc:sldMk cId="221935234" sldId="1241"/>
            <ac:spMk id="191" creationId="{14E2585D-66CF-11EF-9C05-E7320DFCC00A}"/>
          </ac:spMkLst>
        </pc:spChg>
        <pc:spChg chg="add mod">
          <ac:chgData name="塩谷 晃弘 / Akihiro Shiotani" userId="50aef054-9327-40af-9729-b525352b79f1" providerId="ADAL" clId="{CD008F7E-6E31-4D40-9C30-EFB9EE91FBBA}" dt="2022-07-04T05:39:49.291" v="1856" actId="1076"/>
          <ac:spMkLst>
            <pc:docMk/>
            <pc:sldMk cId="221935234" sldId="1241"/>
            <ac:spMk id="192" creationId="{193E9260-5C14-6F96-D4AB-721134BEC0C9}"/>
          </ac:spMkLst>
        </pc:spChg>
        <pc:spChg chg="add mod">
          <ac:chgData name="塩谷 晃弘 / Akihiro Shiotani" userId="50aef054-9327-40af-9729-b525352b79f1" providerId="ADAL" clId="{CD008F7E-6E31-4D40-9C30-EFB9EE91FBBA}" dt="2022-07-04T05:39:49.291" v="1856" actId="1076"/>
          <ac:spMkLst>
            <pc:docMk/>
            <pc:sldMk cId="221935234" sldId="1241"/>
            <ac:spMk id="193" creationId="{4C58996B-508E-3072-1B9C-DEBB22BFCE1F}"/>
          </ac:spMkLst>
        </pc:spChg>
        <pc:spChg chg="add del mod">
          <ac:chgData name="塩谷 晃弘 / Akihiro Shiotani" userId="50aef054-9327-40af-9729-b525352b79f1" providerId="ADAL" clId="{CD008F7E-6E31-4D40-9C30-EFB9EE91FBBA}" dt="2022-07-04T07:56:28.461" v="2002" actId="478"/>
          <ac:spMkLst>
            <pc:docMk/>
            <pc:sldMk cId="221935234" sldId="1241"/>
            <ac:spMk id="194" creationId="{3D39C4F4-D84C-19A4-7176-7A4AA9DCAA81}"/>
          </ac:spMkLst>
        </pc:spChg>
        <pc:spChg chg="add mod">
          <ac:chgData name="塩谷 晃弘 / Akihiro Shiotani" userId="50aef054-9327-40af-9729-b525352b79f1" providerId="ADAL" clId="{CD008F7E-6E31-4D40-9C30-EFB9EE91FBBA}" dt="2022-07-04T05:39:49.291" v="1856" actId="1076"/>
          <ac:spMkLst>
            <pc:docMk/>
            <pc:sldMk cId="221935234" sldId="1241"/>
            <ac:spMk id="195" creationId="{9C6E4388-32F3-52B2-5D3A-BAA434D5D151}"/>
          </ac:spMkLst>
        </pc:spChg>
        <pc:graphicFrameChg chg="add del mod">
          <ac:chgData name="塩谷 晃弘 / Akihiro Shiotani" userId="50aef054-9327-40af-9729-b525352b79f1" providerId="ADAL" clId="{CD008F7E-6E31-4D40-9C30-EFB9EE91FBBA}" dt="2022-07-04T05:16:29.186" v="1613"/>
          <ac:graphicFrameMkLst>
            <pc:docMk/>
            <pc:sldMk cId="221935234" sldId="1241"/>
            <ac:graphicFrameMk id="3" creationId="{D0B087B0-BAED-53D4-BB24-209868714093}"/>
          </ac:graphicFrameMkLst>
        </pc:graphicFrameChg>
        <pc:graphicFrameChg chg="add del mod">
          <ac:chgData name="塩谷 晃弘 / Akihiro Shiotani" userId="50aef054-9327-40af-9729-b525352b79f1" providerId="ADAL" clId="{CD008F7E-6E31-4D40-9C30-EFB9EE91FBBA}" dt="2022-07-04T05:17:07.676" v="1623"/>
          <ac:graphicFrameMkLst>
            <pc:docMk/>
            <pc:sldMk cId="221935234" sldId="1241"/>
            <ac:graphicFrameMk id="4" creationId="{C93EB488-BDA4-4612-2EF1-372763D7AFD1}"/>
          </ac:graphicFrameMkLst>
        </pc:graphicFrameChg>
        <pc:graphicFrameChg chg="add del mod">
          <ac:chgData name="塩谷 晃弘 / Akihiro Shiotani" userId="50aef054-9327-40af-9729-b525352b79f1" providerId="ADAL" clId="{CD008F7E-6E31-4D40-9C30-EFB9EE91FBBA}" dt="2022-07-04T05:17:15.911" v="1627"/>
          <ac:graphicFrameMkLst>
            <pc:docMk/>
            <pc:sldMk cId="221935234" sldId="1241"/>
            <ac:graphicFrameMk id="6" creationId="{A8CC51CC-9011-AB79-AB8C-FB44EAB7BB9D}"/>
          </ac:graphicFrameMkLst>
        </pc:graphicFrameChg>
        <pc:graphicFrameChg chg="add del mod">
          <ac:chgData name="塩谷 晃弘 / Akihiro Shiotani" userId="50aef054-9327-40af-9729-b525352b79f1" providerId="ADAL" clId="{CD008F7E-6E31-4D40-9C30-EFB9EE91FBBA}" dt="2022-07-04T05:20:51.176" v="1656" actId="478"/>
          <ac:graphicFrameMkLst>
            <pc:docMk/>
            <pc:sldMk cId="221935234" sldId="1241"/>
            <ac:graphicFrameMk id="7" creationId="{F8A19158-9D89-912D-AA1E-2FBFD9B31141}"/>
          </ac:graphicFrameMkLst>
        </pc:graphicFrameChg>
        <pc:picChg chg="add del mod">
          <ac:chgData name="塩谷 晃弘 / Akihiro Shiotani" userId="50aef054-9327-40af-9729-b525352b79f1" providerId="ADAL" clId="{CD008F7E-6E31-4D40-9C30-EFB9EE91FBBA}" dt="2022-07-04T05:16:29.186" v="1613"/>
          <ac:picMkLst>
            <pc:docMk/>
            <pc:sldMk cId="221935234" sldId="1241"/>
            <ac:picMk id="15" creationId="{334925E8-75B3-28D3-BD6B-FD3A5CC678D9}"/>
          </ac:picMkLst>
        </pc:picChg>
        <pc:picChg chg="add del mod">
          <ac:chgData name="塩谷 晃弘 / Akihiro Shiotani" userId="50aef054-9327-40af-9729-b525352b79f1" providerId="ADAL" clId="{CD008F7E-6E31-4D40-9C30-EFB9EE91FBBA}" dt="2022-07-04T05:16:29.186" v="1613"/>
          <ac:picMkLst>
            <pc:docMk/>
            <pc:sldMk cId="221935234" sldId="1241"/>
            <ac:picMk id="35" creationId="{C1A9F94F-1C94-13FA-99C6-9438EE6BB3CE}"/>
          </ac:picMkLst>
        </pc:picChg>
        <pc:picChg chg="add del mod">
          <ac:chgData name="塩谷 晃弘 / Akihiro Shiotani" userId="50aef054-9327-40af-9729-b525352b79f1" providerId="ADAL" clId="{CD008F7E-6E31-4D40-9C30-EFB9EE91FBBA}" dt="2022-07-04T05:16:29.186" v="1613"/>
          <ac:picMkLst>
            <pc:docMk/>
            <pc:sldMk cId="221935234" sldId="1241"/>
            <ac:picMk id="36" creationId="{96674ED7-2DCB-4296-A0FD-62539F8E0EE0}"/>
          </ac:picMkLst>
        </pc:picChg>
        <pc:picChg chg="add del mod">
          <ac:chgData name="塩谷 晃弘 / Akihiro Shiotani" userId="50aef054-9327-40af-9729-b525352b79f1" providerId="ADAL" clId="{CD008F7E-6E31-4D40-9C30-EFB9EE91FBBA}" dt="2022-07-04T05:17:07.676" v="1623"/>
          <ac:picMkLst>
            <pc:docMk/>
            <pc:sldMk cId="221935234" sldId="1241"/>
            <ac:picMk id="47" creationId="{334925E8-75B3-28D3-BD6B-FD3A5CC678D9}"/>
          </ac:picMkLst>
        </pc:picChg>
        <pc:picChg chg="add del mod">
          <ac:chgData name="塩谷 晃弘 / Akihiro Shiotani" userId="50aef054-9327-40af-9729-b525352b79f1" providerId="ADAL" clId="{CD008F7E-6E31-4D40-9C30-EFB9EE91FBBA}" dt="2022-07-04T05:17:07.676" v="1623"/>
          <ac:picMkLst>
            <pc:docMk/>
            <pc:sldMk cId="221935234" sldId="1241"/>
            <ac:picMk id="67" creationId="{C1A9F94F-1C94-13FA-99C6-9438EE6BB3CE}"/>
          </ac:picMkLst>
        </pc:picChg>
        <pc:picChg chg="add del mod">
          <ac:chgData name="塩谷 晃弘 / Akihiro Shiotani" userId="50aef054-9327-40af-9729-b525352b79f1" providerId="ADAL" clId="{CD008F7E-6E31-4D40-9C30-EFB9EE91FBBA}" dt="2022-07-04T05:17:07.676" v="1623"/>
          <ac:picMkLst>
            <pc:docMk/>
            <pc:sldMk cId="221935234" sldId="1241"/>
            <ac:picMk id="68" creationId="{96674ED7-2DCB-4296-A0FD-62539F8E0EE0}"/>
          </ac:picMkLst>
        </pc:picChg>
        <pc:picChg chg="add del mod">
          <ac:chgData name="塩谷 晃弘 / Akihiro Shiotani" userId="50aef054-9327-40af-9729-b525352b79f1" providerId="ADAL" clId="{CD008F7E-6E31-4D40-9C30-EFB9EE91FBBA}" dt="2022-07-04T05:17:15.911" v="1627"/>
          <ac:picMkLst>
            <pc:docMk/>
            <pc:sldMk cId="221935234" sldId="1241"/>
            <ac:picMk id="74" creationId="{334925E8-75B3-28D3-BD6B-FD3A5CC678D9}"/>
          </ac:picMkLst>
        </pc:picChg>
        <pc:picChg chg="add del mod">
          <ac:chgData name="塩谷 晃弘 / Akihiro Shiotani" userId="50aef054-9327-40af-9729-b525352b79f1" providerId="ADAL" clId="{CD008F7E-6E31-4D40-9C30-EFB9EE91FBBA}" dt="2022-07-04T05:17:15.911" v="1627"/>
          <ac:picMkLst>
            <pc:docMk/>
            <pc:sldMk cId="221935234" sldId="1241"/>
            <ac:picMk id="92" creationId="{C1A9F94F-1C94-13FA-99C6-9438EE6BB3CE}"/>
          </ac:picMkLst>
        </pc:picChg>
        <pc:picChg chg="add del mod">
          <ac:chgData name="塩谷 晃弘 / Akihiro Shiotani" userId="50aef054-9327-40af-9729-b525352b79f1" providerId="ADAL" clId="{CD008F7E-6E31-4D40-9C30-EFB9EE91FBBA}" dt="2022-07-04T05:17:15.911" v="1627"/>
          <ac:picMkLst>
            <pc:docMk/>
            <pc:sldMk cId="221935234" sldId="1241"/>
            <ac:picMk id="93" creationId="{96674ED7-2DCB-4296-A0FD-62539F8E0EE0}"/>
          </ac:picMkLst>
        </pc:picChg>
        <pc:picChg chg="add del mod">
          <ac:chgData name="塩谷 晃弘 / Akihiro Shiotani" userId="50aef054-9327-40af-9729-b525352b79f1" providerId="ADAL" clId="{CD008F7E-6E31-4D40-9C30-EFB9EE91FBBA}" dt="2022-07-04T05:20:51.176" v="1656" actId="478"/>
          <ac:picMkLst>
            <pc:docMk/>
            <pc:sldMk cId="221935234" sldId="1241"/>
            <ac:picMk id="99" creationId="{334925E8-75B3-28D3-BD6B-FD3A5CC678D9}"/>
          </ac:picMkLst>
        </pc:picChg>
        <pc:picChg chg="add del mod">
          <ac:chgData name="塩谷 晃弘 / Akihiro Shiotani" userId="50aef054-9327-40af-9729-b525352b79f1" providerId="ADAL" clId="{CD008F7E-6E31-4D40-9C30-EFB9EE91FBBA}" dt="2022-07-04T05:20:51.176" v="1656" actId="478"/>
          <ac:picMkLst>
            <pc:docMk/>
            <pc:sldMk cId="221935234" sldId="1241"/>
            <ac:picMk id="117" creationId="{C1A9F94F-1C94-13FA-99C6-9438EE6BB3CE}"/>
          </ac:picMkLst>
        </pc:picChg>
        <pc:picChg chg="add del mod">
          <ac:chgData name="塩谷 晃弘 / Akihiro Shiotani" userId="50aef054-9327-40af-9729-b525352b79f1" providerId="ADAL" clId="{CD008F7E-6E31-4D40-9C30-EFB9EE91FBBA}" dt="2022-07-04T05:20:52.680" v="1657" actId="478"/>
          <ac:picMkLst>
            <pc:docMk/>
            <pc:sldMk cId="221935234" sldId="1241"/>
            <ac:picMk id="118" creationId="{96674ED7-2DCB-4296-A0FD-62539F8E0EE0}"/>
          </ac:picMkLst>
        </pc:picChg>
        <pc:picChg chg="add mod">
          <ac:chgData name="塩谷 晃弘 / Akihiro Shiotani" userId="50aef054-9327-40af-9729-b525352b79f1" providerId="ADAL" clId="{CD008F7E-6E31-4D40-9C30-EFB9EE91FBBA}" dt="2022-07-04T05:22:43.846" v="1685"/>
          <ac:picMkLst>
            <pc:docMk/>
            <pc:sldMk cId="221935234" sldId="1241"/>
            <ac:picMk id="146" creationId="{334925E8-75B3-28D3-BD6B-FD3A5CC678D9}"/>
          </ac:picMkLst>
        </pc:picChg>
        <pc:picChg chg="add mod">
          <ac:chgData name="塩谷 晃弘 / Akihiro Shiotani" userId="50aef054-9327-40af-9729-b525352b79f1" providerId="ADAL" clId="{CD008F7E-6E31-4D40-9C30-EFB9EE91FBBA}" dt="2022-07-04T05:22:43.846" v="1685"/>
          <ac:picMkLst>
            <pc:docMk/>
            <pc:sldMk cId="221935234" sldId="1241"/>
            <ac:picMk id="163" creationId="{C1A9F94F-1C94-13FA-99C6-9438EE6BB3CE}"/>
          </ac:picMkLst>
        </pc:picChg>
        <pc:picChg chg="add mod">
          <ac:chgData name="塩谷 晃弘 / Akihiro Shiotani" userId="50aef054-9327-40af-9729-b525352b79f1" providerId="ADAL" clId="{CD008F7E-6E31-4D40-9C30-EFB9EE91FBBA}" dt="2022-07-04T05:22:43.846" v="1685"/>
          <ac:picMkLst>
            <pc:docMk/>
            <pc:sldMk cId="221935234" sldId="1241"/>
            <ac:picMk id="164" creationId="{96674ED7-2DCB-4296-A0FD-62539F8E0EE0}"/>
          </ac:picMkLst>
        </pc:picChg>
        <pc:picChg chg="add mod">
          <ac:chgData name="塩谷 晃弘 / Akihiro Shiotani" userId="50aef054-9327-40af-9729-b525352b79f1" providerId="ADAL" clId="{CD008F7E-6E31-4D40-9C30-EFB9EE91FBBA}" dt="2022-07-04T05:39:49.291" v="1856" actId="1076"/>
          <ac:picMkLst>
            <pc:docMk/>
            <pc:sldMk cId="221935234" sldId="1241"/>
            <ac:picMk id="169" creationId="{334925E8-75B3-28D3-BD6B-FD3A5CC678D9}"/>
          </ac:picMkLst>
        </pc:picChg>
        <pc:picChg chg="add del mod">
          <ac:chgData name="塩谷 晃弘 / Akihiro Shiotani" userId="50aef054-9327-40af-9729-b525352b79f1" providerId="ADAL" clId="{CD008F7E-6E31-4D40-9C30-EFB9EE91FBBA}" dt="2022-07-04T05:27:45.739" v="1732" actId="478"/>
          <ac:picMkLst>
            <pc:docMk/>
            <pc:sldMk cId="221935234" sldId="1241"/>
            <ac:picMk id="186" creationId="{C1A9F94F-1C94-13FA-99C6-9438EE6BB3CE}"/>
          </ac:picMkLst>
        </pc:picChg>
        <pc:picChg chg="add del mod">
          <ac:chgData name="塩谷 晃弘 / Akihiro Shiotani" userId="50aef054-9327-40af-9729-b525352b79f1" providerId="ADAL" clId="{CD008F7E-6E31-4D40-9C30-EFB9EE91FBBA}" dt="2022-07-04T05:23:11.017" v="1694" actId="478"/>
          <ac:picMkLst>
            <pc:docMk/>
            <pc:sldMk cId="221935234" sldId="1241"/>
            <ac:picMk id="187" creationId="{96674ED7-2DCB-4296-A0FD-62539F8E0EE0}"/>
          </ac:picMkLst>
        </pc:picChg>
        <pc:cxnChg chg="del mod">
          <ac:chgData name="塩谷 晃弘 / Akihiro Shiotani" userId="50aef054-9327-40af-9729-b525352b79f1" providerId="ADAL" clId="{CD008F7E-6E31-4D40-9C30-EFB9EE91FBBA}" dt="2022-07-04T05:16:15.210" v="1609" actId="478"/>
          <ac:cxnSpMkLst>
            <pc:docMk/>
            <pc:sldMk cId="221935234" sldId="1241"/>
            <ac:cxnSpMk id="21" creationId="{13967C6F-2D12-6503-A0E8-0E356FC78F3A}"/>
          </ac:cxnSpMkLst>
        </pc:cxnChg>
      </pc:sldChg>
      <pc:sldChg chg="addSp delSp modSp add del mod ord modShow">
        <pc:chgData name="塩谷 晃弘 / Akihiro Shiotani" userId="50aef054-9327-40af-9729-b525352b79f1" providerId="ADAL" clId="{CD008F7E-6E31-4D40-9C30-EFB9EE91FBBA}" dt="2022-07-04T05:48:27.585" v="1974" actId="1076"/>
        <pc:sldMkLst>
          <pc:docMk/>
          <pc:sldMk cId="2620908024" sldId="1242"/>
        </pc:sldMkLst>
        <pc:spChg chg="del">
          <ac:chgData name="塩谷 晃弘 / Akihiro Shiotani" userId="50aef054-9327-40af-9729-b525352b79f1" providerId="ADAL" clId="{CD008F7E-6E31-4D40-9C30-EFB9EE91FBBA}" dt="2022-07-04T05:17:38.847" v="1633" actId="478"/>
          <ac:spMkLst>
            <pc:docMk/>
            <pc:sldMk cId="2620908024" sldId="1242"/>
            <ac:spMk id="2" creationId="{00000000-0000-0000-0000-000000000000}"/>
          </ac:spMkLst>
        </pc:spChg>
        <pc:spChg chg="add del mod">
          <ac:chgData name="塩谷 晃弘 / Akihiro Shiotani" userId="50aef054-9327-40af-9729-b525352b79f1" providerId="ADAL" clId="{CD008F7E-6E31-4D40-9C30-EFB9EE91FBBA}" dt="2022-07-04T05:45:48.196" v="1931" actId="478"/>
          <ac:spMkLst>
            <pc:docMk/>
            <pc:sldMk cId="2620908024" sldId="1242"/>
            <ac:spMk id="3" creationId="{CE60B893-CA62-B185-DC91-F96CA73E2379}"/>
          </ac:spMkLst>
        </pc:spChg>
        <pc:spChg chg="add del mod">
          <ac:chgData name="塩谷 晃弘 / Akihiro Shiotani" userId="50aef054-9327-40af-9729-b525352b79f1" providerId="ADAL" clId="{CD008F7E-6E31-4D40-9C30-EFB9EE91FBBA}" dt="2022-07-04T05:19:47.601" v="1642"/>
          <ac:spMkLst>
            <pc:docMk/>
            <pc:sldMk cId="2620908024" sldId="1242"/>
            <ac:spMk id="36" creationId="{BC80A103-8B2D-69D1-4976-0825126611E4}"/>
          </ac:spMkLst>
        </pc:spChg>
        <pc:spChg chg="add del mod">
          <ac:chgData name="塩谷 晃弘 / Akihiro Shiotani" userId="50aef054-9327-40af-9729-b525352b79f1" providerId="ADAL" clId="{CD008F7E-6E31-4D40-9C30-EFB9EE91FBBA}" dt="2022-07-04T05:19:47.601" v="1642"/>
          <ac:spMkLst>
            <pc:docMk/>
            <pc:sldMk cId="2620908024" sldId="1242"/>
            <ac:spMk id="42" creationId="{1901AF00-F4FE-4AA7-C6F4-C80CA19E65E8}"/>
          </ac:spMkLst>
        </pc:spChg>
        <pc:spChg chg="add del mod">
          <ac:chgData name="塩谷 晃弘 / Akihiro Shiotani" userId="50aef054-9327-40af-9729-b525352b79f1" providerId="ADAL" clId="{CD008F7E-6E31-4D40-9C30-EFB9EE91FBBA}" dt="2022-07-04T05:19:47.601" v="1642"/>
          <ac:spMkLst>
            <pc:docMk/>
            <pc:sldMk cId="2620908024" sldId="1242"/>
            <ac:spMk id="43" creationId="{9B45F6C5-88AD-46FC-AD4B-4D938DF206E3}"/>
          </ac:spMkLst>
        </pc:spChg>
        <pc:spChg chg="add del mod">
          <ac:chgData name="塩谷 晃弘 / Akihiro Shiotani" userId="50aef054-9327-40af-9729-b525352b79f1" providerId="ADAL" clId="{CD008F7E-6E31-4D40-9C30-EFB9EE91FBBA}" dt="2022-07-04T05:19:47.601" v="1642"/>
          <ac:spMkLst>
            <pc:docMk/>
            <pc:sldMk cId="2620908024" sldId="1242"/>
            <ac:spMk id="44" creationId="{CB255243-64AB-4AA9-896B-469E51FBDD79}"/>
          </ac:spMkLst>
        </pc:spChg>
        <pc:spChg chg="add del mod">
          <ac:chgData name="塩谷 晃弘 / Akihiro Shiotani" userId="50aef054-9327-40af-9729-b525352b79f1" providerId="ADAL" clId="{CD008F7E-6E31-4D40-9C30-EFB9EE91FBBA}" dt="2022-07-04T05:19:47.601" v="1642"/>
          <ac:spMkLst>
            <pc:docMk/>
            <pc:sldMk cId="2620908024" sldId="1242"/>
            <ac:spMk id="45" creationId="{88B0EA85-5557-4358-BD92-E98CED02A34D}"/>
          </ac:spMkLst>
        </pc:spChg>
        <pc:spChg chg="add del mod">
          <ac:chgData name="塩谷 晃弘 / Akihiro Shiotani" userId="50aef054-9327-40af-9729-b525352b79f1" providerId="ADAL" clId="{CD008F7E-6E31-4D40-9C30-EFB9EE91FBBA}" dt="2022-07-04T05:19:47.601" v="1642"/>
          <ac:spMkLst>
            <pc:docMk/>
            <pc:sldMk cId="2620908024" sldId="1242"/>
            <ac:spMk id="46" creationId="{691BFE56-9BDC-45E5-90EB-0F46113B4A32}"/>
          </ac:spMkLst>
        </pc:spChg>
        <pc:spChg chg="add del mod">
          <ac:chgData name="塩谷 晃弘 / Akihiro Shiotani" userId="50aef054-9327-40af-9729-b525352b79f1" providerId="ADAL" clId="{CD008F7E-6E31-4D40-9C30-EFB9EE91FBBA}" dt="2022-07-04T05:19:47.601" v="1642"/>
          <ac:spMkLst>
            <pc:docMk/>
            <pc:sldMk cId="2620908024" sldId="1242"/>
            <ac:spMk id="47" creationId="{C556E5FC-78E3-4CAB-BA04-079FFA0AD0D9}"/>
          </ac:spMkLst>
        </pc:spChg>
        <pc:spChg chg="add del mod">
          <ac:chgData name="塩谷 晃弘 / Akihiro Shiotani" userId="50aef054-9327-40af-9729-b525352b79f1" providerId="ADAL" clId="{CD008F7E-6E31-4D40-9C30-EFB9EE91FBBA}" dt="2022-07-04T05:19:47.601" v="1642"/>
          <ac:spMkLst>
            <pc:docMk/>
            <pc:sldMk cId="2620908024" sldId="1242"/>
            <ac:spMk id="48" creationId="{FEB5A950-C778-4157-A9FA-954ED3817179}"/>
          </ac:spMkLst>
        </pc:spChg>
        <pc:spChg chg="add del mod">
          <ac:chgData name="塩谷 晃弘 / Akihiro Shiotani" userId="50aef054-9327-40af-9729-b525352b79f1" providerId="ADAL" clId="{CD008F7E-6E31-4D40-9C30-EFB9EE91FBBA}" dt="2022-07-04T05:19:47.601" v="1642"/>
          <ac:spMkLst>
            <pc:docMk/>
            <pc:sldMk cId="2620908024" sldId="1242"/>
            <ac:spMk id="49" creationId="{7E54CF69-50FA-4D83-9682-1D5DF62AD900}"/>
          </ac:spMkLst>
        </pc:spChg>
        <pc:spChg chg="add del mod">
          <ac:chgData name="塩谷 晃弘 / Akihiro Shiotani" userId="50aef054-9327-40af-9729-b525352b79f1" providerId="ADAL" clId="{CD008F7E-6E31-4D40-9C30-EFB9EE91FBBA}" dt="2022-07-04T05:19:47.601" v="1642"/>
          <ac:spMkLst>
            <pc:docMk/>
            <pc:sldMk cId="2620908024" sldId="1242"/>
            <ac:spMk id="50" creationId="{A812CA19-146C-48A2-9C5E-66D0BE60922C}"/>
          </ac:spMkLst>
        </pc:spChg>
        <pc:spChg chg="add del mod">
          <ac:chgData name="塩谷 晃弘 / Akihiro Shiotani" userId="50aef054-9327-40af-9729-b525352b79f1" providerId="ADAL" clId="{CD008F7E-6E31-4D40-9C30-EFB9EE91FBBA}" dt="2022-07-04T05:19:47.601" v="1642"/>
          <ac:spMkLst>
            <pc:docMk/>
            <pc:sldMk cId="2620908024" sldId="1242"/>
            <ac:spMk id="51" creationId="{AE46C0D5-C729-79FB-8A21-5FFBC2A7E908}"/>
          </ac:spMkLst>
        </pc:spChg>
        <pc:spChg chg="add del mod">
          <ac:chgData name="塩谷 晃弘 / Akihiro Shiotani" userId="50aef054-9327-40af-9729-b525352b79f1" providerId="ADAL" clId="{CD008F7E-6E31-4D40-9C30-EFB9EE91FBBA}" dt="2022-07-04T05:19:47.601" v="1642"/>
          <ac:spMkLst>
            <pc:docMk/>
            <pc:sldMk cId="2620908024" sldId="1242"/>
            <ac:spMk id="52" creationId="{7C185CFA-0807-4219-8CB4-68B50B07E992}"/>
          </ac:spMkLst>
        </pc:spChg>
        <pc:spChg chg="add del mod">
          <ac:chgData name="塩谷 晃弘 / Akihiro Shiotani" userId="50aef054-9327-40af-9729-b525352b79f1" providerId="ADAL" clId="{CD008F7E-6E31-4D40-9C30-EFB9EE91FBBA}" dt="2022-07-04T05:19:47.601" v="1642"/>
          <ac:spMkLst>
            <pc:docMk/>
            <pc:sldMk cId="2620908024" sldId="1242"/>
            <ac:spMk id="53" creationId="{ECB429E4-25F9-449C-858F-749723738D18}"/>
          </ac:spMkLst>
        </pc:spChg>
        <pc:spChg chg="add del mod">
          <ac:chgData name="塩谷 晃弘 / Akihiro Shiotani" userId="50aef054-9327-40af-9729-b525352b79f1" providerId="ADAL" clId="{CD008F7E-6E31-4D40-9C30-EFB9EE91FBBA}" dt="2022-07-04T05:19:47.601" v="1642"/>
          <ac:spMkLst>
            <pc:docMk/>
            <pc:sldMk cId="2620908024" sldId="1242"/>
            <ac:spMk id="54" creationId="{D9CE2170-A0E0-4FB1-8E21-C4314DA8D703}"/>
          </ac:spMkLst>
        </pc:spChg>
        <pc:spChg chg="add del mod">
          <ac:chgData name="塩谷 晃弘 / Akihiro Shiotani" userId="50aef054-9327-40af-9729-b525352b79f1" providerId="ADAL" clId="{CD008F7E-6E31-4D40-9C30-EFB9EE91FBBA}" dt="2022-07-04T05:19:47.601" v="1642"/>
          <ac:spMkLst>
            <pc:docMk/>
            <pc:sldMk cId="2620908024" sldId="1242"/>
            <ac:spMk id="55" creationId="{63659CC6-D99A-42FA-8ABA-3F61A5605074}"/>
          </ac:spMkLst>
        </pc:spChg>
        <pc:spChg chg="add del mod">
          <ac:chgData name="塩谷 晃弘 / Akihiro Shiotani" userId="50aef054-9327-40af-9729-b525352b79f1" providerId="ADAL" clId="{CD008F7E-6E31-4D40-9C30-EFB9EE91FBBA}" dt="2022-07-04T05:19:47.601" v="1642"/>
          <ac:spMkLst>
            <pc:docMk/>
            <pc:sldMk cId="2620908024" sldId="1242"/>
            <ac:spMk id="56" creationId="{69B6FEB0-F98C-4FE6-AD9F-470F327B646B}"/>
          </ac:spMkLst>
        </pc:spChg>
        <pc:spChg chg="add del mod">
          <ac:chgData name="塩谷 晃弘 / Akihiro Shiotani" userId="50aef054-9327-40af-9729-b525352b79f1" providerId="ADAL" clId="{CD008F7E-6E31-4D40-9C30-EFB9EE91FBBA}" dt="2022-07-04T05:19:47.601" v="1642"/>
          <ac:spMkLst>
            <pc:docMk/>
            <pc:sldMk cId="2620908024" sldId="1242"/>
            <ac:spMk id="57" creationId="{F934F378-B876-46EE-8269-97010AAAB2CA}"/>
          </ac:spMkLst>
        </pc:spChg>
        <pc:spChg chg="add del mod">
          <ac:chgData name="塩谷 晃弘 / Akihiro Shiotani" userId="50aef054-9327-40af-9729-b525352b79f1" providerId="ADAL" clId="{CD008F7E-6E31-4D40-9C30-EFB9EE91FBBA}" dt="2022-07-04T05:19:47.601" v="1642"/>
          <ac:spMkLst>
            <pc:docMk/>
            <pc:sldMk cId="2620908024" sldId="1242"/>
            <ac:spMk id="58" creationId="{64BEAC0C-314E-4401-BBC8-570BA0C4D96E}"/>
          </ac:spMkLst>
        </pc:spChg>
        <pc:spChg chg="add del mod">
          <ac:chgData name="塩谷 晃弘 / Akihiro Shiotani" userId="50aef054-9327-40af-9729-b525352b79f1" providerId="ADAL" clId="{CD008F7E-6E31-4D40-9C30-EFB9EE91FBBA}" dt="2022-07-04T05:19:47.601" v="1642"/>
          <ac:spMkLst>
            <pc:docMk/>
            <pc:sldMk cId="2620908024" sldId="1242"/>
            <ac:spMk id="61" creationId="{F4757BF5-C93D-4A96-AE10-A9989FA78FDB}"/>
          </ac:spMkLst>
        </pc:spChg>
        <pc:spChg chg="add del mod">
          <ac:chgData name="塩谷 晃弘 / Akihiro Shiotani" userId="50aef054-9327-40af-9729-b525352b79f1" providerId="ADAL" clId="{CD008F7E-6E31-4D40-9C30-EFB9EE91FBBA}" dt="2022-07-04T05:19:47.601" v="1642"/>
          <ac:spMkLst>
            <pc:docMk/>
            <pc:sldMk cId="2620908024" sldId="1242"/>
            <ac:spMk id="63" creationId="{13E51667-5B2E-4A80-A14C-20D48D6847DE}"/>
          </ac:spMkLst>
        </pc:spChg>
        <pc:spChg chg="add del mod">
          <ac:chgData name="塩谷 晃弘 / Akihiro Shiotani" userId="50aef054-9327-40af-9729-b525352b79f1" providerId="ADAL" clId="{CD008F7E-6E31-4D40-9C30-EFB9EE91FBBA}" dt="2022-07-04T05:19:47.601" v="1642"/>
          <ac:spMkLst>
            <pc:docMk/>
            <pc:sldMk cId="2620908024" sldId="1242"/>
            <ac:spMk id="64" creationId="{401FA397-0FCA-4435-A4BC-A157E1A9E210}"/>
          </ac:spMkLst>
        </pc:spChg>
        <pc:spChg chg="add del mod">
          <ac:chgData name="塩谷 晃弘 / Akihiro Shiotani" userId="50aef054-9327-40af-9729-b525352b79f1" providerId="ADAL" clId="{CD008F7E-6E31-4D40-9C30-EFB9EE91FBBA}" dt="2022-07-04T05:19:47.601" v="1642"/>
          <ac:spMkLst>
            <pc:docMk/>
            <pc:sldMk cId="2620908024" sldId="1242"/>
            <ac:spMk id="65" creationId="{581B2363-B75B-4AF9-94A1-1E9EE2FD7AD9}"/>
          </ac:spMkLst>
        </pc:spChg>
        <pc:spChg chg="add del mod">
          <ac:chgData name="塩谷 晃弘 / Akihiro Shiotani" userId="50aef054-9327-40af-9729-b525352b79f1" providerId="ADAL" clId="{CD008F7E-6E31-4D40-9C30-EFB9EE91FBBA}" dt="2022-07-04T05:20:09.283" v="1650"/>
          <ac:spMkLst>
            <pc:docMk/>
            <pc:sldMk cId="2620908024" sldId="1242"/>
            <ac:spMk id="66" creationId="{BC80A103-8B2D-69D1-4976-0825126611E4}"/>
          </ac:spMkLst>
        </pc:spChg>
        <pc:spChg chg="add del mod">
          <ac:chgData name="塩谷 晃弘 / Akihiro Shiotani" userId="50aef054-9327-40af-9729-b525352b79f1" providerId="ADAL" clId="{CD008F7E-6E31-4D40-9C30-EFB9EE91FBBA}" dt="2022-07-04T05:20:09.283" v="1650"/>
          <ac:spMkLst>
            <pc:docMk/>
            <pc:sldMk cId="2620908024" sldId="1242"/>
            <ac:spMk id="68" creationId="{1901AF00-F4FE-4AA7-C6F4-C80CA19E65E8}"/>
          </ac:spMkLst>
        </pc:spChg>
        <pc:spChg chg="add del mod">
          <ac:chgData name="塩谷 晃弘 / Akihiro Shiotani" userId="50aef054-9327-40af-9729-b525352b79f1" providerId="ADAL" clId="{CD008F7E-6E31-4D40-9C30-EFB9EE91FBBA}" dt="2022-07-04T05:20:09.283" v="1650"/>
          <ac:spMkLst>
            <pc:docMk/>
            <pc:sldMk cId="2620908024" sldId="1242"/>
            <ac:spMk id="69" creationId="{9B45F6C5-88AD-46FC-AD4B-4D938DF206E3}"/>
          </ac:spMkLst>
        </pc:spChg>
        <pc:spChg chg="add del mod">
          <ac:chgData name="塩谷 晃弘 / Akihiro Shiotani" userId="50aef054-9327-40af-9729-b525352b79f1" providerId="ADAL" clId="{CD008F7E-6E31-4D40-9C30-EFB9EE91FBBA}" dt="2022-07-04T05:20:09.283" v="1650"/>
          <ac:spMkLst>
            <pc:docMk/>
            <pc:sldMk cId="2620908024" sldId="1242"/>
            <ac:spMk id="70" creationId="{CB255243-64AB-4AA9-896B-469E51FBDD79}"/>
          </ac:spMkLst>
        </pc:spChg>
        <pc:spChg chg="add del mod">
          <ac:chgData name="塩谷 晃弘 / Akihiro Shiotani" userId="50aef054-9327-40af-9729-b525352b79f1" providerId="ADAL" clId="{CD008F7E-6E31-4D40-9C30-EFB9EE91FBBA}" dt="2022-07-04T05:20:09.283" v="1650"/>
          <ac:spMkLst>
            <pc:docMk/>
            <pc:sldMk cId="2620908024" sldId="1242"/>
            <ac:spMk id="71" creationId="{88B0EA85-5557-4358-BD92-E98CED02A34D}"/>
          </ac:spMkLst>
        </pc:spChg>
        <pc:spChg chg="add del mod">
          <ac:chgData name="塩谷 晃弘 / Akihiro Shiotani" userId="50aef054-9327-40af-9729-b525352b79f1" providerId="ADAL" clId="{CD008F7E-6E31-4D40-9C30-EFB9EE91FBBA}" dt="2022-07-04T05:20:09.283" v="1650"/>
          <ac:spMkLst>
            <pc:docMk/>
            <pc:sldMk cId="2620908024" sldId="1242"/>
            <ac:spMk id="72" creationId="{691BFE56-9BDC-45E5-90EB-0F46113B4A32}"/>
          </ac:spMkLst>
        </pc:spChg>
        <pc:spChg chg="add del mod">
          <ac:chgData name="塩谷 晃弘 / Akihiro Shiotani" userId="50aef054-9327-40af-9729-b525352b79f1" providerId="ADAL" clId="{CD008F7E-6E31-4D40-9C30-EFB9EE91FBBA}" dt="2022-07-04T05:20:09.283" v="1650"/>
          <ac:spMkLst>
            <pc:docMk/>
            <pc:sldMk cId="2620908024" sldId="1242"/>
            <ac:spMk id="73" creationId="{C556E5FC-78E3-4CAB-BA04-079FFA0AD0D9}"/>
          </ac:spMkLst>
        </pc:spChg>
        <pc:spChg chg="add del mod">
          <ac:chgData name="塩谷 晃弘 / Akihiro Shiotani" userId="50aef054-9327-40af-9729-b525352b79f1" providerId="ADAL" clId="{CD008F7E-6E31-4D40-9C30-EFB9EE91FBBA}" dt="2022-07-04T05:20:09.283" v="1650"/>
          <ac:spMkLst>
            <pc:docMk/>
            <pc:sldMk cId="2620908024" sldId="1242"/>
            <ac:spMk id="74" creationId="{FEB5A950-C778-4157-A9FA-954ED3817179}"/>
          </ac:spMkLst>
        </pc:spChg>
        <pc:spChg chg="add del mod">
          <ac:chgData name="塩谷 晃弘 / Akihiro Shiotani" userId="50aef054-9327-40af-9729-b525352b79f1" providerId="ADAL" clId="{CD008F7E-6E31-4D40-9C30-EFB9EE91FBBA}" dt="2022-07-04T05:20:09.283" v="1650"/>
          <ac:spMkLst>
            <pc:docMk/>
            <pc:sldMk cId="2620908024" sldId="1242"/>
            <ac:spMk id="75" creationId="{7E54CF69-50FA-4D83-9682-1D5DF62AD900}"/>
          </ac:spMkLst>
        </pc:spChg>
        <pc:spChg chg="add del mod">
          <ac:chgData name="塩谷 晃弘 / Akihiro Shiotani" userId="50aef054-9327-40af-9729-b525352b79f1" providerId="ADAL" clId="{CD008F7E-6E31-4D40-9C30-EFB9EE91FBBA}" dt="2022-07-04T05:20:09.283" v="1650"/>
          <ac:spMkLst>
            <pc:docMk/>
            <pc:sldMk cId="2620908024" sldId="1242"/>
            <ac:spMk id="76" creationId="{A812CA19-146C-48A2-9C5E-66D0BE60922C}"/>
          </ac:spMkLst>
        </pc:spChg>
        <pc:spChg chg="add del mod">
          <ac:chgData name="塩谷 晃弘 / Akihiro Shiotani" userId="50aef054-9327-40af-9729-b525352b79f1" providerId="ADAL" clId="{CD008F7E-6E31-4D40-9C30-EFB9EE91FBBA}" dt="2022-07-04T05:20:09.283" v="1650"/>
          <ac:spMkLst>
            <pc:docMk/>
            <pc:sldMk cId="2620908024" sldId="1242"/>
            <ac:spMk id="77" creationId="{AE46C0D5-C729-79FB-8A21-5FFBC2A7E908}"/>
          </ac:spMkLst>
        </pc:spChg>
        <pc:spChg chg="add del mod">
          <ac:chgData name="塩谷 晃弘 / Akihiro Shiotani" userId="50aef054-9327-40af-9729-b525352b79f1" providerId="ADAL" clId="{CD008F7E-6E31-4D40-9C30-EFB9EE91FBBA}" dt="2022-07-04T05:20:09.283" v="1650"/>
          <ac:spMkLst>
            <pc:docMk/>
            <pc:sldMk cId="2620908024" sldId="1242"/>
            <ac:spMk id="78" creationId="{7C185CFA-0807-4219-8CB4-68B50B07E992}"/>
          </ac:spMkLst>
        </pc:spChg>
        <pc:spChg chg="add del mod">
          <ac:chgData name="塩谷 晃弘 / Akihiro Shiotani" userId="50aef054-9327-40af-9729-b525352b79f1" providerId="ADAL" clId="{CD008F7E-6E31-4D40-9C30-EFB9EE91FBBA}" dt="2022-07-04T05:20:09.283" v="1650"/>
          <ac:spMkLst>
            <pc:docMk/>
            <pc:sldMk cId="2620908024" sldId="1242"/>
            <ac:spMk id="79" creationId="{ECB429E4-25F9-449C-858F-749723738D18}"/>
          </ac:spMkLst>
        </pc:spChg>
        <pc:spChg chg="add del mod">
          <ac:chgData name="塩谷 晃弘 / Akihiro Shiotani" userId="50aef054-9327-40af-9729-b525352b79f1" providerId="ADAL" clId="{CD008F7E-6E31-4D40-9C30-EFB9EE91FBBA}" dt="2022-07-04T05:20:09.283" v="1650"/>
          <ac:spMkLst>
            <pc:docMk/>
            <pc:sldMk cId="2620908024" sldId="1242"/>
            <ac:spMk id="80" creationId="{D9CE2170-A0E0-4FB1-8E21-C4314DA8D703}"/>
          </ac:spMkLst>
        </pc:spChg>
        <pc:spChg chg="add del mod">
          <ac:chgData name="塩谷 晃弘 / Akihiro Shiotani" userId="50aef054-9327-40af-9729-b525352b79f1" providerId="ADAL" clId="{CD008F7E-6E31-4D40-9C30-EFB9EE91FBBA}" dt="2022-07-04T05:20:09.283" v="1650"/>
          <ac:spMkLst>
            <pc:docMk/>
            <pc:sldMk cId="2620908024" sldId="1242"/>
            <ac:spMk id="81" creationId="{63659CC6-D99A-42FA-8ABA-3F61A5605074}"/>
          </ac:spMkLst>
        </pc:spChg>
        <pc:spChg chg="add del mod">
          <ac:chgData name="塩谷 晃弘 / Akihiro Shiotani" userId="50aef054-9327-40af-9729-b525352b79f1" providerId="ADAL" clId="{CD008F7E-6E31-4D40-9C30-EFB9EE91FBBA}" dt="2022-07-04T05:20:09.283" v="1650"/>
          <ac:spMkLst>
            <pc:docMk/>
            <pc:sldMk cId="2620908024" sldId="1242"/>
            <ac:spMk id="82" creationId="{69B6FEB0-F98C-4FE6-AD9F-470F327B646B}"/>
          </ac:spMkLst>
        </pc:spChg>
        <pc:spChg chg="add del mod">
          <ac:chgData name="塩谷 晃弘 / Akihiro Shiotani" userId="50aef054-9327-40af-9729-b525352b79f1" providerId="ADAL" clId="{CD008F7E-6E31-4D40-9C30-EFB9EE91FBBA}" dt="2022-07-04T05:20:09.283" v="1650"/>
          <ac:spMkLst>
            <pc:docMk/>
            <pc:sldMk cId="2620908024" sldId="1242"/>
            <ac:spMk id="83" creationId="{F934F378-B876-46EE-8269-97010AAAB2CA}"/>
          </ac:spMkLst>
        </pc:spChg>
        <pc:spChg chg="add del mod">
          <ac:chgData name="塩谷 晃弘 / Akihiro Shiotani" userId="50aef054-9327-40af-9729-b525352b79f1" providerId="ADAL" clId="{CD008F7E-6E31-4D40-9C30-EFB9EE91FBBA}" dt="2022-07-04T05:20:09.283" v="1650"/>
          <ac:spMkLst>
            <pc:docMk/>
            <pc:sldMk cId="2620908024" sldId="1242"/>
            <ac:spMk id="84" creationId="{64BEAC0C-314E-4401-BBC8-570BA0C4D96E}"/>
          </ac:spMkLst>
        </pc:spChg>
        <pc:spChg chg="add del mod">
          <ac:chgData name="塩谷 晃弘 / Akihiro Shiotani" userId="50aef054-9327-40af-9729-b525352b79f1" providerId="ADAL" clId="{CD008F7E-6E31-4D40-9C30-EFB9EE91FBBA}" dt="2022-07-04T05:20:09.283" v="1650"/>
          <ac:spMkLst>
            <pc:docMk/>
            <pc:sldMk cId="2620908024" sldId="1242"/>
            <ac:spMk id="87" creationId="{F4757BF5-C93D-4A96-AE10-A9989FA78FDB}"/>
          </ac:spMkLst>
        </pc:spChg>
        <pc:spChg chg="add del mod">
          <ac:chgData name="塩谷 晃弘 / Akihiro Shiotani" userId="50aef054-9327-40af-9729-b525352b79f1" providerId="ADAL" clId="{CD008F7E-6E31-4D40-9C30-EFB9EE91FBBA}" dt="2022-07-04T05:20:09.283" v="1650"/>
          <ac:spMkLst>
            <pc:docMk/>
            <pc:sldMk cId="2620908024" sldId="1242"/>
            <ac:spMk id="88" creationId="{13E51667-5B2E-4A80-A14C-20D48D6847DE}"/>
          </ac:spMkLst>
        </pc:spChg>
        <pc:spChg chg="add del mod">
          <ac:chgData name="塩谷 晃弘 / Akihiro Shiotani" userId="50aef054-9327-40af-9729-b525352b79f1" providerId="ADAL" clId="{CD008F7E-6E31-4D40-9C30-EFB9EE91FBBA}" dt="2022-07-04T05:20:09.283" v="1650"/>
          <ac:spMkLst>
            <pc:docMk/>
            <pc:sldMk cId="2620908024" sldId="1242"/>
            <ac:spMk id="89" creationId="{401FA397-0FCA-4435-A4BC-A157E1A9E210}"/>
          </ac:spMkLst>
        </pc:spChg>
        <pc:spChg chg="add del mod">
          <ac:chgData name="塩谷 晃弘 / Akihiro Shiotani" userId="50aef054-9327-40af-9729-b525352b79f1" providerId="ADAL" clId="{CD008F7E-6E31-4D40-9C30-EFB9EE91FBBA}" dt="2022-07-04T05:20:09.283" v="1650"/>
          <ac:spMkLst>
            <pc:docMk/>
            <pc:sldMk cId="2620908024" sldId="1242"/>
            <ac:spMk id="90" creationId="{581B2363-B75B-4AF9-94A1-1E9EE2FD7AD9}"/>
          </ac:spMkLst>
        </pc:spChg>
        <pc:spChg chg="add del mod">
          <ac:chgData name="塩谷 晃弘 / Akihiro Shiotani" userId="50aef054-9327-40af-9729-b525352b79f1" providerId="ADAL" clId="{CD008F7E-6E31-4D40-9C30-EFB9EE91FBBA}" dt="2022-07-04T05:45:52.454" v="1933"/>
          <ac:spMkLst>
            <pc:docMk/>
            <pc:sldMk cId="2620908024" sldId="1242"/>
            <ac:spMk id="94" creationId="{08819CA2-6D51-D348-E4AD-E7251814376D}"/>
          </ac:spMkLst>
        </pc:spChg>
        <pc:spChg chg="add del mod">
          <ac:chgData name="塩谷 晃弘 / Akihiro Shiotani" userId="50aef054-9327-40af-9729-b525352b79f1" providerId="ADAL" clId="{CD008F7E-6E31-4D40-9C30-EFB9EE91FBBA}" dt="2022-07-04T05:45:52.454" v="1933"/>
          <ac:spMkLst>
            <pc:docMk/>
            <pc:sldMk cId="2620908024" sldId="1242"/>
            <ac:spMk id="96" creationId="{1CC1C1D2-0D2E-1F7F-1518-723539A7EDD9}"/>
          </ac:spMkLst>
        </pc:spChg>
        <pc:spChg chg="del mod">
          <ac:chgData name="塩谷 晃弘 / Akihiro Shiotani" userId="50aef054-9327-40af-9729-b525352b79f1" providerId="ADAL" clId="{CD008F7E-6E31-4D40-9C30-EFB9EE91FBBA}" dt="2022-07-04T05:45:48.196" v="1931" actId="478"/>
          <ac:spMkLst>
            <pc:docMk/>
            <pc:sldMk cId="2620908024" sldId="1242"/>
            <ac:spMk id="98" creationId="{BC80A103-8B2D-69D1-4976-0825126611E4}"/>
          </ac:spMkLst>
        </pc:spChg>
        <pc:spChg chg="del mod">
          <ac:chgData name="塩谷 晃弘 / Akihiro Shiotani" userId="50aef054-9327-40af-9729-b525352b79f1" providerId="ADAL" clId="{CD008F7E-6E31-4D40-9C30-EFB9EE91FBBA}" dt="2022-07-04T05:45:48.196" v="1931" actId="478"/>
          <ac:spMkLst>
            <pc:docMk/>
            <pc:sldMk cId="2620908024" sldId="1242"/>
            <ac:spMk id="100" creationId="{1901AF00-F4FE-4AA7-C6F4-C80CA19E65E8}"/>
          </ac:spMkLst>
        </pc:spChg>
        <pc:spChg chg="del mod">
          <ac:chgData name="塩谷 晃弘 / Akihiro Shiotani" userId="50aef054-9327-40af-9729-b525352b79f1" providerId="ADAL" clId="{CD008F7E-6E31-4D40-9C30-EFB9EE91FBBA}" dt="2022-07-04T05:45:48.196" v="1931" actId="478"/>
          <ac:spMkLst>
            <pc:docMk/>
            <pc:sldMk cId="2620908024" sldId="1242"/>
            <ac:spMk id="101" creationId="{9B45F6C5-88AD-46FC-AD4B-4D938DF206E3}"/>
          </ac:spMkLst>
        </pc:spChg>
        <pc:spChg chg="del mod">
          <ac:chgData name="塩谷 晃弘 / Akihiro Shiotani" userId="50aef054-9327-40af-9729-b525352b79f1" providerId="ADAL" clId="{CD008F7E-6E31-4D40-9C30-EFB9EE91FBBA}" dt="2022-07-04T05:45:48.196" v="1931" actId="478"/>
          <ac:spMkLst>
            <pc:docMk/>
            <pc:sldMk cId="2620908024" sldId="1242"/>
            <ac:spMk id="102" creationId="{CB255243-64AB-4AA9-896B-469E51FBDD79}"/>
          </ac:spMkLst>
        </pc:spChg>
        <pc:spChg chg="del mod">
          <ac:chgData name="塩谷 晃弘 / Akihiro Shiotani" userId="50aef054-9327-40af-9729-b525352b79f1" providerId="ADAL" clId="{CD008F7E-6E31-4D40-9C30-EFB9EE91FBBA}" dt="2022-07-04T05:45:48.196" v="1931" actId="478"/>
          <ac:spMkLst>
            <pc:docMk/>
            <pc:sldMk cId="2620908024" sldId="1242"/>
            <ac:spMk id="103" creationId="{88B0EA85-5557-4358-BD92-E98CED02A34D}"/>
          </ac:spMkLst>
        </pc:spChg>
        <pc:spChg chg="del mod">
          <ac:chgData name="塩谷 晃弘 / Akihiro Shiotani" userId="50aef054-9327-40af-9729-b525352b79f1" providerId="ADAL" clId="{CD008F7E-6E31-4D40-9C30-EFB9EE91FBBA}" dt="2022-07-04T05:45:48.196" v="1931" actId="478"/>
          <ac:spMkLst>
            <pc:docMk/>
            <pc:sldMk cId="2620908024" sldId="1242"/>
            <ac:spMk id="104" creationId="{691BFE56-9BDC-45E5-90EB-0F46113B4A32}"/>
          </ac:spMkLst>
        </pc:spChg>
        <pc:spChg chg="del mod">
          <ac:chgData name="塩谷 晃弘 / Akihiro Shiotani" userId="50aef054-9327-40af-9729-b525352b79f1" providerId="ADAL" clId="{CD008F7E-6E31-4D40-9C30-EFB9EE91FBBA}" dt="2022-07-04T05:45:48.196" v="1931" actId="478"/>
          <ac:spMkLst>
            <pc:docMk/>
            <pc:sldMk cId="2620908024" sldId="1242"/>
            <ac:spMk id="105" creationId="{C556E5FC-78E3-4CAB-BA04-079FFA0AD0D9}"/>
          </ac:spMkLst>
        </pc:spChg>
        <pc:spChg chg="del mod">
          <ac:chgData name="塩谷 晃弘 / Akihiro Shiotani" userId="50aef054-9327-40af-9729-b525352b79f1" providerId="ADAL" clId="{CD008F7E-6E31-4D40-9C30-EFB9EE91FBBA}" dt="2022-07-04T05:45:48.196" v="1931" actId="478"/>
          <ac:spMkLst>
            <pc:docMk/>
            <pc:sldMk cId="2620908024" sldId="1242"/>
            <ac:spMk id="106" creationId="{FEB5A950-C778-4157-A9FA-954ED3817179}"/>
          </ac:spMkLst>
        </pc:spChg>
        <pc:spChg chg="del mod">
          <ac:chgData name="塩谷 晃弘 / Akihiro Shiotani" userId="50aef054-9327-40af-9729-b525352b79f1" providerId="ADAL" clId="{CD008F7E-6E31-4D40-9C30-EFB9EE91FBBA}" dt="2022-07-04T05:45:48.196" v="1931" actId="478"/>
          <ac:spMkLst>
            <pc:docMk/>
            <pc:sldMk cId="2620908024" sldId="1242"/>
            <ac:spMk id="107" creationId="{7E54CF69-50FA-4D83-9682-1D5DF62AD900}"/>
          </ac:spMkLst>
        </pc:spChg>
        <pc:spChg chg="del mod">
          <ac:chgData name="塩谷 晃弘 / Akihiro Shiotani" userId="50aef054-9327-40af-9729-b525352b79f1" providerId="ADAL" clId="{CD008F7E-6E31-4D40-9C30-EFB9EE91FBBA}" dt="2022-07-04T05:45:48.196" v="1931" actId="478"/>
          <ac:spMkLst>
            <pc:docMk/>
            <pc:sldMk cId="2620908024" sldId="1242"/>
            <ac:spMk id="108" creationId="{A812CA19-146C-48A2-9C5E-66D0BE60922C}"/>
          </ac:spMkLst>
        </pc:spChg>
        <pc:spChg chg="del mod">
          <ac:chgData name="塩谷 晃弘 / Akihiro Shiotani" userId="50aef054-9327-40af-9729-b525352b79f1" providerId="ADAL" clId="{CD008F7E-6E31-4D40-9C30-EFB9EE91FBBA}" dt="2022-07-04T05:45:48.196" v="1931" actId="478"/>
          <ac:spMkLst>
            <pc:docMk/>
            <pc:sldMk cId="2620908024" sldId="1242"/>
            <ac:spMk id="109" creationId="{AE46C0D5-C729-79FB-8A21-5FFBC2A7E908}"/>
          </ac:spMkLst>
        </pc:spChg>
        <pc:spChg chg="del mod">
          <ac:chgData name="塩谷 晃弘 / Akihiro Shiotani" userId="50aef054-9327-40af-9729-b525352b79f1" providerId="ADAL" clId="{CD008F7E-6E31-4D40-9C30-EFB9EE91FBBA}" dt="2022-07-04T05:45:48.196" v="1931" actId="478"/>
          <ac:spMkLst>
            <pc:docMk/>
            <pc:sldMk cId="2620908024" sldId="1242"/>
            <ac:spMk id="110" creationId="{7C185CFA-0807-4219-8CB4-68B50B07E992}"/>
          </ac:spMkLst>
        </pc:spChg>
        <pc:spChg chg="del mod">
          <ac:chgData name="塩谷 晃弘 / Akihiro Shiotani" userId="50aef054-9327-40af-9729-b525352b79f1" providerId="ADAL" clId="{CD008F7E-6E31-4D40-9C30-EFB9EE91FBBA}" dt="2022-07-04T05:45:48.196" v="1931" actId="478"/>
          <ac:spMkLst>
            <pc:docMk/>
            <pc:sldMk cId="2620908024" sldId="1242"/>
            <ac:spMk id="111" creationId="{ECB429E4-25F9-449C-858F-749723738D18}"/>
          </ac:spMkLst>
        </pc:spChg>
        <pc:spChg chg="del mod">
          <ac:chgData name="塩谷 晃弘 / Akihiro Shiotani" userId="50aef054-9327-40af-9729-b525352b79f1" providerId="ADAL" clId="{CD008F7E-6E31-4D40-9C30-EFB9EE91FBBA}" dt="2022-07-04T05:45:48.196" v="1931" actId="478"/>
          <ac:spMkLst>
            <pc:docMk/>
            <pc:sldMk cId="2620908024" sldId="1242"/>
            <ac:spMk id="112" creationId="{D9CE2170-A0E0-4FB1-8E21-C4314DA8D703}"/>
          </ac:spMkLst>
        </pc:spChg>
        <pc:spChg chg="del mod">
          <ac:chgData name="塩谷 晃弘 / Akihiro Shiotani" userId="50aef054-9327-40af-9729-b525352b79f1" providerId="ADAL" clId="{CD008F7E-6E31-4D40-9C30-EFB9EE91FBBA}" dt="2022-07-04T05:45:48.196" v="1931" actId="478"/>
          <ac:spMkLst>
            <pc:docMk/>
            <pc:sldMk cId="2620908024" sldId="1242"/>
            <ac:spMk id="113" creationId="{63659CC6-D99A-42FA-8ABA-3F61A5605074}"/>
          </ac:spMkLst>
        </pc:spChg>
        <pc:spChg chg="del mod">
          <ac:chgData name="塩谷 晃弘 / Akihiro Shiotani" userId="50aef054-9327-40af-9729-b525352b79f1" providerId="ADAL" clId="{CD008F7E-6E31-4D40-9C30-EFB9EE91FBBA}" dt="2022-07-04T05:45:48.196" v="1931" actId="478"/>
          <ac:spMkLst>
            <pc:docMk/>
            <pc:sldMk cId="2620908024" sldId="1242"/>
            <ac:spMk id="114" creationId="{69B6FEB0-F98C-4FE6-AD9F-470F327B646B}"/>
          </ac:spMkLst>
        </pc:spChg>
        <pc:spChg chg="del mod">
          <ac:chgData name="塩谷 晃弘 / Akihiro Shiotani" userId="50aef054-9327-40af-9729-b525352b79f1" providerId="ADAL" clId="{CD008F7E-6E31-4D40-9C30-EFB9EE91FBBA}" dt="2022-07-04T05:45:48.196" v="1931" actId="478"/>
          <ac:spMkLst>
            <pc:docMk/>
            <pc:sldMk cId="2620908024" sldId="1242"/>
            <ac:spMk id="115" creationId="{F934F378-B876-46EE-8269-97010AAAB2CA}"/>
          </ac:spMkLst>
        </pc:spChg>
        <pc:spChg chg="del mod">
          <ac:chgData name="塩谷 晃弘 / Akihiro Shiotani" userId="50aef054-9327-40af-9729-b525352b79f1" providerId="ADAL" clId="{CD008F7E-6E31-4D40-9C30-EFB9EE91FBBA}" dt="2022-07-04T05:45:48.196" v="1931" actId="478"/>
          <ac:spMkLst>
            <pc:docMk/>
            <pc:sldMk cId="2620908024" sldId="1242"/>
            <ac:spMk id="116" creationId="{64BEAC0C-314E-4401-BBC8-570BA0C4D96E}"/>
          </ac:spMkLst>
        </pc:spChg>
        <pc:spChg chg="del mod">
          <ac:chgData name="塩谷 晃弘 / Akihiro Shiotani" userId="50aef054-9327-40af-9729-b525352b79f1" providerId="ADAL" clId="{CD008F7E-6E31-4D40-9C30-EFB9EE91FBBA}" dt="2022-07-04T05:45:48.196" v="1931" actId="478"/>
          <ac:spMkLst>
            <pc:docMk/>
            <pc:sldMk cId="2620908024" sldId="1242"/>
            <ac:spMk id="119" creationId="{F4757BF5-C93D-4A96-AE10-A9989FA78FDB}"/>
          </ac:spMkLst>
        </pc:spChg>
        <pc:spChg chg="del mod">
          <ac:chgData name="塩谷 晃弘 / Akihiro Shiotani" userId="50aef054-9327-40af-9729-b525352b79f1" providerId="ADAL" clId="{CD008F7E-6E31-4D40-9C30-EFB9EE91FBBA}" dt="2022-07-04T05:45:48.196" v="1931" actId="478"/>
          <ac:spMkLst>
            <pc:docMk/>
            <pc:sldMk cId="2620908024" sldId="1242"/>
            <ac:spMk id="120" creationId="{13E51667-5B2E-4A80-A14C-20D48D6847DE}"/>
          </ac:spMkLst>
        </pc:spChg>
        <pc:spChg chg="del mod">
          <ac:chgData name="塩谷 晃弘 / Akihiro Shiotani" userId="50aef054-9327-40af-9729-b525352b79f1" providerId="ADAL" clId="{CD008F7E-6E31-4D40-9C30-EFB9EE91FBBA}" dt="2022-07-04T05:45:48.196" v="1931" actId="478"/>
          <ac:spMkLst>
            <pc:docMk/>
            <pc:sldMk cId="2620908024" sldId="1242"/>
            <ac:spMk id="121" creationId="{401FA397-0FCA-4435-A4BC-A157E1A9E210}"/>
          </ac:spMkLst>
        </pc:spChg>
        <pc:spChg chg="del mod">
          <ac:chgData name="塩谷 晃弘 / Akihiro Shiotani" userId="50aef054-9327-40af-9729-b525352b79f1" providerId="ADAL" clId="{CD008F7E-6E31-4D40-9C30-EFB9EE91FBBA}" dt="2022-07-04T05:45:48.196" v="1931" actId="478"/>
          <ac:spMkLst>
            <pc:docMk/>
            <pc:sldMk cId="2620908024" sldId="1242"/>
            <ac:spMk id="122" creationId="{581B2363-B75B-4AF9-94A1-1E9EE2FD7AD9}"/>
          </ac:spMkLst>
        </pc:spChg>
        <pc:spChg chg="add del mod">
          <ac:chgData name="塩谷 晃弘 / Akihiro Shiotani" userId="50aef054-9327-40af-9729-b525352b79f1" providerId="ADAL" clId="{CD008F7E-6E31-4D40-9C30-EFB9EE91FBBA}" dt="2022-07-04T05:45:52.454" v="1933"/>
          <ac:spMkLst>
            <pc:docMk/>
            <pc:sldMk cId="2620908024" sldId="1242"/>
            <ac:spMk id="123" creationId="{227209EA-6C32-C04E-918B-25E3E833D0EC}"/>
          </ac:spMkLst>
        </pc:spChg>
        <pc:spChg chg="add del mod">
          <ac:chgData name="塩谷 晃弘 / Akihiro Shiotani" userId="50aef054-9327-40af-9729-b525352b79f1" providerId="ADAL" clId="{CD008F7E-6E31-4D40-9C30-EFB9EE91FBBA}" dt="2022-07-04T05:45:52.454" v="1933"/>
          <ac:spMkLst>
            <pc:docMk/>
            <pc:sldMk cId="2620908024" sldId="1242"/>
            <ac:spMk id="126" creationId="{6E2E1D40-5635-59BD-5391-A57754B7F99A}"/>
          </ac:spMkLst>
        </pc:spChg>
        <pc:spChg chg="add del mod">
          <ac:chgData name="塩谷 晃弘 / Akihiro Shiotani" userId="50aef054-9327-40af-9729-b525352b79f1" providerId="ADAL" clId="{CD008F7E-6E31-4D40-9C30-EFB9EE91FBBA}" dt="2022-07-04T05:45:52.454" v="1933"/>
          <ac:spMkLst>
            <pc:docMk/>
            <pc:sldMk cId="2620908024" sldId="1242"/>
            <ac:spMk id="127" creationId="{FC82BD38-4436-E339-738D-81C652AEA5EB}"/>
          </ac:spMkLst>
        </pc:spChg>
        <pc:spChg chg="add del mod">
          <ac:chgData name="塩谷 晃弘 / Akihiro Shiotani" userId="50aef054-9327-40af-9729-b525352b79f1" providerId="ADAL" clId="{CD008F7E-6E31-4D40-9C30-EFB9EE91FBBA}" dt="2022-07-04T05:45:52.454" v="1933"/>
          <ac:spMkLst>
            <pc:docMk/>
            <pc:sldMk cId="2620908024" sldId="1242"/>
            <ac:spMk id="129" creationId="{0D663CBD-F1EF-09F4-5641-82F663B48ACB}"/>
          </ac:spMkLst>
        </pc:spChg>
        <pc:spChg chg="add del mod">
          <ac:chgData name="塩谷 晃弘 / Akihiro Shiotani" userId="50aef054-9327-40af-9729-b525352b79f1" providerId="ADAL" clId="{CD008F7E-6E31-4D40-9C30-EFB9EE91FBBA}" dt="2022-07-04T05:45:52.454" v="1933"/>
          <ac:spMkLst>
            <pc:docMk/>
            <pc:sldMk cId="2620908024" sldId="1242"/>
            <ac:spMk id="130" creationId="{765FA1AD-88C5-D93A-C19A-BA0BC2338C63}"/>
          </ac:spMkLst>
        </pc:spChg>
        <pc:spChg chg="add del mod">
          <ac:chgData name="塩谷 晃弘 / Akihiro Shiotani" userId="50aef054-9327-40af-9729-b525352b79f1" providerId="ADAL" clId="{CD008F7E-6E31-4D40-9C30-EFB9EE91FBBA}" dt="2022-07-04T05:45:52.454" v="1933"/>
          <ac:spMkLst>
            <pc:docMk/>
            <pc:sldMk cId="2620908024" sldId="1242"/>
            <ac:spMk id="133" creationId="{06E04042-7B0F-371D-AD1D-A39BA9DE3A9F}"/>
          </ac:spMkLst>
        </pc:spChg>
        <pc:spChg chg="add del mod">
          <ac:chgData name="塩谷 晃弘 / Akihiro Shiotani" userId="50aef054-9327-40af-9729-b525352b79f1" providerId="ADAL" clId="{CD008F7E-6E31-4D40-9C30-EFB9EE91FBBA}" dt="2022-07-04T05:45:52.454" v="1933"/>
          <ac:spMkLst>
            <pc:docMk/>
            <pc:sldMk cId="2620908024" sldId="1242"/>
            <ac:spMk id="135" creationId="{C9BF23D7-FDEB-1451-D217-D27A799ECCC4}"/>
          </ac:spMkLst>
        </pc:spChg>
        <pc:spChg chg="add del mod">
          <ac:chgData name="塩谷 晃弘 / Akihiro Shiotani" userId="50aef054-9327-40af-9729-b525352b79f1" providerId="ADAL" clId="{CD008F7E-6E31-4D40-9C30-EFB9EE91FBBA}" dt="2022-07-04T05:45:52.454" v="1933"/>
          <ac:spMkLst>
            <pc:docMk/>
            <pc:sldMk cId="2620908024" sldId="1242"/>
            <ac:spMk id="136" creationId="{6FD6FF34-BD4E-352E-8CD4-DC04092D7835}"/>
          </ac:spMkLst>
        </pc:spChg>
        <pc:spChg chg="add del mod">
          <ac:chgData name="塩谷 晃弘 / Akihiro Shiotani" userId="50aef054-9327-40af-9729-b525352b79f1" providerId="ADAL" clId="{CD008F7E-6E31-4D40-9C30-EFB9EE91FBBA}" dt="2022-07-04T05:45:52.454" v="1933"/>
          <ac:spMkLst>
            <pc:docMk/>
            <pc:sldMk cId="2620908024" sldId="1242"/>
            <ac:spMk id="138" creationId="{8EAE741B-9A5A-F2BD-ECF2-3DC68DAD4569}"/>
          </ac:spMkLst>
        </pc:spChg>
        <pc:spChg chg="add del mod">
          <ac:chgData name="塩谷 晃弘 / Akihiro Shiotani" userId="50aef054-9327-40af-9729-b525352b79f1" providerId="ADAL" clId="{CD008F7E-6E31-4D40-9C30-EFB9EE91FBBA}" dt="2022-07-04T05:45:52.454" v="1933"/>
          <ac:spMkLst>
            <pc:docMk/>
            <pc:sldMk cId="2620908024" sldId="1242"/>
            <ac:spMk id="139" creationId="{7D8DE137-B851-0B63-8E56-590EF8F5F6B6}"/>
          </ac:spMkLst>
        </pc:spChg>
        <pc:spChg chg="add del mod">
          <ac:chgData name="塩谷 晃弘 / Akihiro Shiotani" userId="50aef054-9327-40af-9729-b525352b79f1" providerId="ADAL" clId="{CD008F7E-6E31-4D40-9C30-EFB9EE91FBBA}" dt="2022-07-04T05:45:52.454" v="1933"/>
          <ac:spMkLst>
            <pc:docMk/>
            <pc:sldMk cId="2620908024" sldId="1242"/>
            <ac:spMk id="140" creationId="{73287CD4-EE2D-4202-4423-FE614F1209DF}"/>
          </ac:spMkLst>
        </pc:spChg>
        <pc:spChg chg="add del mod">
          <ac:chgData name="塩谷 晃弘 / Akihiro Shiotani" userId="50aef054-9327-40af-9729-b525352b79f1" providerId="ADAL" clId="{CD008F7E-6E31-4D40-9C30-EFB9EE91FBBA}" dt="2022-07-04T05:45:52.454" v="1933"/>
          <ac:spMkLst>
            <pc:docMk/>
            <pc:sldMk cId="2620908024" sldId="1242"/>
            <ac:spMk id="141" creationId="{475DFBC7-F706-1384-BCCC-A9B7ABDD61C7}"/>
          </ac:spMkLst>
        </pc:spChg>
        <pc:spChg chg="add del mod">
          <ac:chgData name="塩谷 晃弘 / Akihiro Shiotani" userId="50aef054-9327-40af-9729-b525352b79f1" providerId="ADAL" clId="{CD008F7E-6E31-4D40-9C30-EFB9EE91FBBA}" dt="2022-07-04T05:45:52.454" v="1933"/>
          <ac:spMkLst>
            <pc:docMk/>
            <pc:sldMk cId="2620908024" sldId="1242"/>
            <ac:spMk id="142" creationId="{1EAAD227-F9A8-35E4-0325-3338981A3009}"/>
          </ac:spMkLst>
        </pc:spChg>
        <pc:spChg chg="add del mod">
          <ac:chgData name="塩谷 晃弘 / Akihiro Shiotani" userId="50aef054-9327-40af-9729-b525352b79f1" providerId="ADAL" clId="{CD008F7E-6E31-4D40-9C30-EFB9EE91FBBA}" dt="2022-07-04T05:45:52.454" v="1933"/>
          <ac:spMkLst>
            <pc:docMk/>
            <pc:sldMk cId="2620908024" sldId="1242"/>
            <ac:spMk id="146" creationId="{A547959D-8A88-69EF-8026-9E4CFCECFD95}"/>
          </ac:spMkLst>
        </pc:spChg>
        <pc:spChg chg="add del mod">
          <ac:chgData name="塩谷 晃弘 / Akihiro Shiotani" userId="50aef054-9327-40af-9729-b525352b79f1" providerId="ADAL" clId="{CD008F7E-6E31-4D40-9C30-EFB9EE91FBBA}" dt="2022-07-04T05:45:52.454" v="1933"/>
          <ac:spMkLst>
            <pc:docMk/>
            <pc:sldMk cId="2620908024" sldId="1242"/>
            <ac:spMk id="147" creationId="{DAFD236A-0DAC-6AC1-6EF9-0C92BDD0C0D0}"/>
          </ac:spMkLst>
        </pc:spChg>
        <pc:spChg chg="add mod">
          <ac:chgData name="塩谷 晃弘 / Akihiro Shiotani" userId="50aef054-9327-40af-9729-b525352b79f1" providerId="ADAL" clId="{CD008F7E-6E31-4D40-9C30-EFB9EE91FBBA}" dt="2022-07-04T05:46:01.840" v="1935" actId="1076"/>
          <ac:spMkLst>
            <pc:docMk/>
            <pc:sldMk cId="2620908024" sldId="1242"/>
            <ac:spMk id="151" creationId="{06CD9089-B525-F6D5-E94E-9AFCFB232E42}"/>
          </ac:spMkLst>
        </pc:spChg>
        <pc:spChg chg="add mod">
          <ac:chgData name="塩谷 晃弘 / Akihiro Shiotani" userId="50aef054-9327-40af-9729-b525352b79f1" providerId="ADAL" clId="{CD008F7E-6E31-4D40-9C30-EFB9EE91FBBA}" dt="2022-07-04T05:46:01.840" v="1935" actId="1076"/>
          <ac:spMkLst>
            <pc:docMk/>
            <pc:sldMk cId="2620908024" sldId="1242"/>
            <ac:spMk id="153" creationId="{AE920B4B-A250-9C63-5C20-85DA52DD90EB}"/>
          </ac:spMkLst>
        </pc:spChg>
        <pc:spChg chg="add mod">
          <ac:chgData name="塩谷 晃弘 / Akihiro Shiotani" userId="50aef054-9327-40af-9729-b525352b79f1" providerId="ADAL" clId="{CD008F7E-6E31-4D40-9C30-EFB9EE91FBBA}" dt="2022-07-04T05:46:01.840" v="1935" actId="1076"/>
          <ac:spMkLst>
            <pc:docMk/>
            <pc:sldMk cId="2620908024" sldId="1242"/>
            <ac:spMk id="155" creationId="{C10EC943-88B5-BE51-42E3-125C927CA44E}"/>
          </ac:spMkLst>
        </pc:spChg>
        <pc:spChg chg="add mod">
          <ac:chgData name="塩谷 晃弘 / Akihiro Shiotani" userId="50aef054-9327-40af-9729-b525352b79f1" providerId="ADAL" clId="{CD008F7E-6E31-4D40-9C30-EFB9EE91FBBA}" dt="2022-07-04T05:46:01.840" v="1935" actId="1076"/>
          <ac:spMkLst>
            <pc:docMk/>
            <pc:sldMk cId="2620908024" sldId="1242"/>
            <ac:spMk id="158" creationId="{19DDD871-9950-640F-BAB0-F863BDC70D1E}"/>
          </ac:spMkLst>
        </pc:spChg>
        <pc:spChg chg="add mod">
          <ac:chgData name="塩谷 晃弘 / Akihiro Shiotani" userId="50aef054-9327-40af-9729-b525352b79f1" providerId="ADAL" clId="{CD008F7E-6E31-4D40-9C30-EFB9EE91FBBA}" dt="2022-07-04T05:46:01.840" v="1935" actId="1076"/>
          <ac:spMkLst>
            <pc:docMk/>
            <pc:sldMk cId="2620908024" sldId="1242"/>
            <ac:spMk id="159" creationId="{8E7913D7-B946-6EEF-FBAC-048DA5E7845B}"/>
          </ac:spMkLst>
        </pc:spChg>
        <pc:spChg chg="add mod">
          <ac:chgData name="塩谷 晃弘 / Akihiro Shiotani" userId="50aef054-9327-40af-9729-b525352b79f1" providerId="ADAL" clId="{CD008F7E-6E31-4D40-9C30-EFB9EE91FBBA}" dt="2022-07-04T05:46:24.800" v="1938" actId="1076"/>
          <ac:spMkLst>
            <pc:docMk/>
            <pc:sldMk cId="2620908024" sldId="1242"/>
            <ac:spMk id="161" creationId="{07AC80D6-7631-8A29-6BA0-4B454531B402}"/>
          </ac:spMkLst>
        </pc:spChg>
        <pc:spChg chg="add mod">
          <ac:chgData name="塩谷 晃弘 / Akihiro Shiotani" userId="50aef054-9327-40af-9729-b525352b79f1" providerId="ADAL" clId="{CD008F7E-6E31-4D40-9C30-EFB9EE91FBBA}" dt="2022-07-04T05:46:01.840" v="1935" actId="1076"/>
          <ac:spMkLst>
            <pc:docMk/>
            <pc:sldMk cId="2620908024" sldId="1242"/>
            <ac:spMk id="162" creationId="{3E7403C1-F552-7FF9-79ED-498ABE9617E4}"/>
          </ac:spMkLst>
        </pc:spChg>
        <pc:spChg chg="add mod">
          <ac:chgData name="塩谷 晃弘 / Akihiro Shiotani" userId="50aef054-9327-40af-9729-b525352b79f1" providerId="ADAL" clId="{CD008F7E-6E31-4D40-9C30-EFB9EE91FBBA}" dt="2022-07-04T05:46:01.840" v="1935" actId="1076"/>
          <ac:spMkLst>
            <pc:docMk/>
            <pc:sldMk cId="2620908024" sldId="1242"/>
            <ac:spMk id="165" creationId="{6865AB95-34A2-4744-0416-B89A252CE03D}"/>
          </ac:spMkLst>
        </pc:spChg>
        <pc:spChg chg="add mod">
          <ac:chgData name="塩谷 晃弘 / Akihiro Shiotani" userId="50aef054-9327-40af-9729-b525352b79f1" providerId="ADAL" clId="{CD008F7E-6E31-4D40-9C30-EFB9EE91FBBA}" dt="2022-07-04T05:46:01.840" v="1935" actId="1076"/>
          <ac:spMkLst>
            <pc:docMk/>
            <pc:sldMk cId="2620908024" sldId="1242"/>
            <ac:spMk id="167" creationId="{A8EC4EF0-B4B8-33AF-FF1C-4C1DBF4EA1E7}"/>
          </ac:spMkLst>
        </pc:spChg>
        <pc:spChg chg="add mod">
          <ac:chgData name="塩谷 晃弘 / Akihiro Shiotani" userId="50aef054-9327-40af-9729-b525352b79f1" providerId="ADAL" clId="{CD008F7E-6E31-4D40-9C30-EFB9EE91FBBA}" dt="2022-07-04T05:46:01.840" v="1935" actId="1076"/>
          <ac:spMkLst>
            <pc:docMk/>
            <pc:sldMk cId="2620908024" sldId="1242"/>
            <ac:spMk id="168" creationId="{53C1C5DC-8C79-2A2C-9C19-8C8B00321BED}"/>
          </ac:spMkLst>
        </pc:spChg>
        <pc:spChg chg="add mod">
          <ac:chgData name="塩谷 晃弘 / Akihiro Shiotani" userId="50aef054-9327-40af-9729-b525352b79f1" providerId="ADAL" clId="{CD008F7E-6E31-4D40-9C30-EFB9EE91FBBA}" dt="2022-07-04T05:46:24.800" v="1938" actId="1076"/>
          <ac:spMkLst>
            <pc:docMk/>
            <pc:sldMk cId="2620908024" sldId="1242"/>
            <ac:spMk id="170" creationId="{552B8109-7AB1-F106-9553-C0E9109C2729}"/>
          </ac:spMkLst>
        </pc:spChg>
        <pc:spChg chg="add mod">
          <ac:chgData name="塩谷 晃弘 / Akihiro Shiotani" userId="50aef054-9327-40af-9729-b525352b79f1" providerId="ADAL" clId="{CD008F7E-6E31-4D40-9C30-EFB9EE91FBBA}" dt="2022-07-04T05:46:01.840" v="1935" actId="1076"/>
          <ac:spMkLst>
            <pc:docMk/>
            <pc:sldMk cId="2620908024" sldId="1242"/>
            <ac:spMk id="171" creationId="{CBD3911F-2CF2-2CC7-2350-418AEE7D53B3}"/>
          </ac:spMkLst>
        </pc:spChg>
        <pc:spChg chg="add mod">
          <ac:chgData name="塩谷 晃弘 / Akihiro Shiotani" userId="50aef054-9327-40af-9729-b525352b79f1" providerId="ADAL" clId="{CD008F7E-6E31-4D40-9C30-EFB9EE91FBBA}" dt="2022-07-04T05:46:01.840" v="1935" actId="1076"/>
          <ac:spMkLst>
            <pc:docMk/>
            <pc:sldMk cId="2620908024" sldId="1242"/>
            <ac:spMk id="172" creationId="{107F7820-94DE-0682-8C1A-C1F063FEF2DA}"/>
          </ac:spMkLst>
        </pc:spChg>
        <pc:spChg chg="add mod">
          <ac:chgData name="塩谷 晃弘 / Akihiro Shiotani" userId="50aef054-9327-40af-9729-b525352b79f1" providerId="ADAL" clId="{CD008F7E-6E31-4D40-9C30-EFB9EE91FBBA}" dt="2022-07-04T05:46:01.840" v="1935" actId="1076"/>
          <ac:spMkLst>
            <pc:docMk/>
            <pc:sldMk cId="2620908024" sldId="1242"/>
            <ac:spMk id="173" creationId="{732E9078-621F-5839-E80F-FF396F2BC797}"/>
          </ac:spMkLst>
        </pc:spChg>
        <pc:spChg chg="add mod">
          <ac:chgData name="塩谷 晃弘 / Akihiro Shiotani" userId="50aef054-9327-40af-9729-b525352b79f1" providerId="ADAL" clId="{CD008F7E-6E31-4D40-9C30-EFB9EE91FBBA}" dt="2022-07-04T05:46:01.840" v="1935" actId="1076"/>
          <ac:spMkLst>
            <pc:docMk/>
            <pc:sldMk cId="2620908024" sldId="1242"/>
            <ac:spMk id="174" creationId="{51E7076A-F2BE-9A4A-AE93-4213FFBA381A}"/>
          </ac:spMkLst>
        </pc:spChg>
        <pc:spChg chg="add mod">
          <ac:chgData name="塩谷 晃弘 / Akihiro Shiotani" userId="50aef054-9327-40af-9729-b525352b79f1" providerId="ADAL" clId="{CD008F7E-6E31-4D40-9C30-EFB9EE91FBBA}" dt="2022-07-04T05:46:24.800" v="1938" actId="1076"/>
          <ac:spMkLst>
            <pc:docMk/>
            <pc:sldMk cId="2620908024" sldId="1242"/>
            <ac:spMk id="178" creationId="{C377C6FD-8B01-92E6-86BE-D49D68FF02E2}"/>
          </ac:spMkLst>
        </pc:spChg>
        <pc:spChg chg="add mod">
          <ac:chgData name="塩谷 晃弘 / Akihiro Shiotani" userId="50aef054-9327-40af-9729-b525352b79f1" providerId="ADAL" clId="{CD008F7E-6E31-4D40-9C30-EFB9EE91FBBA}" dt="2022-07-04T05:46:24.800" v="1938" actId="1076"/>
          <ac:spMkLst>
            <pc:docMk/>
            <pc:sldMk cId="2620908024" sldId="1242"/>
            <ac:spMk id="179" creationId="{EC16FFE7-D1C8-0475-0E67-BC0B70986942}"/>
          </ac:spMkLst>
        </pc:spChg>
        <pc:spChg chg="add mod">
          <ac:chgData name="塩谷 晃弘 / Akihiro Shiotani" userId="50aef054-9327-40af-9729-b525352b79f1" providerId="ADAL" clId="{CD008F7E-6E31-4D40-9C30-EFB9EE91FBBA}" dt="2022-07-04T05:48:27.585" v="1974" actId="1076"/>
          <ac:spMkLst>
            <pc:docMk/>
            <pc:sldMk cId="2620908024" sldId="1242"/>
            <ac:spMk id="180" creationId="{E9A3751D-F485-3E92-2C12-33BD918DF5F4}"/>
          </ac:spMkLst>
        </pc:spChg>
        <pc:grpChg chg="del">
          <ac:chgData name="塩谷 晃弘 / Akihiro Shiotani" userId="50aef054-9327-40af-9729-b525352b79f1" providerId="ADAL" clId="{CD008F7E-6E31-4D40-9C30-EFB9EE91FBBA}" dt="2022-07-04T05:17:38.847" v="1633" actId="478"/>
          <ac:grpSpMkLst>
            <pc:docMk/>
            <pc:sldMk cId="2620908024" sldId="1242"/>
            <ac:grpSpMk id="38" creationId="{0F302E77-E879-8F05-43ED-B60FDCF55520}"/>
          </ac:grpSpMkLst>
        </pc:grpChg>
        <pc:graphicFrameChg chg="add del mod">
          <ac:chgData name="塩谷 晃弘 / Akihiro Shiotani" userId="50aef054-9327-40af-9729-b525352b79f1" providerId="ADAL" clId="{CD008F7E-6E31-4D40-9C30-EFB9EE91FBBA}" dt="2022-07-04T05:19:47.601" v="1642"/>
          <ac:graphicFrameMkLst>
            <pc:docMk/>
            <pc:sldMk cId="2620908024" sldId="1242"/>
            <ac:graphicFrameMk id="4" creationId="{9282FF77-972F-BAA2-02EE-7DC2B76C6B98}"/>
          </ac:graphicFrameMkLst>
        </pc:graphicFrameChg>
        <pc:graphicFrameChg chg="add del mod">
          <ac:chgData name="塩谷 晃弘 / Akihiro Shiotani" userId="50aef054-9327-40af-9729-b525352b79f1" providerId="ADAL" clId="{CD008F7E-6E31-4D40-9C30-EFB9EE91FBBA}" dt="2022-07-04T05:20:09.283" v="1650"/>
          <ac:graphicFrameMkLst>
            <pc:docMk/>
            <pc:sldMk cId="2620908024" sldId="1242"/>
            <ac:graphicFrameMk id="5" creationId="{5B2E9248-4CF6-B189-7135-098E94F056E4}"/>
          </ac:graphicFrameMkLst>
        </pc:graphicFrameChg>
        <pc:graphicFrameChg chg="del mod">
          <ac:chgData name="塩谷 晃弘 / Akihiro Shiotani" userId="50aef054-9327-40af-9729-b525352b79f1" providerId="ADAL" clId="{CD008F7E-6E31-4D40-9C30-EFB9EE91FBBA}" dt="2022-07-04T05:20:25.933" v="1655" actId="478"/>
          <ac:graphicFrameMkLst>
            <pc:docMk/>
            <pc:sldMk cId="2620908024" sldId="1242"/>
            <ac:graphicFrameMk id="7" creationId="{F8A19158-9D89-912D-AA1E-2FBFD9B31141}"/>
          </ac:graphicFrameMkLst>
        </pc:graphicFrameChg>
        <pc:picChg chg="add del mod">
          <ac:chgData name="塩谷 晃弘 / Akihiro Shiotani" userId="50aef054-9327-40af-9729-b525352b79f1" providerId="ADAL" clId="{CD008F7E-6E31-4D40-9C30-EFB9EE91FBBA}" dt="2022-07-04T05:20:14.720" v="1654"/>
          <ac:picMkLst>
            <pc:docMk/>
            <pc:sldMk cId="2620908024" sldId="1242"/>
            <ac:picMk id="6" creationId="{FEAEF76B-D5A1-D822-8037-0E9CF2D1F2AA}"/>
          </ac:picMkLst>
        </pc:picChg>
        <pc:picChg chg="add del mod">
          <ac:chgData name="塩谷 晃弘 / Akihiro Shiotani" userId="50aef054-9327-40af-9729-b525352b79f1" providerId="ADAL" clId="{CD008F7E-6E31-4D40-9C30-EFB9EE91FBBA}" dt="2022-07-04T05:19:47.601" v="1642"/>
          <ac:picMkLst>
            <pc:docMk/>
            <pc:sldMk cId="2620908024" sldId="1242"/>
            <ac:picMk id="37" creationId="{334925E8-75B3-28D3-BD6B-FD3A5CC678D9}"/>
          </ac:picMkLst>
        </pc:picChg>
        <pc:picChg chg="add del mod">
          <ac:chgData name="塩谷 晃弘 / Akihiro Shiotani" userId="50aef054-9327-40af-9729-b525352b79f1" providerId="ADAL" clId="{CD008F7E-6E31-4D40-9C30-EFB9EE91FBBA}" dt="2022-07-04T05:19:47.601" v="1642"/>
          <ac:picMkLst>
            <pc:docMk/>
            <pc:sldMk cId="2620908024" sldId="1242"/>
            <ac:picMk id="59" creationId="{C1A9F94F-1C94-13FA-99C6-9438EE6BB3CE}"/>
          </ac:picMkLst>
        </pc:picChg>
        <pc:picChg chg="add del mod">
          <ac:chgData name="塩谷 晃弘 / Akihiro Shiotani" userId="50aef054-9327-40af-9729-b525352b79f1" providerId="ADAL" clId="{CD008F7E-6E31-4D40-9C30-EFB9EE91FBBA}" dt="2022-07-04T05:19:47.601" v="1642"/>
          <ac:picMkLst>
            <pc:docMk/>
            <pc:sldMk cId="2620908024" sldId="1242"/>
            <ac:picMk id="60" creationId="{96674ED7-2DCB-4296-A0FD-62539F8E0EE0}"/>
          </ac:picMkLst>
        </pc:picChg>
        <pc:picChg chg="add del mod">
          <ac:chgData name="塩谷 晃弘 / Akihiro Shiotani" userId="50aef054-9327-40af-9729-b525352b79f1" providerId="ADAL" clId="{CD008F7E-6E31-4D40-9C30-EFB9EE91FBBA}" dt="2022-07-04T05:20:09.283" v="1650"/>
          <ac:picMkLst>
            <pc:docMk/>
            <pc:sldMk cId="2620908024" sldId="1242"/>
            <ac:picMk id="67" creationId="{334925E8-75B3-28D3-BD6B-FD3A5CC678D9}"/>
          </ac:picMkLst>
        </pc:picChg>
        <pc:picChg chg="add del mod">
          <ac:chgData name="塩谷 晃弘 / Akihiro Shiotani" userId="50aef054-9327-40af-9729-b525352b79f1" providerId="ADAL" clId="{CD008F7E-6E31-4D40-9C30-EFB9EE91FBBA}" dt="2022-07-04T05:20:09.283" v="1650"/>
          <ac:picMkLst>
            <pc:docMk/>
            <pc:sldMk cId="2620908024" sldId="1242"/>
            <ac:picMk id="85" creationId="{C1A9F94F-1C94-13FA-99C6-9438EE6BB3CE}"/>
          </ac:picMkLst>
        </pc:picChg>
        <pc:picChg chg="add del mod">
          <ac:chgData name="塩谷 晃弘 / Akihiro Shiotani" userId="50aef054-9327-40af-9729-b525352b79f1" providerId="ADAL" clId="{CD008F7E-6E31-4D40-9C30-EFB9EE91FBBA}" dt="2022-07-04T05:20:09.283" v="1650"/>
          <ac:picMkLst>
            <pc:docMk/>
            <pc:sldMk cId="2620908024" sldId="1242"/>
            <ac:picMk id="86" creationId="{96674ED7-2DCB-4296-A0FD-62539F8E0EE0}"/>
          </ac:picMkLst>
        </pc:picChg>
        <pc:picChg chg="add del mod">
          <ac:chgData name="塩谷 晃弘 / Akihiro Shiotani" userId="50aef054-9327-40af-9729-b525352b79f1" providerId="ADAL" clId="{CD008F7E-6E31-4D40-9C30-EFB9EE91FBBA}" dt="2022-07-04T05:45:52.454" v="1933"/>
          <ac:picMkLst>
            <pc:docMk/>
            <pc:sldMk cId="2620908024" sldId="1242"/>
            <ac:picMk id="95" creationId="{B6919D6B-CAA0-BF5D-694E-D82659CEEEE3}"/>
          </ac:picMkLst>
        </pc:picChg>
        <pc:picChg chg="add del mod">
          <ac:chgData name="塩谷 晃弘 / Akihiro Shiotani" userId="50aef054-9327-40af-9729-b525352b79f1" providerId="ADAL" clId="{CD008F7E-6E31-4D40-9C30-EFB9EE91FBBA}" dt="2022-07-04T05:45:52.454" v="1933"/>
          <ac:picMkLst>
            <pc:docMk/>
            <pc:sldMk cId="2620908024" sldId="1242"/>
            <ac:picMk id="97" creationId="{BF1E3FEB-D5FA-D4ED-1B51-4792A89CB320}"/>
          </ac:picMkLst>
        </pc:picChg>
        <pc:picChg chg="del mod">
          <ac:chgData name="塩谷 晃弘 / Akihiro Shiotani" userId="50aef054-9327-40af-9729-b525352b79f1" providerId="ADAL" clId="{CD008F7E-6E31-4D40-9C30-EFB9EE91FBBA}" dt="2022-07-04T05:45:48.196" v="1931" actId="478"/>
          <ac:picMkLst>
            <pc:docMk/>
            <pc:sldMk cId="2620908024" sldId="1242"/>
            <ac:picMk id="99" creationId="{334925E8-75B3-28D3-BD6B-FD3A5CC678D9}"/>
          </ac:picMkLst>
        </pc:picChg>
        <pc:picChg chg="del mod">
          <ac:chgData name="塩谷 晃弘 / Akihiro Shiotani" userId="50aef054-9327-40af-9729-b525352b79f1" providerId="ADAL" clId="{CD008F7E-6E31-4D40-9C30-EFB9EE91FBBA}" dt="2022-07-04T05:45:48.196" v="1931" actId="478"/>
          <ac:picMkLst>
            <pc:docMk/>
            <pc:sldMk cId="2620908024" sldId="1242"/>
            <ac:picMk id="117" creationId="{C1A9F94F-1C94-13FA-99C6-9438EE6BB3CE}"/>
          </ac:picMkLst>
        </pc:picChg>
        <pc:picChg chg="del mod">
          <ac:chgData name="塩谷 晃弘 / Akihiro Shiotani" userId="50aef054-9327-40af-9729-b525352b79f1" providerId="ADAL" clId="{CD008F7E-6E31-4D40-9C30-EFB9EE91FBBA}" dt="2022-07-04T05:45:48.196" v="1931" actId="478"/>
          <ac:picMkLst>
            <pc:docMk/>
            <pc:sldMk cId="2620908024" sldId="1242"/>
            <ac:picMk id="118" creationId="{96674ED7-2DCB-4296-A0FD-62539F8E0EE0}"/>
          </ac:picMkLst>
        </pc:picChg>
        <pc:picChg chg="add del mod">
          <ac:chgData name="塩谷 晃弘 / Akihiro Shiotani" userId="50aef054-9327-40af-9729-b525352b79f1" providerId="ADAL" clId="{CD008F7E-6E31-4D40-9C30-EFB9EE91FBBA}" dt="2022-07-04T05:45:52.454" v="1933"/>
          <ac:picMkLst>
            <pc:docMk/>
            <pc:sldMk cId="2620908024" sldId="1242"/>
            <ac:picMk id="128" creationId="{F45F3CC0-43D8-7410-931D-F231AE545578}"/>
          </ac:picMkLst>
        </pc:picChg>
        <pc:picChg chg="add del mod">
          <ac:chgData name="塩谷 晃弘 / Akihiro Shiotani" userId="50aef054-9327-40af-9729-b525352b79f1" providerId="ADAL" clId="{CD008F7E-6E31-4D40-9C30-EFB9EE91FBBA}" dt="2022-07-04T05:45:52.454" v="1933"/>
          <ac:picMkLst>
            <pc:docMk/>
            <pc:sldMk cId="2620908024" sldId="1242"/>
            <ac:picMk id="134" creationId="{784ACCE9-D6DC-F4A5-840C-9FCA2C45E9E9}"/>
          </ac:picMkLst>
        </pc:picChg>
        <pc:picChg chg="add del mod">
          <ac:chgData name="塩谷 晃弘 / Akihiro Shiotani" userId="50aef054-9327-40af-9729-b525352b79f1" providerId="ADAL" clId="{CD008F7E-6E31-4D40-9C30-EFB9EE91FBBA}" dt="2022-07-04T05:45:52.454" v="1933"/>
          <ac:picMkLst>
            <pc:docMk/>
            <pc:sldMk cId="2620908024" sldId="1242"/>
            <ac:picMk id="137" creationId="{CDA992B3-285D-690C-2DD7-F4342D6708B8}"/>
          </ac:picMkLst>
        </pc:picChg>
        <pc:picChg chg="add del mod">
          <ac:chgData name="塩谷 晃弘 / Akihiro Shiotani" userId="50aef054-9327-40af-9729-b525352b79f1" providerId="ADAL" clId="{CD008F7E-6E31-4D40-9C30-EFB9EE91FBBA}" dt="2022-07-04T05:45:52.454" v="1933"/>
          <ac:picMkLst>
            <pc:docMk/>
            <pc:sldMk cId="2620908024" sldId="1242"/>
            <ac:picMk id="144" creationId="{081A24A6-F3B9-3E1C-13F3-0A322098B3D5}"/>
          </ac:picMkLst>
        </pc:picChg>
        <pc:picChg chg="add del mod">
          <ac:chgData name="塩谷 晃弘 / Akihiro Shiotani" userId="50aef054-9327-40af-9729-b525352b79f1" providerId="ADAL" clId="{CD008F7E-6E31-4D40-9C30-EFB9EE91FBBA}" dt="2022-07-04T05:45:52.454" v="1933"/>
          <ac:picMkLst>
            <pc:docMk/>
            <pc:sldMk cId="2620908024" sldId="1242"/>
            <ac:picMk id="145" creationId="{8EFB814F-964F-0F82-CF2B-D3379B344732}"/>
          </ac:picMkLst>
        </pc:picChg>
        <pc:picChg chg="add mod">
          <ac:chgData name="塩谷 晃弘 / Akihiro Shiotani" userId="50aef054-9327-40af-9729-b525352b79f1" providerId="ADAL" clId="{CD008F7E-6E31-4D40-9C30-EFB9EE91FBBA}" dt="2022-07-04T05:46:01.840" v="1935" actId="1076"/>
          <ac:picMkLst>
            <pc:docMk/>
            <pc:sldMk cId="2620908024" sldId="1242"/>
            <ac:picMk id="152" creationId="{615EC42C-5551-BA66-0F27-1524CF5357D8}"/>
          </ac:picMkLst>
        </pc:picChg>
        <pc:picChg chg="add mod">
          <ac:chgData name="塩谷 晃弘 / Akihiro Shiotani" userId="50aef054-9327-40af-9729-b525352b79f1" providerId="ADAL" clId="{CD008F7E-6E31-4D40-9C30-EFB9EE91FBBA}" dt="2022-07-04T05:46:01.840" v="1935" actId="1076"/>
          <ac:picMkLst>
            <pc:docMk/>
            <pc:sldMk cId="2620908024" sldId="1242"/>
            <ac:picMk id="154" creationId="{86A2FB14-57BC-BF11-FC5B-C7F810D67DE2}"/>
          </ac:picMkLst>
        </pc:picChg>
        <pc:picChg chg="add mod">
          <ac:chgData name="塩谷 晃弘 / Akihiro Shiotani" userId="50aef054-9327-40af-9729-b525352b79f1" providerId="ADAL" clId="{CD008F7E-6E31-4D40-9C30-EFB9EE91FBBA}" dt="2022-07-04T05:46:24.800" v="1938" actId="1076"/>
          <ac:picMkLst>
            <pc:docMk/>
            <pc:sldMk cId="2620908024" sldId="1242"/>
            <ac:picMk id="160" creationId="{D969B099-FE5E-13CD-DED9-CDB91DA02245}"/>
          </ac:picMkLst>
        </pc:picChg>
        <pc:picChg chg="add mod">
          <ac:chgData name="塩谷 晃弘 / Akihiro Shiotani" userId="50aef054-9327-40af-9729-b525352b79f1" providerId="ADAL" clId="{CD008F7E-6E31-4D40-9C30-EFB9EE91FBBA}" dt="2022-07-04T05:46:01.840" v="1935" actId="1076"/>
          <ac:picMkLst>
            <pc:docMk/>
            <pc:sldMk cId="2620908024" sldId="1242"/>
            <ac:picMk id="166" creationId="{A779DF94-C596-FF8C-1426-C17983A69F43}"/>
          </ac:picMkLst>
        </pc:picChg>
        <pc:picChg chg="add mod">
          <ac:chgData name="塩谷 晃弘 / Akihiro Shiotani" userId="50aef054-9327-40af-9729-b525352b79f1" providerId="ADAL" clId="{CD008F7E-6E31-4D40-9C30-EFB9EE91FBBA}" dt="2022-07-04T05:46:24.800" v="1938" actId="1076"/>
          <ac:picMkLst>
            <pc:docMk/>
            <pc:sldMk cId="2620908024" sldId="1242"/>
            <ac:picMk id="169" creationId="{4990408B-8F7B-2B9D-501B-CCD9A276CB4F}"/>
          </ac:picMkLst>
        </pc:picChg>
        <pc:picChg chg="add mod">
          <ac:chgData name="塩谷 晃弘 / Akihiro Shiotani" userId="50aef054-9327-40af-9729-b525352b79f1" providerId="ADAL" clId="{CD008F7E-6E31-4D40-9C30-EFB9EE91FBBA}" dt="2022-07-04T05:46:24.800" v="1938" actId="1076"/>
          <ac:picMkLst>
            <pc:docMk/>
            <pc:sldMk cId="2620908024" sldId="1242"/>
            <ac:picMk id="176" creationId="{66B9980A-49E6-7A43-BA91-57CFCFB8386F}"/>
          </ac:picMkLst>
        </pc:picChg>
        <pc:picChg chg="add mod">
          <ac:chgData name="塩谷 晃弘 / Akihiro Shiotani" userId="50aef054-9327-40af-9729-b525352b79f1" providerId="ADAL" clId="{CD008F7E-6E31-4D40-9C30-EFB9EE91FBBA}" dt="2022-07-04T05:46:24.800" v="1938" actId="1076"/>
          <ac:picMkLst>
            <pc:docMk/>
            <pc:sldMk cId="2620908024" sldId="1242"/>
            <ac:picMk id="177" creationId="{73A820F6-B4A8-0F56-AAD1-D77B76B4FF14}"/>
          </ac:picMkLst>
        </pc:picChg>
        <pc:cxnChg chg="add del mod">
          <ac:chgData name="塩谷 晃弘 / Akihiro Shiotani" userId="50aef054-9327-40af-9729-b525352b79f1" providerId="ADAL" clId="{CD008F7E-6E31-4D40-9C30-EFB9EE91FBBA}" dt="2022-07-04T05:45:52.454" v="1933"/>
          <ac:cxnSpMkLst>
            <pc:docMk/>
            <pc:sldMk cId="2620908024" sldId="1242"/>
            <ac:cxnSpMk id="91" creationId="{80C976D6-64A8-285B-CFD1-52A9C0BB2DC8}"/>
          </ac:cxnSpMkLst>
        </pc:cxnChg>
        <pc:cxnChg chg="add del mod">
          <ac:chgData name="塩谷 晃弘 / Akihiro Shiotani" userId="50aef054-9327-40af-9729-b525352b79f1" providerId="ADAL" clId="{CD008F7E-6E31-4D40-9C30-EFB9EE91FBBA}" dt="2022-07-04T05:45:52.454" v="1933"/>
          <ac:cxnSpMkLst>
            <pc:docMk/>
            <pc:sldMk cId="2620908024" sldId="1242"/>
            <ac:cxnSpMk id="92" creationId="{3156016F-ED04-4A73-0ED8-91D5C75FF1ED}"/>
          </ac:cxnSpMkLst>
        </pc:cxnChg>
        <pc:cxnChg chg="add del mod">
          <ac:chgData name="塩谷 晃弘 / Akihiro Shiotani" userId="50aef054-9327-40af-9729-b525352b79f1" providerId="ADAL" clId="{CD008F7E-6E31-4D40-9C30-EFB9EE91FBBA}" dt="2022-07-04T05:45:52.454" v="1933"/>
          <ac:cxnSpMkLst>
            <pc:docMk/>
            <pc:sldMk cId="2620908024" sldId="1242"/>
            <ac:cxnSpMk id="93" creationId="{3CCA2EC7-39A6-93F3-67BE-4B14389DFFBB}"/>
          </ac:cxnSpMkLst>
        </pc:cxnChg>
        <pc:cxnChg chg="add del mod">
          <ac:chgData name="塩谷 晃弘 / Akihiro Shiotani" userId="50aef054-9327-40af-9729-b525352b79f1" providerId="ADAL" clId="{CD008F7E-6E31-4D40-9C30-EFB9EE91FBBA}" dt="2022-07-04T05:45:52.454" v="1933"/>
          <ac:cxnSpMkLst>
            <pc:docMk/>
            <pc:sldMk cId="2620908024" sldId="1242"/>
            <ac:cxnSpMk id="124" creationId="{8EA1033A-E6C3-009D-99EB-383BDD5C2F7F}"/>
          </ac:cxnSpMkLst>
        </pc:cxnChg>
        <pc:cxnChg chg="add del mod">
          <ac:chgData name="塩谷 晃弘 / Akihiro Shiotani" userId="50aef054-9327-40af-9729-b525352b79f1" providerId="ADAL" clId="{CD008F7E-6E31-4D40-9C30-EFB9EE91FBBA}" dt="2022-07-04T05:45:52.454" v="1933"/>
          <ac:cxnSpMkLst>
            <pc:docMk/>
            <pc:sldMk cId="2620908024" sldId="1242"/>
            <ac:cxnSpMk id="125" creationId="{5EC1E7E0-4983-5CCE-11C5-EB5BCFB97AA5}"/>
          </ac:cxnSpMkLst>
        </pc:cxnChg>
        <pc:cxnChg chg="add del mod">
          <ac:chgData name="塩谷 晃弘 / Akihiro Shiotani" userId="50aef054-9327-40af-9729-b525352b79f1" providerId="ADAL" clId="{CD008F7E-6E31-4D40-9C30-EFB9EE91FBBA}" dt="2022-07-04T05:45:52.454" v="1933"/>
          <ac:cxnSpMkLst>
            <pc:docMk/>
            <pc:sldMk cId="2620908024" sldId="1242"/>
            <ac:cxnSpMk id="131" creationId="{BEF2767B-9D38-D653-A5CA-3FF3B88A602B}"/>
          </ac:cxnSpMkLst>
        </pc:cxnChg>
        <pc:cxnChg chg="add del mod">
          <ac:chgData name="塩谷 晃弘 / Akihiro Shiotani" userId="50aef054-9327-40af-9729-b525352b79f1" providerId="ADAL" clId="{CD008F7E-6E31-4D40-9C30-EFB9EE91FBBA}" dt="2022-07-04T05:45:52.454" v="1933"/>
          <ac:cxnSpMkLst>
            <pc:docMk/>
            <pc:sldMk cId="2620908024" sldId="1242"/>
            <ac:cxnSpMk id="132" creationId="{C57DF423-4BA9-458C-DC01-DFA8F083A413}"/>
          </ac:cxnSpMkLst>
        </pc:cxnChg>
        <pc:cxnChg chg="add del mod">
          <ac:chgData name="塩谷 晃弘 / Akihiro Shiotani" userId="50aef054-9327-40af-9729-b525352b79f1" providerId="ADAL" clId="{CD008F7E-6E31-4D40-9C30-EFB9EE91FBBA}" dt="2022-07-04T05:45:52.454" v="1933"/>
          <ac:cxnSpMkLst>
            <pc:docMk/>
            <pc:sldMk cId="2620908024" sldId="1242"/>
            <ac:cxnSpMk id="143" creationId="{FC799426-6746-C0DE-4FF8-54E5C720C54D}"/>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48" creationId="{0CB7B10F-B713-6443-A766-6900D1CF9B12}"/>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49" creationId="{593237BF-052B-A548-69F8-2EA3D833DC95}"/>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0" creationId="{AAB78712-E773-E731-D8CC-EF0960DC3158}"/>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6" creationId="{EEADFAE6-738D-BB22-3CA1-5F81D7A20790}"/>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57" creationId="{BFC8576E-08DF-DC1E-ABB6-4ACFD6DE67FA}"/>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63" creationId="{00ABD5F0-396E-2D3F-B1F8-16F65895E09B}"/>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64" creationId="{88162642-0598-543D-D16D-F342409680CE}"/>
          </ac:cxnSpMkLst>
        </pc:cxnChg>
        <pc:cxnChg chg="add mod">
          <ac:chgData name="塩谷 晃弘 / Akihiro Shiotani" userId="50aef054-9327-40af-9729-b525352b79f1" providerId="ADAL" clId="{CD008F7E-6E31-4D40-9C30-EFB9EE91FBBA}" dt="2022-07-04T05:46:01.840" v="1935" actId="1076"/>
          <ac:cxnSpMkLst>
            <pc:docMk/>
            <pc:sldMk cId="2620908024" sldId="1242"/>
            <ac:cxnSpMk id="175" creationId="{B1C67E1F-13BC-CEB7-C78A-A06E7280092F}"/>
          </ac:cxnSpMkLst>
        </pc:cxnChg>
      </pc:sldChg>
      <pc:sldChg chg="addSp delSp modSp add mod ord modShow">
        <pc:chgData name="塩谷 晃弘 / Akihiro Shiotani" userId="50aef054-9327-40af-9729-b525352b79f1" providerId="ADAL" clId="{CD008F7E-6E31-4D40-9C30-EFB9EE91FBBA}" dt="2022-07-04T08:18:54.707" v="3552" actId="729"/>
        <pc:sldMkLst>
          <pc:docMk/>
          <pc:sldMk cId="3766282573" sldId="1243"/>
        </pc:sldMkLst>
        <pc:spChg chg="mod">
          <ac:chgData name="塩谷 晃弘 / Akihiro Shiotani" userId="50aef054-9327-40af-9729-b525352b79f1" providerId="ADAL" clId="{CD008F7E-6E31-4D40-9C30-EFB9EE91FBBA}" dt="2022-07-04T08:12:49.799" v="3327"/>
          <ac:spMkLst>
            <pc:docMk/>
            <pc:sldMk cId="3766282573" sldId="1243"/>
            <ac:spMk id="2" creationId="{00000000-0000-0000-0000-000000000000}"/>
          </ac:spMkLst>
        </pc:spChg>
        <pc:spChg chg="mod">
          <ac:chgData name="塩谷 晃弘 / Akihiro Shiotani" userId="50aef054-9327-40af-9729-b525352b79f1" providerId="ADAL" clId="{CD008F7E-6E31-4D40-9C30-EFB9EE91FBBA}" dt="2022-07-04T05:49:13.857" v="1999" actId="20577"/>
          <ac:spMkLst>
            <pc:docMk/>
            <pc:sldMk cId="3766282573" sldId="1243"/>
            <ac:spMk id="41" creationId="{A3F9C698-D986-63DD-0E20-3724B64E0417}"/>
          </ac:spMkLst>
        </pc:spChg>
        <pc:spChg chg="del">
          <ac:chgData name="塩谷 晃弘 / Akihiro Shiotani" userId="50aef054-9327-40af-9729-b525352b79f1" providerId="ADAL" clId="{CD008F7E-6E31-4D40-9C30-EFB9EE91FBBA}" dt="2022-07-04T05:42:22.781" v="1869" actId="478"/>
          <ac:spMkLst>
            <pc:docMk/>
            <pc:sldMk cId="3766282573" sldId="1243"/>
            <ac:spMk id="168" creationId="{BC80A103-8B2D-69D1-4976-0825126611E4}"/>
          </ac:spMkLst>
        </pc:spChg>
        <pc:spChg chg="del">
          <ac:chgData name="塩谷 晃弘 / Akihiro Shiotani" userId="50aef054-9327-40af-9729-b525352b79f1" providerId="ADAL" clId="{CD008F7E-6E31-4D40-9C30-EFB9EE91FBBA}" dt="2022-07-04T05:42:22.781" v="1869" actId="478"/>
          <ac:spMkLst>
            <pc:docMk/>
            <pc:sldMk cId="3766282573" sldId="1243"/>
            <ac:spMk id="170" creationId="{1901AF00-F4FE-4AA7-C6F4-C80CA19E65E8}"/>
          </ac:spMkLst>
        </pc:spChg>
        <pc:spChg chg="del">
          <ac:chgData name="塩谷 晃弘 / Akihiro Shiotani" userId="50aef054-9327-40af-9729-b525352b79f1" providerId="ADAL" clId="{CD008F7E-6E31-4D40-9C30-EFB9EE91FBBA}" dt="2022-07-04T05:42:22.781" v="1869" actId="478"/>
          <ac:spMkLst>
            <pc:docMk/>
            <pc:sldMk cId="3766282573" sldId="1243"/>
            <ac:spMk id="172" creationId="{CB255243-64AB-4AA9-896B-469E51FBDD79}"/>
          </ac:spMkLst>
        </pc:spChg>
        <pc:spChg chg="del">
          <ac:chgData name="塩谷 晃弘 / Akihiro Shiotani" userId="50aef054-9327-40af-9729-b525352b79f1" providerId="ADAL" clId="{CD008F7E-6E31-4D40-9C30-EFB9EE91FBBA}" dt="2022-07-04T05:42:22.781" v="1869" actId="478"/>
          <ac:spMkLst>
            <pc:docMk/>
            <pc:sldMk cId="3766282573" sldId="1243"/>
            <ac:spMk id="173" creationId="{88B0EA85-5557-4358-BD92-E98CED02A34D}"/>
          </ac:spMkLst>
        </pc:spChg>
        <pc:spChg chg="del">
          <ac:chgData name="塩谷 晃弘 / Akihiro Shiotani" userId="50aef054-9327-40af-9729-b525352b79f1" providerId="ADAL" clId="{CD008F7E-6E31-4D40-9C30-EFB9EE91FBBA}" dt="2022-07-04T05:42:22.781" v="1869" actId="478"/>
          <ac:spMkLst>
            <pc:docMk/>
            <pc:sldMk cId="3766282573" sldId="1243"/>
            <ac:spMk id="174" creationId="{691BFE56-9BDC-45E5-90EB-0F46113B4A32}"/>
          </ac:spMkLst>
        </pc:spChg>
        <pc:spChg chg="del">
          <ac:chgData name="塩谷 晃弘 / Akihiro Shiotani" userId="50aef054-9327-40af-9729-b525352b79f1" providerId="ADAL" clId="{CD008F7E-6E31-4D40-9C30-EFB9EE91FBBA}" dt="2022-07-04T05:42:22.781" v="1869" actId="478"/>
          <ac:spMkLst>
            <pc:docMk/>
            <pc:sldMk cId="3766282573" sldId="1243"/>
            <ac:spMk id="175" creationId="{C556E5FC-78E3-4CAB-BA04-079FFA0AD0D9}"/>
          </ac:spMkLst>
        </pc:spChg>
        <pc:spChg chg="del">
          <ac:chgData name="塩谷 晃弘 / Akihiro Shiotani" userId="50aef054-9327-40af-9729-b525352b79f1" providerId="ADAL" clId="{CD008F7E-6E31-4D40-9C30-EFB9EE91FBBA}" dt="2022-07-04T05:42:22.781" v="1869" actId="478"/>
          <ac:spMkLst>
            <pc:docMk/>
            <pc:sldMk cId="3766282573" sldId="1243"/>
            <ac:spMk id="176" creationId="{FEB5A950-C778-4157-A9FA-954ED3817179}"/>
          </ac:spMkLst>
        </pc:spChg>
        <pc:spChg chg="del">
          <ac:chgData name="塩谷 晃弘 / Akihiro Shiotani" userId="50aef054-9327-40af-9729-b525352b79f1" providerId="ADAL" clId="{CD008F7E-6E31-4D40-9C30-EFB9EE91FBBA}" dt="2022-07-04T05:42:22.781" v="1869" actId="478"/>
          <ac:spMkLst>
            <pc:docMk/>
            <pc:sldMk cId="3766282573" sldId="1243"/>
            <ac:spMk id="178" creationId="{A812CA19-146C-48A2-9C5E-66D0BE60922C}"/>
          </ac:spMkLst>
        </pc:spChg>
        <pc:spChg chg="del">
          <ac:chgData name="塩谷 晃弘 / Akihiro Shiotani" userId="50aef054-9327-40af-9729-b525352b79f1" providerId="ADAL" clId="{CD008F7E-6E31-4D40-9C30-EFB9EE91FBBA}" dt="2022-07-04T05:42:22.781" v="1869" actId="478"/>
          <ac:spMkLst>
            <pc:docMk/>
            <pc:sldMk cId="3766282573" sldId="1243"/>
            <ac:spMk id="181" creationId="{ECB429E4-25F9-449C-858F-749723738D18}"/>
          </ac:spMkLst>
        </pc:spChg>
        <pc:spChg chg="del">
          <ac:chgData name="塩谷 晃弘 / Akihiro Shiotani" userId="50aef054-9327-40af-9729-b525352b79f1" providerId="ADAL" clId="{CD008F7E-6E31-4D40-9C30-EFB9EE91FBBA}" dt="2022-07-04T05:42:22.781" v="1869" actId="478"/>
          <ac:spMkLst>
            <pc:docMk/>
            <pc:sldMk cId="3766282573" sldId="1243"/>
            <ac:spMk id="185" creationId="{F934F378-B876-46EE-8269-97010AAAB2CA}"/>
          </ac:spMkLst>
        </pc:spChg>
        <pc:spChg chg="del">
          <ac:chgData name="塩谷 晃弘 / Akihiro Shiotani" userId="50aef054-9327-40af-9729-b525352b79f1" providerId="ADAL" clId="{CD008F7E-6E31-4D40-9C30-EFB9EE91FBBA}" dt="2022-07-04T05:42:22.781" v="1869" actId="478"/>
          <ac:spMkLst>
            <pc:docMk/>
            <pc:sldMk cId="3766282573" sldId="1243"/>
            <ac:spMk id="189" creationId="{401FA397-0FCA-4435-A4BC-A157E1A9E210}"/>
          </ac:spMkLst>
        </pc:spChg>
        <pc:spChg chg="del">
          <ac:chgData name="塩谷 晃弘 / Akihiro Shiotani" userId="50aef054-9327-40af-9729-b525352b79f1" providerId="ADAL" clId="{CD008F7E-6E31-4D40-9C30-EFB9EE91FBBA}" dt="2022-07-04T05:42:22.781" v="1869" actId="478"/>
          <ac:spMkLst>
            <pc:docMk/>
            <pc:sldMk cId="3766282573" sldId="1243"/>
            <ac:spMk id="191" creationId="{14E2585D-66CF-11EF-9C05-E7320DFCC00A}"/>
          </ac:spMkLst>
        </pc:spChg>
        <pc:spChg chg="del">
          <ac:chgData name="塩谷 晃弘 / Akihiro Shiotani" userId="50aef054-9327-40af-9729-b525352b79f1" providerId="ADAL" clId="{CD008F7E-6E31-4D40-9C30-EFB9EE91FBBA}" dt="2022-07-04T05:42:22.781" v="1869" actId="478"/>
          <ac:spMkLst>
            <pc:docMk/>
            <pc:sldMk cId="3766282573" sldId="1243"/>
            <ac:spMk id="192" creationId="{193E9260-5C14-6F96-D4AB-721134BEC0C9}"/>
          </ac:spMkLst>
        </pc:spChg>
        <pc:spChg chg="del">
          <ac:chgData name="塩谷 晃弘 / Akihiro Shiotani" userId="50aef054-9327-40af-9729-b525352b79f1" providerId="ADAL" clId="{CD008F7E-6E31-4D40-9C30-EFB9EE91FBBA}" dt="2022-07-04T05:42:22.781" v="1869" actId="478"/>
          <ac:spMkLst>
            <pc:docMk/>
            <pc:sldMk cId="3766282573" sldId="1243"/>
            <ac:spMk id="193" creationId="{4C58996B-508E-3072-1B9C-DEBB22BFCE1F}"/>
          </ac:spMkLst>
        </pc:spChg>
        <pc:spChg chg="del">
          <ac:chgData name="塩谷 晃弘 / Akihiro Shiotani" userId="50aef054-9327-40af-9729-b525352b79f1" providerId="ADAL" clId="{CD008F7E-6E31-4D40-9C30-EFB9EE91FBBA}" dt="2022-07-04T05:42:22.781" v="1869" actId="478"/>
          <ac:spMkLst>
            <pc:docMk/>
            <pc:sldMk cId="3766282573" sldId="1243"/>
            <ac:spMk id="194" creationId="{3D39C4F4-D84C-19A4-7176-7A4AA9DCAA81}"/>
          </ac:spMkLst>
        </pc:spChg>
        <pc:spChg chg="del">
          <ac:chgData name="塩谷 晃弘 / Akihiro Shiotani" userId="50aef054-9327-40af-9729-b525352b79f1" providerId="ADAL" clId="{CD008F7E-6E31-4D40-9C30-EFB9EE91FBBA}" dt="2022-07-04T05:42:22.781" v="1869" actId="478"/>
          <ac:spMkLst>
            <pc:docMk/>
            <pc:sldMk cId="3766282573" sldId="1243"/>
            <ac:spMk id="195" creationId="{9C6E4388-32F3-52B2-5D3A-BAA434D5D151}"/>
          </ac:spMkLst>
        </pc:spChg>
        <pc:picChg chg="add del mod">
          <ac:chgData name="塩谷 晃弘 / Akihiro Shiotani" userId="50aef054-9327-40af-9729-b525352b79f1" providerId="ADAL" clId="{CD008F7E-6E31-4D40-9C30-EFB9EE91FBBA}" dt="2022-07-04T05:42:34.261" v="1882"/>
          <ac:picMkLst>
            <pc:docMk/>
            <pc:sldMk cId="3766282573" sldId="1243"/>
            <ac:picMk id="4" creationId="{2A7EF84D-BAEF-1CDC-8DA4-54FD4D1F46ED}"/>
          </ac:picMkLst>
        </pc:picChg>
        <pc:picChg chg="add del mod">
          <ac:chgData name="塩谷 晃弘 / Akihiro Shiotani" userId="50aef054-9327-40af-9729-b525352b79f1" providerId="ADAL" clId="{CD008F7E-6E31-4D40-9C30-EFB9EE91FBBA}" dt="2022-07-04T05:42:56.363" v="1889" actId="478"/>
          <ac:picMkLst>
            <pc:docMk/>
            <pc:sldMk cId="3766282573" sldId="1243"/>
            <ac:picMk id="6" creationId="{9384E403-ECEC-7B59-C264-C594C1FC84F2}"/>
          </ac:picMkLst>
        </pc:picChg>
        <pc:picChg chg="add mod">
          <ac:chgData name="塩谷 晃弘 / Akihiro Shiotani" userId="50aef054-9327-40af-9729-b525352b79f1" providerId="ADAL" clId="{CD008F7E-6E31-4D40-9C30-EFB9EE91FBBA}" dt="2022-07-04T05:49:06.739" v="1976" actId="1076"/>
          <ac:picMkLst>
            <pc:docMk/>
            <pc:sldMk cId="3766282573" sldId="1243"/>
            <ac:picMk id="8" creationId="{F8C0ECF4-9A57-ED06-03C4-1078552942FE}"/>
          </ac:picMkLst>
        </pc:picChg>
        <pc:picChg chg="add del mod">
          <ac:chgData name="塩谷 晃弘 / Akihiro Shiotani" userId="50aef054-9327-40af-9729-b525352b79f1" providerId="ADAL" clId="{CD008F7E-6E31-4D40-9C30-EFB9EE91FBBA}" dt="2022-07-04T05:43:24.219" v="1900" actId="478"/>
          <ac:picMkLst>
            <pc:docMk/>
            <pc:sldMk cId="3766282573" sldId="1243"/>
            <ac:picMk id="10" creationId="{050A4CD1-1058-5946-0EF2-70355EB5D331}"/>
          </ac:picMkLst>
        </pc:picChg>
        <pc:picChg chg="del">
          <ac:chgData name="塩谷 晃弘 / Akihiro Shiotani" userId="50aef054-9327-40af-9729-b525352b79f1" providerId="ADAL" clId="{CD008F7E-6E31-4D40-9C30-EFB9EE91FBBA}" dt="2022-07-04T05:42:22.781" v="1869" actId="478"/>
          <ac:picMkLst>
            <pc:docMk/>
            <pc:sldMk cId="3766282573" sldId="1243"/>
            <ac:picMk id="169" creationId="{334925E8-75B3-28D3-BD6B-FD3A5CC678D9}"/>
          </ac:picMkLst>
        </pc:picChg>
      </pc:sldChg>
      <pc:sldChg chg="delSp add del mod">
        <pc:chgData name="塩谷 晃弘 / Akihiro Shiotani" userId="50aef054-9327-40af-9729-b525352b79f1" providerId="ADAL" clId="{CD008F7E-6E31-4D40-9C30-EFB9EE91FBBA}" dt="2022-07-04T07:56:26.358" v="2001" actId="47"/>
        <pc:sldMkLst>
          <pc:docMk/>
          <pc:sldMk cId="281220158" sldId="1244"/>
        </pc:sldMkLst>
        <pc:spChg chg="del">
          <ac:chgData name="塩谷 晃弘 / Akihiro Shiotani" userId="50aef054-9327-40af-9729-b525352b79f1" providerId="ADAL" clId="{CD008F7E-6E31-4D40-9C30-EFB9EE91FBBA}" dt="2022-07-04T05:48:56.090" v="1975" actId="478"/>
          <ac:spMkLst>
            <pc:docMk/>
            <pc:sldMk cId="281220158" sldId="1244"/>
            <ac:spMk id="194" creationId="{3D39C4F4-D84C-19A4-7176-7A4AA9DCAA81}"/>
          </ac:spMkLst>
        </pc:spChg>
      </pc:sldChg>
      <pc:sldChg chg="addSp delSp modSp add mod">
        <pc:chgData name="塩谷 晃弘 / Akihiro Shiotani" userId="50aef054-9327-40af-9729-b525352b79f1" providerId="ADAL" clId="{CD008F7E-6E31-4D40-9C30-EFB9EE91FBBA}" dt="2022-07-04T08:14:59.959" v="3389" actId="1076"/>
        <pc:sldMkLst>
          <pc:docMk/>
          <pc:sldMk cId="2732808256" sldId="1245"/>
        </pc:sldMkLst>
        <pc:spChg chg="mod">
          <ac:chgData name="塩谷 晃弘 / Akihiro Shiotani" userId="50aef054-9327-40af-9729-b525352b79f1" providerId="ADAL" clId="{CD008F7E-6E31-4D40-9C30-EFB9EE91FBBA}" dt="2022-07-04T08:12:39.227" v="3325"/>
          <ac:spMkLst>
            <pc:docMk/>
            <pc:sldMk cId="2732808256" sldId="1245"/>
            <ac:spMk id="2" creationId="{00000000-0000-0000-0000-000000000000}"/>
          </ac:spMkLst>
        </pc:spChg>
        <pc:spChg chg="add del mod">
          <ac:chgData name="塩谷 晃弘 / Akihiro Shiotani" userId="50aef054-9327-40af-9729-b525352b79f1" providerId="ADAL" clId="{CD008F7E-6E31-4D40-9C30-EFB9EE91FBBA}" dt="2022-07-04T05:44:12.882" v="1908"/>
          <ac:spMkLst>
            <pc:docMk/>
            <pc:sldMk cId="2732808256" sldId="1245"/>
            <ac:spMk id="28" creationId="{5DF1C1BB-9B8E-AF4C-E9BC-A2A9622C1901}"/>
          </ac:spMkLst>
        </pc:spChg>
        <pc:spChg chg="add del mod">
          <ac:chgData name="塩谷 晃弘 / Akihiro Shiotani" userId="50aef054-9327-40af-9729-b525352b79f1" providerId="ADAL" clId="{CD008F7E-6E31-4D40-9C30-EFB9EE91FBBA}" dt="2022-07-04T05:44:12.882" v="1908"/>
          <ac:spMkLst>
            <pc:docMk/>
            <pc:sldMk cId="2732808256" sldId="1245"/>
            <ac:spMk id="30" creationId="{7E6C5348-A463-5C14-4C06-89A52EA363E2}"/>
          </ac:spMkLst>
        </pc:spChg>
        <pc:spChg chg="add del mod">
          <ac:chgData name="塩谷 晃弘 / Akihiro Shiotani" userId="50aef054-9327-40af-9729-b525352b79f1" providerId="ADAL" clId="{CD008F7E-6E31-4D40-9C30-EFB9EE91FBBA}" dt="2022-07-04T05:44:12.882" v="1908"/>
          <ac:spMkLst>
            <pc:docMk/>
            <pc:sldMk cId="2732808256" sldId="1245"/>
            <ac:spMk id="32" creationId="{32C1504A-CAA0-3134-7440-7EF65FB1AF53}"/>
          </ac:spMkLst>
        </pc:spChg>
        <pc:spChg chg="add del mod">
          <ac:chgData name="塩谷 晃弘 / Akihiro Shiotani" userId="50aef054-9327-40af-9729-b525352b79f1" providerId="ADAL" clId="{CD008F7E-6E31-4D40-9C30-EFB9EE91FBBA}" dt="2022-07-04T05:44:12.882" v="1908"/>
          <ac:spMkLst>
            <pc:docMk/>
            <pc:sldMk cId="2732808256" sldId="1245"/>
            <ac:spMk id="35" creationId="{AB150836-8B33-27FF-D9F4-6FFBAFE4DC52}"/>
          </ac:spMkLst>
        </pc:spChg>
        <pc:spChg chg="add del mod">
          <ac:chgData name="塩谷 晃弘 / Akihiro Shiotani" userId="50aef054-9327-40af-9729-b525352b79f1" providerId="ADAL" clId="{CD008F7E-6E31-4D40-9C30-EFB9EE91FBBA}" dt="2022-07-04T05:44:12.882" v="1908"/>
          <ac:spMkLst>
            <pc:docMk/>
            <pc:sldMk cId="2732808256" sldId="1245"/>
            <ac:spMk id="36" creationId="{20F99F6F-C526-4340-2BDB-85EDF3BB19C7}"/>
          </ac:spMkLst>
        </pc:spChg>
        <pc:spChg chg="mod">
          <ac:chgData name="塩谷 晃弘 / Akihiro Shiotani" userId="50aef054-9327-40af-9729-b525352b79f1" providerId="ADAL" clId="{CD008F7E-6E31-4D40-9C30-EFB9EE91FBBA}" dt="2022-07-04T05:47:51.311" v="1969" actId="20577"/>
          <ac:spMkLst>
            <pc:docMk/>
            <pc:sldMk cId="2732808256" sldId="1245"/>
            <ac:spMk id="41" creationId="{A3F9C698-D986-63DD-0E20-3724B64E0417}"/>
          </ac:spMkLst>
        </pc:spChg>
        <pc:spChg chg="add del mod">
          <ac:chgData name="塩谷 晃弘 / Akihiro Shiotani" userId="50aef054-9327-40af-9729-b525352b79f1" providerId="ADAL" clId="{CD008F7E-6E31-4D40-9C30-EFB9EE91FBBA}" dt="2022-07-04T05:44:12.882" v="1908"/>
          <ac:spMkLst>
            <pc:docMk/>
            <pc:sldMk cId="2732808256" sldId="1245"/>
            <ac:spMk id="42" creationId="{E82AD930-07CE-5F9F-7E6A-D18A4B6103A2}"/>
          </ac:spMkLst>
        </pc:spChg>
        <pc:spChg chg="add del mod">
          <ac:chgData name="塩谷 晃弘 / Akihiro Shiotani" userId="50aef054-9327-40af-9729-b525352b79f1" providerId="ADAL" clId="{CD008F7E-6E31-4D40-9C30-EFB9EE91FBBA}" dt="2022-07-04T05:44:12.882" v="1908"/>
          <ac:spMkLst>
            <pc:docMk/>
            <pc:sldMk cId="2732808256" sldId="1245"/>
            <ac:spMk id="43" creationId="{033A9E02-E4E3-D2CB-BD4B-A505B4D5942D}"/>
          </ac:spMkLst>
        </pc:spChg>
        <pc:spChg chg="add del mod">
          <ac:chgData name="塩谷 晃弘 / Akihiro Shiotani" userId="50aef054-9327-40af-9729-b525352b79f1" providerId="ADAL" clId="{CD008F7E-6E31-4D40-9C30-EFB9EE91FBBA}" dt="2022-07-04T05:44:12.882" v="1908"/>
          <ac:spMkLst>
            <pc:docMk/>
            <pc:sldMk cId="2732808256" sldId="1245"/>
            <ac:spMk id="46" creationId="{CB68DE1D-449F-20C1-47C4-EC7FDE6367AA}"/>
          </ac:spMkLst>
        </pc:spChg>
        <pc:spChg chg="add del mod">
          <ac:chgData name="塩谷 晃弘 / Akihiro Shiotani" userId="50aef054-9327-40af-9729-b525352b79f1" providerId="ADAL" clId="{CD008F7E-6E31-4D40-9C30-EFB9EE91FBBA}" dt="2022-07-04T05:44:12.882" v="1908"/>
          <ac:spMkLst>
            <pc:docMk/>
            <pc:sldMk cId="2732808256" sldId="1245"/>
            <ac:spMk id="48" creationId="{C7773446-CB6F-999E-2552-E61BF285FED8}"/>
          </ac:spMkLst>
        </pc:spChg>
        <pc:spChg chg="add del mod">
          <ac:chgData name="塩谷 晃弘 / Akihiro Shiotani" userId="50aef054-9327-40af-9729-b525352b79f1" providerId="ADAL" clId="{CD008F7E-6E31-4D40-9C30-EFB9EE91FBBA}" dt="2022-07-04T05:44:12.882" v="1908"/>
          <ac:spMkLst>
            <pc:docMk/>
            <pc:sldMk cId="2732808256" sldId="1245"/>
            <ac:spMk id="49" creationId="{3223E149-FEEC-6443-F0E2-B34C4EB52BAC}"/>
          </ac:spMkLst>
        </pc:spChg>
        <pc:spChg chg="add del mod">
          <ac:chgData name="塩谷 晃弘 / Akihiro Shiotani" userId="50aef054-9327-40af-9729-b525352b79f1" providerId="ADAL" clId="{CD008F7E-6E31-4D40-9C30-EFB9EE91FBBA}" dt="2022-07-04T05:44:12.882" v="1908"/>
          <ac:spMkLst>
            <pc:docMk/>
            <pc:sldMk cId="2732808256" sldId="1245"/>
            <ac:spMk id="51" creationId="{B8C0CC8B-7BB7-1643-FFD5-F7438C81157E}"/>
          </ac:spMkLst>
        </pc:spChg>
        <pc:spChg chg="add del mod">
          <ac:chgData name="塩谷 晃弘 / Akihiro Shiotani" userId="50aef054-9327-40af-9729-b525352b79f1" providerId="ADAL" clId="{CD008F7E-6E31-4D40-9C30-EFB9EE91FBBA}" dt="2022-07-04T05:44:12.882" v="1908"/>
          <ac:spMkLst>
            <pc:docMk/>
            <pc:sldMk cId="2732808256" sldId="1245"/>
            <ac:spMk id="52" creationId="{34FA4096-8758-19EB-E761-C0050E6D7E1E}"/>
          </ac:spMkLst>
        </pc:spChg>
        <pc:spChg chg="add del mod">
          <ac:chgData name="塩谷 晃弘 / Akihiro Shiotani" userId="50aef054-9327-40af-9729-b525352b79f1" providerId="ADAL" clId="{CD008F7E-6E31-4D40-9C30-EFB9EE91FBBA}" dt="2022-07-04T05:44:12.882" v="1908"/>
          <ac:spMkLst>
            <pc:docMk/>
            <pc:sldMk cId="2732808256" sldId="1245"/>
            <ac:spMk id="53" creationId="{9C3D2DB1-B064-867E-5516-94D788A3533D}"/>
          </ac:spMkLst>
        </pc:spChg>
        <pc:spChg chg="add del mod">
          <ac:chgData name="塩谷 晃弘 / Akihiro Shiotani" userId="50aef054-9327-40af-9729-b525352b79f1" providerId="ADAL" clId="{CD008F7E-6E31-4D40-9C30-EFB9EE91FBBA}" dt="2022-07-04T05:44:12.882" v="1908"/>
          <ac:spMkLst>
            <pc:docMk/>
            <pc:sldMk cId="2732808256" sldId="1245"/>
            <ac:spMk id="54" creationId="{B9B9DA6D-1DDB-B212-C481-B122A92E218A}"/>
          </ac:spMkLst>
        </pc:spChg>
        <pc:spChg chg="add del mod">
          <ac:chgData name="塩谷 晃弘 / Akihiro Shiotani" userId="50aef054-9327-40af-9729-b525352b79f1" providerId="ADAL" clId="{CD008F7E-6E31-4D40-9C30-EFB9EE91FBBA}" dt="2022-07-04T05:44:12.882" v="1908"/>
          <ac:spMkLst>
            <pc:docMk/>
            <pc:sldMk cId="2732808256" sldId="1245"/>
            <ac:spMk id="55" creationId="{12AE5B50-A3ED-F884-E0AC-D55F29BCD12B}"/>
          </ac:spMkLst>
        </pc:spChg>
        <pc:spChg chg="add del mod">
          <ac:chgData name="塩谷 晃弘 / Akihiro Shiotani" userId="50aef054-9327-40af-9729-b525352b79f1" providerId="ADAL" clId="{CD008F7E-6E31-4D40-9C30-EFB9EE91FBBA}" dt="2022-07-04T05:44:12.882" v="1908"/>
          <ac:spMkLst>
            <pc:docMk/>
            <pc:sldMk cId="2732808256" sldId="1245"/>
            <ac:spMk id="59" creationId="{C8CCD850-D0E4-FD9B-54EA-6F2D1D7D3873}"/>
          </ac:spMkLst>
        </pc:spChg>
        <pc:spChg chg="add del mod">
          <ac:chgData name="塩谷 晃弘 / Akihiro Shiotani" userId="50aef054-9327-40af-9729-b525352b79f1" providerId="ADAL" clId="{CD008F7E-6E31-4D40-9C30-EFB9EE91FBBA}" dt="2022-07-04T05:44:12.882" v="1908"/>
          <ac:spMkLst>
            <pc:docMk/>
            <pc:sldMk cId="2732808256" sldId="1245"/>
            <ac:spMk id="60" creationId="{20BEA6A8-8AF7-9B47-FAE4-6E9AB0350EF5}"/>
          </ac:spMkLst>
        </pc:spChg>
        <pc:spChg chg="add del mod">
          <ac:chgData name="塩谷 晃弘 / Akihiro Shiotani" userId="50aef054-9327-40af-9729-b525352b79f1" providerId="ADAL" clId="{CD008F7E-6E31-4D40-9C30-EFB9EE91FBBA}" dt="2022-07-04T05:44:46.289" v="1914"/>
          <ac:spMkLst>
            <pc:docMk/>
            <pc:sldMk cId="2732808256" sldId="1245"/>
            <ac:spMk id="65" creationId="{9E435370-657B-7038-8E48-E65F8366DFD0}"/>
          </ac:spMkLst>
        </pc:spChg>
        <pc:spChg chg="add del mod">
          <ac:chgData name="塩谷 晃弘 / Akihiro Shiotani" userId="50aef054-9327-40af-9729-b525352b79f1" providerId="ADAL" clId="{CD008F7E-6E31-4D40-9C30-EFB9EE91FBBA}" dt="2022-07-04T05:44:46.289" v="1914"/>
          <ac:spMkLst>
            <pc:docMk/>
            <pc:sldMk cId="2732808256" sldId="1245"/>
            <ac:spMk id="67" creationId="{030C89AD-095D-D39D-030D-F1B7BDCC9AE6}"/>
          </ac:spMkLst>
        </pc:spChg>
        <pc:spChg chg="add del mod">
          <ac:chgData name="塩谷 晃弘 / Akihiro Shiotani" userId="50aef054-9327-40af-9729-b525352b79f1" providerId="ADAL" clId="{CD008F7E-6E31-4D40-9C30-EFB9EE91FBBA}" dt="2022-07-04T05:44:46.289" v="1914"/>
          <ac:spMkLst>
            <pc:docMk/>
            <pc:sldMk cId="2732808256" sldId="1245"/>
            <ac:spMk id="69" creationId="{108D17E2-4A2F-9FE9-FCEE-07594B42A68A}"/>
          </ac:spMkLst>
        </pc:spChg>
        <pc:spChg chg="add del mod">
          <ac:chgData name="塩谷 晃弘 / Akihiro Shiotani" userId="50aef054-9327-40af-9729-b525352b79f1" providerId="ADAL" clId="{CD008F7E-6E31-4D40-9C30-EFB9EE91FBBA}" dt="2022-07-04T05:44:46.289" v="1914"/>
          <ac:spMkLst>
            <pc:docMk/>
            <pc:sldMk cId="2732808256" sldId="1245"/>
            <ac:spMk id="72" creationId="{2F8BB19D-7189-E45C-42DC-FAA173812075}"/>
          </ac:spMkLst>
        </pc:spChg>
        <pc:spChg chg="add del mod">
          <ac:chgData name="塩谷 晃弘 / Akihiro Shiotani" userId="50aef054-9327-40af-9729-b525352b79f1" providerId="ADAL" clId="{CD008F7E-6E31-4D40-9C30-EFB9EE91FBBA}" dt="2022-07-04T05:44:46.289" v="1914"/>
          <ac:spMkLst>
            <pc:docMk/>
            <pc:sldMk cId="2732808256" sldId="1245"/>
            <ac:spMk id="73" creationId="{46FB791E-4A43-5885-9F13-96252493AF37}"/>
          </ac:spMkLst>
        </pc:spChg>
        <pc:spChg chg="add del mod">
          <ac:chgData name="塩谷 晃弘 / Akihiro Shiotani" userId="50aef054-9327-40af-9729-b525352b79f1" providerId="ADAL" clId="{CD008F7E-6E31-4D40-9C30-EFB9EE91FBBA}" dt="2022-07-04T05:44:46.289" v="1914"/>
          <ac:spMkLst>
            <pc:docMk/>
            <pc:sldMk cId="2732808256" sldId="1245"/>
            <ac:spMk id="75" creationId="{EAE84B55-FD5A-1FC5-9A36-5EFC4F440A38}"/>
          </ac:spMkLst>
        </pc:spChg>
        <pc:spChg chg="add del mod">
          <ac:chgData name="塩谷 晃弘 / Akihiro Shiotani" userId="50aef054-9327-40af-9729-b525352b79f1" providerId="ADAL" clId="{CD008F7E-6E31-4D40-9C30-EFB9EE91FBBA}" dt="2022-07-04T05:44:46.289" v="1914"/>
          <ac:spMkLst>
            <pc:docMk/>
            <pc:sldMk cId="2732808256" sldId="1245"/>
            <ac:spMk id="76" creationId="{358E0201-884C-F573-7344-78DD2ECBFDEF}"/>
          </ac:spMkLst>
        </pc:spChg>
        <pc:spChg chg="add del mod">
          <ac:chgData name="塩谷 晃弘 / Akihiro Shiotani" userId="50aef054-9327-40af-9729-b525352b79f1" providerId="ADAL" clId="{CD008F7E-6E31-4D40-9C30-EFB9EE91FBBA}" dt="2022-07-04T05:44:46.289" v="1914"/>
          <ac:spMkLst>
            <pc:docMk/>
            <pc:sldMk cId="2732808256" sldId="1245"/>
            <ac:spMk id="79" creationId="{AEFB2BC0-8FAC-A78F-C828-4F519112B5D4}"/>
          </ac:spMkLst>
        </pc:spChg>
        <pc:spChg chg="add del mod">
          <ac:chgData name="塩谷 晃弘 / Akihiro Shiotani" userId="50aef054-9327-40af-9729-b525352b79f1" providerId="ADAL" clId="{CD008F7E-6E31-4D40-9C30-EFB9EE91FBBA}" dt="2022-07-04T05:44:46.289" v="1914"/>
          <ac:spMkLst>
            <pc:docMk/>
            <pc:sldMk cId="2732808256" sldId="1245"/>
            <ac:spMk id="81" creationId="{4FCA611D-6DCF-7A93-7E54-ABFC1308BD7B}"/>
          </ac:spMkLst>
        </pc:spChg>
        <pc:spChg chg="add del mod">
          <ac:chgData name="塩谷 晃弘 / Akihiro Shiotani" userId="50aef054-9327-40af-9729-b525352b79f1" providerId="ADAL" clId="{CD008F7E-6E31-4D40-9C30-EFB9EE91FBBA}" dt="2022-07-04T05:44:46.289" v="1914"/>
          <ac:spMkLst>
            <pc:docMk/>
            <pc:sldMk cId="2732808256" sldId="1245"/>
            <ac:spMk id="82" creationId="{95843BFC-A152-C929-889B-20091664811D}"/>
          </ac:spMkLst>
        </pc:spChg>
        <pc:spChg chg="add del mod">
          <ac:chgData name="塩谷 晃弘 / Akihiro Shiotani" userId="50aef054-9327-40af-9729-b525352b79f1" providerId="ADAL" clId="{CD008F7E-6E31-4D40-9C30-EFB9EE91FBBA}" dt="2022-07-04T05:44:46.289" v="1914"/>
          <ac:spMkLst>
            <pc:docMk/>
            <pc:sldMk cId="2732808256" sldId="1245"/>
            <ac:spMk id="84" creationId="{2EB9C913-1F77-0EFD-3547-18425E94FD51}"/>
          </ac:spMkLst>
        </pc:spChg>
        <pc:spChg chg="add del mod">
          <ac:chgData name="塩谷 晃弘 / Akihiro Shiotani" userId="50aef054-9327-40af-9729-b525352b79f1" providerId="ADAL" clId="{CD008F7E-6E31-4D40-9C30-EFB9EE91FBBA}" dt="2022-07-04T05:44:46.289" v="1914"/>
          <ac:spMkLst>
            <pc:docMk/>
            <pc:sldMk cId="2732808256" sldId="1245"/>
            <ac:spMk id="85" creationId="{716F2331-1EB0-D4AC-3A81-A76B554F3AEA}"/>
          </ac:spMkLst>
        </pc:spChg>
        <pc:spChg chg="add del mod">
          <ac:chgData name="塩谷 晃弘 / Akihiro Shiotani" userId="50aef054-9327-40af-9729-b525352b79f1" providerId="ADAL" clId="{CD008F7E-6E31-4D40-9C30-EFB9EE91FBBA}" dt="2022-07-04T05:44:46.289" v="1914"/>
          <ac:spMkLst>
            <pc:docMk/>
            <pc:sldMk cId="2732808256" sldId="1245"/>
            <ac:spMk id="86" creationId="{A201AD5B-CB7B-0809-B099-DE1BB8291515}"/>
          </ac:spMkLst>
        </pc:spChg>
        <pc:spChg chg="add del mod">
          <ac:chgData name="塩谷 晃弘 / Akihiro Shiotani" userId="50aef054-9327-40af-9729-b525352b79f1" providerId="ADAL" clId="{CD008F7E-6E31-4D40-9C30-EFB9EE91FBBA}" dt="2022-07-04T05:44:46.289" v="1914"/>
          <ac:spMkLst>
            <pc:docMk/>
            <pc:sldMk cId="2732808256" sldId="1245"/>
            <ac:spMk id="87" creationId="{E5C9F192-4AF8-F1CD-40B1-EA1F542A0FED}"/>
          </ac:spMkLst>
        </pc:spChg>
        <pc:spChg chg="add del mod">
          <ac:chgData name="塩谷 晃弘 / Akihiro Shiotani" userId="50aef054-9327-40af-9729-b525352b79f1" providerId="ADAL" clId="{CD008F7E-6E31-4D40-9C30-EFB9EE91FBBA}" dt="2022-07-04T05:44:46.289" v="1914"/>
          <ac:spMkLst>
            <pc:docMk/>
            <pc:sldMk cId="2732808256" sldId="1245"/>
            <ac:spMk id="88" creationId="{300A70A0-987E-3728-D422-515ED5A53DCE}"/>
          </ac:spMkLst>
        </pc:spChg>
        <pc:spChg chg="add del mod">
          <ac:chgData name="塩谷 晃弘 / Akihiro Shiotani" userId="50aef054-9327-40af-9729-b525352b79f1" providerId="ADAL" clId="{CD008F7E-6E31-4D40-9C30-EFB9EE91FBBA}" dt="2022-07-04T05:44:46.289" v="1914"/>
          <ac:spMkLst>
            <pc:docMk/>
            <pc:sldMk cId="2732808256" sldId="1245"/>
            <ac:spMk id="92" creationId="{5750BBC3-5610-7DD7-8261-149764C40883}"/>
          </ac:spMkLst>
        </pc:spChg>
        <pc:spChg chg="add del mod">
          <ac:chgData name="塩谷 晃弘 / Akihiro Shiotani" userId="50aef054-9327-40af-9729-b525352b79f1" providerId="ADAL" clId="{CD008F7E-6E31-4D40-9C30-EFB9EE91FBBA}" dt="2022-07-04T05:44:46.289" v="1914"/>
          <ac:spMkLst>
            <pc:docMk/>
            <pc:sldMk cId="2732808256" sldId="1245"/>
            <ac:spMk id="93" creationId="{3052B0E7-3E9A-24A1-82F9-C107B7389A41}"/>
          </ac:spMkLst>
        </pc:spChg>
        <pc:spChg chg="add del mod">
          <ac:chgData name="塩谷 晃弘 / Akihiro Shiotani" userId="50aef054-9327-40af-9729-b525352b79f1" providerId="ADAL" clId="{CD008F7E-6E31-4D40-9C30-EFB9EE91FBBA}" dt="2022-07-04T05:44:50.294" v="1916"/>
          <ac:spMkLst>
            <pc:docMk/>
            <pc:sldMk cId="2732808256" sldId="1245"/>
            <ac:spMk id="97" creationId="{1F98054D-CCBF-8040-6774-CDC31B449A67}"/>
          </ac:spMkLst>
        </pc:spChg>
        <pc:spChg chg="add del mod">
          <ac:chgData name="塩谷 晃弘 / Akihiro Shiotani" userId="50aef054-9327-40af-9729-b525352b79f1" providerId="ADAL" clId="{CD008F7E-6E31-4D40-9C30-EFB9EE91FBBA}" dt="2022-07-04T05:44:50.294" v="1916"/>
          <ac:spMkLst>
            <pc:docMk/>
            <pc:sldMk cId="2732808256" sldId="1245"/>
            <ac:spMk id="99" creationId="{97E8E2B6-4AAD-CE13-6F43-16B161087EB5}"/>
          </ac:spMkLst>
        </pc:spChg>
        <pc:spChg chg="add del mod">
          <ac:chgData name="塩谷 晃弘 / Akihiro Shiotani" userId="50aef054-9327-40af-9729-b525352b79f1" providerId="ADAL" clId="{CD008F7E-6E31-4D40-9C30-EFB9EE91FBBA}" dt="2022-07-04T05:44:50.294" v="1916"/>
          <ac:spMkLst>
            <pc:docMk/>
            <pc:sldMk cId="2732808256" sldId="1245"/>
            <ac:spMk id="101" creationId="{D05C00A4-684C-7029-CFBC-32C8042FACA1}"/>
          </ac:spMkLst>
        </pc:spChg>
        <pc:spChg chg="add del mod">
          <ac:chgData name="塩谷 晃弘 / Akihiro Shiotani" userId="50aef054-9327-40af-9729-b525352b79f1" providerId="ADAL" clId="{CD008F7E-6E31-4D40-9C30-EFB9EE91FBBA}" dt="2022-07-04T05:44:50.294" v="1916"/>
          <ac:spMkLst>
            <pc:docMk/>
            <pc:sldMk cId="2732808256" sldId="1245"/>
            <ac:spMk id="104" creationId="{6DF2284B-E33D-4277-C36D-83D2EF1380D3}"/>
          </ac:spMkLst>
        </pc:spChg>
        <pc:spChg chg="add del mod">
          <ac:chgData name="塩谷 晃弘 / Akihiro Shiotani" userId="50aef054-9327-40af-9729-b525352b79f1" providerId="ADAL" clId="{CD008F7E-6E31-4D40-9C30-EFB9EE91FBBA}" dt="2022-07-04T05:44:50.294" v="1916"/>
          <ac:spMkLst>
            <pc:docMk/>
            <pc:sldMk cId="2732808256" sldId="1245"/>
            <ac:spMk id="105" creationId="{F5AF8847-85CD-C854-CCF7-6C38FFDCFC7A}"/>
          </ac:spMkLst>
        </pc:spChg>
        <pc:spChg chg="add del mod">
          <ac:chgData name="塩谷 晃弘 / Akihiro Shiotani" userId="50aef054-9327-40af-9729-b525352b79f1" providerId="ADAL" clId="{CD008F7E-6E31-4D40-9C30-EFB9EE91FBBA}" dt="2022-07-04T05:44:50.294" v="1916"/>
          <ac:spMkLst>
            <pc:docMk/>
            <pc:sldMk cId="2732808256" sldId="1245"/>
            <ac:spMk id="107" creationId="{FAB34A4E-E376-7934-A39B-94198C82D043}"/>
          </ac:spMkLst>
        </pc:spChg>
        <pc:spChg chg="add del mod">
          <ac:chgData name="塩谷 晃弘 / Akihiro Shiotani" userId="50aef054-9327-40af-9729-b525352b79f1" providerId="ADAL" clId="{CD008F7E-6E31-4D40-9C30-EFB9EE91FBBA}" dt="2022-07-04T05:44:50.294" v="1916"/>
          <ac:spMkLst>
            <pc:docMk/>
            <pc:sldMk cId="2732808256" sldId="1245"/>
            <ac:spMk id="108" creationId="{A7716AD6-813B-12CE-1E12-ABA4CEBF13D5}"/>
          </ac:spMkLst>
        </pc:spChg>
        <pc:spChg chg="add del mod">
          <ac:chgData name="塩谷 晃弘 / Akihiro Shiotani" userId="50aef054-9327-40af-9729-b525352b79f1" providerId="ADAL" clId="{CD008F7E-6E31-4D40-9C30-EFB9EE91FBBA}" dt="2022-07-04T05:44:50.294" v="1916"/>
          <ac:spMkLst>
            <pc:docMk/>
            <pc:sldMk cId="2732808256" sldId="1245"/>
            <ac:spMk id="111" creationId="{31A70CDB-B774-5AD2-C39B-00D2AD647FB4}"/>
          </ac:spMkLst>
        </pc:spChg>
        <pc:spChg chg="add del mod">
          <ac:chgData name="塩谷 晃弘 / Akihiro Shiotani" userId="50aef054-9327-40af-9729-b525352b79f1" providerId="ADAL" clId="{CD008F7E-6E31-4D40-9C30-EFB9EE91FBBA}" dt="2022-07-04T05:44:50.294" v="1916"/>
          <ac:spMkLst>
            <pc:docMk/>
            <pc:sldMk cId="2732808256" sldId="1245"/>
            <ac:spMk id="113" creationId="{7D93D071-616E-26CA-1DC4-C8FDD3C01CC9}"/>
          </ac:spMkLst>
        </pc:spChg>
        <pc:spChg chg="add del mod">
          <ac:chgData name="塩谷 晃弘 / Akihiro Shiotani" userId="50aef054-9327-40af-9729-b525352b79f1" providerId="ADAL" clId="{CD008F7E-6E31-4D40-9C30-EFB9EE91FBBA}" dt="2022-07-04T05:44:50.294" v="1916"/>
          <ac:spMkLst>
            <pc:docMk/>
            <pc:sldMk cId="2732808256" sldId="1245"/>
            <ac:spMk id="114" creationId="{EDA66A7D-4F5C-3FFB-08CA-83408D5CE815}"/>
          </ac:spMkLst>
        </pc:spChg>
        <pc:spChg chg="add del mod">
          <ac:chgData name="塩谷 晃弘 / Akihiro Shiotani" userId="50aef054-9327-40af-9729-b525352b79f1" providerId="ADAL" clId="{CD008F7E-6E31-4D40-9C30-EFB9EE91FBBA}" dt="2022-07-04T05:44:50.294" v="1916"/>
          <ac:spMkLst>
            <pc:docMk/>
            <pc:sldMk cId="2732808256" sldId="1245"/>
            <ac:spMk id="116" creationId="{A9B73A1B-1945-D459-5E27-87A62454A72E}"/>
          </ac:spMkLst>
        </pc:spChg>
        <pc:spChg chg="add del mod">
          <ac:chgData name="塩谷 晃弘 / Akihiro Shiotani" userId="50aef054-9327-40af-9729-b525352b79f1" providerId="ADAL" clId="{CD008F7E-6E31-4D40-9C30-EFB9EE91FBBA}" dt="2022-07-04T05:44:50.294" v="1916"/>
          <ac:spMkLst>
            <pc:docMk/>
            <pc:sldMk cId="2732808256" sldId="1245"/>
            <ac:spMk id="117" creationId="{516A89E1-F195-15E9-DDFA-C4ADCD65E206}"/>
          </ac:spMkLst>
        </pc:spChg>
        <pc:spChg chg="add del mod">
          <ac:chgData name="塩谷 晃弘 / Akihiro Shiotani" userId="50aef054-9327-40af-9729-b525352b79f1" providerId="ADAL" clId="{CD008F7E-6E31-4D40-9C30-EFB9EE91FBBA}" dt="2022-07-04T05:44:50.294" v="1916"/>
          <ac:spMkLst>
            <pc:docMk/>
            <pc:sldMk cId="2732808256" sldId="1245"/>
            <ac:spMk id="118" creationId="{DDBDCFB0-A84F-5758-7B69-D1C36CEFFDAE}"/>
          </ac:spMkLst>
        </pc:spChg>
        <pc:spChg chg="add del mod">
          <ac:chgData name="塩谷 晃弘 / Akihiro Shiotani" userId="50aef054-9327-40af-9729-b525352b79f1" providerId="ADAL" clId="{CD008F7E-6E31-4D40-9C30-EFB9EE91FBBA}" dt="2022-07-04T05:44:50.294" v="1916"/>
          <ac:spMkLst>
            <pc:docMk/>
            <pc:sldMk cId="2732808256" sldId="1245"/>
            <ac:spMk id="119" creationId="{FFA12598-D7E0-D323-62FB-393CFCF8052A}"/>
          </ac:spMkLst>
        </pc:spChg>
        <pc:spChg chg="add del mod">
          <ac:chgData name="塩谷 晃弘 / Akihiro Shiotani" userId="50aef054-9327-40af-9729-b525352b79f1" providerId="ADAL" clId="{CD008F7E-6E31-4D40-9C30-EFB9EE91FBBA}" dt="2022-07-04T05:44:50.294" v="1916"/>
          <ac:spMkLst>
            <pc:docMk/>
            <pc:sldMk cId="2732808256" sldId="1245"/>
            <ac:spMk id="120" creationId="{83380099-D3FD-342D-1B54-E0873403365C}"/>
          </ac:spMkLst>
        </pc:spChg>
        <pc:spChg chg="add del mod">
          <ac:chgData name="塩谷 晃弘 / Akihiro Shiotani" userId="50aef054-9327-40af-9729-b525352b79f1" providerId="ADAL" clId="{CD008F7E-6E31-4D40-9C30-EFB9EE91FBBA}" dt="2022-07-04T05:44:50.294" v="1916"/>
          <ac:spMkLst>
            <pc:docMk/>
            <pc:sldMk cId="2732808256" sldId="1245"/>
            <ac:spMk id="124" creationId="{17463379-5914-AF5A-9D58-3C21F6CA5E52}"/>
          </ac:spMkLst>
        </pc:spChg>
        <pc:spChg chg="add del mod">
          <ac:chgData name="塩谷 晃弘 / Akihiro Shiotani" userId="50aef054-9327-40af-9729-b525352b79f1" providerId="ADAL" clId="{CD008F7E-6E31-4D40-9C30-EFB9EE91FBBA}" dt="2022-07-04T05:44:50.294" v="1916"/>
          <ac:spMkLst>
            <pc:docMk/>
            <pc:sldMk cId="2732808256" sldId="1245"/>
            <ac:spMk id="125" creationId="{A1D762C5-821F-A142-7AB4-D0594FB2A71E}"/>
          </ac:spMkLst>
        </pc:spChg>
        <pc:spChg chg="add del mod">
          <ac:chgData name="塩谷 晃弘 / Akihiro Shiotani" userId="50aef054-9327-40af-9729-b525352b79f1" providerId="ADAL" clId="{CD008F7E-6E31-4D40-9C30-EFB9EE91FBBA}" dt="2022-07-04T05:47:12.326" v="1940"/>
          <ac:spMkLst>
            <pc:docMk/>
            <pc:sldMk cId="2732808256" sldId="1245"/>
            <ac:spMk id="129" creationId="{CB464311-854F-F2D8-488B-25653552E7D5}"/>
          </ac:spMkLst>
        </pc:spChg>
        <pc:spChg chg="add del mod">
          <ac:chgData name="塩谷 晃弘 / Akihiro Shiotani" userId="50aef054-9327-40af-9729-b525352b79f1" providerId="ADAL" clId="{CD008F7E-6E31-4D40-9C30-EFB9EE91FBBA}" dt="2022-07-04T05:47:12.326" v="1940"/>
          <ac:spMkLst>
            <pc:docMk/>
            <pc:sldMk cId="2732808256" sldId="1245"/>
            <ac:spMk id="131" creationId="{04EF02B8-9E52-21F8-64A9-9FAA673DB0D9}"/>
          </ac:spMkLst>
        </pc:spChg>
        <pc:spChg chg="add del mod">
          <ac:chgData name="塩谷 晃弘 / Akihiro Shiotani" userId="50aef054-9327-40af-9729-b525352b79f1" providerId="ADAL" clId="{CD008F7E-6E31-4D40-9C30-EFB9EE91FBBA}" dt="2022-07-04T05:47:12.326" v="1940"/>
          <ac:spMkLst>
            <pc:docMk/>
            <pc:sldMk cId="2732808256" sldId="1245"/>
            <ac:spMk id="133" creationId="{FA2C4BC4-07FB-0302-8E5D-FA5EB0FA3456}"/>
          </ac:spMkLst>
        </pc:spChg>
        <pc:spChg chg="add del mod">
          <ac:chgData name="塩谷 晃弘 / Akihiro Shiotani" userId="50aef054-9327-40af-9729-b525352b79f1" providerId="ADAL" clId="{CD008F7E-6E31-4D40-9C30-EFB9EE91FBBA}" dt="2022-07-04T05:47:12.326" v="1940"/>
          <ac:spMkLst>
            <pc:docMk/>
            <pc:sldMk cId="2732808256" sldId="1245"/>
            <ac:spMk id="136" creationId="{6A8F7DE2-BAA5-48F9-DC5F-893475CFBDFC}"/>
          </ac:spMkLst>
        </pc:spChg>
        <pc:spChg chg="add del mod">
          <ac:chgData name="塩谷 晃弘 / Akihiro Shiotani" userId="50aef054-9327-40af-9729-b525352b79f1" providerId="ADAL" clId="{CD008F7E-6E31-4D40-9C30-EFB9EE91FBBA}" dt="2022-07-04T05:47:12.326" v="1940"/>
          <ac:spMkLst>
            <pc:docMk/>
            <pc:sldMk cId="2732808256" sldId="1245"/>
            <ac:spMk id="137" creationId="{31EAB5CC-2ED7-4E1A-931C-7AD1BE2A67F0}"/>
          </ac:spMkLst>
        </pc:spChg>
        <pc:spChg chg="add del mod">
          <ac:chgData name="塩谷 晃弘 / Akihiro Shiotani" userId="50aef054-9327-40af-9729-b525352b79f1" providerId="ADAL" clId="{CD008F7E-6E31-4D40-9C30-EFB9EE91FBBA}" dt="2022-07-04T05:47:12.326" v="1940"/>
          <ac:spMkLst>
            <pc:docMk/>
            <pc:sldMk cId="2732808256" sldId="1245"/>
            <ac:spMk id="139" creationId="{F07F8AE8-6A48-CADC-DF65-56BEED7BF613}"/>
          </ac:spMkLst>
        </pc:spChg>
        <pc:spChg chg="add del mod">
          <ac:chgData name="塩谷 晃弘 / Akihiro Shiotani" userId="50aef054-9327-40af-9729-b525352b79f1" providerId="ADAL" clId="{CD008F7E-6E31-4D40-9C30-EFB9EE91FBBA}" dt="2022-07-04T05:47:12.326" v="1940"/>
          <ac:spMkLst>
            <pc:docMk/>
            <pc:sldMk cId="2732808256" sldId="1245"/>
            <ac:spMk id="140" creationId="{4DC1A060-4F42-FC31-2319-B36B6AED15E9}"/>
          </ac:spMkLst>
        </pc:spChg>
        <pc:spChg chg="add del mod">
          <ac:chgData name="塩谷 晃弘 / Akihiro Shiotani" userId="50aef054-9327-40af-9729-b525352b79f1" providerId="ADAL" clId="{CD008F7E-6E31-4D40-9C30-EFB9EE91FBBA}" dt="2022-07-04T05:47:12.326" v="1940"/>
          <ac:spMkLst>
            <pc:docMk/>
            <pc:sldMk cId="2732808256" sldId="1245"/>
            <ac:spMk id="143" creationId="{E2FACFBE-A509-6FBA-C929-48C7EDD67584}"/>
          </ac:spMkLst>
        </pc:spChg>
        <pc:spChg chg="add del mod">
          <ac:chgData name="塩谷 晃弘 / Akihiro Shiotani" userId="50aef054-9327-40af-9729-b525352b79f1" providerId="ADAL" clId="{CD008F7E-6E31-4D40-9C30-EFB9EE91FBBA}" dt="2022-07-04T05:47:12.326" v="1940"/>
          <ac:spMkLst>
            <pc:docMk/>
            <pc:sldMk cId="2732808256" sldId="1245"/>
            <ac:spMk id="145" creationId="{EDF68531-838D-75F0-74A6-13FAD2CE615C}"/>
          </ac:spMkLst>
        </pc:spChg>
        <pc:spChg chg="add del mod">
          <ac:chgData name="塩谷 晃弘 / Akihiro Shiotani" userId="50aef054-9327-40af-9729-b525352b79f1" providerId="ADAL" clId="{CD008F7E-6E31-4D40-9C30-EFB9EE91FBBA}" dt="2022-07-04T05:47:12.326" v="1940"/>
          <ac:spMkLst>
            <pc:docMk/>
            <pc:sldMk cId="2732808256" sldId="1245"/>
            <ac:spMk id="146" creationId="{917A59FB-EEE2-FCE5-384B-510CC20022F6}"/>
          </ac:spMkLst>
        </pc:spChg>
        <pc:spChg chg="add del mod">
          <ac:chgData name="塩谷 晃弘 / Akihiro Shiotani" userId="50aef054-9327-40af-9729-b525352b79f1" providerId="ADAL" clId="{CD008F7E-6E31-4D40-9C30-EFB9EE91FBBA}" dt="2022-07-04T05:47:12.326" v="1940"/>
          <ac:spMkLst>
            <pc:docMk/>
            <pc:sldMk cId="2732808256" sldId="1245"/>
            <ac:spMk id="148" creationId="{FAA71D77-D5D4-596C-17F2-EAD6FFF2DD77}"/>
          </ac:spMkLst>
        </pc:spChg>
        <pc:spChg chg="add del mod">
          <ac:chgData name="塩谷 晃弘 / Akihiro Shiotani" userId="50aef054-9327-40af-9729-b525352b79f1" providerId="ADAL" clId="{CD008F7E-6E31-4D40-9C30-EFB9EE91FBBA}" dt="2022-07-04T05:47:12.326" v="1940"/>
          <ac:spMkLst>
            <pc:docMk/>
            <pc:sldMk cId="2732808256" sldId="1245"/>
            <ac:spMk id="149" creationId="{CC186535-56AA-83B1-9B57-F4CA98FA5BE9}"/>
          </ac:spMkLst>
        </pc:spChg>
        <pc:spChg chg="add del mod">
          <ac:chgData name="塩谷 晃弘 / Akihiro Shiotani" userId="50aef054-9327-40af-9729-b525352b79f1" providerId="ADAL" clId="{CD008F7E-6E31-4D40-9C30-EFB9EE91FBBA}" dt="2022-07-04T05:47:12.326" v="1940"/>
          <ac:spMkLst>
            <pc:docMk/>
            <pc:sldMk cId="2732808256" sldId="1245"/>
            <ac:spMk id="150" creationId="{0FC0C006-7CF3-C541-8643-86C62A9D0BBC}"/>
          </ac:spMkLst>
        </pc:spChg>
        <pc:spChg chg="add del mod">
          <ac:chgData name="塩谷 晃弘 / Akihiro Shiotani" userId="50aef054-9327-40af-9729-b525352b79f1" providerId="ADAL" clId="{CD008F7E-6E31-4D40-9C30-EFB9EE91FBBA}" dt="2022-07-04T05:47:12.326" v="1940"/>
          <ac:spMkLst>
            <pc:docMk/>
            <pc:sldMk cId="2732808256" sldId="1245"/>
            <ac:spMk id="151" creationId="{E4362A46-59F2-3821-96B5-10BB33EC50C7}"/>
          </ac:spMkLst>
        </pc:spChg>
        <pc:spChg chg="add del mod">
          <ac:chgData name="塩谷 晃弘 / Akihiro Shiotani" userId="50aef054-9327-40af-9729-b525352b79f1" providerId="ADAL" clId="{CD008F7E-6E31-4D40-9C30-EFB9EE91FBBA}" dt="2022-07-04T05:47:12.326" v="1940"/>
          <ac:spMkLst>
            <pc:docMk/>
            <pc:sldMk cId="2732808256" sldId="1245"/>
            <ac:spMk id="152" creationId="{814D1ADE-C2AD-D487-A138-AC0736400F59}"/>
          </ac:spMkLst>
        </pc:spChg>
        <pc:spChg chg="add del mod">
          <ac:chgData name="塩谷 晃弘 / Akihiro Shiotani" userId="50aef054-9327-40af-9729-b525352b79f1" providerId="ADAL" clId="{CD008F7E-6E31-4D40-9C30-EFB9EE91FBBA}" dt="2022-07-04T05:47:12.326" v="1940"/>
          <ac:spMkLst>
            <pc:docMk/>
            <pc:sldMk cId="2732808256" sldId="1245"/>
            <ac:spMk id="156" creationId="{14A53A84-AE70-87F3-EFE1-C90BFF2B7386}"/>
          </ac:spMkLst>
        </pc:spChg>
        <pc:spChg chg="add del mod">
          <ac:chgData name="塩谷 晃弘 / Akihiro Shiotani" userId="50aef054-9327-40af-9729-b525352b79f1" providerId="ADAL" clId="{CD008F7E-6E31-4D40-9C30-EFB9EE91FBBA}" dt="2022-07-04T05:47:12.326" v="1940"/>
          <ac:spMkLst>
            <pc:docMk/>
            <pc:sldMk cId="2732808256" sldId="1245"/>
            <ac:spMk id="157" creationId="{CD993D84-9543-609A-0B8E-A0A7EC841B3A}"/>
          </ac:spMkLst>
        </pc:spChg>
        <pc:spChg chg="del">
          <ac:chgData name="塩谷 晃弘 / Akihiro Shiotani" userId="50aef054-9327-40af-9729-b525352b79f1" providerId="ADAL" clId="{CD008F7E-6E31-4D40-9C30-EFB9EE91FBBA}" dt="2022-07-04T05:44:04.019" v="1905" actId="478"/>
          <ac:spMkLst>
            <pc:docMk/>
            <pc:sldMk cId="2732808256" sldId="1245"/>
            <ac:spMk id="168" creationId="{BC80A103-8B2D-69D1-4976-0825126611E4}"/>
          </ac:spMkLst>
        </pc:spChg>
        <pc:spChg chg="del">
          <ac:chgData name="塩谷 晃弘 / Akihiro Shiotani" userId="50aef054-9327-40af-9729-b525352b79f1" providerId="ADAL" clId="{CD008F7E-6E31-4D40-9C30-EFB9EE91FBBA}" dt="2022-07-04T05:44:04.019" v="1905" actId="478"/>
          <ac:spMkLst>
            <pc:docMk/>
            <pc:sldMk cId="2732808256" sldId="1245"/>
            <ac:spMk id="170" creationId="{1901AF00-F4FE-4AA7-C6F4-C80CA19E65E8}"/>
          </ac:spMkLst>
        </pc:spChg>
        <pc:spChg chg="del">
          <ac:chgData name="塩谷 晃弘 / Akihiro Shiotani" userId="50aef054-9327-40af-9729-b525352b79f1" providerId="ADAL" clId="{CD008F7E-6E31-4D40-9C30-EFB9EE91FBBA}" dt="2022-07-04T05:44:04.019" v="1905" actId="478"/>
          <ac:spMkLst>
            <pc:docMk/>
            <pc:sldMk cId="2732808256" sldId="1245"/>
            <ac:spMk id="172" creationId="{CB255243-64AB-4AA9-896B-469E51FBDD79}"/>
          </ac:spMkLst>
        </pc:spChg>
        <pc:spChg chg="del">
          <ac:chgData name="塩谷 晃弘 / Akihiro Shiotani" userId="50aef054-9327-40af-9729-b525352b79f1" providerId="ADAL" clId="{CD008F7E-6E31-4D40-9C30-EFB9EE91FBBA}" dt="2022-07-04T05:44:04.019" v="1905" actId="478"/>
          <ac:spMkLst>
            <pc:docMk/>
            <pc:sldMk cId="2732808256" sldId="1245"/>
            <ac:spMk id="173" creationId="{88B0EA85-5557-4358-BD92-E98CED02A34D}"/>
          </ac:spMkLst>
        </pc:spChg>
        <pc:spChg chg="del">
          <ac:chgData name="塩谷 晃弘 / Akihiro Shiotani" userId="50aef054-9327-40af-9729-b525352b79f1" providerId="ADAL" clId="{CD008F7E-6E31-4D40-9C30-EFB9EE91FBBA}" dt="2022-07-04T05:44:04.019" v="1905" actId="478"/>
          <ac:spMkLst>
            <pc:docMk/>
            <pc:sldMk cId="2732808256" sldId="1245"/>
            <ac:spMk id="174" creationId="{691BFE56-9BDC-45E5-90EB-0F46113B4A32}"/>
          </ac:spMkLst>
        </pc:spChg>
        <pc:spChg chg="del">
          <ac:chgData name="塩谷 晃弘 / Akihiro Shiotani" userId="50aef054-9327-40af-9729-b525352b79f1" providerId="ADAL" clId="{CD008F7E-6E31-4D40-9C30-EFB9EE91FBBA}" dt="2022-07-04T05:44:04.019" v="1905" actId="478"/>
          <ac:spMkLst>
            <pc:docMk/>
            <pc:sldMk cId="2732808256" sldId="1245"/>
            <ac:spMk id="175" creationId="{C556E5FC-78E3-4CAB-BA04-079FFA0AD0D9}"/>
          </ac:spMkLst>
        </pc:spChg>
        <pc:spChg chg="del">
          <ac:chgData name="塩谷 晃弘 / Akihiro Shiotani" userId="50aef054-9327-40af-9729-b525352b79f1" providerId="ADAL" clId="{CD008F7E-6E31-4D40-9C30-EFB9EE91FBBA}" dt="2022-07-04T05:44:04.019" v="1905" actId="478"/>
          <ac:spMkLst>
            <pc:docMk/>
            <pc:sldMk cId="2732808256" sldId="1245"/>
            <ac:spMk id="176" creationId="{FEB5A950-C778-4157-A9FA-954ED3817179}"/>
          </ac:spMkLst>
        </pc:spChg>
        <pc:spChg chg="del">
          <ac:chgData name="塩谷 晃弘 / Akihiro Shiotani" userId="50aef054-9327-40af-9729-b525352b79f1" providerId="ADAL" clId="{CD008F7E-6E31-4D40-9C30-EFB9EE91FBBA}" dt="2022-07-04T05:44:04.019" v="1905" actId="478"/>
          <ac:spMkLst>
            <pc:docMk/>
            <pc:sldMk cId="2732808256" sldId="1245"/>
            <ac:spMk id="178" creationId="{A812CA19-146C-48A2-9C5E-66D0BE60922C}"/>
          </ac:spMkLst>
        </pc:spChg>
        <pc:spChg chg="del">
          <ac:chgData name="塩谷 晃弘 / Akihiro Shiotani" userId="50aef054-9327-40af-9729-b525352b79f1" providerId="ADAL" clId="{CD008F7E-6E31-4D40-9C30-EFB9EE91FBBA}" dt="2022-07-04T05:44:04.019" v="1905" actId="478"/>
          <ac:spMkLst>
            <pc:docMk/>
            <pc:sldMk cId="2732808256" sldId="1245"/>
            <ac:spMk id="181" creationId="{ECB429E4-25F9-449C-858F-749723738D18}"/>
          </ac:spMkLst>
        </pc:spChg>
        <pc:spChg chg="del">
          <ac:chgData name="塩谷 晃弘 / Akihiro Shiotani" userId="50aef054-9327-40af-9729-b525352b79f1" providerId="ADAL" clId="{CD008F7E-6E31-4D40-9C30-EFB9EE91FBBA}" dt="2022-07-04T05:44:05.306" v="1906" actId="478"/>
          <ac:spMkLst>
            <pc:docMk/>
            <pc:sldMk cId="2732808256" sldId="1245"/>
            <ac:spMk id="185" creationId="{F934F378-B876-46EE-8269-97010AAAB2CA}"/>
          </ac:spMkLst>
        </pc:spChg>
        <pc:spChg chg="del">
          <ac:chgData name="塩谷 晃弘 / Akihiro Shiotani" userId="50aef054-9327-40af-9729-b525352b79f1" providerId="ADAL" clId="{CD008F7E-6E31-4D40-9C30-EFB9EE91FBBA}" dt="2022-07-04T05:44:04.019" v="1905" actId="478"/>
          <ac:spMkLst>
            <pc:docMk/>
            <pc:sldMk cId="2732808256" sldId="1245"/>
            <ac:spMk id="189" creationId="{401FA397-0FCA-4435-A4BC-A157E1A9E210}"/>
          </ac:spMkLst>
        </pc:spChg>
        <pc:spChg chg="del">
          <ac:chgData name="塩谷 晃弘 / Akihiro Shiotani" userId="50aef054-9327-40af-9729-b525352b79f1" providerId="ADAL" clId="{CD008F7E-6E31-4D40-9C30-EFB9EE91FBBA}" dt="2022-07-04T05:44:04.019" v="1905" actId="478"/>
          <ac:spMkLst>
            <pc:docMk/>
            <pc:sldMk cId="2732808256" sldId="1245"/>
            <ac:spMk id="191" creationId="{14E2585D-66CF-11EF-9C05-E7320DFCC00A}"/>
          </ac:spMkLst>
        </pc:spChg>
        <pc:spChg chg="del">
          <ac:chgData name="塩谷 晃弘 / Akihiro Shiotani" userId="50aef054-9327-40af-9729-b525352b79f1" providerId="ADAL" clId="{CD008F7E-6E31-4D40-9C30-EFB9EE91FBBA}" dt="2022-07-04T05:44:04.019" v="1905" actId="478"/>
          <ac:spMkLst>
            <pc:docMk/>
            <pc:sldMk cId="2732808256" sldId="1245"/>
            <ac:spMk id="192" creationId="{193E9260-5C14-6F96-D4AB-721134BEC0C9}"/>
          </ac:spMkLst>
        </pc:spChg>
        <pc:spChg chg="del">
          <ac:chgData name="塩谷 晃弘 / Akihiro Shiotani" userId="50aef054-9327-40af-9729-b525352b79f1" providerId="ADAL" clId="{CD008F7E-6E31-4D40-9C30-EFB9EE91FBBA}" dt="2022-07-04T05:44:04.019" v="1905" actId="478"/>
          <ac:spMkLst>
            <pc:docMk/>
            <pc:sldMk cId="2732808256" sldId="1245"/>
            <ac:spMk id="193" creationId="{4C58996B-508E-3072-1B9C-DEBB22BFCE1F}"/>
          </ac:spMkLst>
        </pc:spChg>
        <pc:spChg chg="del">
          <ac:chgData name="塩谷 晃弘 / Akihiro Shiotani" userId="50aef054-9327-40af-9729-b525352b79f1" providerId="ADAL" clId="{CD008F7E-6E31-4D40-9C30-EFB9EE91FBBA}" dt="2022-07-04T05:44:04.019" v="1905" actId="478"/>
          <ac:spMkLst>
            <pc:docMk/>
            <pc:sldMk cId="2732808256" sldId="1245"/>
            <ac:spMk id="194" creationId="{3D39C4F4-D84C-19A4-7176-7A4AA9DCAA81}"/>
          </ac:spMkLst>
        </pc:spChg>
        <pc:spChg chg="del">
          <ac:chgData name="塩谷 晃弘 / Akihiro Shiotani" userId="50aef054-9327-40af-9729-b525352b79f1" providerId="ADAL" clId="{CD008F7E-6E31-4D40-9C30-EFB9EE91FBBA}" dt="2022-07-04T05:44:04.019" v="1905" actId="478"/>
          <ac:spMkLst>
            <pc:docMk/>
            <pc:sldMk cId="2732808256" sldId="1245"/>
            <ac:spMk id="195" creationId="{9C6E4388-32F3-52B2-5D3A-BAA434D5D151}"/>
          </ac:spMkLst>
        </pc:spChg>
        <pc:picChg chg="add del mod">
          <ac:chgData name="塩谷 晃弘 / Akihiro Shiotani" userId="50aef054-9327-40af-9729-b525352b79f1" providerId="ADAL" clId="{CD008F7E-6E31-4D40-9C30-EFB9EE91FBBA}" dt="2022-07-04T05:45:39.084" v="1926" actId="478"/>
          <ac:picMkLst>
            <pc:docMk/>
            <pc:sldMk cId="2732808256" sldId="1245"/>
            <ac:picMk id="3" creationId="{6F0B6A93-9E5C-30CB-B416-7593E6EE5587}"/>
          </ac:picMkLst>
        </pc:picChg>
        <pc:picChg chg="add mod">
          <ac:chgData name="塩谷 晃弘 / Akihiro Shiotani" userId="50aef054-9327-40af-9729-b525352b79f1" providerId="ADAL" clId="{CD008F7E-6E31-4D40-9C30-EFB9EE91FBBA}" dt="2022-07-04T08:14:59.959" v="3389" actId="1076"/>
          <ac:picMkLst>
            <pc:docMk/>
            <pc:sldMk cId="2732808256" sldId="1245"/>
            <ac:picMk id="4" creationId="{53218A54-EAF9-F939-B86A-B42971486898}"/>
          </ac:picMkLst>
        </pc:picChg>
        <pc:picChg chg="add del mod">
          <ac:chgData name="塩谷 晃弘 / Akihiro Shiotani" userId="50aef054-9327-40af-9729-b525352b79f1" providerId="ADAL" clId="{CD008F7E-6E31-4D40-9C30-EFB9EE91FBBA}" dt="2022-07-04T05:44:12.882" v="1908"/>
          <ac:picMkLst>
            <pc:docMk/>
            <pc:sldMk cId="2732808256" sldId="1245"/>
            <ac:picMk id="29" creationId="{4E099C4C-2D01-4104-BE0C-17F834BC32BC}"/>
          </ac:picMkLst>
        </pc:picChg>
        <pc:picChg chg="add del mod">
          <ac:chgData name="塩谷 晃弘 / Akihiro Shiotani" userId="50aef054-9327-40af-9729-b525352b79f1" providerId="ADAL" clId="{CD008F7E-6E31-4D40-9C30-EFB9EE91FBBA}" dt="2022-07-04T05:44:12.882" v="1908"/>
          <ac:picMkLst>
            <pc:docMk/>
            <pc:sldMk cId="2732808256" sldId="1245"/>
            <ac:picMk id="31" creationId="{DD091BA4-78B3-01AB-A9E3-FAC7C9B99D3B}"/>
          </ac:picMkLst>
        </pc:picChg>
        <pc:picChg chg="add del mod">
          <ac:chgData name="塩谷 晃弘 / Akihiro Shiotani" userId="50aef054-9327-40af-9729-b525352b79f1" providerId="ADAL" clId="{CD008F7E-6E31-4D40-9C30-EFB9EE91FBBA}" dt="2022-07-04T05:44:12.882" v="1908"/>
          <ac:picMkLst>
            <pc:docMk/>
            <pc:sldMk cId="2732808256" sldId="1245"/>
            <ac:picMk id="37" creationId="{16167DAE-522B-C575-BE2C-8732DF58EDD9}"/>
          </ac:picMkLst>
        </pc:picChg>
        <pc:picChg chg="add del mod">
          <ac:chgData name="塩谷 晃弘 / Akihiro Shiotani" userId="50aef054-9327-40af-9729-b525352b79f1" providerId="ADAL" clId="{CD008F7E-6E31-4D40-9C30-EFB9EE91FBBA}" dt="2022-07-04T05:44:12.882" v="1908"/>
          <ac:picMkLst>
            <pc:docMk/>
            <pc:sldMk cId="2732808256" sldId="1245"/>
            <ac:picMk id="47" creationId="{A44EE99C-D3A9-74AC-4D2D-2414160B401C}"/>
          </ac:picMkLst>
        </pc:picChg>
        <pc:picChg chg="add del mod">
          <ac:chgData name="塩谷 晃弘 / Akihiro Shiotani" userId="50aef054-9327-40af-9729-b525352b79f1" providerId="ADAL" clId="{CD008F7E-6E31-4D40-9C30-EFB9EE91FBBA}" dt="2022-07-04T05:44:12.882" v="1908"/>
          <ac:picMkLst>
            <pc:docMk/>
            <pc:sldMk cId="2732808256" sldId="1245"/>
            <ac:picMk id="50" creationId="{900037F2-08AC-C925-62D2-C3007030C434}"/>
          </ac:picMkLst>
        </pc:picChg>
        <pc:picChg chg="add del mod">
          <ac:chgData name="塩谷 晃弘 / Akihiro Shiotani" userId="50aef054-9327-40af-9729-b525352b79f1" providerId="ADAL" clId="{CD008F7E-6E31-4D40-9C30-EFB9EE91FBBA}" dt="2022-07-04T05:44:12.882" v="1908"/>
          <ac:picMkLst>
            <pc:docMk/>
            <pc:sldMk cId="2732808256" sldId="1245"/>
            <ac:picMk id="57" creationId="{46607012-7968-B289-24FE-4AC68F05D911}"/>
          </ac:picMkLst>
        </pc:picChg>
        <pc:picChg chg="add del mod">
          <ac:chgData name="塩谷 晃弘 / Akihiro Shiotani" userId="50aef054-9327-40af-9729-b525352b79f1" providerId="ADAL" clId="{CD008F7E-6E31-4D40-9C30-EFB9EE91FBBA}" dt="2022-07-04T05:44:12.882" v="1908"/>
          <ac:picMkLst>
            <pc:docMk/>
            <pc:sldMk cId="2732808256" sldId="1245"/>
            <ac:picMk id="58" creationId="{68255D53-E5DB-3F27-6CBE-8877294FD6C3}"/>
          </ac:picMkLst>
        </pc:picChg>
        <pc:picChg chg="add del mod">
          <ac:chgData name="塩谷 晃弘 / Akihiro Shiotani" userId="50aef054-9327-40af-9729-b525352b79f1" providerId="ADAL" clId="{CD008F7E-6E31-4D40-9C30-EFB9EE91FBBA}" dt="2022-07-04T05:44:46.289" v="1914"/>
          <ac:picMkLst>
            <pc:docMk/>
            <pc:sldMk cId="2732808256" sldId="1245"/>
            <ac:picMk id="66" creationId="{1FE4F7FC-DBA8-6AEC-9194-51EB6FBC6EC7}"/>
          </ac:picMkLst>
        </pc:picChg>
        <pc:picChg chg="add del mod">
          <ac:chgData name="塩谷 晃弘 / Akihiro Shiotani" userId="50aef054-9327-40af-9729-b525352b79f1" providerId="ADAL" clId="{CD008F7E-6E31-4D40-9C30-EFB9EE91FBBA}" dt="2022-07-04T05:44:46.289" v="1914"/>
          <ac:picMkLst>
            <pc:docMk/>
            <pc:sldMk cId="2732808256" sldId="1245"/>
            <ac:picMk id="68" creationId="{7A9CA1E2-0F42-6A24-0DD6-EA956E9C41A2}"/>
          </ac:picMkLst>
        </pc:picChg>
        <pc:picChg chg="add del mod">
          <ac:chgData name="塩谷 晃弘 / Akihiro Shiotani" userId="50aef054-9327-40af-9729-b525352b79f1" providerId="ADAL" clId="{CD008F7E-6E31-4D40-9C30-EFB9EE91FBBA}" dt="2022-07-04T05:44:46.289" v="1914"/>
          <ac:picMkLst>
            <pc:docMk/>
            <pc:sldMk cId="2732808256" sldId="1245"/>
            <ac:picMk id="74" creationId="{5AAEABA4-8D35-84DA-8BFE-B52D614CA9B1}"/>
          </ac:picMkLst>
        </pc:picChg>
        <pc:picChg chg="add del mod">
          <ac:chgData name="塩谷 晃弘 / Akihiro Shiotani" userId="50aef054-9327-40af-9729-b525352b79f1" providerId="ADAL" clId="{CD008F7E-6E31-4D40-9C30-EFB9EE91FBBA}" dt="2022-07-04T05:44:46.289" v="1914"/>
          <ac:picMkLst>
            <pc:docMk/>
            <pc:sldMk cId="2732808256" sldId="1245"/>
            <ac:picMk id="80" creationId="{D362CDAF-5704-8AFE-4922-88033725F102}"/>
          </ac:picMkLst>
        </pc:picChg>
        <pc:picChg chg="add del mod">
          <ac:chgData name="塩谷 晃弘 / Akihiro Shiotani" userId="50aef054-9327-40af-9729-b525352b79f1" providerId="ADAL" clId="{CD008F7E-6E31-4D40-9C30-EFB9EE91FBBA}" dt="2022-07-04T05:44:46.289" v="1914"/>
          <ac:picMkLst>
            <pc:docMk/>
            <pc:sldMk cId="2732808256" sldId="1245"/>
            <ac:picMk id="83" creationId="{670DF58B-38BA-CD0D-80DE-D9D53B1A6274}"/>
          </ac:picMkLst>
        </pc:picChg>
        <pc:picChg chg="add del mod">
          <ac:chgData name="塩谷 晃弘 / Akihiro Shiotani" userId="50aef054-9327-40af-9729-b525352b79f1" providerId="ADAL" clId="{CD008F7E-6E31-4D40-9C30-EFB9EE91FBBA}" dt="2022-07-04T05:44:46.289" v="1914"/>
          <ac:picMkLst>
            <pc:docMk/>
            <pc:sldMk cId="2732808256" sldId="1245"/>
            <ac:picMk id="90" creationId="{AE5C9609-E3ED-83EB-7759-5130D7CDEF82}"/>
          </ac:picMkLst>
        </pc:picChg>
        <pc:picChg chg="add del mod">
          <ac:chgData name="塩谷 晃弘 / Akihiro Shiotani" userId="50aef054-9327-40af-9729-b525352b79f1" providerId="ADAL" clId="{CD008F7E-6E31-4D40-9C30-EFB9EE91FBBA}" dt="2022-07-04T05:44:46.289" v="1914"/>
          <ac:picMkLst>
            <pc:docMk/>
            <pc:sldMk cId="2732808256" sldId="1245"/>
            <ac:picMk id="91" creationId="{9B8C9DA2-477A-0057-1A25-627C0EDDF90B}"/>
          </ac:picMkLst>
        </pc:picChg>
        <pc:picChg chg="add del mod">
          <ac:chgData name="塩谷 晃弘 / Akihiro Shiotani" userId="50aef054-9327-40af-9729-b525352b79f1" providerId="ADAL" clId="{CD008F7E-6E31-4D40-9C30-EFB9EE91FBBA}" dt="2022-07-04T05:44:50.294" v="1916"/>
          <ac:picMkLst>
            <pc:docMk/>
            <pc:sldMk cId="2732808256" sldId="1245"/>
            <ac:picMk id="98" creationId="{A5133DEF-C8FE-783C-4E00-42981D9E7206}"/>
          </ac:picMkLst>
        </pc:picChg>
        <pc:picChg chg="add del mod">
          <ac:chgData name="塩谷 晃弘 / Akihiro Shiotani" userId="50aef054-9327-40af-9729-b525352b79f1" providerId="ADAL" clId="{CD008F7E-6E31-4D40-9C30-EFB9EE91FBBA}" dt="2022-07-04T05:44:50.294" v="1916"/>
          <ac:picMkLst>
            <pc:docMk/>
            <pc:sldMk cId="2732808256" sldId="1245"/>
            <ac:picMk id="100" creationId="{31F88FCC-2F31-6434-73D5-3F742C059AEE}"/>
          </ac:picMkLst>
        </pc:picChg>
        <pc:picChg chg="add del mod">
          <ac:chgData name="塩谷 晃弘 / Akihiro Shiotani" userId="50aef054-9327-40af-9729-b525352b79f1" providerId="ADAL" clId="{CD008F7E-6E31-4D40-9C30-EFB9EE91FBBA}" dt="2022-07-04T05:44:50.294" v="1916"/>
          <ac:picMkLst>
            <pc:docMk/>
            <pc:sldMk cId="2732808256" sldId="1245"/>
            <ac:picMk id="106" creationId="{9B0F22E6-1F57-9968-EA93-A3D653D26490}"/>
          </ac:picMkLst>
        </pc:picChg>
        <pc:picChg chg="add del mod">
          <ac:chgData name="塩谷 晃弘 / Akihiro Shiotani" userId="50aef054-9327-40af-9729-b525352b79f1" providerId="ADAL" clId="{CD008F7E-6E31-4D40-9C30-EFB9EE91FBBA}" dt="2022-07-04T05:44:50.294" v="1916"/>
          <ac:picMkLst>
            <pc:docMk/>
            <pc:sldMk cId="2732808256" sldId="1245"/>
            <ac:picMk id="112" creationId="{5D89D2EB-F038-65D3-C425-9B8C471AFCC9}"/>
          </ac:picMkLst>
        </pc:picChg>
        <pc:picChg chg="add del mod">
          <ac:chgData name="塩谷 晃弘 / Akihiro Shiotani" userId="50aef054-9327-40af-9729-b525352b79f1" providerId="ADAL" clId="{CD008F7E-6E31-4D40-9C30-EFB9EE91FBBA}" dt="2022-07-04T05:44:50.294" v="1916"/>
          <ac:picMkLst>
            <pc:docMk/>
            <pc:sldMk cId="2732808256" sldId="1245"/>
            <ac:picMk id="115" creationId="{19019C29-08E5-948E-73FD-E1C41121F74E}"/>
          </ac:picMkLst>
        </pc:picChg>
        <pc:picChg chg="add del mod">
          <ac:chgData name="塩谷 晃弘 / Akihiro Shiotani" userId="50aef054-9327-40af-9729-b525352b79f1" providerId="ADAL" clId="{CD008F7E-6E31-4D40-9C30-EFB9EE91FBBA}" dt="2022-07-04T05:44:50.294" v="1916"/>
          <ac:picMkLst>
            <pc:docMk/>
            <pc:sldMk cId="2732808256" sldId="1245"/>
            <ac:picMk id="122" creationId="{B67FEC89-7791-D2AE-4FD1-29E99005E9A7}"/>
          </ac:picMkLst>
        </pc:picChg>
        <pc:picChg chg="add del mod">
          <ac:chgData name="塩谷 晃弘 / Akihiro Shiotani" userId="50aef054-9327-40af-9729-b525352b79f1" providerId="ADAL" clId="{CD008F7E-6E31-4D40-9C30-EFB9EE91FBBA}" dt="2022-07-04T05:44:50.294" v="1916"/>
          <ac:picMkLst>
            <pc:docMk/>
            <pc:sldMk cId="2732808256" sldId="1245"/>
            <ac:picMk id="123" creationId="{D4EA3B23-99D8-CDBD-802D-AA8EC19F565C}"/>
          </ac:picMkLst>
        </pc:picChg>
        <pc:picChg chg="add del mod">
          <ac:chgData name="塩谷 晃弘 / Akihiro Shiotani" userId="50aef054-9327-40af-9729-b525352b79f1" providerId="ADAL" clId="{CD008F7E-6E31-4D40-9C30-EFB9EE91FBBA}" dt="2022-07-04T05:47:12.326" v="1940"/>
          <ac:picMkLst>
            <pc:docMk/>
            <pc:sldMk cId="2732808256" sldId="1245"/>
            <ac:picMk id="130" creationId="{60B461D4-4056-94AE-DED2-FB3F4F9313D0}"/>
          </ac:picMkLst>
        </pc:picChg>
        <pc:picChg chg="add del mod">
          <ac:chgData name="塩谷 晃弘 / Akihiro Shiotani" userId="50aef054-9327-40af-9729-b525352b79f1" providerId="ADAL" clId="{CD008F7E-6E31-4D40-9C30-EFB9EE91FBBA}" dt="2022-07-04T05:47:12.326" v="1940"/>
          <ac:picMkLst>
            <pc:docMk/>
            <pc:sldMk cId="2732808256" sldId="1245"/>
            <ac:picMk id="132" creationId="{04370418-6D62-7A2D-C586-CE0F1218E03A}"/>
          </ac:picMkLst>
        </pc:picChg>
        <pc:picChg chg="add del mod">
          <ac:chgData name="塩谷 晃弘 / Akihiro Shiotani" userId="50aef054-9327-40af-9729-b525352b79f1" providerId="ADAL" clId="{CD008F7E-6E31-4D40-9C30-EFB9EE91FBBA}" dt="2022-07-04T05:47:12.326" v="1940"/>
          <ac:picMkLst>
            <pc:docMk/>
            <pc:sldMk cId="2732808256" sldId="1245"/>
            <ac:picMk id="138" creationId="{3C3BE82E-8497-AEDF-D5CF-7ACCB68BC747}"/>
          </ac:picMkLst>
        </pc:picChg>
        <pc:picChg chg="add del mod">
          <ac:chgData name="塩谷 晃弘 / Akihiro Shiotani" userId="50aef054-9327-40af-9729-b525352b79f1" providerId="ADAL" clId="{CD008F7E-6E31-4D40-9C30-EFB9EE91FBBA}" dt="2022-07-04T05:47:12.326" v="1940"/>
          <ac:picMkLst>
            <pc:docMk/>
            <pc:sldMk cId="2732808256" sldId="1245"/>
            <ac:picMk id="144" creationId="{9F460904-77CB-5E27-7DBE-EDD0121380F8}"/>
          </ac:picMkLst>
        </pc:picChg>
        <pc:picChg chg="add del mod">
          <ac:chgData name="塩谷 晃弘 / Akihiro Shiotani" userId="50aef054-9327-40af-9729-b525352b79f1" providerId="ADAL" clId="{CD008F7E-6E31-4D40-9C30-EFB9EE91FBBA}" dt="2022-07-04T05:47:12.326" v="1940"/>
          <ac:picMkLst>
            <pc:docMk/>
            <pc:sldMk cId="2732808256" sldId="1245"/>
            <ac:picMk id="147" creationId="{E6ADE4B0-FC97-2F26-7F0F-DADEAB3029A0}"/>
          </ac:picMkLst>
        </pc:picChg>
        <pc:picChg chg="add del mod">
          <ac:chgData name="塩谷 晃弘 / Akihiro Shiotani" userId="50aef054-9327-40af-9729-b525352b79f1" providerId="ADAL" clId="{CD008F7E-6E31-4D40-9C30-EFB9EE91FBBA}" dt="2022-07-04T05:47:12.326" v="1940"/>
          <ac:picMkLst>
            <pc:docMk/>
            <pc:sldMk cId="2732808256" sldId="1245"/>
            <ac:picMk id="154" creationId="{7A164C68-A9C2-C998-CE36-2376996E3984}"/>
          </ac:picMkLst>
        </pc:picChg>
        <pc:picChg chg="add del mod">
          <ac:chgData name="塩谷 晃弘 / Akihiro Shiotani" userId="50aef054-9327-40af-9729-b525352b79f1" providerId="ADAL" clId="{CD008F7E-6E31-4D40-9C30-EFB9EE91FBBA}" dt="2022-07-04T05:47:12.326" v="1940"/>
          <ac:picMkLst>
            <pc:docMk/>
            <pc:sldMk cId="2732808256" sldId="1245"/>
            <ac:picMk id="155" creationId="{3984A1C3-1985-0E4D-59AF-D8A3AF07738F}"/>
          </ac:picMkLst>
        </pc:picChg>
        <pc:picChg chg="del">
          <ac:chgData name="塩谷 晃弘 / Akihiro Shiotani" userId="50aef054-9327-40af-9729-b525352b79f1" providerId="ADAL" clId="{CD008F7E-6E31-4D40-9C30-EFB9EE91FBBA}" dt="2022-07-04T05:44:04.019" v="1905" actId="478"/>
          <ac:picMkLst>
            <pc:docMk/>
            <pc:sldMk cId="2732808256" sldId="1245"/>
            <ac:picMk id="169" creationId="{334925E8-75B3-28D3-BD6B-FD3A5CC678D9}"/>
          </ac:picMkLst>
        </pc:picChg>
        <pc:cxnChg chg="add del mod">
          <ac:chgData name="塩谷 晃弘 / Akihiro Shiotani" userId="50aef054-9327-40af-9729-b525352b79f1" providerId="ADAL" clId="{CD008F7E-6E31-4D40-9C30-EFB9EE91FBBA}" dt="2022-07-04T05:44:12.882" v="1908"/>
          <ac:cxnSpMkLst>
            <pc:docMk/>
            <pc:sldMk cId="2732808256" sldId="1245"/>
            <ac:cxnSpMk id="25" creationId="{145B30DB-E9E6-8C27-33B5-D19A8F42E76A}"/>
          </ac:cxnSpMkLst>
        </pc:cxnChg>
        <pc:cxnChg chg="add del mod">
          <ac:chgData name="塩谷 晃弘 / Akihiro Shiotani" userId="50aef054-9327-40af-9729-b525352b79f1" providerId="ADAL" clId="{CD008F7E-6E31-4D40-9C30-EFB9EE91FBBA}" dt="2022-07-04T05:44:12.882" v="1908"/>
          <ac:cxnSpMkLst>
            <pc:docMk/>
            <pc:sldMk cId="2732808256" sldId="1245"/>
            <ac:cxnSpMk id="26" creationId="{7781B1CB-FB81-461B-D318-B8E0FBB4BE46}"/>
          </ac:cxnSpMkLst>
        </pc:cxnChg>
        <pc:cxnChg chg="add del mod">
          <ac:chgData name="塩谷 晃弘 / Akihiro Shiotani" userId="50aef054-9327-40af-9729-b525352b79f1" providerId="ADAL" clId="{CD008F7E-6E31-4D40-9C30-EFB9EE91FBBA}" dt="2022-07-04T05:44:12.882" v="1908"/>
          <ac:cxnSpMkLst>
            <pc:docMk/>
            <pc:sldMk cId="2732808256" sldId="1245"/>
            <ac:cxnSpMk id="27" creationId="{FD10ADEC-DBDE-659A-3053-A9A48ADAFDEE}"/>
          </ac:cxnSpMkLst>
        </pc:cxnChg>
        <pc:cxnChg chg="add del mod">
          <ac:chgData name="塩谷 晃弘 / Akihiro Shiotani" userId="50aef054-9327-40af-9729-b525352b79f1" providerId="ADAL" clId="{CD008F7E-6E31-4D40-9C30-EFB9EE91FBBA}" dt="2022-07-04T05:44:12.882" v="1908"/>
          <ac:cxnSpMkLst>
            <pc:docMk/>
            <pc:sldMk cId="2732808256" sldId="1245"/>
            <ac:cxnSpMk id="33" creationId="{CA09B19F-C24C-1930-0A13-AC9323A61B72}"/>
          </ac:cxnSpMkLst>
        </pc:cxnChg>
        <pc:cxnChg chg="add del mod">
          <ac:chgData name="塩谷 晃弘 / Akihiro Shiotani" userId="50aef054-9327-40af-9729-b525352b79f1" providerId="ADAL" clId="{CD008F7E-6E31-4D40-9C30-EFB9EE91FBBA}" dt="2022-07-04T05:44:12.882" v="1908"/>
          <ac:cxnSpMkLst>
            <pc:docMk/>
            <pc:sldMk cId="2732808256" sldId="1245"/>
            <ac:cxnSpMk id="34" creationId="{96BD0E9E-22C1-EC0B-D09D-1046660964E4}"/>
          </ac:cxnSpMkLst>
        </pc:cxnChg>
        <pc:cxnChg chg="add del mod">
          <ac:chgData name="塩谷 晃弘 / Akihiro Shiotani" userId="50aef054-9327-40af-9729-b525352b79f1" providerId="ADAL" clId="{CD008F7E-6E31-4D40-9C30-EFB9EE91FBBA}" dt="2022-07-04T05:44:12.882" v="1908"/>
          <ac:cxnSpMkLst>
            <pc:docMk/>
            <pc:sldMk cId="2732808256" sldId="1245"/>
            <ac:cxnSpMk id="44" creationId="{E2C4EBAD-B2C0-123D-060C-A3BBEAC2CEED}"/>
          </ac:cxnSpMkLst>
        </pc:cxnChg>
        <pc:cxnChg chg="add del mod">
          <ac:chgData name="塩谷 晃弘 / Akihiro Shiotani" userId="50aef054-9327-40af-9729-b525352b79f1" providerId="ADAL" clId="{CD008F7E-6E31-4D40-9C30-EFB9EE91FBBA}" dt="2022-07-04T05:44:12.882" v="1908"/>
          <ac:cxnSpMkLst>
            <pc:docMk/>
            <pc:sldMk cId="2732808256" sldId="1245"/>
            <ac:cxnSpMk id="45" creationId="{63925A78-BCB0-3C07-9B6B-031F2D57CC1D}"/>
          </ac:cxnSpMkLst>
        </pc:cxnChg>
        <pc:cxnChg chg="add del mod">
          <ac:chgData name="塩谷 晃弘 / Akihiro Shiotani" userId="50aef054-9327-40af-9729-b525352b79f1" providerId="ADAL" clId="{CD008F7E-6E31-4D40-9C30-EFB9EE91FBBA}" dt="2022-07-04T05:44:12.882" v="1908"/>
          <ac:cxnSpMkLst>
            <pc:docMk/>
            <pc:sldMk cId="2732808256" sldId="1245"/>
            <ac:cxnSpMk id="56" creationId="{5A6C5B9F-EE0B-BFF1-7035-219B6B357710}"/>
          </ac:cxnSpMkLst>
        </pc:cxnChg>
        <pc:cxnChg chg="add del mod">
          <ac:chgData name="塩谷 晃弘 / Akihiro Shiotani" userId="50aef054-9327-40af-9729-b525352b79f1" providerId="ADAL" clId="{CD008F7E-6E31-4D40-9C30-EFB9EE91FBBA}" dt="2022-07-04T05:44:46.289" v="1914"/>
          <ac:cxnSpMkLst>
            <pc:docMk/>
            <pc:sldMk cId="2732808256" sldId="1245"/>
            <ac:cxnSpMk id="61" creationId="{C8C31A00-5744-1CB0-9B31-84CB81411E5A}"/>
          </ac:cxnSpMkLst>
        </pc:cxnChg>
        <pc:cxnChg chg="add del mod">
          <ac:chgData name="塩谷 晃弘 / Akihiro Shiotani" userId="50aef054-9327-40af-9729-b525352b79f1" providerId="ADAL" clId="{CD008F7E-6E31-4D40-9C30-EFB9EE91FBBA}" dt="2022-07-04T05:44:46.289" v="1914"/>
          <ac:cxnSpMkLst>
            <pc:docMk/>
            <pc:sldMk cId="2732808256" sldId="1245"/>
            <ac:cxnSpMk id="63" creationId="{47BC7223-3AF9-1359-09B8-571734A5DE63}"/>
          </ac:cxnSpMkLst>
        </pc:cxnChg>
        <pc:cxnChg chg="add del mod">
          <ac:chgData name="塩谷 晃弘 / Akihiro Shiotani" userId="50aef054-9327-40af-9729-b525352b79f1" providerId="ADAL" clId="{CD008F7E-6E31-4D40-9C30-EFB9EE91FBBA}" dt="2022-07-04T05:44:46.289" v="1914"/>
          <ac:cxnSpMkLst>
            <pc:docMk/>
            <pc:sldMk cId="2732808256" sldId="1245"/>
            <ac:cxnSpMk id="64" creationId="{FB0CB286-7051-60B4-90B0-8F0AA7AE0618}"/>
          </ac:cxnSpMkLst>
        </pc:cxnChg>
        <pc:cxnChg chg="add del mod">
          <ac:chgData name="塩谷 晃弘 / Akihiro Shiotani" userId="50aef054-9327-40af-9729-b525352b79f1" providerId="ADAL" clId="{CD008F7E-6E31-4D40-9C30-EFB9EE91FBBA}" dt="2022-07-04T05:44:46.289" v="1914"/>
          <ac:cxnSpMkLst>
            <pc:docMk/>
            <pc:sldMk cId="2732808256" sldId="1245"/>
            <ac:cxnSpMk id="70" creationId="{6F1AE437-34D9-6561-C617-48230479364C}"/>
          </ac:cxnSpMkLst>
        </pc:cxnChg>
        <pc:cxnChg chg="add del mod">
          <ac:chgData name="塩谷 晃弘 / Akihiro Shiotani" userId="50aef054-9327-40af-9729-b525352b79f1" providerId="ADAL" clId="{CD008F7E-6E31-4D40-9C30-EFB9EE91FBBA}" dt="2022-07-04T05:44:46.289" v="1914"/>
          <ac:cxnSpMkLst>
            <pc:docMk/>
            <pc:sldMk cId="2732808256" sldId="1245"/>
            <ac:cxnSpMk id="71" creationId="{00501F37-94D8-2122-3A54-D0DE58407608}"/>
          </ac:cxnSpMkLst>
        </pc:cxnChg>
        <pc:cxnChg chg="add del mod">
          <ac:chgData name="塩谷 晃弘 / Akihiro Shiotani" userId="50aef054-9327-40af-9729-b525352b79f1" providerId="ADAL" clId="{CD008F7E-6E31-4D40-9C30-EFB9EE91FBBA}" dt="2022-07-04T05:44:46.289" v="1914"/>
          <ac:cxnSpMkLst>
            <pc:docMk/>
            <pc:sldMk cId="2732808256" sldId="1245"/>
            <ac:cxnSpMk id="77" creationId="{5E7AEAC4-FB8C-B00D-6573-A1DC7ED55CD8}"/>
          </ac:cxnSpMkLst>
        </pc:cxnChg>
        <pc:cxnChg chg="add del mod">
          <ac:chgData name="塩谷 晃弘 / Akihiro Shiotani" userId="50aef054-9327-40af-9729-b525352b79f1" providerId="ADAL" clId="{CD008F7E-6E31-4D40-9C30-EFB9EE91FBBA}" dt="2022-07-04T05:44:46.289" v="1914"/>
          <ac:cxnSpMkLst>
            <pc:docMk/>
            <pc:sldMk cId="2732808256" sldId="1245"/>
            <ac:cxnSpMk id="78" creationId="{E7B427F8-A28E-76B0-1C46-3660330C7EF5}"/>
          </ac:cxnSpMkLst>
        </pc:cxnChg>
        <pc:cxnChg chg="add del mod">
          <ac:chgData name="塩谷 晃弘 / Akihiro Shiotani" userId="50aef054-9327-40af-9729-b525352b79f1" providerId="ADAL" clId="{CD008F7E-6E31-4D40-9C30-EFB9EE91FBBA}" dt="2022-07-04T05:44:46.289" v="1914"/>
          <ac:cxnSpMkLst>
            <pc:docMk/>
            <pc:sldMk cId="2732808256" sldId="1245"/>
            <ac:cxnSpMk id="89" creationId="{649C8155-DA96-BBDA-33B2-2FE9C941A031}"/>
          </ac:cxnSpMkLst>
        </pc:cxnChg>
        <pc:cxnChg chg="add del mod">
          <ac:chgData name="塩谷 晃弘 / Akihiro Shiotani" userId="50aef054-9327-40af-9729-b525352b79f1" providerId="ADAL" clId="{CD008F7E-6E31-4D40-9C30-EFB9EE91FBBA}" dt="2022-07-04T05:44:50.294" v="1916"/>
          <ac:cxnSpMkLst>
            <pc:docMk/>
            <pc:sldMk cId="2732808256" sldId="1245"/>
            <ac:cxnSpMk id="94" creationId="{835D1ABF-C5BA-88FE-3F46-A5C38338BBE5}"/>
          </ac:cxnSpMkLst>
        </pc:cxnChg>
        <pc:cxnChg chg="add del mod">
          <ac:chgData name="塩谷 晃弘 / Akihiro Shiotani" userId="50aef054-9327-40af-9729-b525352b79f1" providerId="ADAL" clId="{CD008F7E-6E31-4D40-9C30-EFB9EE91FBBA}" dt="2022-07-04T05:44:50.294" v="1916"/>
          <ac:cxnSpMkLst>
            <pc:docMk/>
            <pc:sldMk cId="2732808256" sldId="1245"/>
            <ac:cxnSpMk id="95" creationId="{0F6EBA33-0B3C-BE68-6BC4-21BCEBA3AB1B}"/>
          </ac:cxnSpMkLst>
        </pc:cxnChg>
        <pc:cxnChg chg="add del mod">
          <ac:chgData name="塩谷 晃弘 / Akihiro Shiotani" userId="50aef054-9327-40af-9729-b525352b79f1" providerId="ADAL" clId="{CD008F7E-6E31-4D40-9C30-EFB9EE91FBBA}" dt="2022-07-04T05:44:50.294" v="1916"/>
          <ac:cxnSpMkLst>
            <pc:docMk/>
            <pc:sldMk cId="2732808256" sldId="1245"/>
            <ac:cxnSpMk id="96" creationId="{6E351AC9-562F-EB3C-E64F-44B7D885751C}"/>
          </ac:cxnSpMkLst>
        </pc:cxnChg>
        <pc:cxnChg chg="add del mod">
          <ac:chgData name="塩谷 晃弘 / Akihiro Shiotani" userId="50aef054-9327-40af-9729-b525352b79f1" providerId="ADAL" clId="{CD008F7E-6E31-4D40-9C30-EFB9EE91FBBA}" dt="2022-07-04T05:44:50.294" v="1916"/>
          <ac:cxnSpMkLst>
            <pc:docMk/>
            <pc:sldMk cId="2732808256" sldId="1245"/>
            <ac:cxnSpMk id="102" creationId="{DD3C00DB-D3D5-DCA3-AD61-9EEABF7AA1A5}"/>
          </ac:cxnSpMkLst>
        </pc:cxnChg>
        <pc:cxnChg chg="add del mod">
          <ac:chgData name="塩谷 晃弘 / Akihiro Shiotani" userId="50aef054-9327-40af-9729-b525352b79f1" providerId="ADAL" clId="{CD008F7E-6E31-4D40-9C30-EFB9EE91FBBA}" dt="2022-07-04T05:44:50.294" v="1916"/>
          <ac:cxnSpMkLst>
            <pc:docMk/>
            <pc:sldMk cId="2732808256" sldId="1245"/>
            <ac:cxnSpMk id="103" creationId="{12AB1A0B-D585-ED69-2AA1-27108D0940B8}"/>
          </ac:cxnSpMkLst>
        </pc:cxnChg>
        <pc:cxnChg chg="add del mod">
          <ac:chgData name="塩谷 晃弘 / Akihiro Shiotani" userId="50aef054-9327-40af-9729-b525352b79f1" providerId="ADAL" clId="{CD008F7E-6E31-4D40-9C30-EFB9EE91FBBA}" dt="2022-07-04T05:44:50.294" v="1916"/>
          <ac:cxnSpMkLst>
            <pc:docMk/>
            <pc:sldMk cId="2732808256" sldId="1245"/>
            <ac:cxnSpMk id="109" creationId="{FA76560A-2C81-3BCD-EE59-B7D04DE58C08}"/>
          </ac:cxnSpMkLst>
        </pc:cxnChg>
        <pc:cxnChg chg="add del mod">
          <ac:chgData name="塩谷 晃弘 / Akihiro Shiotani" userId="50aef054-9327-40af-9729-b525352b79f1" providerId="ADAL" clId="{CD008F7E-6E31-4D40-9C30-EFB9EE91FBBA}" dt="2022-07-04T05:44:50.294" v="1916"/>
          <ac:cxnSpMkLst>
            <pc:docMk/>
            <pc:sldMk cId="2732808256" sldId="1245"/>
            <ac:cxnSpMk id="110" creationId="{A3753F71-9C91-8432-6BBA-E1C3D04A3E8D}"/>
          </ac:cxnSpMkLst>
        </pc:cxnChg>
        <pc:cxnChg chg="add del mod">
          <ac:chgData name="塩谷 晃弘 / Akihiro Shiotani" userId="50aef054-9327-40af-9729-b525352b79f1" providerId="ADAL" clId="{CD008F7E-6E31-4D40-9C30-EFB9EE91FBBA}" dt="2022-07-04T05:44:50.294" v="1916"/>
          <ac:cxnSpMkLst>
            <pc:docMk/>
            <pc:sldMk cId="2732808256" sldId="1245"/>
            <ac:cxnSpMk id="121" creationId="{26CB559C-4630-9F88-36B6-0FA630FA5661}"/>
          </ac:cxnSpMkLst>
        </pc:cxnChg>
        <pc:cxnChg chg="add del mod">
          <ac:chgData name="塩谷 晃弘 / Akihiro Shiotani" userId="50aef054-9327-40af-9729-b525352b79f1" providerId="ADAL" clId="{CD008F7E-6E31-4D40-9C30-EFB9EE91FBBA}" dt="2022-07-04T05:47:12.326" v="1940"/>
          <ac:cxnSpMkLst>
            <pc:docMk/>
            <pc:sldMk cId="2732808256" sldId="1245"/>
            <ac:cxnSpMk id="126" creationId="{21333BAD-A1F8-3226-FBC8-59E76D4AEA89}"/>
          </ac:cxnSpMkLst>
        </pc:cxnChg>
        <pc:cxnChg chg="add del mod">
          <ac:chgData name="塩谷 晃弘 / Akihiro Shiotani" userId="50aef054-9327-40af-9729-b525352b79f1" providerId="ADAL" clId="{CD008F7E-6E31-4D40-9C30-EFB9EE91FBBA}" dt="2022-07-04T05:47:12.326" v="1940"/>
          <ac:cxnSpMkLst>
            <pc:docMk/>
            <pc:sldMk cId="2732808256" sldId="1245"/>
            <ac:cxnSpMk id="127" creationId="{95A5EA62-C5D6-64B8-5349-377A5868F2FA}"/>
          </ac:cxnSpMkLst>
        </pc:cxnChg>
        <pc:cxnChg chg="add del mod">
          <ac:chgData name="塩谷 晃弘 / Akihiro Shiotani" userId="50aef054-9327-40af-9729-b525352b79f1" providerId="ADAL" clId="{CD008F7E-6E31-4D40-9C30-EFB9EE91FBBA}" dt="2022-07-04T05:47:12.326" v="1940"/>
          <ac:cxnSpMkLst>
            <pc:docMk/>
            <pc:sldMk cId="2732808256" sldId="1245"/>
            <ac:cxnSpMk id="128" creationId="{1834338B-382D-412D-F950-3696420DBAFB}"/>
          </ac:cxnSpMkLst>
        </pc:cxnChg>
        <pc:cxnChg chg="add del mod">
          <ac:chgData name="塩谷 晃弘 / Akihiro Shiotani" userId="50aef054-9327-40af-9729-b525352b79f1" providerId="ADAL" clId="{CD008F7E-6E31-4D40-9C30-EFB9EE91FBBA}" dt="2022-07-04T05:47:12.326" v="1940"/>
          <ac:cxnSpMkLst>
            <pc:docMk/>
            <pc:sldMk cId="2732808256" sldId="1245"/>
            <ac:cxnSpMk id="134" creationId="{79932E9A-D21E-2485-E0DA-4B2A78B2B30E}"/>
          </ac:cxnSpMkLst>
        </pc:cxnChg>
        <pc:cxnChg chg="add del mod">
          <ac:chgData name="塩谷 晃弘 / Akihiro Shiotani" userId="50aef054-9327-40af-9729-b525352b79f1" providerId="ADAL" clId="{CD008F7E-6E31-4D40-9C30-EFB9EE91FBBA}" dt="2022-07-04T05:47:12.326" v="1940"/>
          <ac:cxnSpMkLst>
            <pc:docMk/>
            <pc:sldMk cId="2732808256" sldId="1245"/>
            <ac:cxnSpMk id="135" creationId="{23AB06B3-DE48-D89D-F503-4420A67508A2}"/>
          </ac:cxnSpMkLst>
        </pc:cxnChg>
        <pc:cxnChg chg="add del mod">
          <ac:chgData name="塩谷 晃弘 / Akihiro Shiotani" userId="50aef054-9327-40af-9729-b525352b79f1" providerId="ADAL" clId="{CD008F7E-6E31-4D40-9C30-EFB9EE91FBBA}" dt="2022-07-04T05:47:12.326" v="1940"/>
          <ac:cxnSpMkLst>
            <pc:docMk/>
            <pc:sldMk cId="2732808256" sldId="1245"/>
            <ac:cxnSpMk id="141" creationId="{4AE6FC17-4DB5-E241-37AC-0EEE216EBB42}"/>
          </ac:cxnSpMkLst>
        </pc:cxnChg>
        <pc:cxnChg chg="add del mod">
          <ac:chgData name="塩谷 晃弘 / Akihiro Shiotani" userId="50aef054-9327-40af-9729-b525352b79f1" providerId="ADAL" clId="{CD008F7E-6E31-4D40-9C30-EFB9EE91FBBA}" dt="2022-07-04T05:47:12.326" v="1940"/>
          <ac:cxnSpMkLst>
            <pc:docMk/>
            <pc:sldMk cId="2732808256" sldId="1245"/>
            <ac:cxnSpMk id="142" creationId="{38E961AD-1ED6-F7CD-F5C0-7181FFC5A532}"/>
          </ac:cxnSpMkLst>
        </pc:cxnChg>
        <pc:cxnChg chg="add del mod">
          <ac:chgData name="塩谷 晃弘 / Akihiro Shiotani" userId="50aef054-9327-40af-9729-b525352b79f1" providerId="ADAL" clId="{CD008F7E-6E31-4D40-9C30-EFB9EE91FBBA}" dt="2022-07-04T05:47:12.326" v="1940"/>
          <ac:cxnSpMkLst>
            <pc:docMk/>
            <pc:sldMk cId="2732808256" sldId="1245"/>
            <ac:cxnSpMk id="153" creationId="{E87FFD47-2EB6-9621-DFDC-BD7EEF994440}"/>
          </ac:cxnSpMkLst>
        </pc:cxnChg>
      </pc:sldChg>
      <pc:sldChg chg="addSp delSp modSp add mod ord">
        <pc:chgData name="塩谷 晃弘 / Akihiro Shiotani" userId="50aef054-9327-40af-9729-b525352b79f1" providerId="ADAL" clId="{CD008F7E-6E31-4D40-9C30-EFB9EE91FBBA}" dt="2022-07-04T08:11:57.555" v="3304" actId="12"/>
        <pc:sldMkLst>
          <pc:docMk/>
          <pc:sldMk cId="857970559" sldId="1246"/>
        </pc:sldMkLst>
        <pc:spChg chg="add del mod">
          <ac:chgData name="塩谷 晃弘 / Akihiro Shiotani" userId="50aef054-9327-40af-9729-b525352b79f1" providerId="ADAL" clId="{CD008F7E-6E31-4D40-9C30-EFB9EE91FBBA}" dt="2022-07-04T08:10:03.780" v="3293"/>
          <ac:spMkLst>
            <pc:docMk/>
            <pc:sldMk cId="857970559" sldId="1246"/>
            <ac:spMk id="2" creationId="{9CB5695D-422D-8175-20BB-9241DB890B86}"/>
          </ac:spMkLst>
        </pc:spChg>
        <pc:spChg chg="del">
          <ac:chgData name="塩谷 晃弘 / Akihiro Shiotani" userId="50aef054-9327-40af-9729-b525352b79f1" providerId="ADAL" clId="{CD008F7E-6E31-4D40-9C30-EFB9EE91FBBA}" dt="2022-07-04T08:10:00.984" v="3290" actId="478"/>
          <ac:spMkLst>
            <pc:docMk/>
            <pc:sldMk cId="857970559" sldId="1246"/>
            <ac:spMk id="5" creationId="{B220F639-A7D1-AD63-E857-00D559E82108}"/>
          </ac:spMkLst>
        </pc:spChg>
        <pc:spChg chg="add mod">
          <ac:chgData name="塩谷 晃弘 / Akihiro Shiotani" userId="50aef054-9327-40af-9729-b525352b79f1" providerId="ADAL" clId="{CD008F7E-6E31-4D40-9C30-EFB9EE91FBBA}" dt="2022-07-04T07:59:22.630" v="2355" actId="20577"/>
          <ac:spMkLst>
            <pc:docMk/>
            <pc:sldMk cId="857970559" sldId="1246"/>
            <ac:spMk id="15" creationId="{6E34FE95-2167-D992-4399-C23144C04AA8}"/>
          </ac:spMkLst>
        </pc:spChg>
        <pc:spChg chg="add del mod">
          <ac:chgData name="塩谷 晃弘 / Akihiro Shiotani" userId="50aef054-9327-40af-9729-b525352b79f1" providerId="ADAL" clId="{CD008F7E-6E31-4D40-9C30-EFB9EE91FBBA}" dt="2022-07-04T08:10:02.247" v="3292"/>
          <ac:spMkLst>
            <pc:docMk/>
            <pc:sldMk cId="857970559" sldId="1246"/>
            <ac:spMk id="16" creationId="{591DD570-83E1-3FEB-50F0-B7BD0AF43DE0}"/>
          </ac:spMkLst>
        </pc:spChg>
        <pc:spChg chg="add mod">
          <ac:chgData name="塩谷 晃弘 / Akihiro Shiotani" userId="50aef054-9327-40af-9729-b525352b79f1" providerId="ADAL" clId="{CD008F7E-6E31-4D40-9C30-EFB9EE91FBBA}" dt="2022-07-04T08:10:03.780" v="3293"/>
          <ac:spMkLst>
            <pc:docMk/>
            <pc:sldMk cId="857970559" sldId="1246"/>
            <ac:spMk id="17" creationId="{F9A09B0F-233A-86C1-F86A-2FF35A5CE252}"/>
          </ac:spMkLst>
        </pc:spChg>
        <pc:spChg chg="mod">
          <ac:chgData name="塩谷 晃弘 / Akihiro Shiotani" userId="50aef054-9327-40af-9729-b525352b79f1" providerId="ADAL" clId="{CD008F7E-6E31-4D40-9C30-EFB9EE91FBBA}" dt="2022-07-04T07:58:19.996" v="2229" actId="20577"/>
          <ac:spMkLst>
            <pc:docMk/>
            <pc:sldMk cId="857970559" sldId="1246"/>
            <ac:spMk id="35" creationId="{B01AF781-C3FD-7925-F645-2922F8DE24C1}"/>
          </ac:spMkLst>
        </pc:spChg>
        <pc:spChg chg="mod">
          <ac:chgData name="塩谷 晃弘 / Akihiro Shiotani" userId="50aef054-9327-40af-9729-b525352b79f1" providerId="ADAL" clId="{CD008F7E-6E31-4D40-9C30-EFB9EE91FBBA}" dt="2022-07-04T08:11:57.555" v="3304" actId="12"/>
          <ac:spMkLst>
            <pc:docMk/>
            <pc:sldMk cId="857970559" sldId="1246"/>
            <ac:spMk id="38" creationId="{33E904E5-71F9-296D-56EC-2BD9CE4FFC75}"/>
          </ac:spMkLst>
        </pc:spChg>
        <pc:spChg chg="del">
          <ac:chgData name="塩谷 晃弘 / Akihiro Shiotani" userId="50aef054-9327-40af-9729-b525352b79f1" providerId="ADAL" clId="{CD008F7E-6E31-4D40-9C30-EFB9EE91FBBA}" dt="2022-07-04T07:58:37.353" v="2233" actId="478"/>
          <ac:spMkLst>
            <pc:docMk/>
            <pc:sldMk cId="857970559" sldId="1246"/>
            <ac:spMk id="45" creationId="{1F78DAA2-5163-9B89-38FE-877CCD6848BC}"/>
          </ac:spMkLst>
        </pc:spChg>
        <pc:grpChg chg="mod">
          <ac:chgData name="塩谷 晃弘 / Akihiro Shiotani" userId="50aef054-9327-40af-9729-b525352b79f1" providerId="ADAL" clId="{CD008F7E-6E31-4D40-9C30-EFB9EE91FBBA}" dt="2022-07-04T07:59:09.595" v="2333" actId="1035"/>
          <ac:grpSpMkLst>
            <pc:docMk/>
            <pc:sldMk cId="857970559" sldId="1246"/>
            <ac:grpSpMk id="40" creationId="{A4347873-0936-0B8F-1877-21B3B98FB62B}"/>
          </ac:grpSpMkLst>
        </pc:grpChg>
      </pc:sldChg>
      <pc:sldChg chg="add del">
        <pc:chgData name="塩谷 晃弘 / Akihiro Shiotani" userId="50aef054-9327-40af-9729-b525352b79f1" providerId="ADAL" clId="{CD008F7E-6E31-4D40-9C30-EFB9EE91FBBA}" dt="2022-07-04T05:45:45.038" v="1929" actId="2890"/>
        <pc:sldMkLst>
          <pc:docMk/>
          <pc:sldMk cId="1742479556" sldId="1246"/>
        </pc:sldMkLst>
      </pc:sldChg>
      <pc:sldChg chg="modSp add mod ord">
        <pc:chgData name="塩谷 晃弘 / Akihiro Shiotani" userId="50aef054-9327-40af-9729-b525352b79f1" providerId="ADAL" clId="{CD008F7E-6E31-4D40-9C30-EFB9EE91FBBA}" dt="2022-07-04T08:10:31.211" v="3298" actId="207"/>
        <pc:sldMkLst>
          <pc:docMk/>
          <pc:sldMk cId="1968098038" sldId="1247"/>
        </pc:sldMkLst>
        <pc:spChg chg="mod">
          <ac:chgData name="塩谷 晃弘 / Akihiro Shiotani" userId="50aef054-9327-40af-9729-b525352b79f1" providerId="ADAL" clId="{CD008F7E-6E31-4D40-9C30-EFB9EE91FBBA}" dt="2022-07-04T08:10:31.211" v="3298" actId="207"/>
          <ac:spMkLst>
            <pc:docMk/>
            <pc:sldMk cId="1968098038" sldId="1247"/>
            <ac:spMk id="4" creationId="{4734FC7C-1A0B-E457-2F62-2B3C9DB329C7}"/>
          </ac:spMkLst>
        </pc:spChg>
      </pc:sldChg>
      <pc:sldChg chg="add del">
        <pc:chgData name="塩谷 晃弘 / Akihiro Shiotani" userId="50aef054-9327-40af-9729-b525352b79f1" providerId="ADAL" clId="{CD008F7E-6E31-4D40-9C30-EFB9EE91FBBA}" dt="2022-07-04T08:09:12.222" v="3286" actId="2890"/>
        <pc:sldMkLst>
          <pc:docMk/>
          <pc:sldMk cId="3555096421" sldId="1247"/>
        </pc:sldMkLst>
      </pc:sldChg>
      <pc:sldChg chg="add ord">
        <pc:chgData name="塩谷 晃弘 / Akihiro Shiotani" userId="50aef054-9327-40af-9729-b525352b79f1" providerId="ADAL" clId="{CD008F7E-6E31-4D40-9C30-EFB9EE91FBBA}" dt="2022-07-04T08:14:43.368" v="3388"/>
        <pc:sldMkLst>
          <pc:docMk/>
          <pc:sldMk cId="3789877576" sldId="1248"/>
        </pc:sldMkLst>
      </pc:sldChg>
      <pc:sldChg chg="addSp delSp modSp add mod ord">
        <pc:chgData name="塩谷 晃弘 / Akihiro Shiotani" userId="50aef054-9327-40af-9729-b525352b79f1" providerId="ADAL" clId="{CD008F7E-6E31-4D40-9C30-EFB9EE91FBBA}" dt="2022-07-04T23:59:16.082" v="4632" actId="20577"/>
        <pc:sldMkLst>
          <pc:docMk/>
          <pc:sldMk cId="788933140" sldId="1249"/>
        </pc:sldMkLst>
        <pc:spChg chg="mod">
          <ac:chgData name="塩谷 晃弘 / Akihiro Shiotani" userId="50aef054-9327-40af-9729-b525352b79f1" providerId="ADAL" clId="{CD008F7E-6E31-4D40-9C30-EFB9EE91FBBA}" dt="2022-07-04T08:19:20.812" v="3556"/>
          <ac:spMkLst>
            <pc:docMk/>
            <pc:sldMk cId="788933140" sldId="1249"/>
            <ac:spMk id="2" creationId="{00000000-0000-0000-0000-000000000000}"/>
          </ac:spMkLst>
        </pc:spChg>
        <pc:spChg chg="add mod">
          <ac:chgData name="塩谷 晃弘 / Akihiro Shiotani" userId="50aef054-9327-40af-9729-b525352b79f1" providerId="ADAL" clId="{CD008F7E-6E31-4D40-9C30-EFB9EE91FBBA}" dt="2022-07-04T23:59:16.082" v="4632" actId="20577"/>
          <ac:spMkLst>
            <pc:docMk/>
            <pc:sldMk cId="788933140" sldId="1249"/>
            <ac:spMk id="21" creationId="{13DC23FC-677F-2B37-6DD5-0E11E9DD9BBF}"/>
          </ac:spMkLst>
        </pc:spChg>
        <pc:spChg chg="del">
          <ac:chgData name="塩谷 晃弘 / Akihiro Shiotani" userId="50aef054-9327-40af-9729-b525352b79f1" providerId="ADAL" clId="{CD008F7E-6E31-4D40-9C30-EFB9EE91FBBA}" dt="2022-07-04T23:51:30.115" v="3819" actId="478"/>
          <ac:spMkLst>
            <pc:docMk/>
            <pc:sldMk cId="788933140" sldId="1249"/>
            <ac:spMk id="67" creationId="{1B749A45-512F-78F4-71C4-1D0CCDAD6E65}"/>
          </ac:spMkLst>
        </pc:spChg>
        <pc:spChg chg="mod">
          <ac:chgData name="塩谷 晃弘 / Akihiro Shiotani" userId="50aef054-9327-40af-9729-b525352b79f1" providerId="ADAL" clId="{CD008F7E-6E31-4D40-9C30-EFB9EE91FBBA}" dt="2022-07-04T23:55:19.798" v="4321" actId="20577"/>
          <ac:spMkLst>
            <pc:docMk/>
            <pc:sldMk cId="788933140" sldId="1249"/>
            <ac:spMk id="84" creationId="{73ECAFBB-1381-E2AF-A690-A152979B39DC}"/>
          </ac:spMkLst>
        </pc:spChg>
        <pc:spChg chg="mod">
          <ac:chgData name="塩谷 晃弘 / Akihiro Shiotani" userId="50aef054-9327-40af-9729-b525352b79f1" providerId="ADAL" clId="{CD008F7E-6E31-4D40-9C30-EFB9EE91FBBA}" dt="2022-07-04T23:54:56.207" v="4248" actId="20577"/>
          <ac:spMkLst>
            <pc:docMk/>
            <pc:sldMk cId="788933140" sldId="1249"/>
            <ac:spMk id="85" creationId="{4577C261-EB6D-13A0-88A2-C6A12740C911}"/>
          </ac:spMkLst>
        </pc:spChg>
      </pc:sldChg>
    </pc:docChg>
  </pc:docChgLst>
  <pc:docChgLst>
    <pc:chgData name="塩谷 晃弘 / Akihiro Shiotani" userId="50aef054-9327-40af-9729-b525352b79f1" providerId="ADAL" clId="{C8A2631B-731B-42AD-BF53-188019AAD181}"/>
    <pc:docChg chg="undo redo custSel addSld delSld modSld sldOrd modMainMaster">
      <pc:chgData name="塩谷 晃弘 / Akihiro Shiotani" userId="50aef054-9327-40af-9729-b525352b79f1" providerId="ADAL" clId="{C8A2631B-731B-42AD-BF53-188019AAD181}" dt="2022-09-09T04:49:19.239" v="9842" actId="1076"/>
      <pc:docMkLst>
        <pc:docMk/>
      </pc:docMkLst>
      <pc:sldChg chg="modSp mod">
        <pc:chgData name="塩谷 晃弘 / Akihiro Shiotani" userId="50aef054-9327-40af-9729-b525352b79f1" providerId="ADAL" clId="{C8A2631B-731B-42AD-BF53-188019AAD181}" dt="2022-09-06T04:32:16.427" v="16" actId="20577"/>
        <pc:sldMkLst>
          <pc:docMk/>
          <pc:sldMk cId="3136671927" sldId="668"/>
        </pc:sldMkLst>
        <pc:spChg chg="mod">
          <ac:chgData name="塩谷 晃弘 / Akihiro Shiotani" userId="50aef054-9327-40af-9729-b525352b79f1" providerId="ADAL" clId="{C8A2631B-731B-42AD-BF53-188019AAD181}" dt="2022-09-06T04:32:16.427" v="16" actId="20577"/>
          <ac:spMkLst>
            <pc:docMk/>
            <pc:sldMk cId="3136671927" sldId="668"/>
            <ac:spMk id="5" creationId="{00000000-0000-0000-0000-000000000000}"/>
          </ac:spMkLst>
        </pc:spChg>
        <pc:spChg chg="mod">
          <ac:chgData name="塩谷 晃弘 / Akihiro Shiotani" userId="50aef054-9327-40af-9729-b525352b79f1" providerId="ADAL" clId="{C8A2631B-731B-42AD-BF53-188019AAD181}" dt="2022-09-06T04:32:11.901" v="10" actId="20577"/>
          <ac:spMkLst>
            <pc:docMk/>
            <pc:sldMk cId="3136671927" sldId="668"/>
            <ac:spMk id="6" creationId="{00000000-0000-0000-0000-000000000000}"/>
          </ac:spMkLst>
        </pc:spChg>
      </pc:sldChg>
      <pc:sldChg chg="addSp delSp modSp mod">
        <pc:chgData name="塩谷 晃弘 / Akihiro Shiotani" userId="50aef054-9327-40af-9729-b525352b79f1" providerId="ADAL" clId="{C8A2631B-731B-42AD-BF53-188019AAD181}" dt="2022-09-09T02:47:34.019" v="8366" actId="1076"/>
        <pc:sldMkLst>
          <pc:docMk/>
          <pc:sldMk cId="3676189065" sldId="1250"/>
        </pc:sldMkLst>
        <pc:spChg chg="add mod">
          <ac:chgData name="塩谷 晃弘 / Akihiro Shiotani" userId="50aef054-9327-40af-9729-b525352b79f1" providerId="ADAL" clId="{C8A2631B-731B-42AD-BF53-188019AAD181}" dt="2022-09-09T02:45:09.522" v="8188" actId="1076"/>
          <ac:spMkLst>
            <pc:docMk/>
            <pc:sldMk cId="3676189065" sldId="1250"/>
            <ac:spMk id="4" creationId="{614298B8-FE7E-F518-1BC5-5AE909C8C3A1}"/>
          </ac:spMkLst>
        </pc:spChg>
        <pc:spChg chg="add mod">
          <ac:chgData name="塩谷 晃弘 / Akihiro Shiotani" userId="50aef054-9327-40af-9729-b525352b79f1" providerId="ADAL" clId="{C8A2631B-731B-42AD-BF53-188019AAD181}" dt="2022-09-09T02:45:48.622" v="8237" actId="1076"/>
          <ac:spMkLst>
            <pc:docMk/>
            <pc:sldMk cId="3676189065" sldId="1250"/>
            <ac:spMk id="6" creationId="{FC69644F-0D57-CCA2-F565-336425FA49F5}"/>
          </ac:spMkLst>
        </pc:spChg>
        <pc:spChg chg="add mod">
          <ac:chgData name="塩谷 晃弘 / Akihiro Shiotani" userId="50aef054-9327-40af-9729-b525352b79f1" providerId="ADAL" clId="{C8A2631B-731B-42AD-BF53-188019AAD181}" dt="2022-09-09T02:46:39.365" v="8301" actId="20577"/>
          <ac:spMkLst>
            <pc:docMk/>
            <pc:sldMk cId="3676189065" sldId="1250"/>
            <ac:spMk id="10" creationId="{040CA0AE-39BA-419E-BDFD-874E89113229}"/>
          </ac:spMkLst>
        </pc:spChg>
        <pc:spChg chg="add mod">
          <ac:chgData name="塩谷 晃弘 / Akihiro Shiotani" userId="50aef054-9327-40af-9729-b525352b79f1" providerId="ADAL" clId="{C8A2631B-731B-42AD-BF53-188019AAD181}" dt="2022-09-09T02:47:34.019" v="8366" actId="1076"/>
          <ac:spMkLst>
            <pc:docMk/>
            <pc:sldMk cId="3676189065" sldId="1250"/>
            <ac:spMk id="15" creationId="{B2EA06C5-BFE5-223B-FED6-9DB2C57ED307}"/>
          </ac:spMkLst>
        </pc:spChg>
        <pc:spChg chg="add mod">
          <ac:chgData name="塩谷 晃弘 / Akihiro Shiotani" userId="50aef054-9327-40af-9729-b525352b79f1" providerId="ADAL" clId="{C8A2631B-731B-42AD-BF53-188019AAD181}" dt="2022-09-09T02:47:25.592" v="8350" actId="1036"/>
          <ac:spMkLst>
            <pc:docMk/>
            <pc:sldMk cId="3676189065" sldId="1250"/>
            <ac:spMk id="18" creationId="{E0390B24-E457-6F90-8818-106D4777CA92}"/>
          </ac:spMkLst>
        </pc:spChg>
        <pc:spChg chg="mod">
          <ac:chgData name="塩谷 晃弘 / Akihiro Shiotani" userId="50aef054-9327-40af-9729-b525352b79f1" providerId="ADAL" clId="{C8A2631B-731B-42AD-BF53-188019AAD181}" dt="2022-09-09T02:45:50.991" v="8238" actId="1076"/>
          <ac:spMkLst>
            <pc:docMk/>
            <pc:sldMk cId="3676189065" sldId="1250"/>
            <ac:spMk id="25" creationId="{3C541277-ADE5-ED10-3D41-861462D533CB}"/>
          </ac:spMkLst>
        </pc:spChg>
        <pc:cxnChg chg="add mod">
          <ac:chgData name="塩谷 晃弘 / Akihiro Shiotani" userId="50aef054-9327-40af-9729-b525352b79f1" providerId="ADAL" clId="{C8A2631B-731B-42AD-BF53-188019AAD181}" dt="2022-09-09T02:45:20.804" v="8191" actId="14100"/>
          <ac:cxnSpMkLst>
            <pc:docMk/>
            <pc:sldMk cId="3676189065" sldId="1250"/>
            <ac:cxnSpMk id="2" creationId="{23A55FA7-FD44-8490-4324-EA3F88AFB6C1}"/>
          </ac:cxnSpMkLst>
        </pc:cxnChg>
        <pc:cxnChg chg="add mod">
          <ac:chgData name="塩谷 晃弘 / Akihiro Shiotani" userId="50aef054-9327-40af-9729-b525352b79f1" providerId="ADAL" clId="{C8A2631B-731B-42AD-BF53-188019AAD181}" dt="2022-09-09T02:47:00.085" v="8303" actId="1076"/>
          <ac:cxnSpMkLst>
            <pc:docMk/>
            <pc:sldMk cId="3676189065" sldId="1250"/>
            <ac:cxnSpMk id="13" creationId="{8B9063A3-C469-2FCD-5C86-2931971885FE}"/>
          </ac:cxnSpMkLst>
        </pc:cxnChg>
        <pc:cxnChg chg="mod">
          <ac:chgData name="塩谷 晃弘 / Akihiro Shiotani" userId="50aef054-9327-40af-9729-b525352b79f1" providerId="ADAL" clId="{C8A2631B-731B-42AD-BF53-188019AAD181}" dt="2022-09-09T02:20:48.736" v="7697" actId="14100"/>
          <ac:cxnSpMkLst>
            <pc:docMk/>
            <pc:sldMk cId="3676189065" sldId="1250"/>
            <ac:cxnSpMk id="16" creationId="{2E9E34AF-6F08-ECD1-B7E3-90B7125B5C3D}"/>
          </ac:cxnSpMkLst>
        </pc:cxnChg>
        <pc:cxnChg chg="add mod">
          <ac:chgData name="塩谷 晃弘 / Akihiro Shiotani" userId="50aef054-9327-40af-9729-b525352b79f1" providerId="ADAL" clId="{C8A2631B-731B-42AD-BF53-188019AAD181}" dt="2022-09-09T02:47:15.930" v="8333" actId="1038"/>
          <ac:cxnSpMkLst>
            <pc:docMk/>
            <pc:sldMk cId="3676189065" sldId="1250"/>
            <ac:cxnSpMk id="17" creationId="{DE46F121-1237-A8ED-80A4-4D3A6DFDC80A}"/>
          </ac:cxnSpMkLst>
        </pc:cxnChg>
        <pc:cxnChg chg="del">
          <ac:chgData name="塩谷 晃弘 / Akihiro Shiotani" userId="50aef054-9327-40af-9729-b525352b79f1" providerId="ADAL" clId="{C8A2631B-731B-42AD-BF53-188019AAD181}" dt="2022-09-09T02:47:10.259" v="8306" actId="478"/>
          <ac:cxnSpMkLst>
            <pc:docMk/>
            <pc:sldMk cId="3676189065" sldId="1250"/>
            <ac:cxnSpMk id="19" creationId="{33E07E01-1BD0-8E7F-E818-76A843F45C34}"/>
          </ac:cxnSpMkLst>
        </pc:cxnChg>
        <pc:cxnChg chg="mod">
          <ac:chgData name="塩谷 晃弘 / Akihiro Shiotani" userId="50aef054-9327-40af-9729-b525352b79f1" providerId="ADAL" clId="{C8A2631B-731B-42AD-BF53-188019AAD181}" dt="2022-09-09T02:20:44.076" v="7696" actId="14100"/>
          <ac:cxnSpMkLst>
            <pc:docMk/>
            <pc:sldMk cId="3676189065" sldId="1250"/>
            <ac:cxnSpMk id="35" creationId="{0F7A193B-76B1-835B-D857-94FE0AFFADBE}"/>
          </ac:cxnSpMkLst>
        </pc:cxnChg>
      </pc:sldChg>
      <pc:sldChg chg="addSp delSp modSp add mod ord">
        <pc:chgData name="塩谷 晃弘 / Akihiro Shiotani" userId="50aef054-9327-40af-9729-b525352b79f1" providerId="ADAL" clId="{C8A2631B-731B-42AD-BF53-188019AAD181}" dt="2022-09-08T04:19:55.725" v="1547" actId="478"/>
        <pc:sldMkLst>
          <pc:docMk/>
          <pc:sldMk cId="2609000467" sldId="1255"/>
        </pc:sldMkLst>
        <pc:spChg chg="mod">
          <ac:chgData name="塩谷 晃弘 / Akihiro Shiotani" userId="50aef054-9327-40af-9729-b525352b79f1" providerId="ADAL" clId="{C8A2631B-731B-42AD-BF53-188019AAD181}" dt="2022-09-08T04:10:53.375" v="1291"/>
          <ac:spMkLst>
            <pc:docMk/>
            <pc:sldMk cId="2609000467" sldId="1255"/>
            <ac:spMk id="2" creationId="{00000000-0000-0000-0000-000000000000}"/>
          </ac:spMkLst>
        </pc:spChg>
        <pc:spChg chg="add del">
          <ac:chgData name="塩谷 晃弘 / Akihiro Shiotani" userId="50aef054-9327-40af-9729-b525352b79f1" providerId="ADAL" clId="{C8A2631B-731B-42AD-BF53-188019AAD181}" dt="2022-09-08T04:19:55.725" v="1547" actId="478"/>
          <ac:spMkLst>
            <pc:docMk/>
            <pc:sldMk cId="2609000467" sldId="1255"/>
            <ac:spMk id="4" creationId="{308FD7B3-34BF-B8AD-57DA-38D80DBAED80}"/>
          </ac:spMkLst>
        </pc:spChg>
      </pc:sldChg>
      <pc:sldChg chg="modSp mod ord">
        <pc:chgData name="塩谷 晃弘 / Akihiro Shiotani" userId="50aef054-9327-40af-9729-b525352b79f1" providerId="ADAL" clId="{C8A2631B-731B-42AD-BF53-188019AAD181}" dt="2022-09-09T04:26:51.043" v="9312" actId="1036"/>
        <pc:sldMkLst>
          <pc:docMk/>
          <pc:sldMk cId="747987359" sldId="1256"/>
        </pc:sldMkLst>
        <pc:spChg chg="mod">
          <ac:chgData name="塩谷 晃弘 / Akihiro Shiotani" userId="50aef054-9327-40af-9729-b525352b79f1" providerId="ADAL" clId="{C8A2631B-731B-42AD-BF53-188019AAD181}" dt="2022-09-09T02:38:56.687" v="7742"/>
          <ac:spMkLst>
            <pc:docMk/>
            <pc:sldMk cId="747987359" sldId="1256"/>
            <ac:spMk id="2" creationId="{00000000-0000-0000-0000-000000000000}"/>
          </ac:spMkLst>
        </pc:spChg>
        <pc:spChg chg="mod">
          <ac:chgData name="塩谷 晃弘 / Akihiro Shiotani" userId="50aef054-9327-40af-9729-b525352b79f1" providerId="ADAL" clId="{C8A2631B-731B-42AD-BF53-188019AAD181}" dt="2022-09-09T04:26:51.043" v="9312" actId="1036"/>
          <ac:spMkLst>
            <pc:docMk/>
            <pc:sldMk cId="747987359" sldId="1256"/>
            <ac:spMk id="8" creationId="{C6F8C7CC-F50A-E1E2-CC64-C1FF85D253BE}"/>
          </ac:spMkLst>
        </pc:spChg>
        <pc:spChg chg="mod">
          <ac:chgData name="塩谷 晃弘 / Akihiro Shiotani" userId="50aef054-9327-40af-9729-b525352b79f1" providerId="ADAL" clId="{C8A2631B-731B-42AD-BF53-188019AAD181}" dt="2022-09-09T04:26:25.682" v="9304" actId="20577"/>
          <ac:spMkLst>
            <pc:docMk/>
            <pc:sldMk cId="747987359" sldId="1256"/>
            <ac:spMk id="12" creationId="{F947720F-05F9-810B-31E1-19BE573A85DB}"/>
          </ac:spMkLst>
        </pc:spChg>
        <pc:grpChg chg="mod">
          <ac:chgData name="塩谷 晃弘 / Akihiro Shiotani" userId="50aef054-9327-40af-9729-b525352b79f1" providerId="ADAL" clId="{C8A2631B-731B-42AD-BF53-188019AAD181}" dt="2022-09-09T04:26:51.043" v="9312" actId="1036"/>
          <ac:grpSpMkLst>
            <pc:docMk/>
            <pc:sldMk cId="747987359" sldId="1256"/>
            <ac:grpSpMk id="3" creationId="{5D6188AF-5048-8732-CB03-8B85E2C4C328}"/>
          </ac:grpSpMkLst>
        </pc:grpChg>
      </pc:sldChg>
      <pc:sldChg chg="modSp add mod ord">
        <pc:chgData name="塩谷 晃弘 / Akihiro Shiotani" userId="50aef054-9327-40af-9729-b525352b79f1" providerId="ADAL" clId="{C8A2631B-731B-42AD-BF53-188019AAD181}" dt="2022-09-08T04:10:59.792" v="1292"/>
        <pc:sldMkLst>
          <pc:docMk/>
          <pc:sldMk cId="1140432848" sldId="1263"/>
        </pc:sldMkLst>
        <pc:spChg chg="mod">
          <ac:chgData name="塩谷 晃弘 / Akihiro Shiotani" userId="50aef054-9327-40af-9729-b525352b79f1" providerId="ADAL" clId="{C8A2631B-731B-42AD-BF53-188019AAD181}" dt="2022-09-08T04:10:59.792" v="1292"/>
          <ac:spMkLst>
            <pc:docMk/>
            <pc:sldMk cId="1140432848" sldId="1263"/>
            <ac:spMk id="2" creationId="{00000000-0000-0000-0000-000000000000}"/>
          </ac:spMkLst>
        </pc:spChg>
      </pc:sldChg>
      <pc:sldChg chg="addSp delSp modSp mod">
        <pc:chgData name="塩谷 晃弘 / Akihiro Shiotani" userId="50aef054-9327-40af-9729-b525352b79f1" providerId="ADAL" clId="{C8A2631B-731B-42AD-BF53-188019AAD181}" dt="2022-09-06T06:41:32.488" v="318" actId="1076"/>
        <pc:sldMkLst>
          <pc:docMk/>
          <pc:sldMk cId="3020361379" sldId="1275"/>
        </pc:sldMkLst>
        <pc:spChg chg="del">
          <ac:chgData name="塩谷 晃弘 / Akihiro Shiotani" userId="50aef054-9327-40af-9729-b525352b79f1" providerId="ADAL" clId="{C8A2631B-731B-42AD-BF53-188019AAD181}" dt="2022-09-06T04:58:36.541" v="100" actId="478"/>
          <ac:spMkLst>
            <pc:docMk/>
            <pc:sldMk cId="3020361379" sldId="1275"/>
            <ac:spMk id="5" creationId="{E54481C3-EACB-89EC-3D23-AF7A17A8726E}"/>
          </ac:spMkLst>
        </pc:spChg>
        <pc:spChg chg="add mod">
          <ac:chgData name="塩谷 晃弘 / Akihiro Shiotani" userId="50aef054-9327-40af-9729-b525352b79f1" providerId="ADAL" clId="{C8A2631B-731B-42AD-BF53-188019AAD181}" dt="2022-09-06T06:39:35.072" v="275" actId="1035"/>
          <ac:spMkLst>
            <pc:docMk/>
            <pc:sldMk cId="3020361379" sldId="1275"/>
            <ac:spMk id="10" creationId="{3A3B0624-B6ED-7788-4496-418DF4675893}"/>
          </ac:spMkLst>
        </pc:spChg>
        <pc:spChg chg="add mod">
          <ac:chgData name="塩谷 晃弘 / Akihiro Shiotani" userId="50aef054-9327-40af-9729-b525352b79f1" providerId="ADAL" clId="{C8A2631B-731B-42AD-BF53-188019AAD181}" dt="2022-09-06T06:40:49.438" v="285" actId="1036"/>
          <ac:spMkLst>
            <pc:docMk/>
            <pc:sldMk cId="3020361379" sldId="1275"/>
            <ac:spMk id="11" creationId="{960C8A31-EF02-838E-30B6-7078282E5693}"/>
          </ac:spMkLst>
        </pc:spChg>
        <pc:spChg chg="del">
          <ac:chgData name="塩谷 晃弘 / Akihiro Shiotani" userId="50aef054-9327-40af-9729-b525352b79f1" providerId="ADAL" clId="{C8A2631B-731B-42AD-BF53-188019AAD181}" dt="2022-09-06T04:58:36.541" v="100" actId="478"/>
          <ac:spMkLst>
            <pc:docMk/>
            <pc:sldMk cId="3020361379" sldId="1275"/>
            <ac:spMk id="13" creationId="{84493206-73BD-CF64-0883-65F2DE3915CE}"/>
          </ac:spMkLst>
        </pc:spChg>
        <pc:spChg chg="add mod">
          <ac:chgData name="塩谷 晃弘 / Akihiro Shiotani" userId="50aef054-9327-40af-9729-b525352b79f1" providerId="ADAL" clId="{C8A2631B-731B-42AD-BF53-188019AAD181}" dt="2022-09-06T06:40:50.449" v="286" actId="1036"/>
          <ac:spMkLst>
            <pc:docMk/>
            <pc:sldMk cId="3020361379" sldId="1275"/>
            <ac:spMk id="14" creationId="{5C2081C3-E62D-9B27-4201-666A23ECF12E}"/>
          </ac:spMkLst>
        </pc:spChg>
        <pc:spChg chg="add mod">
          <ac:chgData name="塩谷 晃弘 / Akihiro Shiotani" userId="50aef054-9327-40af-9729-b525352b79f1" providerId="ADAL" clId="{C8A2631B-731B-42AD-BF53-188019AAD181}" dt="2022-09-06T05:45:06.616" v="198" actId="1037"/>
          <ac:spMkLst>
            <pc:docMk/>
            <pc:sldMk cId="3020361379" sldId="1275"/>
            <ac:spMk id="15" creationId="{89E6FEEF-A732-9225-EDB1-59681DFEF260}"/>
          </ac:spMkLst>
        </pc:spChg>
        <pc:spChg chg="del">
          <ac:chgData name="塩谷 晃弘 / Akihiro Shiotani" userId="50aef054-9327-40af-9729-b525352b79f1" providerId="ADAL" clId="{C8A2631B-731B-42AD-BF53-188019AAD181}" dt="2022-09-06T04:58:36.541" v="100" actId="478"/>
          <ac:spMkLst>
            <pc:docMk/>
            <pc:sldMk cId="3020361379" sldId="1275"/>
            <ac:spMk id="16" creationId="{604D5C06-FD25-34CC-F7CC-C93BAA288861}"/>
          </ac:spMkLst>
        </pc:spChg>
        <pc:spChg chg="del">
          <ac:chgData name="塩谷 晃弘 / Akihiro Shiotani" userId="50aef054-9327-40af-9729-b525352b79f1" providerId="ADAL" clId="{C8A2631B-731B-42AD-BF53-188019AAD181}" dt="2022-09-06T04:58:36.541" v="100" actId="478"/>
          <ac:spMkLst>
            <pc:docMk/>
            <pc:sldMk cId="3020361379" sldId="1275"/>
            <ac:spMk id="20" creationId="{A6C9375A-38E0-4351-FA10-09F0BAB7E916}"/>
          </ac:spMkLst>
        </pc:spChg>
        <pc:spChg chg="del">
          <ac:chgData name="塩谷 晃弘 / Akihiro Shiotani" userId="50aef054-9327-40af-9729-b525352b79f1" providerId="ADAL" clId="{C8A2631B-731B-42AD-BF53-188019AAD181}" dt="2022-09-06T04:58:36.541" v="100" actId="478"/>
          <ac:spMkLst>
            <pc:docMk/>
            <pc:sldMk cId="3020361379" sldId="1275"/>
            <ac:spMk id="21" creationId="{D8F3D2C6-FC97-1563-A73B-44C7DFFB71EE}"/>
          </ac:spMkLst>
        </pc:spChg>
        <pc:spChg chg="add mod">
          <ac:chgData name="塩谷 晃弘 / Akihiro Shiotani" userId="50aef054-9327-40af-9729-b525352b79f1" providerId="ADAL" clId="{C8A2631B-731B-42AD-BF53-188019AAD181}" dt="2022-09-06T06:40:46.163" v="284" actId="1035"/>
          <ac:spMkLst>
            <pc:docMk/>
            <pc:sldMk cId="3020361379" sldId="1275"/>
            <ac:spMk id="23" creationId="{315D5E43-9A91-6F77-C265-1CDE50B4249E}"/>
          </ac:spMkLst>
        </pc:spChg>
        <pc:spChg chg="del">
          <ac:chgData name="塩谷 晃弘 / Akihiro Shiotani" userId="50aef054-9327-40af-9729-b525352b79f1" providerId="ADAL" clId="{C8A2631B-731B-42AD-BF53-188019AAD181}" dt="2022-09-06T04:58:36.541" v="100" actId="478"/>
          <ac:spMkLst>
            <pc:docMk/>
            <pc:sldMk cId="3020361379" sldId="1275"/>
            <ac:spMk id="24" creationId="{E7330A85-B525-A940-3A5D-EF92E7EFC6D2}"/>
          </ac:spMkLst>
        </pc:spChg>
        <pc:spChg chg="del">
          <ac:chgData name="塩谷 晃弘 / Akihiro Shiotani" userId="50aef054-9327-40af-9729-b525352b79f1" providerId="ADAL" clId="{C8A2631B-731B-42AD-BF53-188019AAD181}" dt="2022-09-06T04:58:36.541" v="100" actId="478"/>
          <ac:spMkLst>
            <pc:docMk/>
            <pc:sldMk cId="3020361379" sldId="1275"/>
            <ac:spMk id="27" creationId="{FBFC7EA8-B028-503C-673A-2A3B7456BD6A}"/>
          </ac:spMkLst>
        </pc:spChg>
        <pc:spChg chg="del">
          <ac:chgData name="塩谷 晃弘 / Akihiro Shiotani" userId="50aef054-9327-40af-9729-b525352b79f1" providerId="ADAL" clId="{C8A2631B-731B-42AD-BF53-188019AAD181}" dt="2022-09-06T04:58:36.541" v="100" actId="478"/>
          <ac:spMkLst>
            <pc:docMk/>
            <pc:sldMk cId="3020361379" sldId="1275"/>
            <ac:spMk id="28" creationId="{47E26835-6276-D420-22A1-96184515A993}"/>
          </ac:spMkLst>
        </pc:spChg>
        <pc:spChg chg="del">
          <ac:chgData name="塩谷 晃弘 / Akihiro Shiotani" userId="50aef054-9327-40af-9729-b525352b79f1" providerId="ADAL" clId="{C8A2631B-731B-42AD-BF53-188019AAD181}" dt="2022-09-06T04:58:36.541" v="100" actId="478"/>
          <ac:spMkLst>
            <pc:docMk/>
            <pc:sldMk cId="3020361379" sldId="1275"/>
            <ac:spMk id="34" creationId="{E0C1D738-7801-CD6E-D38D-82984FF2EE58}"/>
          </ac:spMkLst>
        </pc:spChg>
        <pc:spChg chg="add mod">
          <ac:chgData name="塩谷 晃弘 / Akihiro Shiotani" userId="50aef054-9327-40af-9729-b525352b79f1" providerId="ADAL" clId="{C8A2631B-731B-42AD-BF53-188019AAD181}" dt="2022-09-06T06:38:38.613" v="219" actId="1037"/>
          <ac:spMkLst>
            <pc:docMk/>
            <pc:sldMk cId="3020361379" sldId="1275"/>
            <ac:spMk id="36" creationId="{96CF530C-8E5D-3F86-B352-6C0204B02EDF}"/>
          </ac:spMkLst>
        </pc:spChg>
        <pc:spChg chg="add mod">
          <ac:chgData name="塩谷 晃弘 / Akihiro Shiotani" userId="50aef054-9327-40af-9729-b525352b79f1" providerId="ADAL" clId="{C8A2631B-731B-42AD-BF53-188019AAD181}" dt="2022-09-06T06:39:21.688" v="259" actId="1037"/>
          <ac:spMkLst>
            <pc:docMk/>
            <pc:sldMk cId="3020361379" sldId="1275"/>
            <ac:spMk id="40" creationId="{129A22DC-CC17-E198-6D52-CCF5702EA3CB}"/>
          </ac:spMkLst>
        </pc:spChg>
        <pc:spChg chg="del">
          <ac:chgData name="塩谷 晃弘 / Akihiro Shiotani" userId="50aef054-9327-40af-9729-b525352b79f1" providerId="ADAL" clId="{C8A2631B-731B-42AD-BF53-188019AAD181}" dt="2022-09-06T04:58:36.541" v="100" actId="478"/>
          <ac:spMkLst>
            <pc:docMk/>
            <pc:sldMk cId="3020361379" sldId="1275"/>
            <ac:spMk id="42" creationId="{A858F826-C282-D462-EE97-6576C63D52C2}"/>
          </ac:spMkLst>
        </pc:spChg>
        <pc:spChg chg="del">
          <ac:chgData name="塩谷 晃弘 / Akihiro Shiotani" userId="50aef054-9327-40af-9729-b525352b79f1" providerId="ADAL" clId="{C8A2631B-731B-42AD-BF53-188019AAD181}" dt="2022-09-06T04:58:36.541" v="100" actId="478"/>
          <ac:spMkLst>
            <pc:docMk/>
            <pc:sldMk cId="3020361379" sldId="1275"/>
            <ac:spMk id="45" creationId="{BFC5AC36-E29A-4186-953F-33FB4AED22C2}"/>
          </ac:spMkLst>
        </pc:spChg>
        <pc:graphicFrameChg chg="add mod modGraphic">
          <ac:chgData name="塩谷 晃弘 / Akihiro Shiotani" userId="50aef054-9327-40af-9729-b525352b79f1" providerId="ADAL" clId="{C8A2631B-731B-42AD-BF53-188019AAD181}" dt="2022-09-06T06:41:22.068" v="314" actId="20577"/>
          <ac:graphicFrameMkLst>
            <pc:docMk/>
            <pc:sldMk cId="3020361379" sldId="1275"/>
            <ac:graphicFrameMk id="2" creationId="{F2FEA720-CCFB-49C0-C6ED-B61037A000D8}"/>
          </ac:graphicFrameMkLst>
        </pc:graphicFrameChg>
        <pc:graphicFrameChg chg="del mod modGraphic">
          <ac:chgData name="塩谷 晃弘 / Akihiro Shiotani" userId="50aef054-9327-40af-9729-b525352b79f1" providerId="ADAL" clId="{C8A2631B-731B-42AD-BF53-188019AAD181}" dt="2022-09-06T04:58:36.541" v="100" actId="478"/>
          <ac:graphicFrameMkLst>
            <pc:docMk/>
            <pc:sldMk cId="3020361379" sldId="1275"/>
            <ac:graphicFrameMk id="9" creationId="{00000000-0000-0000-0000-000000000000}"/>
          </ac:graphicFrameMkLst>
        </pc:graphicFrameChg>
        <pc:cxnChg chg="add mod">
          <ac:chgData name="塩谷 晃弘 / Akihiro Shiotani" userId="50aef054-9327-40af-9729-b525352b79f1" providerId="ADAL" clId="{C8A2631B-731B-42AD-BF53-188019AAD181}" dt="2022-09-06T04:58:56.801" v="102"/>
          <ac:cxnSpMkLst>
            <pc:docMk/>
            <pc:sldMk cId="3020361379" sldId="1275"/>
            <ac:cxnSpMk id="3" creationId="{654342CE-E6AA-9BDC-1B1E-860E78A8260A}"/>
          </ac:cxnSpMkLst>
        </pc:cxnChg>
        <pc:cxnChg chg="add mod">
          <ac:chgData name="塩谷 晃弘 / Akihiro Shiotani" userId="50aef054-9327-40af-9729-b525352b79f1" providerId="ADAL" clId="{C8A2631B-731B-42AD-BF53-188019AAD181}" dt="2022-09-06T06:39:35.072" v="275" actId="1035"/>
          <ac:cxnSpMkLst>
            <pc:docMk/>
            <pc:sldMk cId="3020361379" sldId="1275"/>
            <ac:cxnSpMk id="4" creationId="{A552AA22-C138-ABED-57C5-B18EDE386B30}"/>
          </ac:cxnSpMkLst>
        </pc:cxnChg>
        <pc:cxnChg chg="del">
          <ac:chgData name="塩谷 晃弘 / Akihiro Shiotani" userId="50aef054-9327-40af-9729-b525352b79f1" providerId="ADAL" clId="{C8A2631B-731B-42AD-BF53-188019AAD181}" dt="2022-09-06T04:58:36.541" v="100" actId="478"/>
          <ac:cxnSpMkLst>
            <pc:docMk/>
            <pc:sldMk cId="3020361379" sldId="1275"/>
            <ac:cxnSpMk id="6" creationId="{10B8D2ED-3FFE-19B1-AECF-68F1852E0261}"/>
          </ac:cxnSpMkLst>
        </pc:cxnChg>
        <pc:cxnChg chg="del">
          <ac:chgData name="塩谷 晃弘 / Akihiro Shiotani" userId="50aef054-9327-40af-9729-b525352b79f1" providerId="ADAL" clId="{C8A2631B-731B-42AD-BF53-188019AAD181}" dt="2022-09-06T04:58:36.541" v="100" actId="478"/>
          <ac:cxnSpMkLst>
            <pc:docMk/>
            <pc:sldMk cId="3020361379" sldId="1275"/>
            <ac:cxnSpMk id="8" creationId="{00000000-0000-0000-0000-000000000000}"/>
          </ac:cxnSpMkLst>
        </pc:cxnChg>
        <pc:cxnChg chg="add mod">
          <ac:chgData name="塩谷 晃弘 / Akihiro Shiotani" userId="50aef054-9327-40af-9729-b525352b79f1" providerId="ADAL" clId="{C8A2631B-731B-42AD-BF53-188019AAD181}" dt="2022-09-06T04:58:56.801" v="102"/>
          <ac:cxnSpMkLst>
            <pc:docMk/>
            <pc:sldMk cId="3020361379" sldId="1275"/>
            <ac:cxnSpMk id="12" creationId="{36AA8EFA-96B7-1E0F-C664-1DABE1873626}"/>
          </ac:cxnSpMkLst>
        </pc:cxnChg>
        <pc:cxnChg chg="add mod">
          <ac:chgData name="塩谷 晃弘 / Akihiro Shiotani" userId="50aef054-9327-40af-9729-b525352b79f1" providerId="ADAL" clId="{C8A2631B-731B-42AD-BF53-188019AAD181}" dt="2022-09-06T04:59:32.057" v="105" actId="14100"/>
          <ac:cxnSpMkLst>
            <pc:docMk/>
            <pc:sldMk cId="3020361379" sldId="1275"/>
            <ac:cxnSpMk id="17" creationId="{337F79B0-8355-9F38-080C-6267258ADCEE}"/>
          </ac:cxnSpMkLst>
        </pc:cxnChg>
        <pc:cxnChg chg="del">
          <ac:chgData name="塩谷 晃弘 / Akihiro Shiotani" userId="50aef054-9327-40af-9729-b525352b79f1" providerId="ADAL" clId="{C8A2631B-731B-42AD-BF53-188019AAD181}" dt="2022-09-06T04:58:36.541" v="100" actId="478"/>
          <ac:cxnSpMkLst>
            <pc:docMk/>
            <pc:sldMk cId="3020361379" sldId="1275"/>
            <ac:cxnSpMk id="18" creationId="{22E219F6-18D1-B515-7DD2-932EED858719}"/>
          </ac:cxnSpMkLst>
        </pc:cxnChg>
        <pc:cxnChg chg="del">
          <ac:chgData name="塩谷 晃弘 / Akihiro Shiotani" userId="50aef054-9327-40af-9729-b525352b79f1" providerId="ADAL" clId="{C8A2631B-731B-42AD-BF53-188019AAD181}" dt="2022-09-06T04:58:36.541" v="100" actId="478"/>
          <ac:cxnSpMkLst>
            <pc:docMk/>
            <pc:sldMk cId="3020361379" sldId="1275"/>
            <ac:cxnSpMk id="19" creationId="{063A6226-AAF1-34E9-DE33-336C79A3B52A}"/>
          </ac:cxnSpMkLst>
        </pc:cxnChg>
        <pc:cxnChg chg="add mod">
          <ac:chgData name="塩谷 晃弘 / Akihiro Shiotani" userId="50aef054-9327-40af-9729-b525352b79f1" providerId="ADAL" clId="{C8A2631B-731B-42AD-BF53-188019AAD181}" dt="2022-09-06T04:58:56.801" v="102"/>
          <ac:cxnSpMkLst>
            <pc:docMk/>
            <pc:sldMk cId="3020361379" sldId="1275"/>
            <ac:cxnSpMk id="22" creationId="{4E57C518-7723-1C9B-E997-77EE949F5A0C}"/>
          </ac:cxnSpMkLst>
        </pc:cxnChg>
        <pc:cxnChg chg="del">
          <ac:chgData name="塩谷 晃弘 / Akihiro Shiotani" userId="50aef054-9327-40af-9729-b525352b79f1" providerId="ADAL" clId="{C8A2631B-731B-42AD-BF53-188019AAD181}" dt="2022-09-06T04:58:36.541" v="100" actId="478"/>
          <ac:cxnSpMkLst>
            <pc:docMk/>
            <pc:sldMk cId="3020361379" sldId="1275"/>
            <ac:cxnSpMk id="25" creationId="{4F8DC1FE-C10E-2568-D5DB-53DECF579B22}"/>
          </ac:cxnSpMkLst>
        </pc:cxnChg>
        <pc:cxnChg chg="add mod">
          <ac:chgData name="塩谷 晃弘 / Akihiro Shiotani" userId="50aef054-9327-40af-9729-b525352b79f1" providerId="ADAL" clId="{C8A2631B-731B-42AD-BF53-188019AAD181}" dt="2022-09-06T04:59:11.451" v="103"/>
          <ac:cxnSpMkLst>
            <pc:docMk/>
            <pc:sldMk cId="3020361379" sldId="1275"/>
            <ac:cxnSpMk id="26" creationId="{D33DF029-3A57-BADF-DC4D-EF7708010BDB}"/>
          </ac:cxnSpMkLst>
        </pc:cxnChg>
        <pc:cxnChg chg="del">
          <ac:chgData name="塩谷 晃弘 / Akihiro Shiotani" userId="50aef054-9327-40af-9729-b525352b79f1" providerId="ADAL" clId="{C8A2631B-731B-42AD-BF53-188019AAD181}" dt="2022-09-06T04:58:36.541" v="100" actId="478"/>
          <ac:cxnSpMkLst>
            <pc:docMk/>
            <pc:sldMk cId="3020361379" sldId="1275"/>
            <ac:cxnSpMk id="30" creationId="{22F10196-FE5A-F092-5B03-AD9C0F445DE5}"/>
          </ac:cxnSpMkLst>
        </pc:cxnChg>
        <pc:cxnChg chg="del">
          <ac:chgData name="塩谷 晃弘 / Akihiro Shiotani" userId="50aef054-9327-40af-9729-b525352b79f1" providerId="ADAL" clId="{C8A2631B-731B-42AD-BF53-188019AAD181}" dt="2022-09-06T04:58:36.541" v="100" actId="478"/>
          <ac:cxnSpMkLst>
            <pc:docMk/>
            <pc:sldMk cId="3020361379" sldId="1275"/>
            <ac:cxnSpMk id="31" creationId="{E3CA2758-E4D4-1CA8-2B97-509E81FA1E50}"/>
          </ac:cxnSpMkLst>
        </pc:cxnChg>
        <pc:cxnChg chg="add mod">
          <ac:chgData name="塩谷 晃弘 / Akihiro Shiotani" userId="50aef054-9327-40af-9729-b525352b79f1" providerId="ADAL" clId="{C8A2631B-731B-42AD-BF53-188019AAD181}" dt="2022-09-06T04:59:59.838" v="111" actId="14100"/>
          <ac:cxnSpMkLst>
            <pc:docMk/>
            <pc:sldMk cId="3020361379" sldId="1275"/>
            <ac:cxnSpMk id="33" creationId="{1CAD8072-3921-E5A8-26D5-22488418216E}"/>
          </ac:cxnSpMkLst>
        </pc:cxnChg>
        <pc:cxnChg chg="add mod">
          <ac:chgData name="塩谷 晃弘 / Akihiro Shiotani" userId="50aef054-9327-40af-9729-b525352b79f1" providerId="ADAL" clId="{C8A2631B-731B-42AD-BF53-188019AAD181}" dt="2022-09-06T06:39:00.254" v="227" actId="14100"/>
          <ac:cxnSpMkLst>
            <pc:docMk/>
            <pc:sldMk cId="3020361379" sldId="1275"/>
            <ac:cxnSpMk id="37" creationId="{C6D3962E-7486-FE3E-6CD1-AE4A679DC70F}"/>
          </ac:cxnSpMkLst>
        </pc:cxnChg>
        <pc:cxnChg chg="del">
          <ac:chgData name="塩谷 晃弘 / Akihiro Shiotani" userId="50aef054-9327-40af-9729-b525352b79f1" providerId="ADAL" clId="{C8A2631B-731B-42AD-BF53-188019AAD181}" dt="2022-09-06T04:58:36.541" v="100" actId="478"/>
          <ac:cxnSpMkLst>
            <pc:docMk/>
            <pc:sldMk cId="3020361379" sldId="1275"/>
            <ac:cxnSpMk id="41" creationId="{8BA84F8C-85F4-7D75-C566-D5AE822A88AA}"/>
          </ac:cxnSpMkLst>
        </pc:cxnChg>
        <pc:cxnChg chg="add mod">
          <ac:chgData name="塩谷 晃弘 / Akihiro Shiotani" userId="50aef054-9327-40af-9729-b525352b79f1" providerId="ADAL" clId="{C8A2631B-731B-42AD-BF53-188019AAD181}" dt="2022-09-06T06:41:26.264" v="316" actId="571"/>
          <ac:cxnSpMkLst>
            <pc:docMk/>
            <pc:sldMk cId="3020361379" sldId="1275"/>
            <ac:cxnSpMk id="44" creationId="{1ECCA4C3-F0D3-1EE9-BF37-4726C7BC799E}"/>
          </ac:cxnSpMkLst>
        </pc:cxnChg>
        <pc:cxnChg chg="del">
          <ac:chgData name="塩谷 晃弘 / Akihiro Shiotani" userId="50aef054-9327-40af-9729-b525352b79f1" providerId="ADAL" clId="{C8A2631B-731B-42AD-BF53-188019AAD181}" dt="2022-09-06T04:58:36.541" v="100" actId="478"/>
          <ac:cxnSpMkLst>
            <pc:docMk/>
            <pc:sldMk cId="3020361379" sldId="1275"/>
            <ac:cxnSpMk id="46" creationId="{C050EE27-17B3-7B31-AE36-38B8583213CD}"/>
          </ac:cxnSpMkLst>
        </pc:cxnChg>
        <pc:cxnChg chg="add mod">
          <ac:chgData name="塩谷 晃弘 / Akihiro Shiotani" userId="50aef054-9327-40af-9729-b525352b79f1" providerId="ADAL" clId="{C8A2631B-731B-42AD-BF53-188019AAD181}" dt="2022-09-06T06:41:32.488" v="318" actId="1076"/>
          <ac:cxnSpMkLst>
            <pc:docMk/>
            <pc:sldMk cId="3020361379" sldId="1275"/>
            <ac:cxnSpMk id="47" creationId="{9C159955-CCCC-5793-BA07-D1A345C42091}"/>
          </ac:cxnSpMkLst>
        </pc:cxnChg>
        <pc:cxnChg chg="del">
          <ac:chgData name="塩谷 晃弘 / Akihiro Shiotani" userId="50aef054-9327-40af-9729-b525352b79f1" providerId="ADAL" clId="{C8A2631B-731B-42AD-BF53-188019AAD181}" dt="2022-09-06T04:58:36.541" v="100" actId="478"/>
          <ac:cxnSpMkLst>
            <pc:docMk/>
            <pc:sldMk cId="3020361379" sldId="1275"/>
            <ac:cxnSpMk id="51" creationId="{FFC7F299-8F62-0176-0088-116950D45BD0}"/>
          </ac:cxnSpMkLst>
        </pc:cxnChg>
        <pc:cxnChg chg="del">
          <ac:chgData name="塩谷 晃弘 / Akihiro Shiotani" userId="50aef054-9327-40af-9729-b525352b79f1" providerId="ADAL" clId="{C8A2631B-731B-42AD-BF53-188019AAD181}" dt="2022-09-06T04:58:36.541" v="100" actId="478"/>
          <ac:cxnSpMkLst>
            <pc:docMk/>
            <pc:sldMk cId="3020361379" sldId="1275"/>
            <ac:cxnSpMk id="52" creationId="{660D0BEF-ED92-1B8A-0CC3-98899A8DFC36}"/>
          </ac:cxnSpMkLst>
        </pc:cxnChg>
        <pc:cxnChg chg="del">
          <ac:chgData name="塩谷 晃弘 / Akihiro Shiotani" userId="50aef054-9327-40af-9729-b525352b79f1" providerId="ADAL" clId="{C8A2631B-731B-42AD-BF53-188019AAD181}" dt="2022-09-06T04:58:36.541" v="100" actId="478"/>
          <ac:cxnSpMkLst>
            <pc:docMk/>
            <pc:sldMk cId="3020361379" sldId="1275"/>
            <ac:cxnSpMk id="54" creationId="{D9B10144-DD3A-8A13-BF03-3D91AA0505C7}"/>
          </ac:cxnSpMkLst>
        </pc:cxnChg>
      </pc:sldChg>
      <pc:sldChg chg="modSp mod">
        <pc:chgData name="塩谷 晃弘 / Akihiro Shiotani" userId="50aef054-9327-40af-9729-b525352b79f1" providerId="ADAL" clId="{C8A2631B-731B-42AD-BF53-188019AAD181}" dt="2022-09-08T09:08:27.204" v="3083" actId="20577"/>
        <pc:sldMkLst>
          <pc:docMk/>
          <pc:sldMk cId="2460850943" sldId="1280"/>
        </pc:sldMkLst>
        <pc:spChg chg="mod">
          <ac:chgData name="塩谷 晃弘 / Akihiro Shiotani" userId="50aef054-9327-40af-9729-b525352b79f1" providerId="ADAL" clId="{C8A2631B-731B-42AD-BF53-188019AAD181}" dt="2022-09-08T04:11:03.876" v="1293"/>
          <ac:spMkLst>
            <pc:docMk/>
            <pc:sldMk cId="2460850943" sldId="1280"/>
            <ac:spMk id="5" creationId="{B220F639-A7D1-AD63-E857-00D559E82108}"/>
          </ac:spMkLst>
        </pc:spChg>
        <pc:spChg chg="mod">
          <ac:chgData name="塩谷 晃弘 / Akihiro Shiotani" userId="50aef054-9327-40af-9729-b525352b79f1" providerId="ADAL" clId="{C8A2631B-731B-42AD-BF53-188019AAD181}" dt="2022-09-08T09:08:18.073" v="3080" actId="20577"/>
          <ac:spMkLst>
            <pc:docMk/>
            <pc:sldMk cId="2460850943" sldId="1280"/>
            <ac:spMk id="15" creationId="{20D224E4-BD27-BFC3-8985-53EC9D2843E5}"/>
          </ac:spMkLst>
        </pc:spChg>
        <pc:spChg chg="mod">
          <ac:chgData name="塩谷 晃弘 / Akihiro Shiotani" userId="50aef054-9327-40af-9729-b525352b79f1" providerId="ADAL" clId="{C8A2631B-731B-42AD-BF53-188019AAD181}" dt="2022-09-08T09:07:47.428" v="2982" actId="20577"/>
          <ac:spMkLst>
            <pc:docMk/>
            <pc:sldMk cId="2460850943" sldId="1280"/>
            <ac:spMk id="35" creationId="{B01AF781-C3FD-7925-F645-2922F8DE24C1}"/>
          </ac:spMkLst>
        </pc:spChg>
        <pc:spChg chg="mod">
          <ac:chgData name="塩谷 晃弘 / Akihiro Shiotani" userId="50aef054-9327-40af-9729-b525352b79f1" providerId="ADAL" clId="{C8A2631B-731B-42AD-BF53-188019AAD181}" dt="2022-09-08T09:08:27.204" v="3083" actId="20577"/>
          <ac:spMkLst>
            <pc:docMk/>
            <pc:sldMk cId="2460850943" sldId="1280"/>
            <ac:spMk id="38" creationId="{33E904E5-71F9-296D-56EC-2BD9CE4FFC75}"/>
          </ac:spMkLst>
        </pc:spChg>
      </pc:sldChg>
      <pc:sldChg chg="ord">
        <pc:chgData name="塩谷 晃弘 / Akihiro Shiotani" userId="50aef054-9327-40af-9729-b525352b79f1" providerId="ADAL" clId="{C8A2631B-731B-42AD-BF53-188019AAD181}" dt="2022-09-08T04:08:57.239" v="1259"/>
        <pc:sldMkLst>
          <pc:docMk/>
          <pc:sldMk cId="1842612591" sldId="1293"/>
        </pc:sldMkLst>
      </pc:sldChg>
      <pc:sldChg chg="ord">
        <pc:chgData name="塩谷 晃弘 / Akihiro Shiotani" userId="50aef054-9327-40af-9729-b525352b79f1" providerId="ADAL" clId="{C8A2631B-731B-42AD-BF53-188019AAD181}" dt="2022-09-08T04:10:09.301" v="1274"/>
        <pc:sldMkLst>
          <pc:docMk/>
          <pc:sldMk cId="1674363670" sldId="1301"/>
        </pc:sldMkLst>
      </pc:sldChg>
      <pc:sldChg chg="del">
        <pc:chgData name="塩谷 晃弘 / Akihiro Shiotani" userId="50aef054-9327-40af-9729-b525352b79f1" providerId="ADAL" clId="{C8A2631B-731B-42AD-BF53-188019AAD181}" dt="2022-09-09T01:59:03.275" v="7152" actId="47"/>
        <pc:sldMkLst>
          <pc:docMk/>
          <pc:sldMk cId="4227089212" sldId="1302"/>
        </pc:sldMkLst>
      </pc:sldChg>
      <pc:sldChg chg="ord">
        <pc:chgData name="塩谷 晃弘 / Akihiro Shiotani" userId="50aef054-9327-40af-9729-b525352b79f1" providerId="ADAL" clId="{C8A2631B-731B-42AD-BF53-188019AAD181}" dt="2022-09-08T04:08:57.239" v="1259"/>
        <pc:sldMkLst>
          <pc:docMk/>
          <pc:sldMk cId="4127968546" sldId="1304"/>
        </pc:sldMkLst>
      </pc:sldChg>
      <pc:sldChg chg="del ord">
        <pc:chgData name="塩谷 晃弘 / Akihiro Shiotani" userId="50aef054-9327-40af-9729-b525352b79f1" providerId="ADAL" clId="{C8A2631B-731B-42AD-BF53-188019AAD181}" dt="2022-09-08T08:54:10.639" v="2619" actId="47"/>
        <pc:sldMkLst>
          <pc:docMk/>
          <pc:sldMk cId="3130090910" sldId="1305"/>
        </pc:sldMkLst>
      </pc:sldChg>
      <pc:sldChg chg="addSp delSp modSp del mod">
        <pc:chgData name="塩谷 晃弘 / Akihiro Shiotani" userId="50aef054-9327-40af-9729-b525352b79f1" providerId="ADAL" clId="{C8A2631B-731B-42AD-BF53-188019AAD181}" dt="2022-09-09T00:18:38.616" v="4160" actId="47"/>
        <pc:sldMkLst>
          <pc:docMk/>
          <pc:sldMk cId="570006766" sldId="1306"/>
        </pc:sldMkLst>
        <pc:spChg chg="mod">
          <ac:chgData name="塩谷 晃弘 / Akihiro Shiotani" userId="50aef054-9327-40af-9729-b525352b79f1" providerId="ADAL" clId="{C8A2631B-731B-42AD-BF53-188019AAD181}" dt="2022-09-08T04:23:40.391" v="1931"/>
          <ac:spMkLst>
            <pc:docMk/>
            <pc:sldMk cId="570006766" sldId="1306"/>
            <ac:spMk id="2" creationId="{00000000-0000-0000-0000-000000000000}"/>
          </ac:spMkLst>
        </pc:spChg>
        <pc:picChg chg="add del mod">
          <ac:chgData name="塩谷 晃弘 / Akihiro Shiotani" userId="50aef054-9327-40af-9729-b525352b79f1" providerId="ADAL" clId="{C8A2631B-731B-42AD-BF53-188019AAD181}" dt="2022-09-08T09:47:54.989" v="4081" actId="478"/>
          <ac:picMkLst>
            <pc:docMk/>
            <pc:sldMk cId="570006766" sldId="1306"/>
            <ac:picMk id="5" creationId="{244AB788-BF81-4115-EDA0-DB4A003E3C58}"/>
          </ac:picMkLst>
        </pc:picChg>
      </pc:sldChg>
      <pc:sldChg chg="modSp del mod ord">
        <pc:chgData name="塩谷 晃弘 / Akihiro Shiotani" userId="50aef054-9327-40af-9729-b525352b79f1" providerId="ADAL" clId="{C8A2631B-731B-42AD-BF53-188019AAD181}" dt="2022-09-08T08:54:11.159" v="2620" actId="47"/>
        <pc:sldMkLst>
          <pc:docMk/>
          <pc:sldMk cId="4050119307" sldId="1307"/>
        </pc:sldMkLst>
        <pc:spChg chg="mod">
          <ac:chgData name="塩谷 晃弘 / Akihiro Shiotani" userId="50aef054-9327-40af-9729-b525352b79f1" providerId="ADAL" clId="{C8A2631B-731B-42AD-BF53-188019AAD181}" dt="2022-09-08T04:15:14.855" v="1427" actId="1036"/>
          <ac:spMkLst>
            <pc:docMk/>
            <pc:sldMk cId="4050119307" sldId="1307"/>
            <ac:spMk id="24" creationId="{5233AFDC-A7AE-A3C0-69D7-2EA1D66124F2}"/>
          </ac:spMkLst>
        </pc:spChg>
        <pc:spChg chg="mod">
          <ac:chgData name="塩谷 晃弘 / Akihiro Shiotani" userId="50aef054-9327-40af-9729-b525352b79f1" providerId="ADAL" clId="{C8A2631B-731B-42AD-BF53-188019AAD181}" dt="2022-09-08T04:15:14.855" v="1427" actId="1036"/>
          <ac:spMkLst>
            <pc:docMk/>
            <pc:sldMk cId="4050119307" sldId="1307"/>
            <ac:spMk id="25" creationId="{E7959A1A-C9E7-8EE4-A6F1-6DE5E334A336}"/>
          </ac:spMkLst>
        </pc:spChg>
        <pc:spChg chg="mod">
          <ac:chgData name="塩谷 晃弘 / Akihiro Shiotani" userId="50aef054-9327-40af-9729-b525352b79f1" providerId="ADAL" clId="{C8A2631B-731B-42AD-BF53-188019AAD181}" dt="2022-09-08T04:15:14.855" v="1427" actId="1036"/>
          <ac:spMkLst>
            <pc:docMk/>
            <pc:sldMk cId="4050119307" sldId="1307"/>
            <ac:spMk id="26" creationId="{01B5D4C5-C73A-BEDE-638F-57B6E0B3CB93}"/>
          </ac:spMkLst>
        </pc:spChg>
        <pc:spChg chg="mod">
          <ac:chgData name="塩谷 晃弘 / Akihiro Shiotani" userId="50aef054-9327-40af-9729-b525352b79f1" providerId="ADAL" clId="{C8A2631B-731B-42AD-BF53-188019AAD181}" dt="2022-09-08T04:15:14.855" v="1427" actId="1036"/>
          <ac:spMkLst>
            <pc:docMk/>
            <pc:sldMk cId="4050119307" sldId="1307"/>
            <ac:spMk id="27" creationId="{3088A422-C743-3A45-1559-F43AC5851B50}"/>
          </ac:spMkLst>
        </pc:spChg>
        <pc:spChg chg="mod">
          <ac:chgData name="塩谷 晃弘 / Akihiro Shiotani" userId="50aef054-9327-40af-9729-b525352b79f1" providerId="ADAL" clId="{C8A2631B-731B-42AD-BF53-188019AAD181}" dt="2022-09-08T04:15:14.855" v="1427" actId="1036"/>
          <ac:spMkLst>
            <pc:docMk/>
            <pc:sldMk cId="4050119307" sldId="1307"/>
            <ac:spMk id="30" creationId="{92DC8F6F-D536-A257-CBF7-68F6B9546E6F}"/>
          </ac:spMkLst>
        </pc:spChg>
        <pc:spChg chg="mod">
          <ac:chgData name="塩谷 晃弘 / Akihiro Shiotani" userId="50aef054-9327-40af-9729-b525352b79f1" providerId="ADAL" clId="{C8A2631B-731B-42AD-BF53-188019AAD181}" dt="2022-09-08T04:15:14.855" v="1427" actId="1036"/>
          <ac:spMkLst>
            <pc:docMk/>
            <pc:sldMk cId="4050119307" sldId="1307"/>
            <ac:spMk id="33" creationId="{1A521EB3-BCCB-1C55-CA0C-DDD3E0D3F076}"/>
          </ac:spMkLst>
        </pc:spChg>
        <pc:spChg chg="mod">
          <ac:chgData name="塩谷 晃弘 / Akihiro Shiotani" userId="50aef054-9327-40af-9729-b525352b79f1" providerId="ADAL" clId="{C8A2631B-731B-42AD-BF53-188019AAD181}" dt="2022-09-08T04:15:14.855" v="1427" actId="1036"/>
          <ac:spMkLst>
            <pc:docMk/>
            <pc:sldMk cId="4050119307" sldId="1307"/>
            <ac:spMk id="34" creationId="{7C3BBC9A-4C31-536E-5C09-AAE534291489}"/>
          </ac:spMkLst>
        </pc:spChg>
        <pc:spChg chg="mod ord">
          <ac:chgData name="塩谷 晃弘 / Akihiro Shiotani" userId="50aef054-9327-40af-9729-b525352b79f1" providerId="ADAL" clId="{C8A2631B-731B-42AD-BF53-188019AAD181}" dt="2022-09-08T04:15:01.148" v="1423" actId="1582"/>
          <ac:spMkLst>
            <pc:docMk/>
            <pc:sldMk cId="4050119307" sldId="1307"/>
            <ac:spMk id="39" creationId="{DB3D1B90-F5B8-D922-7501-4C012E074BB2}"/>
          </ac:spMkLst>
        </pc:spChg>
        <pc:spChg chg="mod">
          <ac:chgData name="塩谷 晃弘 / Akihiro Shiotani" userId="50aef054-9327-40af-9729-b525352b79f1" providerId="ADAL" clId="{C8A2631B-731B-42AD-BF53-188019AAD181}" dt="2022-09-08T04:14:43.348" v="1421" actId="14100"/>
          <ac:spMkLst>
            <pc:docMk/>
            <pc:sldMk cId="4050119307" sldId="1307"/>
            <ac:spMk id="40" creationId="{DB85AF31-8AC0-CD8F-D42A-3DDB2040000E}"/>
          </ac:spMkLst>
        </pc:spChg>
        <pc:spChg chg="mod">
          <ac:chgData name="塩谷 晃弘 / Akihiro Shiotani" userId="50aef054-9327-40af-9729-b525352b79f1" providerId="ADAL" clId="{C8A2631B-731B-42AD-BF53-188019AAD181}" dt="2022-09-08T04:15:14.855" v="1427" actId="1036"/>
          <ac:spMkLst>
            <pc:docMk/>
            <pc:sldMk cId="4050119307" sldId="1307"/>
            <ac:spMk id="42" creationId="{4009AC86-9AF2-DB03-EC0E-E6D12B99AFDF}"/>
          </ac:spMkLst>
        </pc:spChg>
        <pc:spChg chg="mod">
          <ac:chgData name="塩谷 晃弘 / Akihiro Shiotani" userId="50aef054-9327-40af-9729-b525352b79f1" providerId="ADAL" clId="{C8A2631B-731B-42AD-BF53-188019AAD181}" dt="2022-09-08T04:15:21.646" v="1433" actId="1037"/>
          <ac:spMkLst>
            <pc:docMk/>
            <pc:sldMk cId="4050119307" sldId="1307"/>
            <ac:spMk id="43" creationId="{D9EEEA8C-4F77-4EA2-7051-3E5224A783E3}"/>
          </ac:spMkLst>
        </pc:spChg>
        <pc:spChg chg="mod">
          <ac:chgData name="塩谷 晃弘 / Akihiro Shiotani" userId="50aef054-9327-40af-9729-b525352b79f1" providerId="ADAL" clId="{C8A2631B-731B-42AD-BF53-188019AAD181}" dt="2022-09-08T04:15:39.887" v="1501" actId="20577"/>
          <ac:spMkLst>
            <pc:docMk/>
            <pc:sldMk cId="4050119307" sldId="1307"/>
            <ac:spMk id="71" creationId="{3D52BF7E-0D7E-51AD-6431-2BCF1787C21F}"/>
          </ac:spMkLst>
        </pc:spChg>
      </pc:sldChg>
      <pc:sldChg chg="del">
        <pc:chgData name="塩谷 晃弘 / Akihiro Shiotani" userId="50aef054-9327-40af-9729-b525352b79f1" providerId="ADAL" clId="{C8A2631B-731B-42AD-BF53-188019AAD181}" dt="2022-09-09T00:18:29.945" v="4158" actId="47"/>
        <pc:sldMkLst>
          <pc:docMk/>
          <pc:sldMk cId="44330600" sldId="1308"/>
        </pc:sldMkLst>
      </pc:sldChg>
      <pc:sldChg chg="modSp mod">
        <pc:chgData name="塩谷 晃弘 / Akihiro Shiotani" userId="50aef054-9327-40af-9729-b525352b79f1" providerId="ADAL" clId="{C8A2631B-731B-42AD-BF53-188019AAD181}" dt="2022-09-09T02:05:00.489" v="7682" actId="20577"/>
        <pc:sldMkLst>
          <pc:docMk/>
          <pc:sldMk cId="1675038455" sldId="1309"/>
        </pc:sldMkLst>
        <pc:spChg chg="mod">
          <ac:chgData name="塩谷 晃弘 / Akihiro Shiotani" userId="50aef054-9327-40af-9729-b525352b79f1" providerId="ADAL" clId="{C8A2631B-731B-42AD-BF53-188019AAD181}" dt="2022-09-09T01:58:46.985" v="7151"/>
          <ac:spMkLst>
            <pc:docMk/>
            <pc:sldMk cId="1675038455" sldId="1309"/>
            <ac:spMk id="2" creationId="{00000000-0000-0000-0000-000000000000}"/>
          </ac:spMkLst>
        </pc:spChg>
        <pc:spChg chg="mod">
          <ac:chgData name="塩谷 晃弘 / Akihiro Shiotani" userId="50aef054-9327-40af-9729-b525352b79f1" providerId="ADAL" clId="{C8A2631B-731B-42AD-BF53-188019AAD181}" dt="2022-09-09T02:05:00.489" v="7682" actId="20577"/>
          <ac:spMkLst>
            <pc:docMk/>
            <pc:sldMk cId="1675038455" sldId="1309"/>
            <ac:spMk id="8" creationId="{C6F8C7CC-F50A-E1E2-CC64-C1FF85D253BE}"/>
          </ac:spMkLst>
        </pc:spChg>
        <pc:spChg chg="mod">
          <ac:chgData name="塩谷 晃弘 / Akihiro Shiotani" userId="50aef054-9327-40af-9729-b525352b79f1" providerId="ADAL" clId="{C8A2631B-731B-42AD-BF53-188019AAD181}" dt="2022-09-09T02:04:34.265" v="7603" actId="20577"/>
          <ac:spMkLst>
            <pc:docMk/>
            <pc:sldMk cId="1675038455" sldId="1309"/>
            <ac:spMk id="12" creationId="{F947720F-05F9-810B-31E1-19BE573A85DB}"/>
          </ac:spMkLst>
        </pc:spChg>
        <pc:spChg chg="mod">
          <ac:chgData name="塩谷 晃弘 / Akihiro Shiotani" userId="50aef054-9327-40af-9729-b525352b79f1" providerId="ADAL" clId="{C8A2631B-731B-42AD-BF53-188019AAD181}" dt="2022-09-09T01:59:32.085" v="7159" actId="20577"/>
          <ac:spMkLst>
            <pc:docMk/>
            <pc:sldMk cId="1675038455" sldId="1309"/>
            <ac:spMk id="41" creationId="{A3F9C698-D986-63DD-0E20-3724B64E0417}"/>
          </ac:spMkLst>
        </pc:spChg>
        <pc:grpChg chg="mod">
          <ac:chgData name="塩谷 晃弘 / Akihiro Shiotani" userId="50aef054-9327-40af-9729-b525352b79f1" providerId="ADAL" clId="{C8A2631B-731B-42AD-BF53-188019AAD181}" dt="2022-09-09T02:00:17.590" v="7271" actId="1035"/>
          <ac:grpSpMkLst>
            <pc:docMk/>
            <pc:sldMk cId="1675038455" sldId="1309"/>
            <ac:grpSpMk id="3" creationId="{5D6188AF-5048-8732-CB03-8B85E2C4C328}"/>
          </ac:grpSpMkLst>
        </pc:grpChg>
      </pc:sldChg>
      <pc:sldChg chg="del">
        <pc:chgData name="塩谷 晃弘 / Akihiro Shiotani" userId="50aef054-9327-40af-9729-b525352b79f1" providerId="ADAL" clId="{C8A2631B-731B-42AD-BF53-188019AAD181}" dt="2022-09-09T00:18:31.593" v="4159" actId="47"/>
        <pc:sldMkLst>
          <pc:docMk/>
          <pc:sldMk cId="701734029" sldId="1310"/>
        </pc:sldMkLst>
      </pc:sldChg>
      <pc:sldChg chg="addSp delSp modSp add del mod ord">
        <pc:chgData name="塩谷 晃弘 / Akihiro Shiotani" userId="50aef054-9327-40af-9729-b525352b79f1" providerId="ADAL" clId="{C8A2631B-731B-42AD-BF53-188019AAD181}" dt="2022-09-08T09:36:34.485" v="4073" actId="47"/>
        <pc:sldMkLst>
          <pc:docMk/>
          <pc:sldMk cId="972929658" sldId="1312"/>
        </pc:sldMkLst>
        <pc:spChg chg="mod">
          <ac:chgData name="塩谷 晃弘 / Akihiro Shiotani" userId="50aef054-9327-40af-9729-b525352b79f1" providerId="ADAL" clId="{C8A2631B-731B-42AD-BF53-188019AAD181}" dt="2022-09-08T04:23:38.285" v="1930"/>
          <ac:spMkLst>
            <pc:docMk/>
            <pc:sldMk cId="972929658" sldId="1312"/>
            <ac:spMk id="2" creationId="{00000000-0000-0000-0000-000000000000}"/>
          </ac:spMkLst>
        </pc:spChg>
        <pc:spChg chg="add del mod">
          <ac:chgData name="塩谷 晃弘 / Akihiro Shiotani" userId="50aef054-9327-40af-9729-b525352b79f1" providerId="ADAL" clId="{C8A2631B-731B-42AD-BF53-188019AAD181}" dt="2022-09-07T02:16:19.627" v="975" actId="478"/>
          <ac:spMkLst>
            <pc:docMk/>
            <pc:sldMk cId="972929658" sldId="1312"/>
            <ac:spMk id="3" creationId="{40CDAC88-CD1C-1D84-2C2B-6916F3207A6D}"/>
          </ac:spMkLst>
        </pc:spChg>
        <pc:spChg chg="add del mod">
          <ac:chgData name="塩谷 晃弘 / Akihiro Shiotani" userId="50aef054-9327-40af-9729-b525352b79f1" providerId="ADAL" clId="{C8A2631B-731B-42AD-BF53-188019AAD181}" dt="2022-09-08T06:44:14.571" v="2524"/>
          <ac:spMkLst>
            <pc:docMk/>
            <pc:sldMk cId="972929658" sldId="1312"/>
            <ac:spMk id="3" creationId="{519A2B56-AD2A-AC50-68A1-674D4D73AAE3}"/>
          </ac:spMkLst>
        </pc:spChg>
        <pc:spChg chg="add del mod">
          <ac:chgData name="塩谷 晃弘 / Akihiro Shiotani" userId="50aef054-9327-40af-9729-b525352b79f1" providerId="ADAL" clId="{C8A2631B-731B-42AD-BF53-188019AAD181}" dt="2022-09-08T06:44:14.571" v="2524"/>
          <ac:spMkLst>
            <pc:docMk/>
            <pc:sldMk cId="972929658" sldId="1312"/>
            <ac:spMk id="4" creationId="{890C4970-55A9-0442-39A3-0F1013ACA931}"/>
          </ac:spMkLst>
        </pc:spChg>
        <pc:spChg chg="add del mod">
          <ac:chgData name="塩谷 晃弘 / Akihiro Shiotani" userId="50aef054-9327-40af-9729-b525352b79f1" providerId="ADAL" clId="{C8A2631B-731B-42AD-BF53-188019AAD181}" dt="2022-09-07T02:16:19.627" v="975" actId="478"/>
          <ac:spMkLst>
            <pc:docMk/>
            <pc:sldMk cId="972929658" sldId="1312"/>
            <ac:spMk id="4" creationId="{9533AFA7-8062-6530-CF81-C51E2A75A7B7}"/>
          </ac:spMkLst>
        </pc:spChg>
        <pc:spChg chg="add del mod">
          <ac:chgData name="塩谷 晃弘 / Akihiro Shiotani" userId="50aef054-9327-40af-9729-b525352b79f1" providerId="ADAL" clId="{C8A2631B-731B-42AD-BF53-188019AAD181}" dt="2022-09-08T06:44:14.571" v="2524"/>
          <ac:spMkLst>
            <pc:docMk/>
            <pc:sldMk cId="972929658" sldId="1312"/>
            <ac:spMk id="5" creationId="{4F725EDB-3A29-F266-BD36-8165714C56FA}"/>
          </ac:spMkLst>
        </pc:spChg>
        <pc:spChg chg="add del mod">
          <ac:chgData name="塩谷 晃弘 / Akihiro Shiotani" userId="50aef054-9327-40af-9729-b525352b79f1" providerId="ADAL" clId="{C8A2631B-731B-42AD-BF53-188019AAD181}" dt="2022-09-07T02:16:19.627" v="975" actId="478"/>
          <ac:spMkLst>
            <pc:docMk/>
            <pc:sldMk cId="972929658" sldId="1312"/>
            <ac:spMk id="5" creationId="{CD4E37C4-171A-45A2-3390-C58C08096E7B}"/>
          </ac:spMkLst>
        </pc:spChg>
        <pc:spChg chg="add del mod">
          <ac:chgData name="塩谷 晃弘 / Akihiro Shiotani" userId="50aef054-9327-40af-9729-b525352b79f1" providerId="ADAL" clId="{C8A2631B-731B-42AD-BF53-188019AAD181}" dt="2022-09-07T01:59:40.219" v="501" actId="478"/>
          <ac:spMkLst>
            <pc:docMk/>
            <pc:sldMk cId="972929658" sldId="1312"/>
            <ac:spMk id="6" creationId="{274B1A35-1C3E-B6CE-B64D-5F025B0950AA}"/>
          </ac:spMkLst>
        </pc:spChg>
        <pc:spChg chg="add del mod">
          <ac:chgData name="塩谷 晃弘 / Akihiro Shiotani" userId="50aef054-9327-40af-9729-b525352b79f1" providerId="ADAL" clId="{C8A2631B-731B-42AD-BF53-188019AAD181}" dt="2022-09-07T02:00:44.600" v="554" actId="478"/>
          <ac:spMkLst>
            <pc:docMk/>
            <pc:sldMk cId="972929658" sldId="1312"/>
            <ac:spMk id="7" creationId="{2E8593A9-21D6-CE1F-8DDD-01F70C1BEDC5}"/>
          </ac:spMkLst>
        </pc:spChg>
        <pc:spChg chg="add del mod">
          <ac:chgData name="塩谷 晃弘 / Akihiro Shiotani" userId="50aef054-9327-40af-9729-b525352b79f1" providerId="ADAL" clId="{C8A2631B-731B-42AD-BF53-188019AAD181}" dt="2022-09-07T01:59:33.729" v="498" actId="478"/>
          <ac:spMkLst>
            <pc:docMk/>
            <pc:sldMk cId="972929658" sldId="1312"/>
            <ac:spMk id="8" creationId="{40ACF629-5DBD-1F09-7291-811D0486B69F}"/>
          </ac:spMkLst>
        </pc:spChg>
        <pc:spChg chg="add del mod">
          <ac:chgData name="塩谷 晃弘 / Akihiro Shiotani" userId="50aef054-9327-40af-9729-b525352b79f1" providerId="ADAL" clId="{C8A2631B-731B-42AD-BF53-188019AAD181}" dt="2022-09-08T06:44:14.571" v="2524"/>
          <ac:spMkLst>
            <pc:docMk/>
            <pc:sldMk cId="972929658" sldId="1312"/>
            <ac:spMk id="9" creationId="{F738FD2E-753A-D83F-050D-FC73727D0941}"/>
          </ac:spMkLst>
        </pc:spChg>
        <pc:spChg chg="add del mod">
          <ac:chgData name="塩谷 晃弘 / Akihiro Shiotani" userId="50aef054-9327-40af-9729-b525352b79f1" providerId="ADAL" clId="{C8A2631B-731B-42AD-BF53-188019AAD181}" dt="2022-09-08T06:44:14.571" v="2524"/>
          <ac:spMkLst>
            <pc:docMk/>
            <pc:sldMk cId="972929658" sldId="1312"/>
            <ac:spMk id="11" creationId="{607BE974-93EB-E1FD-C518-E8675C0B2C65}"/>
          </ac:spMkLst>
        </pc:spChg>
        <pc:spChg chg="add del mod">
          <ac:chgData name="塩谷 晃弘 / Akihiro Shiotani" userId="50aef054-9327-40af-9729-b525352b79f1" providerId="ADAL" clId="{C8A2631B-731B-42AD-BF53-188019AAD181}" dt="2022-09-08T06:44:14.571" v="2524"/>
          <ac:spMkLst>
            <pc:docMk/>
            <pc:sldMk cId="972929658" sldId="1312"/>
            <ac:spMk id="13" creationId="{4F501DD2-4344-1271-AF9C-38C34A495F73}"/>
          </ac:spMkLst>
        </pc:spChg>
        <pc:spChg chg="add del mod">
          <ac:chgData name="塩谷 晃弘 / Akihiro Shiotani" userId="50aef054-9327-40af-9729-b525352b79f1" providerId="ADAL" clId="{C8A2631B-731B-42AD-BF53-188019AAD181}" dt="2022-09-08T06:44:14.571" v="2524"/>
          <ac:spMkLst>
            <pc:docMk/>
            <pc:sldMk cId="972929658" sldId="1312"/>
            <ac:spMk id="14" creationId="{2FA8AB26-0F1F-93AE-A9D3-77ED462A606B}"/>
          </ac:spMkLst>
        </pc:spChg>
        <pc:spChg chg="add del mod">
          <ac:chgData name="塩谷 晃弘 / Akihiro Shiotani" userId="50aef054-9327-40af-9729-b525352b79f1" providerId="ADAL" clId="{C8A2631B-731B-42AD-BF53-188019AAD181}" dt="2022-09-08T06:44:14.571" v="2524"/>
          <ac:spMkLst>
            <pc:docMk/>
            <pc:sldMk cId="972929658" sldId="1312"/>
            <ac:spMk id="15" creationId="{AA473255-81D4-813F-1BFF-376E7DAFA8DB}"/>
          </ac:spMkLst>
        </pc:spChg>
        <pc:spChg chg="add del mod">
          <ac:chgData name="塩谷 晃弘 / Akihiro Shiotani" userId="50aef054-9327-40af-9729-b525352b79f1" providerId="ADAL" clId="{C8A2631B-731B-42AD-BF53-188019AAD181}" dt="2022-09-08T06:44:14.571" v="2524"/>
          <ac:spMkLst>
            <pc:docMk/>
            <pc:sldMk cId="972929658" sldId="1312"/>
            <ac:spMk id="16" creationId="{7600A703-DF38-17B0-852C-EDC5B7737A62}"/>
          </ac:spMkLst>
        </pc:spChg>
        <pc:spChg chg="add del mod">
          <ac:chgData name="塩谷 晃弘 / Akihiro Shiotani" userId="50aef054-9327-40af-9729-b525352b79f1" providerId="ADAL" clId="{C8A2631B-731B-42AD-BF53-188019AAD181}" dt="2022-09-08T06:44:14.571" v="2524"/>
          <ac:spMkLst>
            <pc:docMk/>
            <pc:sldMk cId="972929658" sldId="1312"/>
            <ac:spMk id="19" creationId="{8067448B-6C97-C88A-7945-0C146A7222A1}"/>
          </ac:spMkLst>
        </pc:spChg>
        <pc:spChg chg="del">
          <ac:chgData name="塩谷 晃弘 / Akihiro Shiotani" userId="50aef054-9327-40af-9729-b525352b79f1" providerId="ADAL" clId="{C8A2631B-731B-42AD-BF53-188019AAD181}" dt="2022-09-07T01:53:29.673" v="322" actId="478"/>
          <ac:spMkLst>
            <pc:docMk/>
            <pc:sldMk cId="972929658" sldId="1312"/>
            <ac:spMk id="21" creationId="{13DC23FC-677F-2B37-6DD5-0E11E9DD9BBF}"/>
          </ac:spMkLst>
        </pc:spChg>
        <pc:spChg chg="add del mod">
          <ac:chgData name="塩谷 晃弘 / Akihiro Shiotani" userId="50aef054-9327-40af-9729-b525352b79f1" providerId="ADAL" clId="{C8A2631B-731B-42AD-BF53-188019AAD181}" dt="2022-09-08T06:44:14.571" v="2524"/>
          <ac:spMkLst>
            <pc:docMk/>
            <pc:sldMk cId="972929658" sldId="1312"/>
            <ac:spMk id="21" creationId="{B20BF75F-E201-686D-9642-5439F3E25A26}"/>
          </ac:spMkLst>
        </pc:spChg>
        <pc:spChg chg="add del mod">
          <ac:chgData name="塩谷 晃弘 / Akihiro Shiotani" userId="50aef054-9327-40af-9729-b525352b79f1" providerId="ADAL" clId="{C8A2631B-731B-42AD-BF53-188019AAD181}" dt="2022-09-08T06:44:14.571" v="2524"/>
          <ac:spMkLst>
            <pc:docMk/>
            <pc:sldMk cId="972929658" sldId="1312"/>
            <ac:spMk id="23" creationId="{D932A889-9C65-F6AE-4F12-7B057115930F}"/>
          </ac:spMkLst>
        </pc:spChg>
        <pc:spChg chg="add del mod">
          <ac:chgData name="塩谷 晃弘 / Akihiro Shiotani" userId="50aef054-9327-40af-9729-b525352b79f1" providerId="ADAL" clId="{C8A2631B-731B-42AD-BF53-188019AAD181}" dt="2022-09-08T06:44:14.571" v="2524"/>
          <ac:spMkLst>
            <pc:docMk/>
            <pc:sldMk cId="972929658" sldId="1312"/>
            <ac:spMk id="24" creationId="{A400585B-5FAD-1105-E03B-61513CE7A20A}"/>
          </ac:spMkLst>
        </pc:spChg>
        <pc:spChg chg="add del mod">
          <ac:chgData name="塩谷 晃弘 / Akihiro Shiotani" userId="50aef054-9327-40af-9729-b525352b79f1" providerId="ADAL" clId="{C8A2631B-731B-42AD-BF53-188019AAD181}" dt="2022-09-08T06:44:14.571" v="2524"/>
          <ac:spMkLst>
            <pc:docMk/>
            <pc:sldMk cId="972929658" sldId="1312"/>
            <ac:spMk id="25" creationId="{F7B222CA-35D5-E91D-8149-722799311D70}"/>
          </ac:spMkLst>
        </pc:spChg>
        <pc:spChg chg="add del mod">
          <ac:chgData name="塩谷 晃弘 / Akihiro Shiotani" userId="50aef054-9327-40af-9729-b525352b79f1" providerId="ADAL" clId="{C8A2631B-731B-42AD-BF53-188019AAD181}" dt="2022-09-08T06:44:14.571" v="2524"/>
          <ac:spMkLst>
            <pc:docMk/>
            <pc:sldMk cId="972929658" sldId="1312"/>
            <ac:spMk id="28" creationId="{D12BA689-DA9F-DDE3-FC6C-17FFF78DC237}"/>
          </ac:spMkLst>
        </pc:spChg>
        <pc:spChg chg="add del mod">
          <ac:chgData name="塩谷 晃弘 / Akihiro Shiotani" userId="50aef054-9327-40af-9729-b525352b79f1" providerId="ADAL" clId="{C8A2631B-731B-42AD-BF53-188019AAD181}" dt="2022-09-07T02:00:44.600" v="554" actId="478"/>
          <ac:spMkLst>
            <pc:docMk/>
            <pc:sldMk cId="972929658" sldId="1312"/>
            <ac:spMk id="30" creationId="{0F023EB5-A6F9-2563-36E8-D73FCC7BBA2F}"/>
          </ac:spMkLst>
        </pc:spChg>
        <pc:spChg chg="add del mod">
          <ac:chgData name="塩谷 晃弘 / Akihiro Shiotani" userId="50aef054-9327-40af-9729-b525352b79f1" providerId="ADAL" clId="{C8A2631B-731B-42AD-BF53-188019AAD181}" dt="2022-09-08T06:44:14.571" v="2524"/>
          <ac:spMkLst>
            <pc:docMk/>
            <pc:sldMk cId="972929658" sldId="1312"/>
            <ac:spMk id="30" creationId="{862CF891-EB69-2DE4-A1AF-6A630A9EEDC5}"/>
          </ac:spMkLst>
        </pc:spChg>
        <pc:spChg chg="add del mod">
          <ac:chgData name="塩谷 晃弘 / Akihiro Shiotani" userId="50aef054-9327-40af-9729-b525352b79f1" providerId="ADAL" clId="{C8A2631B-731B-42AD-BF53-188019AAD181}" dt="2022-09-07T02:00:44.600" v="554" actId="478"/>
          <ac:spMkLst>
            <pc:docMk/>
            <pc:sldMk cId="972929658" sldId="1312"/>
            <ac:spMk id="31" creationId="{3DB3D267-2DC4-C0CB-F834-136E87C0B8B4}"/>
          </ac:spMkLst>
        </pc:spChg>
        <pc:spChg chg="add del mod">
          <ac:chgData name="塩谷 晃弘 / Akihiro Shiotani" userId="50aef054-9327-40af-9729-b525352b79f1" providerId="ADAL" clId="{C8A2631B-731B-42AD-BF53-188019AAD181}" dt="2022-09-07T02:00:44.600" v="554" actId="478"/>
          <ac:spMkLst>
            <pc:docMk/>
            <pc:sldMk cId="972929658" sldId="1312"/>
            <ac:spMk id="32" creationId="{989E1D3B-ECA6-D543-1848-97EF038E7FF7}"/>
          </ac:spMkLst>
        </pc:spChg>
        <pc:spChg chg="add del mod">
          <ac:chgData name="塩谷 晃弘 / Akihiro Shiotani" userId="50aef054-9327-40af-9729-b525352b79f1" providerId="ADAL" clId="{C8A2631B-731B-42AD-BF53-188019AAD181}" dt="2022-09-08T06:44:14.571" v="2524"/>
          <ac:spMkLst>
            <pc:docMk/>
            <pc:sldMk cId="972929658" sldId="1312"/>
            <ac:spMk id="34" creationId="{1DC38EE8-FE6F-F178-5944-95C7CAFDA85A}"/>
          </ac:spMkLst>
        </pc:spChg>
        <pc:spChg chg="add del mod">
          <ac:chgData name="塩谷 晃弘 / Akihiro Shiotani" userId="50aef054-9327-40af-9729-b525352b79f1" providerId="ADAL" clId="{C8A2631B-731B-42AD-BF53-188019AAD181}" dt="2022-09-08T06:44:14.571" v="2524"/>
          <ac:spMkLst>
            <pc:docMk/>
            <pc:sldMk cId="972929658" sldId="1312"/>
            <ac:spMk id="35" creationId="{DEFCF37C-D34A-3E15-1FBF-868B65F31B5F}"/>
          </ac:spMkLst>
        </pc:spChg>
        <pc:spChg chg="add del mod">
          <ac:chgData name="塩谷 晃弘 / Akihiro Shiotani" userId="50aef054-9327-40af-9729-b525352b79f1" providerId="ADAL" clId="{C8A2631B-731B-42AD-BF53-188019AAD181}" dt="2022-09-08T06:44:14.571" v="2524"/>
          <ac:spMkLst>
            <pc:docMk/>
            <pc:sldMk cId="972929658" sldId="1312"/>
            <ac:spMk id="36" creationId="{4ED1E558-AFA9-3379-BC97-AA323F3153C4}"/>
          </ac:spMkLst>
        </pc:spChg>
        <pc:spChg chg="add del mod">
          <ac:chgData name="塩谷 晃弘 / Akihiro Shiotani" userId="50aef054-9327-40af-9729-b525352b79f1" providerId="ADAL" clId="{C8A2631B-731B-42AD-BF53-188019AAD181}" dt="2022-09-08T06:44:14.571" v="2524"/>
          <ac:spMkLst>
            <pc:docMk/>
            <pc:sldMk cId="972929658" sldId="1312"/>
            <ac:spMk id="37" creationId="{2F0E4081-F6BF-26A5-2E9E-EAABCD609A65}"/>
          </ac:spMkLst>
        </pc:spChg>
        <pc:spChg chg="add del mod">
          <ac:chgData name="塩谷 晃弘 / Akihiro Shiotani" userId="50aef054-9327-40af-9729-b525352b79f1" providerId="ADAL" clId="{C8A2631B-731B-42AD-BF53-188019AAD181}" dt="2022-09-08T06:44:14.571" v="2524"/>
          <ac:spMkLst>
            <pc:docMk/>
            <pc:sldMk cId="972929658" sldId="1312"/>
            <ac:spMk id="40" creationId="{3D44FD58-E4BE-6EED-402C-C1741C110190}"/>
          </ac:spMkLst>
        </pc:spChg>
        <pc:spChg chg="add del mod">
          <ac:chgData name="塩谷 晃弘 / Akihiro Shiotani" userId="50aef054-9327-40af-9729-b525352b79f1" providerId="ADAL" clId="{C8A2631B-731B-42AD-BF53-188019AAD181}" dt="2022-09-07T02:16:19.627" v="975" actId="478"/>
          <ac:spMkLst>
            <pc:docMk/>
            <pc:sldMk cId="972929658" sldId="1312"/>
            <ac:spMk id="40" creationId="{A33F8D19-45AB-B001-F0EB-DB99E5D31A7F}"/>
          </ac:spMkLst>
        </pc:spChg>
        <pc:spChg chg="add del mod">
          <ac:chgData name="塩谷 晃弘 / Akihiro Shiotani" userId="50aef054-9327-40af-9729-b525352b79f1" providerId="ADAL" clId="{C8A2631B-731B-42AD-BF53-188019AAD181}" dt="2022-09-08T06:44:14.571" v="2524"/>
          <ac:spMkLst>
            <pc:docMk/>
            <pc:sldMk cId="972929658" sldId="1312"/>
            <ac:spMk id="42" creationId="{94701292-AF39-FB92-E7F2-B5F0EAF1CEB6}"/>
          </ac:spMkLst>
        </pc:spChg>
        <pc:spChg chg="add del mod">
          <ac:chgData name="塩谷 晃弘 / Akihiro Shiotani" userId="50aef054-9327-40af-9729-b525352b79f1" providerId="ADAL" clId="{C8A2631B-731B-42AD-BF53-188019AAD181}" dt="2022-09-08T06:44:14.571" v="2524"/>
          <ac:spMkLst>
            <pc:docMk/>
            <pc:sldMk cId="972929658" sldId="1312"/>
            <ac:spMk id="46" creationId="{7284F016-6DDA-9CE5-5196-AA1CA0EE5235}"/>
          </ac:spMkLst>
        </pc:spChg>
        <pc:spChg chg="add del mod">
          <ac:chgData name="塩谷 晃弘 / Akihiro Shiotani" userId="50aef054-9327-40af-9729-b525352b79f1" providerId="ADAL" clId="{C8A2631B-731B-42AD-BF53-188019AAD181}" dt="2022-09-08T06:44:14.571" v="2524"/>
          <ac:spMkLst>
            <pc:docMk/>
            <pc:sldMk cId="972929658" sldId="1312"/>
            <ac:spMk id="47" creationId="{B05679B2-BEA3-0C96-67D1-276D4A7D922A}"/>
          </ac:spMkLst>
        </pc:spChg>
        <pc:spChg chg="add del mod">
          <ac:chgData name="塩谷 晃弘 / Akihiro Shiotani" userId="50aef054-9327-40af-9729-b525352b79f1" providerId="ADAL" clId="{C8A2631B-731B-42AD-BF53-188019AAD181}" dt="2022-09-08T06:44:14.571" v="2524"/>
          <ac:spMkLst>
            <pc:docMk/>
            <pc:sldMk cId="972929658" sldId="1312"/>
            <ac:spMk id="48" creationId="{944E0B83-772A-E25C-D70C-4B0EF10DF2AF}"/>
          </ac:spMkLst>
        </pc:spChg>
        <pc:spChg chg="add del mod">
          <ac:chgData name="塩谷 晃弘 / Akihiro Shiotani" userId="50aef054-9327-40af-9729-b525352b79f1" providerId="ADAL" clId="{C8A2631B-731B-42AD-BF53-188019AAD181}" dt="2022-09-08T06:44:14.571" v="2524"/>
          <ac:spMkLst>
            <pc:docMk/>
            <pc:sldMk cId="972929658" sldId="1312"/>
            <ac:spMk id="49" creationId="{E5183957-CA1D-95A5-32B1-A73E2A52C694}"/>
          </ac:spMkLst>
        </pc:spChg>
        <pc:spChg chg="add del mod">
          <ac:chgData name="塩谷 晃弘 / Akihiro Shiotani" userId="50aef054-9327-40af-9729-b525352b79f1" providerId="ADAL" clId="{C8A2631B-731B-42AD-BF53-188019AAD181}" dt="2022-09-08T06:44:14.571" v="2524"/>
          <ac:spMkLst>
            <pc:docMk/>
            <pc:sldMk cId="972929658" sldId="1312"/>
            <ac:spMk id="50" creationId="{83F82073-CEE8-B57E-BF56-AEEC3C4C54C2}"/>
          </ac:spMkLst>
        </pc:spChg>
        <pc:spChg chg="add del mod">
          <ac:chgData name="塩谷 晃弘 / Akihiro Shiotani" userId="50aef054-9327-40af-9729-b525352b79f1" providerId="ADAL" clId="{C8A2631B-731B-42AD-BF53-188019AAD181}" dt="2022-09-08T06:44:14.571" v="2524"/>
          <ac:spMkLst>
            <pc:docMk/>
            <pc:sldMk cId="972929658" sldId="1312"/>
            <ac:spMk id="51" creationId="{4D8FD09B-C377-D6B8-F3ED-C5D664E03EF2}"/>
          </ac:spMkLst>
        </pc:spChg>
        <pc:spChg chg="add del mod">
          <ac:chgData name="塩谷 晃弘 / Akihiro Shiotani" userId="50aef054-9327-40af-9729-b525352b79f1" providerId="ADAL" clId="{C8A2631B-731B-42AD-BF53-188019AAD181}" dt="2022-09-08T06:44:14.571" v="2524"/>
          <ac:spMkLst>
            <pc:docMk/>
            <pc:sldMk cId="972929658" sldId="1312"/>
            <ac:spMk id="52" creationId="{0593DF53-C9D3-983E-1277-1B8342C8F507}"/>
          </ac:spMkLst>
        </pc:spChg>
        <pc:spChg chg="add del mod">
          <ac:chgData name="塩谷 晃弘 / Akihiro Shiotani" userId="50aef054-9327-40af-9729-b525352b79f1" providerId="ADAL" clId="{C8A2631B-731B-42AD-BF53-188019AAD181}" dt="2022-09-07T02:16:19.627" v="975" actId="478"/>
          <ac:spMkLst>
            <pc:docMk/>
            <pc:sldMk cId="972929658" sldId="1312"/>
            <ac:spMk id="52" creationId="{22E40CD8-886C-D71B-1F17-F0C965FF86D0}"/>
          </ac:spMkLst>
        </pc:spChg>
        <pc:spChg chg="add del mod">
          <ac:chgData name="塩谷 晃弘 / Akihiro Shiotani" userId="50aef054-9327-40af-9729-b525352b79f1" providerId="ADAL" clId="{C8A2631B-731B-42AD-BF53-188019AAD181}" dt="2022-09-07T02:02:31.690" v="609" actId="478"/>
          <ac:spMkLst>
            <pc:docMk/>
            <pc:sldMk cId="972929658" sldId="1312"/>
            <ac:spMk id="53" creationId="{9D2DF512-1666-EF17-1C40-CDF9132F63A4}"/>
          </ac:spMkLst>
        </pc:spChg>
        <pc:spChg chg="add del mod">
          <ac:chgData name="塩谷 晃弘 / Akihiro Shiotani" userId="50aef054-9327-40af-9729-b525352b79f1" providerId="ADAL" clId="{C8A2631B-731B-42AD-BF53-188019AAD181}" dt="2022-09-08T06:44:14.571" v="2524"/>
          <ac:spMkLst>
            <pc:docMk/>
            <pc:sldMk cId="972929658" sldId="1312"/>
            <ac:spMk id="53" creationId="{F1C6D8EA-6441-A819-8675-4F2D41EE5959}"/>
          </ac:spMkLst>
        </pc:spChg>
        <pc:spChg chg="add del mod">
          <ac:chgData name="塩谷 晃弘 / Akihiro Shiotani" userId="50aef054-9327-40af-9729-b525352b79f1" providerId="ADAL" clId="{C8A2631B-731B-42AD-BF53-188019AAD181}" dt="2022-09-08T06:44:14.571" v="2524"/>
          <ac:spMkLst>
            <pc:docMk/>
            <pc:sldMk cId="972929658" sldId="1312"/>
            <ac:spMk id="57" creationId="{8B2234F9-5AA5-5A38-D219-D898F4911C38}"/>
          </ac:spMkLst>
        </pc:spChg>
        <pc:spChg chg="add del mod">
          <ac:chgData name="塩谷 晃弘 / Akihiro Shiotani" userId="50aef054-9327-40af-9729-b525352b79f1" providerId="ADAL" clId="{C8A2631B-731B-42AD-BF53-188019AAD181}" dt="2022-09-07T02:07:29.048" v="716" actId="478"/>
          <ac:spMkLst>
            <pc:docMk/>
            <pc:sldMk cId="972929658" sldId="1312"/>
            <ac:spMk id="69" creationId="{83AC8C26-5594-327A-98A3-2AED5FAC6C38}"/>
          </ac:spMkLst>
        </pc:spChg>
        <pc:spChg chg="add del mod">
          <ac:chgData name="塩谷 晃弘 / Akihiro Shiotani" userId="50aef054-9327-40af-9729-b525352b79f1" providerId="ADAL" clId="{C8A2631B-731B-42AD-BF53-188019AAD181}" dt="2022-09-07T02:07:29.048" v="716" actId="478"/>
          <ac:spMkLst>
            <pc:docMk/>
            <pc:sldMk cId="972929658" sldId="1312"/>
            <ac:spMk id="70" creationId="{13F29D3A-11AD-6B96-C1EC-8ECF7B8E148D}"/>
          </ac:spMkLst>
        </pc:spChg>
        <pc:spChg chg="add del mod">
          <ac:chgData name="塩谷 晃弘 / Akihiro Shiotani" userId="50aef054-9327-40af-9729-b525352b79f1" providerId="ADAL" clId="{C8A2631B-731B-42AD-BF53-188019AAD181}" dt="2022-09-07T02:07:29.048" v="716" actId="478"/>
          <ac:spMkLst>
            <pc:docMk/>
            <pc:sldMk cId="972929658" sldId="1312"/>
            <ac:spMk id="71" creationId="{8FD279B6-84F0-D1AC-5CCE-0818EE56ED9D}"/>
          </ac:spMkLst>
        </pc:spChg>
        <pc:spChg chg="add del mod">
          <ac:chgData name="塩谷 晃弘 / Akihiro Shiotani" userId="50aef054-9327-40af-9729-b525352b79f1" providerId="ADAL" clId="{C8A2631B-731B-42AD-BF53-188019AAD181}" dt="2022-09-07T02:07:29.048" v="716" actId="478"/>
          <ac:spMkLst>
            <pc:docMk/>
            <pc:sldMk cId="972929658" sldId="1312"/>
            <ac:spMk id="74" creationId="{F4722708-3060-D5F9-EA64-374D6C8088F6}"/>
          </ac:spMkLst>
        </pc:spChg>
        <pc:spChg chg="add del mod">
          <ac:chgData name="塩谷 晃弘 / Akihiro Shiotani" userId="50aef054-9327-40af-9729-b525352b79f1" providerId="ADAL" clId="{C8A2631B-731B-42AD-BF53-188019AAD181}" dt="2022-09-07T02:07:29.048" v="716" actId="478"/>
          <ac:spMkLst>
            <pc:docMk/>
            <pc:sldMk cId="972929658" sldId="1312"/>
            <ac:spMk id="76" creationId="{CE97A3EF-63C7-96B9-A7DE-FE48DC6254B3}"/>
          </ac:spMkLst>
        </pc:spChg>
        <pc:spChg chg="add del mod">
          <ac:chgData name="塩谷 晃弘 / Akihiro Shiotani" userId="50aef054-9327-40af-9729-b525352b79f1" providerId="ADAL" clId="{C8A2631B-731B-42AD-BF53-188019AAD181}" dt="2022-09-07T02:07:29.048" v="716" actId="478"/>
          <ac:spMkLst>
            <pc:docMk/>
            <pc:sldMk cId="972929658" sldId="1312"/>
            <ac:spMk id="80" creationId="{A23A8C7C-9F3F-AB67-61D7-6F66FA98826C}"/>
          </ac:spMkLst>
        </pc:spChg>
        <pc:spChg chg="add del mod">
          <ac:chgData name="塩谷 晃弘 / Akihiro Shiotani" userId="50aef054-9327-40af-9729-b525352b79f1" providerId="ADAL" clId="{C8A2631B-731B-42AD-BF53-188019AAD181}" dt="2022-09-07T02:07:29.048" v="716" actId="478"/>
          <ac:spMkLst>
            <pc:docMk/>
            <pc:sldMk cId="972929658" sldId="1312"/>
            <ac:spMk id="81" creationId="{39F9C256-C98E-561D-459D-D25152D2A851}"/>
          </ac:spMkLst>
        </pc:spChg>
        <pc:spChg chg="add del mod">
          <ac:chgData name="塩谷 晃弘 / Akihiro Shiotani" userId="50aef054-9327-40af-9729-b525352b79f1" providerId="ADAL" clId="{C8A2631B-731B-42AD-BF53-188019AAD181}" dt="2022-09-07T02:07:29.048" v="716" actId="478"/>
          <ac:spMkLst>
            <pc:docMk/>
            <pc:sldMk cId="972929658" sldId="1312"/>
            <ac:spMk id="82" creationId="{B79BC232-7D5D-25E6-ED58-E8918F98F4D7}"/>
          </ac:spMkLst>
        </pc:spChg>
        <pc:spChg chg="add del mod">
          <ac:chgData name="塩谷 晃弘 / Akihiro Shiotani" userId="50aef054-9327-40af-9729-b525352b79f1" providerId="ADAL" clId="{C8A2631B-731B-42AD-BF53-188019AAD181}" dt="2022-09-07T02:07:29.048" v="716" actId="478"/>
          <ac:spMkLst>
            <pc:docMk/>
            <pc:sldMk cId="972929658" sldId="1312"/>
            <ac:spMk id="85" creationId="{1229A47D-09B9-819E-F7D6-EFF0C294C9D6}"/>
          </ac:spMkLst>
        </pc:spChg>
        <pc:spChg chg="add del mod">
          <ac:chgData name="塩谷 晃弘 / Akihiro Shiotani" userId="50aef054-9327-40af-9729-b525352b79f1" providerId="ADAL" clId="{C8A2631B-731B-42AD-BF53-188019AAD181}" dt="2022-09-07T02:07:29.048" v="716" actId="478"/>
          <ac:spMkLst>
            <pc:docMk/>
            <pc:sldMk cId="972929658" sldId="1312"/>
            <ac:spMk id="87" creationId="{CA8DAFC5-30C3-D14F-9CF3-C81C28F3D74A}"/>
          </ac:spMkLst>
        </pc:spChg>
        <pc:spChg chg="add del mod">
          <ac:chgData name="塩谷 晃弘 / Akihiro Shiotani" userId="50aef054-9327-40af-9729-b525352b79f1" providerId="ADAL" clId="{C8A2631B-731B-42AD-BF53-188019AAD181}" dt="2022-09-07T02:06:19.029" v="684"/>
          <ac:spMkLst>
            <pc:docMk/>
            <pc:sldMk cId="972929658" sldId="1312"/>
            <ac:spMk id="89" creationId="{ED45FA50-1972-E006-FC69-FB0E2195A229}"/>
          </ac:spMkLst>
        </pc:spChg>
        <pc:spChg chg="add del mod">
          <ac:chgData name="塩谷 晃弘 / Akihiro Shiotani" userId="50aef054-9327-40af-9729-b525352b79f1" providerId="ADAL" clId="{C8A2631B-731B-42AD-BF53-188019AAD181}" dt="2022-09-07T02:06:19.029" v="684"/>
          <ac:spMkLst>
            <pc:docMk/>
            <pc:sldMk cId="972929658" sldId="1312"/>
            <ac:spMk id="90" creationId="{F3279586-CAB9-8CD2-5C0C-5A6F2A6B6B0C}"/>
          </ac:spMkLst>
        </pc:spChg>
        <pc:spChg chg="add del mod">
          <ac:chgData name="塩谷 晃弘 / Akihiro Shiotani" userId="50aef054-9327-40af-9729-b525352b79f1" providerId="ADAL" clId="{C8A2631B-731B-42AD-BF53-188019AAD181}" dt="2022-09-07T02:06:19.029" v="684"/>
          <ac:spMkLst>
            <pc:docMk/>
            <pc:sldMk cId="972929658" sldId="1312"/>
            <ac:spMk id="91" creationId="{65459650-9469-7674-7943-41A9156EE57E}"/>
          </ac:spMkLst>
        </pc:spChg>
        <pc:spChg chg="add del mod">
          <ac:chgData name="塩谷 晃弘 / Akihiro Shiotani" userId="50aef054-9327-40af-9729-b525352b79f1" providerId="ADAL" clId="{C8A2631B-731B-42AD-BF53-188019AAD181}" dt="2022-09-07T02:06:19.029" v="684"/>
          <ac:spMkLst>
            <pc:docMk/>
            <pc:sldMk cId="972929658" sldId="1312"/>
            <ac:spMk id="94" creationId="{798711AF-E263-F9A6-6872-DF57DCEB07C3}"/>
          </ac:spMkLst>
        </pc:spChg>
        <pc:spChg chg="add del mod">
          <ac:chgData name="塩谷 晃弘 / Akihiro Shiotani" userId="50aef054-9327-40af-9729-b525352b79f1" providerId="ADAL" clId="{C8A2631B-731B-42AD-BF53-188019AAD181}" dt="2022-09-07T02:06:19.029" v="684"/>
          <ac:spMkLst>
            <pc:docMk/>
            <pc:sldMk cId="972929658" sldId="1312"/>
            <ac:spMk id="96" creationId="{C459DF07-6895-B9CF-129B-708A3B2BE348}"/>
          </ac:spMkLst>
        </pc:spChg>
        <pc:spChg chg="add del mod">
          <ac:chgData name="塩谷 晃弘 / Akihiro Shiotani" userId="50aef054-9327-40af-9729-b525352b79f1" providerId="ADAL" clId="{C8A2631B-731B-42AD-BF53-188019AAD181}" dt="2022-09-07T02:16:19.627" v="975" actId="478"/>
          <ac:spMkLst>
            <pc:docMk/>
            <pc:sldMk cId="972929658" sldId="1312"/>
            <ac:spMk id="102" creationId="{0618E2C1-DC1A-0A08-15C9-D36A0D6B40FD}"/>
          </ac:spMkLst>
        </pc:spChg>
        <pc:spChg chg="add del mod">
          <ac:chgData name="塩谷 晃弘 / Akihiro Shiotani" userId="50aef054-9327-40af-9729-b525352b79f1" providerId="ADAL" clId="{C8A2631B-731B-42AD-BF53-188019AAD181}" dt="2022-09-07T02:07:41.654" v="722"/>
          <ac:spMkLst>
            <pc:docMk/>
            <pc:sldMk cId="972929658" sldId="1312"/>
            <ac:spMk id="105" creationId="{ABD35A5C-EB4C-E335-C931-89F12B98B69E}"/>
          </ac:spMkLst>
        </pc:spChg>
        <pc:spChg chg="add del mod">
          <ac:chgData name="塩谷 晃弘 / Akihiro Shiotani" userId="50aef054-9327-40af-9729-b525352b79f1" providerId="ADAL" clId="{C8A2631B-731B-42AD-BF53-188019AAD181}" dt="2022-09-07T02:07:41.654" v="722"/>
          <ac:spMkLst>
            <pc:docMk/>
            <pc:sldMk cId="972929658" sldId="1312"/>
            <ac:spMk id="106" creationId="{7D5F6B56-E8D3-C6A1-4E9D-574A4BB56E87}"/>
          </ac:spMkLst>
        </pc:spChg>
        <pc:spChg chg="add del mod">
          <ac:chgData name="塩谷 晃弘 / Akihiro Shiotani" userId="50aef054-9327-40af-9729-b525352b79f1" providerId="ADAL" clId="{C8A2631B-731B-42AD-BF53-188019AAD181}" dt="2022-09-07T02:07:41.654" v="722"/>
          <ac:spMkLst>
            <pc:docMk/>
            <pc:sldMk cId="972929658" sldId="1312"/>
            <ac:spMk id="107" creationId="{3708980B-7745-0DF8-16BC-3C69790EAAAB}"/>
          </ac:spMkLst>
        </pc:spChg>
        <pc:spChg chg="add del mod">
          <ac:chgData name="塩谷 晃弘 / Akihiro Shiotani" userId="50aef054-9327-40af-9729-b525352b79f1" providerId="ADAL" clId="{C8A2631B-731B-42AD-BF53-188019AAD181}" dt="2022-09-07T02:07:41.654" v="722"/>
          <ac:spMkLst>
            <pc:docMk/>
            <pc:sldMk cId="972929658" sldId="1312"/>
            <ac:spMk id="111" creationId="{64605130-E175-EB4A-5CBB-DB0D32352E8B}"/>
          </ac:spMkLst>
        </pc:spChg>
        <pc:spChg chg="add del mod">
          <ac:chgData name="塩谷 晃弘 / Akihiro Shiotani" userId="50aef054-9327-40af-9729-b525352b79f1" providerId="ADAL" clId="{C8A2631B-731B-42AD-BF53-188019AAD181}" dt="2022-09-07T02:07:41.654" v="722"/>
          <ac:spMkLst>
            <pc:docMk/>
            <pc:sldMk cId="972929658" sldId="1312"/>
            <ac:spMk id="113" creationId="{E0303B2F-1562-7EF8-1E97-4587B2FCD354}"/>
          </ac:spMkLst>
        </pc:spChg>
        <pc:spChg chg="add del mod">
          <ac:chgData name="塩谷 晃弘 / Akihiro Shiotani" userId="50aef054-9327-40af-9729-b525352b79f1" providerId="ADAL" clId="{C8A2631B-731B-42AD-BF53-188019AAD181}" dt="2022-09-07T02:07:41.654" v="722"/>
          <ac:spMkLst>
            <pc:docMk/>
            <pc:sldMk cId="972929658" sldId="1312"/>
            <ac:spMk id="115" creationId="{7AD9EF72-B2EB-2A2A-E279-BD7029FDF5C3}"/>
          </ac:spMkLst>
        </pc:spChg>
        <pc:spChg chg="add del mod">
          <ac:chgData name="塩谷 晃弘 / Akihiro Shiotani" userId="50aef054-9327-40af-9729-b525352b79f1" providerId="ADAL" clId="{C8A2631B-731B-42AD-BF53-188019AAD181}" dt="2022-09-07T02:07:49.698" v="724"/>
          <ac:spMkLst>
            <pc:docMk/>
            <pc:sldMk cId="972929658" sldId="1312"/>
            <ac:spMk id="116" creationId="{02E2D7F7-CC52-3D5E-699B-7D8EEF28D0BD}"/>
          </ac:spMkLst>
        </pc:spChg>
        <pc:spChg chg="add del mod">
          <ac:chgData name="塩谷 晃弘 / Akihiro Shiotani" userId="50aef054-9327-40af-9729-b525352b79f1" providerId="ADAL" clId="{C8A2631B-731B-42AD-BF53-188019AAD181}" dt="2022-09-07T02:07:49.698" v="724"/>
          <ac:spMkLst>
            <pc:docMk/>
            <pc:sldMk cId="972929658" sldId="1312"/>
            <ac:spMk id="117" creationId="{C530FE57-E816-B069-FCD4-6501695D92A6}"/>
          </ac:spMkLst>
        </pc:spChg>
        <pc:spChg chg="add del mod">
          <ac:chgData name="塩谷 晃弘 / Akihiro Shiotani" userId="50aef054-9327-40af-9729-b525352b79f1" providerId="ADAL" clId="{C8A2631B-731B-42AD-BF53-188019AAD181}" dt="2022-09-07T02:07:49.698" v="724"/>
          <ac:spMkLst>
            <pc:docMk/>
            <pc:sldMk cId="972929658" sldId="1312"/>
            <ac:spMk id="118" creationId="{CDD4F28A-EDFC-18D4-8869-6E911427394D}"/>
          </ac:spMkLst>
        </pc:spChg>
        <pc:spChg chg="add del mod">
          <ac:chgData name="塩谷 晃弘 / Akihiro Shiotani" userId="50aef054-9327-40af-9729-b525352b79f1" providerId="ADAL" clId="{C8A2631B-731B-42AD-BF53-188019AAD181}" dt="2022-09-07T02:07:49.698" v="724"/>
          <ac:spMkLst>
            <pc:docMk/>
            <pc:sldMk cId="972929658" sldId="1312"/>
            <ac:spMk id="122" creationId="{DEA04565-926B-93A6-F3C4-D33AC4B13B9E}"/>
          </ac:spMkLst>
        </pc:spChg>
        <pc:spChg chg="add del mod">
          <ac:chgData name="塩谷 晃弘 / Akihiro Shiotani" userId="50aef054-9327-40af-9729-b525352b79f1" providerId="ADAL" clId="{C8A2631B-731B-42AD-BF53-188019AAD181}" dt="2022-09-07T02:07:49.698" v="724"/>
          <ac:spMkLst>
            <pc:docMk/>
            <pc:sldMk cId="972929658" sldId="1312"/>
            <ac:spMk id="124" creationId="{F8582571-F0ED-906D-C311-3B4E147ABED1}"/>
          </ac:spMkLst>
        </pc:spChg>
        <pc:spChg chg="add del mod">
          <ac:chgData name="塩谷 晃弘 / Akihiro Shiotani" userId="50aef054-9327-40af-9729-b525352b79f1" providerId="ADAL" clId="{C8A2631B-731B-42AD-BF53-188019AAD181}" dt="2022-09-07T02:07:49.698" v="724"/>
          <ac:spMkLst>
            <pc:docMk/>
            <pc:sldMk cId="972929658" sldId="1312"/>
            <ac:spMk id="126" creationId="{A7BC2D09-21DD-A0F7-950F-E36AF4E0D248}"/>
          </ac:spMkLst>
        </pc:spChg>
        <pc:spChg chg="add del mod">
          <ac:chgData name="塩谷 晃弘 / Akihiro Shiotani" userId="50aef054-9327-40af-9729-b525352b79f1" providerId="ADAL" clId="{C8A2631B-731B-42AD-BF53-188019AAD181}" dt="2022-09-07T02:16:19.627" v="975" actId="478"/>
          <ac:spMkLst>
            <pc:docMk/>
            <pc:sldMk cId="972929658" sldId="1312"/>
            <ac:spMk id="127" creationId="{A635A967-247E-14E2-37BF-C15417FBA9D3}"/>
          </ac:spMkLst>
        </pc:spChg>
        <pc:spChg chg="add del mod">
          <ac:chgData name="塩谷 晃弘 / Akihiro Shiotani" userId="50aef054-9327-40af-9729-b525352b79f1" providerId="ADAL" clId="{C8A2631B-731B-42AD-BF53-188019AAD181}" dt="2022-09-07T02:16:19.627" v="975" actId="478"/>
          <ac:spMkLst>
            <pc:docMk/>
            <pc:sldMk cId="972929658" sldId="1312"/>
            <ac:spMk id="128" creationId="{B4C73B9B-21E4-E95D-815F-3B0391C3FCC0}"/>
          </ac:spMkLst>
        </pc:spChg>
        <pc:spChg chg="add del mod">
          <ac:chgData name="塩谷 晃弘 / Akihiro Shiotani" userId="50aef054-9327-40af-9729-b525352b79f1" providerId="ADAL" clId="{C8A2631B-731B-42AD-BF53-188019AAD181}" dt="2022-09-07T02:16:19.627" v="975" actId="478"/>
          <ac:spMkLst>
            <pc:docMk/>
            <pc:sldMk cId="972929658" sldId="1312"/>
            <ac:spMk id="129" creationId="{08B941EC-A0CB-75C6-929F-24CD7A694AE8}"/>
          </ac:spMkLst>
        </pc:spChg>
        <pc:spChg chg="add del mod">
          <ac:chgData name="塩谷 晃弘 / Akihiro Shiotani" userId="50aef054-9327-40af-9729-b525352b79f1" providerId="ADAL" clId="{C8A2631B-731B-42AD-BF53-188019AAD181}" dt="2022-09-07T02:16:19.627" v="975" actId="478"/>
          <ac:spMkLst>
            <pc:docMk/>
            <pc:sldMk cId="972929658" sldId="1312"/>
            <ac:spMk id="133" creationId="{EA7C5C40-0F4A-D956-57BF-101CD461CD31}"/>
          </ac:spMkLst>
        </pc:spChg>
        <pc:spChg chg="add del mod">
          <ac:chgData name="塩谷 晃弘 / Akihiro Shiotani" userId="50aef054-9327-40af-9729-b525352b79f1" providerId="ADAL" clId="{C8A2631B-731B-42AD-BF53-188019AAD181}" dt="2022-09-07T02:16:19.627" v="975" actId="478"/>
          <ac:spMkLst>
            <pc:docMk/>
            <pc:sldMk cId="972929658" sldId="1312"/>
            <ac:spMk id="135" creationId="{F371BB31-4550-5356-3988-A5E61986D5C3}"/>
          </ac:spMkLst>
        </pc:spChg>
        <pc:spChg chg="add del mod">
          <ac:chgData name="塩谷 晃弘 / Akihiro Shiotani" userId="50aef054-9327-40af-9729-b525352b79f1" providerId="ADAL" clId="{C8A2631B-731B-42AD-BF53-188019AAD181}" dt="2022-09-07T02:16:19.627" v="975" actId="478"/>
          <ac:spMkLst>
            <pc:docMk/>
            <pc:sldMk cId="972929658" sldId="1312"/>
            <ac:spMk id="137" creationId="{944C89DC-5CDF-26DE-6217-233406428976}"/>
          </ac:spMkLst>
        </pc:spChg>
        <pc:spChg chg="add del mod">
          <ac:chgData name="塩谷 晃弘 / Akihiro Shiotani" userId="50aef054-9327-40af-9729-b525352b79f1" providerId="ADAL" clId="{C8A2631B-731B-42AD-BF53-188019AAD181}" dt="2022-09-07T02:16:19.627" v="975" actId="478"/>
          <ac:spMkLst>
            <pc:docMk/>
            <pc:sldMk cId="972929658" sldId="1312"/>
            <ac:spMk id="139" creationId="{0C309284-ED18-4287-E0F4-0CBFD1768FCD}"/>
          </ac:spMkLst>
        </pc:spChg>
        <pc:spChg chg="add del mod">
          <ac:chgData name="塩谷 晃弘 / Akihiro Shiotani" userId="50aef054-9327-40af-9729-b525352b79f1" providerId="ADAL" clId="{C8A2631B-731B-42AD-BF53-188019AAD181}" dt="2022-09-07T02:16:19.627" v="975" actId="478"/>
          <ac:spMkLst>
            <pc:docMk/>
            <pc:sldMk cId="972929658" sldId="1312"/>
            <ac:spMk id="140" creationId="{317B0B5D-9788-99B1-02DF-DCF95DCB0596}"/>
          </ac:spMkLst>
        </pc:spChg>
        <pc:spChg chg="add del mod">
          <ac:chgData name="塩谷 晃弘 / Akihiro Shiotani" userId="50aef054-9327-40af-9729-b525352b79f1" providerId="ADAL" clId="{C8A2631B-731B-42AD-BF53-188019AAD181}" dt="2022-09-07T02:16:19.627" v="975" actId="478"/>
          <ac:spMkLst>
            <pc:docMk/>
            <pc:sldMk cId="972929658" sldId="1312"/>
            <ac:spMk id="141" creationId="{3D61E0C0-E673-F5C4-BD34-63352222DC88}"/>
          </ac:spMkLst>
        </pc:spChg>
        <pc:spChg chg="add del mod">
          <ac:chgData name="塩谷 晃弘 / Akihiro Shiotani" userId="50aef054-9327-40af-9729-b525352b79f1" providerId="ADAL" clId="{C8A2631B-731B-42AD-BF53-188019AAD181}" dt="2022-09-07T02:16:19.627" v="975" actId="478"/>
          <ac:spMkLst>
            <pc:docMk/>
            <pc:sldMk cId="972929658" sldId="1312"/>
            <ac:spMk id="145" creationId="{59E50618-EDEE-F186-3317-6162BF767CD7}"/>
          </ac:spMkLst>
        </pc:spChg>
        <pc:spChg chg="add del mod">
          <ac:chgData name="塩谷 晃弘 / Akihiro Shiotani" userId="50aef054-9327-40af-9729-b525352b79f1" providerId="ADAL" clId="{C8A2631B-731B-42AD-BF53-188019AAD181}" dt="2022-09-07T02:16:19.627" v="975" actId="478"/>
          <ac:spMkLst>
            <pc:docMk/>
            <pc:sldMk cId="972929658" sldId="1312"/>
            <ac:spMk id="147" creationId="{1FFDD7C3-6C96-0C4E-D799-589D3C41838C}"/>
          </ac:spMkLst>
        </pc:spChg>
        <pc:spChg chg="add del mod">
          <ac:chgData name="塩谷 晃弘 / Akihiro Shiotani" userId="50aef054-9327-40af-9729-b525352b79f1" providerId="ADAL" clId="{C8A2631B-731B-42AD-BF53-188019AAD181}" dt="2022-09-07T02:16:19.627" v="975" actId="478"/>
          <ac:spMkLst>
            <pc:docMk/>
            <pc:sldMk cId="972929658" sldId="1312"/>
            <ac:spMk id="149" creationId="{92077304-919E-8DCD-039B-62767459EE77}"/>
          </ac:spMkLst>
        </pc:spChg>
        <pc:spChg chg="add del mod">
          <ac:chgData name="塩谷 晃弘 / Akihiro Shiotani" userId="50aef054-9327-40af-9729-b525352b79f1" providerId="ADAL" clId="{C8A2631B-731B-42AD-BF53-188019AAD181}" dt="2022-09-07T02:16:25.048" v="977"/>
          <ac:spMkLst>
            <pc:docMk/>
            <pc:sldMk cId="972929658" sldId="1312"/>
            <ac:spMk id="164" creationId="{00973871-0CF6-4D7B-A64D-54286426E324}"/>
          </ac:spMkLst>
        </pc:spChg>
        <pc:spChg chg="add del mod">
          <ac:chgData name="塩谷 晃弘 / Akihiro Shiotani" userId="50aef054-9327-40af-9729-b525352b79f1" providerId="ADAL" clId="{C8A2631B-731B-42AD-BF53-188019AAD181}" dt="2022-09-07T02:16:25.048" v="977"/>
          <ac:spMkLst>
            <pc:docMk/>
            <pc:sldMk cId="972929658" sldId="1312"/>
            <ac:spMk id="165" creationId="{7952684D-2C8C-E920-55CB-2CAA341ED1CC}"/>
          </ac:spMkLst>
        </pc:spChg>
        <pc:spChg chg="add del mod">
          <ac:chgData name="塩谷 晃弘 / Akihiro Shiotani" userId="50aef054-9327-40af-9729-b525352b79f1" providerId="ADAL" clId="{C8A2631B-731B-42AD-BF53-188019AAD181}" dt="2022-09-07T02:16:25.048" v="977"/>
          <ac:spMkLst>
            <pc:docMk/>
            <pc:sldMk cId="972929658" sldId="1312"/>
            <ac:spMk id="166" creationId="{7B7F0AFE-1AAE-7E3D-8258-511D6CF73F08}"/>
          </ac:spMkLst>
        </pc:spChg>
        <pc:spChg chg="add del mod">
          <ac:chgData name="塩谷 晃弘 / Akihiro Shiotani" userId="50aef054-9327-40af-9729-b525352b79f1" providerId="ADAL" clId="{C8A2631B-731B-42AD-BF53-188019AAD181}" dt="2022-09-07T02:16:25.048" v="977"/>
          <ac:spMkLst>
            <pc:docMk/>
            <pc:sldMk cId="972929658" sldId="1312"/>
            <ac:spMk id="171" creationId="{C74A473E-39A0-42AE-1F76-068A4ED81A17}"/>
          </ac:spMkLst>
        </pc:spChg>
        <pc:spChg chg="add del mod">
          <ac:chgData name="塩谷 晃弘 / Akihiro Shiotani" userId="50aef054-9327-40af-9729-b525352b79f1" providerId="ADAL" clId="{C8A2631B-731B-42AD-BF53-188019AAD181}" dt="2022-09-07T02:16:25.048" v="977"/>
          <ac:spMkLst>
            <pc:docMk/>
            <pc:sldMk cId="972929658" sldId="1312"/>
            <ac:spMk id="173" creationId="{80462209-3C00-66FF-0DB9-4816D203E7AD}"/>
          </ac:spMkLst>
        </pc:spChg>
        <pc:spChg chg="add del mod">
          <ac:chgData name="塩谷 晃弘 / Akihiro Shiotani" userId="50aef054-9327-40af-9729-b525352b79f1" providerId="ADAL" clId="{C8A2631B-731B-42AD-BF53-188019AAD181}" dt="2022-09-07T02:16:25.048" v="977"/>
          <ac:spMkLst>
            <pc:docMk/>
            <pc:sldMk cId="972929658" sldId="1312"/>
            <ac:spMk id="175" creationId="{8B106E70-D28E-7687-DA9B-C4C81C5686FD}"/>
          </ac:spMkLst>
        </pc:spChg>
        <pc:spChg chg="add del mod">
          <ac:chgData name="塩谷 晃弘 / Akihiro Shiotani" userId="50aef054-9327-40af-9729-b525352b79f1" providerId="ADAL" clId="{C8A2631B-731B-42AD-BF53-188019AAD181}" dt="2022-09-07T02:16:25.048" v="977"/>
          <ac:spMkLst>
            <pc:docMk/>
            <pc:sldMk cId="972929658" sldId="1312"/>
            <ac:spMk id="176" creationId="{7709D431-1D95-6751-54A2-E08E3B7B8F84}"/>
          </ac:spMkLst>
        </pc:spChg>
        <pc:spChg chg="add del mod">
          <ac:chgData name="塩谷 晃弘 / Akihiro Shiotani" userId="50aef054-9327-40af-9729-b525352b79f1" providerId="ADAL" clId="{C8A2631B-731B-42AD-BF53-188019AAD181}" dt="2022-09-07T02:16:25.048" v="977"/>
          <ac:spMkLst>
            <pc:docMk/>
            <pc:sldMk cId="972929658" sldId="1312"/>
            <ac:spMk id="177" creationId="{39075FC2-BF9D-8626-272E-0F9B824EF522}"/>
          </ac:spMkLst>
        </pc:spChg>
        <pc:spChg chg="add del mod">
          <ac:chgData name="塩谷 晃弘 / Akihiro Shiotani" userId="50aef054-9327-40af-9729-b525352b79f1" providerId="ADAL" clId="{C8A2631B-731B-42AD-BF53-188019AAD181}" dt="2022-09-07T02:16:25.048" v="977"/>
          <ac:spMkLst>
            <pc:docMk/>
            <pc:sldMk cId="972929658" sldId="1312"/>
            <ac:spMk id="178" creationId="{76854AB1-662B-9ACD-F4B1-BADE79D2B947}"/>
          </ac:spMkLst>
        </pc:spChg>
        <pc:spChg chg="add del mod">
          <ac:chgData name="塩谷 晃弘 / Akihiro Shiotani" userId="50aef054-9327-40af-9729-b525352b79f1" providerId="ADAL" clId="{C8A2631B-731B-42AD-BF53-188019AAD181}" dt="2022-09-07T02:16:25.048" v="977"/>
          <ac:spMkLst>
            <pc:docMk/>
            <pc:sldMk cId="972929658" sldId="1312"/>
            <ac:spMk id="181" creationId="{F63D7CFB-94A1-8B93-20AA-1B5A8D8B0AC3}"/>
          </ac:spMkLst>
        </pc:spChg>
        <pc:spChg chg="add del mod">
          <ac:chgData name="塩谷 晃弘 / Akihiro Shiotani" userId="50aef054-9327-40af-9729-b525352b79f1" providerId="ADAL" clId="{C8A2631B-731B-42AD-BF53-188019AAD181}" dt="2022-09-07T02:16:25.048" v="977"/>
          <ac:spMkLst>
            <pc:docMk/>
            <pc:sldMk cId="972929658" sldId="1312"/>
            <ac:spMk id="183" creationId="{AC2CD475-ADE2-B375-7B82-A4ED34CBB61C}"/>
          </ac:spMkLst>
        </pc:spChg>
        <pc:spChg chg="add del mod">
          <ac:chgData name="塩谷 晃弘 / Akihiro Shiotani" userId="50aef054-9327-40af-9729-b525352b79f1" providerId="ADAL" clId="{C8A2631B-731B-42AD-BF53-188019AAD181}" dt="2022-09-07T02:16:25.048" v="977"/>
          <ac:spMkLst>
            <pc:docMk/>
            <pc:sldMk cId="972929658" sldId="1312"/>
            <ac:spMk id="185" creationId="{FF6A83EE-FC49-E0B9-E538-1E1FEA519187}"/>
          </ac:spMkLst>
        </pc:spChg>
        <pc:spChg chg="add del mod">
          <ac:chgData name="塩谷 晃弘 / Akihiro Shiotani" userId="50aef054-9327-40af-9729-b525352b79f1" providerId="ADAL" clId="{C8A2631B-731B-42AD-BF53-188019AAD181}" dt="2022-09-07T02:16:25.048" v="977"/>
          <ac:spMkLst>
            <pc:docMk/>
            <pc:sldMk cId="972929658" sldId="1312"/>
            <ac:spMk id="186" creationId="{8CD7AE57-8E9A-AAFA-BCF4-3C8B46D9F2A5}"/>
          </ac:spMkLst>
        </pc:spChg>
        <pc:spChg chg="add del mod">
          <ac:chgData name="塩谷 晃弘 / Akihiro Shiotani" userId="50aef054-9327-40af-9729-b525352b79f1" providerId="ADAL" clId="{C8A2631B-731B-42AD-BF53-188019AAD181}" dt="2022-09-07T02:16:25.048" v="977"/>
          <ac:spMkLst>
            <pc:docMk/>
            <pc:sldMk cId="972929658" sldId="1312"/>
            <ac:spMk id="187" creationId="{EE0E9DBF-4064-DFE9-D09B-F994D66B5569}"/>
          </ac:spMkLst>
        </pc:spChg>
        <pc:spChg chg="add del mod">
          <ac:chgData name="塩谷 晃弘 / Akihiro Shiotani" userId="50aef054-9327-40af-9729-b525352b79f1" providerId="ADAL" clId="{C8A2631B-731B-42AD-BF53-188019AAD181}" dt="2022-09-07T02:16:25.048" v="977"/>
          <ac:spMkLst>
            <pc:docMk/>
            <pc:sldMk cId="972929658" sldId="1312"/>
            <ac:spMk id="190" creationId="{2DABFC38-8317-B918-0B5B-5A9F91C5B653}"/>
          </ac:spMkLst>
        </pc:spChg>
        <pc:spChg chg="add del mod">
          <ac:chgData name="塩谷 晃弘 / Akihiro Shiotani" userId="50aef054-9327-40af-9729-b525352b79f1" providerId="ADAL" clId="{C8A2631B-731B-42AD-BF53-188019AAD181}" dt="2022-09-07T02:16:25.048" v="977"/>
          <ac:spMkLst>
            <pc:docMk/>
            <pc:sldMk cId="972929658" sldId="1312"/>
            <ac:spMk id="192" creationId="{945CD8C4-734F-4E33-97D0-0A1AEBE0026B}"/>
          </ac:spMkLst>
        </pc:spChg>
        <pc:spChg chg="add del mod">
          <ac:chgData name="塩谷 晃弘 / Akihiro Shiotani" userId="50aef054-9327-40af-9729-b525352b79f1" providerId="ADAL" clId="{C8A2631B-731B-42AD-BF53-188019AAD181}" dt="2022-09-07T02:16:25.048" v="977"/>
          <ac:spMkLst>
            <pc:docMk/>
            <pc:sldMk cId="972929658" sldId="1312"/>
            <ac:spMk id="196" creationId="{604587C8-E3F2-B622-6602-66E5C3CC0966}"/>
          </ac:spMkLst>
        </pc:spChg>
        <pc:spChg chg="add del mod">
          <ac:chgData name="塩谷 晃弘 / Akihiro Shiotani" userId="50aef054-9327-40af-9729-b525352b79f1" providerId="ADAL" clId="{C8A2631B-731B-42AD-BF53-188019AAD181}" dt="2022-09-07T02:16:25.048" v="977"/>
          <ac:spMkLst>
            <pc:docMk/>
            <pc:sldMk cId="972929658" sldId="1312"/>
            <ac:spMk id="199" creationId="{1AF453EB-D91E-F690-7384-34D692529CD0}"/>
          </ac:spMkLst>
        </pc:spChg>
        <pc:spChg chg="add del mod">
          <ac:chgData name="塩谷 晃弘 / Akihiro Shiotani" userId="50aef054-9327-40af-9729-b525352b79f1" providerId="ADAL" clId="{C8A2631B-731B-42AD-BF53-188019AAD181}" dt="2022-09-07T02:16:25.048" v="977"/>
          <ac:spMkLst>
            <pc:docMk/>
            <pc:sldMk cId="972929658" sldId="1312"/>
            <ac:spMk id="200" creationId="{0B33CBD7-2875-9483-6A10-21C9707834FD}"/>
          </ac:spMkLst>
        </pc:spChg>
        <pc:spChg chg="add del mod">
          <ac:chgData name="塩谷 晃弘 / Akihiro Shiotani" userId="50aef054-9327-40af-9729-b525352b79f1" providerId="ADAL" clId="{C8A2631B-731B-42AD-BF53-188019AAD181}" dt="2022-09-07T02:16:25.048" v="977"/>
          <ac:spMkLst>
            <pc:docMk/>
            <pc:sldMk cId="972929658" sldId="1312"/>
            <ac:spMk id="201" creationId="{1594A717-B1A2-0A46-C7E8-CACA4D4AAC18}"/>
          </ac:spMkLst>
        </pc:spChg>
        <pc:spChg chg="add del mod">
          <ac:chgData name="塩谷 晃弘 / Akihiro Shiotani" userId="50aef054-9327-40af-9729-b525352b79f1" providerId="ADAL" clId="{C8A2631B-731B-42AD-BF53-188019AAD181}" dt="2022-09-07T02:16:25.048" v="977"/>
          <ac:spMkLst>
            <pc:docMk/>
            <pc:sldMk cId="972929658" sldId="1312"/>
            <ac:spMk id="204" creationId="{362AAC18-1B7F-56CC-AB38-1241E9F8E487}"/>
          </ac:spMkLst>
        </pc:spChg>
        <pc:spChg chg="add del mod">
          <ac:chgData name="塩谷 晃弘 / Akihiro Shiotani" userId="50aef054-9327-40af-9729-b525352b79f1" providerId="ADAL" clId="{C8A2631B-731B-42AD-BF53-188019AAD181}" dt="2022-09-07T02:16:25.048" v="977"/>
          <ac:spMkLst>
            <pc:docMk/>
            <pc:sldMk cId="972929658" sldId="1312"/>
            <ac:spMk id="206" creationId="{49C3DBEC-B36A-BA1F-9BC1-2E3D0AF85BA8}"/>
          </ac:spMkLst>
        </pc:spChg>
        <pc:spChg chg="add del mod">
          <ac:chgData name="塩谷 晃弘 / Akihiro Shiotani" userId="50aef054-9327-40af-9729-b525352b79f1" providerId="ADAL" clId="{C8A2631B-731B-42AD-BF53-188019AAD181}" dt="2022-09-07T02:20:54.214" v="1188"/>
          <ac:spMkLst>
            <pc:docMk/>
            <pc:sldMk cId="972929658" sldId="1312"/>
            <ac:spMk id="211" creationId="{84CB08A5-55EB-8BB1-3214-F0DF59D16F4F}"/>
          </ac:spMkLst>
        </pc:spChg>
        <pc:spChg chg="add del mod">
          <ac:chgData name="塩谷 晃弘 / Akihiro Shiotani" userId="50aef054-9327-40af-9729-b525352b79f1" providerId="ADAL" clId="{C8A2631B-731B-42AD-BF53-188019AAD181}" dt="2022-09-07T02:20:54.214" v="1188"/>
          <ac:spMkLst>
            <pc:docMk/>
            <pc:sldMk cId="972929658" sldId="1312"/>
            <ac:spMk id="212" creationId="{9FE01158-1D7E-D44F-C639-17297F0B281D}"/>
          </ac:spMkLst>
        </pc:spChg>
        <pc:spChg chg="add del mod">
          <ac:chgData name="塩谷 晃弘 / Akihiro Shiotani" userId="50aef054-9327-40af-9729-b525352b79f1" providerId="ADAL" clId="{C8A2631B-731B-42AD-BF53-188019AAD181}" dt="2022-09-07T02:20:54.214" v="1188"/>
          <ac:spMkLst>
            <pc:docMk/>
            <pc:sldMk cId="972929658" sldId="1312"/>
            <ac:spMk id="213" creationId="{06ADAD11-9F77-059C-32A7-B68D21A8A6DC}"/>
          </ac:spMkLst>
        </pc:spChg>
        <pc:spChg chg="add del mod">
          <ac:chgData name="塩谷 晃弘 / Akihiro Shiotani" userId="50aef054-9327-40af-9729-b525352b79f1" providerId="ADAL" clId="{C8A2631B-731B-42AD-BF53-188019AAD181}" dt="2022-09-07T02:20:54.214" v="1188"/>
          <ac:spMkLst>
            <pc:docMk/>
            <pc:sldMk cId="972929658" sldId="1312"/>
            <ac:spMk id="217" creationId="{9A462588-1B8D-BEE1-B0A0-A6704EB6A36D}"/>
          </ac:spMkLst>
        </pc:spChg>
        <pc:spChg chg="add del mod">
          <ac:chgData name="塩谷 晃弘 / Akihiro Shiotani" userId="50aef054-9327-40af-9729-b525352b79f1" providerId="ADAL" clId="{C8A2631B-731B-42AD-BF53-188019AAD181}" dt="2022-09-07T02:20:54.214" v="1188"/>
          <ac:spMkLst>
            <pc:docMk/>
            <pc:sldMk cId="972929658" sldId="1312"/>
            <ac:spMk id="219" creationId="{10764899-4A35-EE93-8BC5-805667FF0174}"/>
          </ac:spMkLst>
        </pc:spChg>
        <pc:spChg chg="add del mod">
          <ac:chgData name="塩谷 晃弘 / Akihiro Shiotani" userId="50aef054-9327-40af-9729-b525352b79f1" providerId="ADAL" clId="{C8A2631B-731B-42AD-BF53-188019AAD181}" dt="2022-09-07T02:20:54.214" v="1188"/>
          <ac:spMkLst>
            <pc:docMk/>
            <pc:sldMk cId="972929658" sldId="1312"/>
            <ac:spMk id="221" creationId="{3AA0E845-C87E-2B3A-8B23-FE3D43ED24D0}"/>
          </ac:spMkLst>
        </pc:spChg>
        <pc:spChg chg="add del mod">
          <ac:chgData name="塩谷 晃弘 / Akihiro Shiotani" userId="50aef054-9327-40af-9729-b525352b79f1" providerId="ADAL" clId="{C8A2631B-731B-42AD-BF53-188019AAD181}" dt="2022-09-07T02:20:54.214" v="1188"/>
          <ac:spMkLst>
            <pc:docMk/>
            <pc:sldMk cId="972929658" sldId="1312"/>
            <ac:spMk id="222" creationId="{1C6E97EF-1BB5-B0DB-7B50-30981C7FF04B}"/>
          </ac:spMkLst>
        </pc:spChg>
        <pc:spChg chg="add del mod">
          <ac:chgData name="塩谷 晃弘 / Akihiro Shiotani" userId="50aef054-9327-40af-9729-b525352b79f1" providerId="ADAL" clId="{C8A2631B-731B-42AD-BF53-188019AAD181}" dt="2022-09-07T02:20:54.214" v="1188"/>
          <ac:spMkLst>
            <pc:docMk/>
            <pc:sldMk cId="972929658" sldId="1312"/>
            <ac:spMk id="223" creationId="{19AE960A-90B4-8873-3F17-E4F431963DF3}"/>
          </ac:spMkLst>
        </pc:spChg>
        <pc:spChg chg="add del mod">
          <ac:chgData name="塩谷 晃弘 / Akihiro Shiotani" userId="50aef054-9327-40af-9729-b525352b79f1" providerId="ADAL" clId="{C8A2631B-731B-42AD-BF53-188019AAD181}" dt="2022-09-07T02:20:54.214" v="1188"/>
          <ac:spMkLst>
            <pc:docMk/>
            <pc:sldMk cId="972929658" sldId="1312"/>
            <ac:spMk id="224" creationId="{74C4A179-9F2E-F1A0-D1CA-85868E715A20}"/>
          </ac:spMkLst>
        </pc:spChg>
        <pc:spChg chg="add del mod">
          <ac:chgData name="塩谷 晃弘 / Akihiro Shiotani" userId="50aef054-9327-40af-9729-b525352b79f1" providerId="ADAL" clId="{C8A2631B-731B-42AD-BF53-188019AAD181}" dt="2022-09-07T02:20:54.214" v="1188"/>
          <ac:spMkLst>
            <pc:docMk/>
            <pc:sldMk cId="972929658" sldId="1312"/>
            <ac:spMk id="227" creationId="{C23357B6-1306-642B-66F2-CCD526EC25D0}"/>
          </ac:spMkLst>
        </pc:spChg>
        <pc:spChg chg="add del mod">
          <ac:chgData name="塩谷 晃弘 / Akihiro Shiotani" userId="50aef054-9327-40af-9729-b525352b79f1" providerId="ADAL" clId="{C8A2631B-731B-42AD-BF53-188019AAD181}" dt="2022-09-07T02:20:54.214" v="1188"/>
          <ac:spMkLst>
            <pc:docMk/>
            <pc:sldMk cId="972929658" sldId="1312"/>
            <ac:spMk id="229" creationId="{0F74BA1F-17CD-1F9D-BAAA-ABF777FB7381}"/>
          </ac:spMkLst>
        </pc:spChg>
        <pc:spChg chg="add del mod">
          <ac:chgData name="塩谷 晃弘 / Akihiro Shiotani" userId="50aef054-9327-40af-9729-b525352b79f1" providerId="ADAL" clId="{C8A2631B-731B-42AD-BF53-188019AAD181}" dt="2022-09-07T02:20:54.214" v="1188"/>
          <ac:spMkLst>
            <pc:docMk/>
            <pc:sldMk cId="972929658" sldId="1312"/>
            <ac:spMk id="231" creationId="{4CF5F796-2700-D5CF-3902-D541159F8FCA}"/>
          </ac:spMkLst>
        </pc:spChg>
        <pc:spChg chg="add del mod">
          <ac:chgData name="塩谷 晃弘 / Akihiro Shiotani" userId="50aef054-9327-40af-9729-b525352b79f1" providerId="ADAL" clId="{C8A2631B-731B-42AD-BF53-188019AAD181}" dt="2022-09-07T02:20:54.214" v="1188"/>
          <ac:spMkLst>
            <pc:docMk/>
            <pc:sldMk cId="972929658" sldId="1312"/>
            <ac:spMk id="232" creationId="{91E45F63-88CA-0155-C903-FA99B4061A08}"/>
          </ac:spMkLst>
        </pc:spChg>
        <pc:spChg chg="add del mod">
          <ac:chgData name="塩谷 晃弘 / Akihiro Shiotani" userId="50aef054-9327-40af-9729-b525352b79f1" providerId="ADAL" clId="{C8A2631B-731B-42AD-BF53-188019AAD181}" dt="2022-09-07T02:20:54.214" v="1188"/>
          <ac:spMkLst>
            <pc:docMk/>
            <pc:sldMk cId="972929658" sldId="1312"/>
            <ac:spMk id="233" creationId="{28403BCC-C36B-01B9-D0D5-2E9BFC731634}"/>
          </ac:spMkLst>
        </pc:spChg>
        <pc:spChg chg="add del mod">
          <ac:chgData name="塩谷 晃弘 / Akihiro Shiotani" userId="50aef054-9327-40af-9729-b525352b79f1" providerId="ADAL" clId="{C8A2631B-731B-42AD-BF53-188019AAD181}" dt="2022-09-07T02:20:54.214" v="1188"/>
          <ac:spMkLst>
            <pc:docMk/>
            <pc:sldMk cId="972929658" sldId="1312"/>
            <ac:spMk id="236" creationId="{AAA003E8-763F-7F1D-0A2A-7224DB49A5F1}"/>
          </ac:spMkLst>
        </pc:spChg>
        <pc:spChg chg="add del mod">
          <ac:chgData name="塩谷 晃弘 / Akihiro Shiotani" userId="50aef054-9327-40af-9729-b525352b79f1" providerId="ADAL" clId="{C8A2631B-731B-42AD-BF53-188019AAD181}" dt="2022-09-07T02:20:54.214" v="1188"/>
          <ac:spMkLst>
            <pc:docMk/>
            <pc:sldMk cId="972929658" sldId="1312"/>
            <ac:spMk id="238" creationId="{560E2111-7CB1-A0B2-F041-E3CCF0C9E7A3}"/>
          </ac:spMkLst>
        </pc:spChg>
        <pc:spChg chg="add del mod">
          <ac:chgData name="塩谷 晃弘 / Akihiro Shiotani" userId="50aef054-9327-40af-9729-b525352b79f1" providerId="ADAL" clId="{C8A2631B-731B-42AD-BF53-188019AAD181}" dt="2022-09-07T02:20:54.214" v="1188"/>
          <ac:spMkLst>
            <pc:docMk/>
            <pc:sldMk cId="972929658" sldId="1312"/>
            <ac:spMk id="242" creationId="{B0376249-8788-11FD-3E43-0CF97BD28082}"/>
          </ac:spMkLst>
        </pc:spChg>
        <pc:spChg chg="add del mod">
          <ac:chgData name="塩谷 晃弘 / Akihiro Shiotani" userId="50aef054-9327-40af-9729-b525352b79f1" providerId="ADAL" clId="{C8A2631B-731B-42AD-BF53-188019AAD181}" dt="2022-09-07T02:20:54.214" v="1188"/>
          <ac:spMkLst>
            <pc:docMk/>
            <pc:sldMk cId="972929658" sldId="1312"/>
            <ac:spMk id="245" creationId="{19C258B4-F6CB-CC6F-D135-CB90FBF5F881}"/>
          </ac:spMkLst>
        </pc:spChg>
        <pc:spChg chg="add del mod">
          <ac:chgData name="塩谷 晃弘 / Akihiro Shiotani" userId="50aef054-9327-40af-9729-b525352b79f1" providerId="ADAL" clId="{C8A2631B-731B-42AD-BF53-188019AAD181}" dt="2022-09-07T02:20:54.214" v="1188"/>
          <ac:spMkLst>
            <pc:docMk/>
            <pc:sldMk cId="972929658" sldId="1312"/>
            <ac:spMk id="246" creationId="{D89B561B-F1A0-5147-3466-86A0E3F6880F}"/>
          </ac:spMkLst>
        </pc:spChg>
        <pc:spChg chg="add del mod">
          <ac:chgData name="塩谷 晃弘 / Akihiro Shiotani" userId="50aef054-9327-40af-9729-b525352b79f1" providerId="ADAL" clId="{C8A2631B-731B-42AD-BF53-188019AAD181}" dt="2022-09-07T02:20:54.214" v="1188"/>
          <ac:spMkLst>
            <pc:docMk/>
            <pc:sldMk cId="972929658" sldId="1312"/>
            <ac:spMk id="247" creationId="{D4B2CD18-2853-E0F2-D8F0-2E7BD29C6475}"/>
          </ac:spMkLst>
        </pc:spChg>
        <pc:spChg chg="add del mod">
          <ac:chgData name="塩谷 晃弘 / Akihiro Shiotani" userId="50aef054-9327-40af-9729-b525352b79f1" providerId="ADAL" clId="{C8A2631B-731B-42AD-BF53-188019AAD181}" dt="2022-09-07T02:20:54.214" v="1188"/>
          <ac:spMkLst>
            <pc:docMk/>
            <pc:sldMk cId="972929658" sldId="1312"/>
            <ac:spMk id="250" creationId="{4FB8FF66-FB3A-1CD2-F87C-DC28038C1DF6}"/>
          </ac:spMkLst>
        </pc:spChg>
        <pc:spChg chg="add del mod">
          <ac:chgData name="塩谷 晃弘 / Akihiro Shiotani" userId="50aef054-9327-40af-9729-b525352b79f1" providerId="ADAL" clId="{C8A2631B-731B-42AD-BF53-188019AAD181}" dt="2022-09-07T02:20:54.214" v="1188"/>
          <ac:spMkLst>
            <pc:docMk/>
            <pc:sldMk cId="972929658" sldId="1312"/>
            <ac:spMk id="252" creationId="{08570435-7D0F-4231-3BB7-5B078873E55A}"/>
          </ac:spMkLst>
        </pc:spChg>
        <pc:spChg chg="add del mod">
          <ac:chgData name="塩谷 晃弘 / Akihiro Shiotani" userId="50aef054-9327-40af-9729-b525352b79f1" providerId="ADAL" clId="{C8A2631B-731B-42AD-BF53-188019AAD181}" dt="2022-09-07T02:20:54.214" v="1188"/>
          <ac:spMkLst>
            <pc:docMk/>
            <pc:sldMk cId="972929658" sldId="1312"/>
            <ac:spMk id="256" creationId="{51C8602C-DF5A-94C1-EC34-29CDCE37D5BA}"/>
          </ac:spMkLst>
        </pc:spChg>
        <pc:spChg chg="add del mod">
          <ac:chgData name="塩谷 晃弘 / Akihiro Shiotani" userId="50aef054-9327-40af-9729-b525352b79f1" providerId="ADAL" clId="{C8A2631B-731B-42AD-BF53-188019AAD181}" dt="2022-09-07T02:20:54.214" v="1188"/>
          <ac:spMkLst>
            <pc:docMk/>
            <pc:sldMk cId="972929658" sldId="1312"/>
            <ac:spMk id="257" creationId="{32764E3A-E65D-0D8C-AE71-08306E57BE6F}"/>
          </ac:spMkLst>
        </pc:spChg>
        <pc:spChg chg="add del mod">
          <ac:chgData name="塩谷 晃弘 / Akihiro Shiotani" userId="50aef054-9327-40af-9729-b525352b79f1" providerId="ADAL" clId="{C8A2631B-731B-42AD-BF53-188019AAD181}" dt="2022-09-07T02:20:54.214" v="1188"/>
          <ac:spMkLst>
            <pc:docMk/>
            <pc:sldMk cId="972929658" sldId="1312"/>
            <ac:spMk id="258" creationId="{C3FA1F82-F4AF-4A78-A67D-EDC1C553DA57}"/>
          </ac:spMkLst>
        </pc:spChg>
        <pc:spChg chg="add del mod">
          <ac:chgData name="塩谷 晃弘 / Akihiro Shiotani" userId="50aef054-9327-40af-9729-b525352b79f1" providerId="ADAL" clId="{C8A2631B-731B-42AD-BF53-188019AAD181}" dt="2022-09-07T02:20:54.214" v="1188"/>
          <ac:spMkLst>
            <pc:docMk/>
            <pc:sldMk cId="972929658" sldId="1312"/>
            <ac:spMk id="259" creationId="{94EF47AF-6B91-3633-8512-B6EB014989FE}"/>
          </ac:spMkLst>
        </pc:spChg>
        <pc:spChg chg="add del mod">
          <ac:chgData name="塩谷 晃弘 / Akihiro Shiotani" userId="50aef054-9327-40af-9729-b525352b79f1" providerId="ADAL" clId="{C8A2631B-731B-42AD-BF53-188019AAD181}" dt="2022-09-07T02:20:54.214" v="1188"/>
          <ac:spMkLst>
            <pc:docMk/>
            <pc:sldMk cId="972929658" sldId="1312"/>
            <ac:spMk id="260" creationId="{FC072C52-45F7-353E-BA97-F5A8142BDC8B}"/>
          </ac:spMkLst>
        </pc:spChg>
        <pc:spChg chg="add del mod">
          <ac:chgData name="塩谷 晃弘 / Akihiro Shiotani" userId="50aef054-9327-40af-9729-b525352b79f1" providerId="ADAL" clId="{C8A2631B-731B-42AD-BF53-188019AAD181}" dt="2022-09-07T02:20:54.214" v="1188"/>
          <ac:spMkLst>
            <pc:docMk/>
            <pc:sldMk cId="972929658" sldId="1312"/>
            <ac:spMk id="261" creationId="{DDC1FC38-29D2-B612-7955-A6637B9F7E26}"/>
          </ac:spMkLst>
        </pc:spChg>
        <pc:spChg chg="add del mod">
          <ac:chgData name="塩谷 晃弘 / Akihiro Shiotani" userId="50aef054-9327-40af-9729-b525352b79f1" providerId="ADAL" clId="{C8A2631B-731B-42AD-BF53-188019AAD181}" dt="2022-09-07T02:20:54.214" v="1188"/>
          <ac:spMkLst>
            <pc:docMk/>
            <pc:sldMk cId="972929658" sldId="1312"/>
            <ac:spMk id="262" creationId="{0EB2056F-3EDB-F7A6-76E5-1756D089A182}"/>
          </ac:spMkLst>
        </pc:spChg>
        <pc:spChg chg="add del mod">
          <ac:chgData name="塩谷 晃弘 / Akihiro Shiotani" userId="50aef054-9327-40af-9729-b525352b79f1" providerId="ADAL" clId="{C8A2631B-731B-42AD-BF53-188019AAD181}" dt="2022-09-07T02:20:54.214" v="1188"/>
          <ac:spMkLst>
            <pc:docMk/>
            <pc:sldMk cId="972929658" sldId="1312"/>
            <ac:spMk id="263" creationId="{81B3A3CE-57C5-E329-F86A-9C753464A508}"/>
          </ac:spMkLst>
        </pc:spChg>
        <pc:spChg chg="add del mod">
          <ac:chgData name="塩谷 晃弘 / Akihiro Shiotani" userId="50aef054-9327-40af-9729-b525352b79f1" providerId="ADAL" clId="{C8A2631B-731B-42AD-BF53-188019AAD181}" dt="2022-09-07T02:23:41.218" v="1224"/>
          <ac:spMkLst>
            <pc:docMk/>
            <pc:sldMk cId="972929658" sldId="1312"/>
            <ac:spMk id="266" creationId="{C2661917-4ED3-50BE-E055-888C702EC3B2}"/>
          </ac:spMkLst>
        </pc:spChg>
        <pc:spChg chg="add del mod">
          <ac:chgData name="塩谷 晃弘 / Akihiro Shiotani" userId="50aef054-9327-40af-9729-b525352b79f1" providerId="ADAL" clId="{C8A2631B-731B-42AD-BF53-188019AAD181}" dt="2022-09-07T02:23:41.218" v="1224"/>
          <ac:spMkLst>
            <pc:docMk/>
            <pc:sldMk cId="972929658" sldId="1312"/>
            <ac:spMk id="267" creationId="{715EBCA7-6320-C367-C7B6-8C07F159E173}"/>
          </ac:spMkLst>
        </pc:spChg>
        <pc:spChg chg="add del mod">
          <ac:chgData name="塩谷 晃弘 / Akihiro Shiotani" userId="50aef054-9327-40af-9729-b525352b79f1" providerId="ADAL" clId="{C8A2631B-731B-42AD-BF53-188019AAD181}" dt="2022-09-07T02:23:41.218" v="1224"/>
          <ac:spMkLst>
            <pc:docMk/>
            <pc:sldMk cId="972929658" sldId="1312"/>
            <ac:spMk id="268" creationId="{0C720AD8-2E09-E903-D057-FEDD811DE7F3}"/>
          </ac:spMkLst>
        </pc:spChg>
        <pc:spChg chg="add del mod">
          <ac:chgData name="塩谷 晃弘 / Akihiro Shiotani" userId="50aef054-9327-40af-9729-b525352b79f1" providerId="ADAL" clId="{C8A2631B-731B-42AD-BF53-188019AAD181}" dt="2022-09-07T02:23:41.218" v="1224"/>
          <ac:spMkLst>
            <pc:docMk/>
            <pc:sldMk cId="972929658" sldId="1312"/>
            <ac:spMk id="272" creationId="{889455BF-5E9B-3C9C-6C91-90F8D34A7300}"/>
          </ac:spMkLst>
        </pc:spChg>
        <pc:spChg chg="add del mod">
          <ac:chgData name="塩谷 晃弘 / Akihiro Shiotani" userId="50aef054-9327-40af-9729-b525352b79f1" providerId="ADAL" clId="{C8A2631B-731B-42AD-BF53-188019AAD181}" dt="2022-09-07T02:23:41.218" v="1224"/>
          <ac:spMkLst>
            <pc:docMk/>
            <pc:sldMk cId="972929658" sldId="1312"/>
            <ac:spMk id="274" creationId="{A0C39120-563A-80E0-1A8A-5D6F460884D3}"/>
          </ac:spMkLst>
        </pc:spChg>
        <pc:spChg chg="add del mod">
          <ac:chgData name="塩谷 晃弘 / Akihiro Shiotani" userId="50aef054-9327-40af-9729-b525352b79f1" providerId="ADAL" clId="{C8A2631B-731B-42AD-BF53-188019AAD181}" dt="2022-09-07T02:23:41.218" v="1224"/>
          <ac:spMkLst>
            <pc:docMk/>
            <pc:sldMk cId="972929658" sldId="1312"/>
            <ac:spMk id="276" creationId="{195A9DC9-F785-9D8E-3592-0DEBA09DD5E6}"/>
          </ac:spMkLst>
        </pc:spChg>
        <pc:spChg chg="add del mod">
          <ac:chgData name="塩谷 晃弘 / Akihiro Shiotani" userId="50aef054-9327-40af-9729-b525352b79f1" providerId="ADAL" clId="{C8A2631B-731B-42AD-BF53-188019AAD181}" dt="2022-09-07T02:23:41.218" v="1224"/>
          <ac:spMkLst>
            <pc:docMk/>
            <pc:sldMk cId="972929658" sldId="1312"/>
            <ac:spMk id="277" creationId="{051D2173-2A39-874A-7EC6-646780A84452}"/>
          </ac:spMkLst>
        </pc:spChg>
        <pc:spChg chg="add del mod">
          <ac:chgData name="塩谷 晃弘 / Akihiro Shiotani" userId="50aef054-9327-40af-9729-b525352b79f1" providerId="ADAL" clId="{C8A2631B-731B-42AD-BF53-188019AAD181}" dt="2022-09-07T02:23:41.218" v="1224"/>
          <ac:spMkLst>
            <pc:docMk/>
            <pc:sldMk cId="972929658" sldId="1312"/>
            <ac:spMk id="278" creationId="{A9B0C6A6-830E-0652-5E84-8866624C5DFE}"/>
          </ac:spMkLst>
        </pc:spChg>
        <pc:spChg chg="add del mod">
          <ac:chgData name="塩谷 晃弘 / Akihiro Shiotani" userId="50aef054-9327-40af-9729-b525352b79f1" providerId="ADAL" clId="{C8A2631B-731B-42AD-BF53-188019AAD181}" dt="2022-09-07T02:23:41.218" v="1224"/>
          <ac:spMkLst>
            <pc:docMk/>
            <pc:sldMk cId="972929658" sldId="1312"/>
            <ac:spMk id="279" creationId="{97C88308-6684-E643-D68A-29F88F9A086A}"/>
          </ac:spMkLst>
        </pc:spChg>
        <pc:spChg chg="add del mod">
          <ac:chgData name="塩谷 晃弘 / Akihiro Shiotani" userId="50aef054-9327-40af-9729-b525352b79f1" providerId="ADAL" clId="{C8A2631B-731B-42AD-BF53-188019AAD181}" dt="2022-09-07T02:23:41.218" v="1224"/>
          <ac:spMkLst>
            <pc:docMk/>
            <pc:sldMk cId="972929658" sldId="1312"/>
            <ac:spMk id="282" creationId="{7D91B728-2473-0D8F-B1C1-9F61FDB41575}"/>
          </ac:spMkLst>
        </pc:spChg>
        <pc:spChg chg="add del mod">
          <ac:chgData name="塩谷 晃弘 / Akihiro Shiotani" userId="50aef054-9327-40af-9729-b525352b79f1" providerId="ADAL" clId="{C8A2631B-731B-42AD-BF53-188019AAD181}" dt="2022-09-07T02:23:41.218" v="1224"/>
          <ac:spMkLst>
            <pc:docMk/>
            <pc:sldMk cId="972929658" sldId="1312"/>
            <ac:spMk id="284" creationId="{5E8F481C-DF11-589F-4710-16787FF5BBD9}"/>
          </ac:spMkLst>
        </pc:spChg>
        <pc:spChg chg="add del mod">
          <ac:chgData name="塩谷 晃弘 / Akihiro Shiotani" userId="50aef054-9327-40af-9729-b525352b79f1" providerId="ADAL" clId="{C8A2631B-731B-42AD-BF53-188019AAD181}" dt="2022-09-07T02:23:41.218" v="1224"/>
          <ac:spMkLst>
            <pc:docMk/>
            <pc:sldMk cId="972929658" sldId="1312"/>
            <ac:spMk id="286" creationId="{103944DD-9891-6645-4DF7-C45AB800CFEC}"/>
          </ac:spMkLst>
        </pc:spChg>
        <pc:spChg chg="add del mod">
          <ac:chgData name="塩谷 晃弘 / Akihiro Shiotani" userId="50aef054-9327-40af-9729-b525352b79f1" providerId="ADAL" clId="{C8A2631B-731B-42AD-BF53-188019AAD181}" dt="2022-09-07T02:23:41.218" v="1224"/>
          <ac:spMkLst>
            <pc:docMk/>
            <pc:sldMk cId="972929658" sldId="1312"/>
            <ac:spMk id="287" creationId="{77686678-200B-213C-FC4C-3C4898CA04F5}"/>
          </ac:spMkLst>
        </pc:spChg>
        <pc:spChg chg="add del mod">
          <ac:chgData name="塩谷 晃弘 / Akihiro Shiotani" userId="50aef054-9327-40af-9729-b525352b79f1" providerId="ADAL" clId="{C8A2631B-731B-42AD-BF53-188019AAD181}" dt="2022-09-07T02:23:41.218" v="1224"/>
          <ac:spMkLst>
            <pc:docMk/>
            <pc:sldMk cId="972929658" sldId="1312"/>
            <ac:spMk id="288" creationId="{E7F5385F-3BAC-AB1C-82E1-53A9E584A662}"/>
          </ac:spMkLst>
        </pc:spChg>
        <pc:spChg chg="add del mod">
          <ac:chgData name="塩谷 晃弘 / Akihiro Shiotani" userId="50aef054-9327-40af-9729-b525352b79f1" providerId="ADAL" clId="{C8A2631B-731B-42AD-BF53-188019AAD181}" dt="2022-09-07T02:23:41.218" v="1224"/>
          <ac:spMkLst>
            <pc:docMk/>
            <pc:sldMk cId="972929658" sldId="1312"/>
            <ac:spMk id="291" creationId="{8075DD31-E0F7-8A15-CD65-270FE63046CC}"/>
          </ac:spMkLst>
        </pc:spChg>
        <pc:spChg chg="add del mod">
          <ac:chgData name="塩谷 晃弘 / Akihiro Shiotani" userId="50aef054-9327-40af-9729-b525352b79f1" providerId="ADAL" clId="{C8A2631B-731B-42AD-BF53-188019AAD181}" dt="2022-09-07T02:23:41.218" v="1224"/>
          <ac:spMkLst>
            <pc:docMk/>
            <pc:sldMk cId="972929658" sldId="1312"/>
            <ac:spMk id="293" creationId="{7B686B6A-758D-034E-33A2-44D260B2C863}"/>
          </ac:spMkLst>
        </pc:spChg>
        <pc:spChg chg="add del mod">
          <ac:chgData name="塩谷 晃弘 / Akihiro Shiotani" userId="50aef054-9327-40af-9729-b525352b79f1" providerId="ADAL" clId="{C8A2631B-731B-42AD-BF53-188019AAD181}" dt="2022-09-07T02:23:41.218" v="1224"/>
          <ac:spMkLst>
            <pc:docMk/>
            <pc:sldMk cId="972929658" sldId="1312"/>
            <ac:spMk id="297" creationId="{478128A6-8AA0-FF25-1948-553037D2999A}"/>
          </ac:spMkLst>
        </pc:spChg>
        <pc:spChg chg="add del mod">
          <ac:chgData name="塩谷 晃弘 / Akihiro Shiotani" userId="50aef054-9327-40af-9729-b525352b79f1" providerId="ADAL" clId="{C8A2631B-731B-42AD-BF53-188019AAD181}" dt="2022-09-07T02:23:41.218" v="1224"/>
          <ac:spMkLst>
            <pc:docMk/>
            <pc:sldMk cId="972929658" sldId="1312"/>
            <ac:spMk id="298" creationId="{133C4D27-07F1-AD2A-2735-E86CCB26FF1D}"/>
          </ac:spMkLst>
        </pc:spChg>
        <pc:spChg chg="add del mod">
          <ac:chgData name="塩谷 晃弘 / Akihiro Shiotani" userId="50aef054-9327-40af-9729-b525352b79f1" providerId="ADAL" clId="{C8A2631B-731B-42AD-BF53-188019AAD181}" dt="2022-09-07T02:23:41.218" v="1224"/>
          <ac:spMkLst>
            <pc:docMk/>
            <pc:sldMk cId="972929658" sldId="1312"/>
            <ac:spMk id="299" creationId="{8B7FA6B1-2372-4B7B-7B9D-6FFAD00D8253}"/>
          </ac:spMkLst>
        </pc:spChg>
        <pc:spChg chg="add del mod">
          <ac:chgData name="塩谷 晃弘 / Akihiro Shiotani" userId="50aef054-9327-40af-9729-b525352b79f1" providerId="ADAL" clId="{C8A2631B-731B-42AD-BF53-188019AAD181}" dt="2022-09-07T02:23:41.218" v="1224"/>
          <ac:spMkLst>
            <pc:docMk/>
            <pc:sldMk cId="972929658" sldId="1312"/>
            <ac:spMk id="300" creationId="{E1E2F1CB-BAE8-EE44-AC81-5757F4710621}"/>
          </ac:spMkLst>
        </pc:spChg>
        <pc:spChg chg="add del mod">
          <ac:chgData name="塩谷 晃弘 / Akihiro Shiotani" userId="50aef054-9327-40af-9729-b525352b79f1" providerId="ADAL" clId="{C8A2631B-731B-42AD-BF53-188019AAD181}" dt="2022-09-07T02:23:41.218" v="1224"/>
          <ac:spMkLst>
            <pc:docMk/>
            <pc:sldMk cId="972929658" sldId="1312"/>
            <ac:spMk id="303" creationId="{59CD8C6E-C4D9-467D-4F6E-89E1FBE6F8AC}"/>
          </ac:spMkLst>
        </pc:spChg>
        <pc:spChg chg="add del mod">
          <ac:chgData name="塩谷 晃弘 / Akihiro Shiotani" userId="50aef054-9327-40af-9729-b525352b79f1" providerId="ADAL" clId="{C8A2631B-731B-42AD-BF53-188019AAD181}" dt="2022-09-07T02:23:41.218" v="1224"/>
          <ac:spMkLst>
            <pc:docMk/>
            <pc:sldMk cId="972929658" sldId="1312"/>
            <ac:spMk id="305" creationId="{829E3029-69F8-3108-3EA8-2FE4ADA23D1E}"/>
          </ac:spMkLst>
        </pc:spChg>
        <pc:spChg chg="add del mod">
          <ac:chgData name="塩谷 晃弘 / Akihiro Shiotani" userId="50aef054-9327-40af-9729-b525352b79f1" providerId="ADAL" clId="{C8A2631B-731B-42AD-BF53-188019AAD181}" dt="2022-09-07T02:23:41.218" v="1224"/>
          <ac:spMkLst>
            <pc:docMk/>
            <pc:sldMk cId="972929658" sldId="1312"/>
            <ac:spMk id="309" creationId="{A6022410-79FB-D935-DA7E-B21CFEDFE79F}"/>
          </ac:spMkLst>
        </pc:spChg>
        <pc:spChg chg="add del mod">
          <ac:chgData name="塩谷 晃弘 / Akihiro Shiotani" userId="50aef054-9327-40af-9729-b525352b79f1" providerId="ADAL" clId="{C8A2631B-731B-42AD-BF53-188019AAD181}" dt="2022-09-07T02:23:41.218" v="1224"/>
          <ac:spMkLst>
            <pc:docMk/>
            <pc:sldMk cId="972929658" sldId="1312"/>
            <ac:spMk id="310" creationId="{60A8B872-CAD5-C7D6-EA16-679DC55A8CCE}"/>
          </ac:spMkLst>
        </pc:spChg>
        <pc:spChg chg="add del mod">
          <ac:chgData name="塩谷 晃弘 / Akihiro Shiotani" userId="50aef054-9327-40af-9729-b525352b79f1" providerId="ADAL" clId="{C8A2631B-731B-42AD-BF53-188019AAD181}" dt="2022-09-07T02:23:41.218" v="1224"/>
          <ac:spMkLst>
            <pc:docMk/>
            <pc:sldMk cId="972929658" sldId="1312"/>
            <ac:spMk id="311" creationId="{77C85BE9-187A-CEF6-ADAD-2D9EDAB205F3}"/>
          </ac:spMkLst>
        </pc:spChg>
        <pc:spChg chg="add del mod">
          <ac:chgData name="塩谷 晃弘 / Akihiro Shiotani" userId="50aef054-9327-40af-9729-b525352b79f1" providerId="ADAL" clId="{C8A2631B-731B-42AD-BF53-188019AAD181}" dt="2022-09-07T02:23:41.218" v="1224"/>
          <ac:spMkLst>
            <pc:docMk/>
            <pc:sldMk cId="972929658" sldId="1312"/>
            <ac:spMk id="312" creationId="{11CF746E-9B5B-05ED-FB01-C5FDA00F65E9}"/>
          </ac:spMkLst>
        </pc:spChg>
        <pc:spChg chg="add del mod">
          <ac:chgData name="塩谷 晃弘 / Akihiro Shiotani" userId="50aef054-9327-40af-9729-b525352b79f1" providerId="ADAL" clId="{C8A2631B-731B-42AD-BF53-188019AAD181}" dt="2022-09-07T02:23:41.218" v="1224"/>
          <ac:spMkLst>
            <pc:docMk/>
            <pc:sldMk cId="972929658" sldId="1312"/>
            <ac:spMk id="313" creationId="{EFD538DB-8140-81F6-377B-21061E754D83}"/>
          </ac:spMkLst>
        </pc:spChg>
        <pc:spChg chg="add del mod">
          <ac:chgData name="塩谷 晃弘 / Akihiro Shiotani" userId="50aef054-9327-40af-9729-b525352b79f1" providerId="ADAL" clId="{C8A2631B-731B-42AD-BF53-188019AAD181}" dt="2022-09-07T02:23:41.218" v="1224"/>
          <ac:spMkLst>
            <pc:docMk/>
            <pc:sldMk cId="972929658" sldId="1312"/>
            <ac:spMk id="314" creationId="{7E1B2F48-0CEC-4D37-326C-FCA0AC52E1E7}"/>
          </ac:spMkLst>
        </pc:spChg>
        <pc:spChg chg="add del mod">
          <ac:chgData name="塩谷 晃弘 / Akihiro Shiotani" userId="50aef054-9327-40af-9729-b525352b79f1" providerId="ADAL" clId="{C8A2631B-731B-42AD-BF53-188019AAD181}" dt="2022-09-07T02:23:41.218" v="1224"/>
          <ac:spMkLst>
            <pc:docMk/>
            <pc:sldMk cId="972929658" sldId="1312"/>
            <ac:spMk id="315" creationId="{BD6A9954-7B27-E395-8F15-33F89386458C}"/>
          </ac:spMkLst>
        </pc:spChg>
        <pc:spChg chg="add del mod">
          <ac:chgData name="塩谷 晃弘 / Akihiro Shiotani" userId="50aef054-9327-40af-9729-b525352b79f1" providerId="ADAL" clId="{C8A2631B-731B-42AD-BF53-188019AAD181}" dt="2022-09-07T02:23:41.218" v="1224"/>
          <ac:spMkLst>
            <pc:docMk/>
            <pc:sldMk cId="972929658" sldId="1312"/>
            <ac:spMk id="316" creationId="{1A223CC2-9F17-D641-B2D2-15B496F12CAE}"/>
          </ac:spMkLst>
        </pc:spChg>
        <pc:grpChg chg="del">
          <ac:chgData name="塩谷 晃弘 / Akihiro Shiotani" userId="50aef054-9327-40af-9729-b525352b79f1" providerId="ADAL" clId="{C8A2631B-731B-42AD-BF53-188019AAD181}" dt="2022-09-07T01:53:29.673" v="322" actId="478"/>
          <ac:grpSpMkLst>
            <pc:docMk/>
            <pc:sldMk cId="972929658" sldId="1312"/>
            <ac:grpSpMk id="68" creationId="{BA76B345-4850-8DFC-3035-D450378DDDE4}"/>
          </ac:grpSpMkLst>
        </pc:grpChg>
        <pc:picChg chg="del">
          <ac:chgData name="塩谷 晃弘 / Akihiro Shiotani" userId="50aef054-9327-40af-9729-b525352b79f1" providerId="ADAL" clId="{C8A2631B-731B-42AD-BF53-188019AAD181}" dt="2022-09-07T01:53:29.673" v="322" actId="478"/>
          <ac:picMkLst>
            <pc:docMk/>
            <pc:sldMk cId="972929658" sldId="1312"/>
            <ac:picMk id="4" creationId="{152A32EC-0349-F8F1-44D3-C5A95D37C3E2}"/>
          </ac:picMkLst>
        </pc:picChg>
        <pc:picChg chg="add del mod">
          <ac:chgData name="塩谷 晃弘 / Akihiro Shiotani" userId="50aef054-9327-40af-9729-b525352b79f1" providerId="ADAL" clId="{C8A2631B-731B-42AD-BF53-188019AAD181}" dt="2022-09-08T09:14:28.343" v="3362" actId="478"/>
          <ac:picMkLst>
            <pc:docMk/>
            <pc:sldMk cId="972929658" sldId="1312"/>
            <ac:picMk id="59" creationId="{EF08A447-86B4-D86C-5928-A1882D3CB3F9}"/>
          </ac:picMkLst>
        </pc:picChg>
        <pc:picChg chg="add del mod">
          <ac:chgData name="塩谷 晃弘 / Akihiro Shiotani" userId="50aef054-9327-40af-9729-b525352b79f1" providerId="ADAL" clId="{C8A2631B-731B-42AD-BF53-188019AAD181}" dt="2022-09-08T09:15:19.387" v="3373" actId="478"/>
          <ac:picMkLst>
            <pc:docMk/>
            <pc:sldMk cId="972929658" sldId="1312"/>
            <ac:picMk id="61" creationId="{47967FCE-AF4D-8E3F-C121-0884E802C281}"/>
          </ac:picMkLst>
        </pc:picChg>
        <pc:picChg chg="add del mod">
          <ac:chgData name="塩谷 晃弘 / Akihiro Shiotani" userId="50aef054-9327-40af-9729-b525352b79f1" providerId="ADAL" clId="{C8A2631B-731B-42AD-BF53-188019AAD181}" dt="2022-09-08T09:15:18.944" v="3372" actId="478"/>
          <ac:picMkLst>
            <pc:docMk/>
            <pc:sldMk cId="972929658" sldId="1312"/>
            <ac:picMk id="63" creationId="{B9F0507A-14A8-F823-9E3B-BF6E2BD1CDAF}"/>
          </ac:picMkLst>
        </pc:picChg>
        <pc:picChg chg="add del mod">
          <ac:chgData name="塩谷 晃弘 / Akihiro Shiotani" userId="50aef054-9327-40af-9729-b525352b79f1" providerId="ADAL" clId="{C8A2631B-731B-42AD-BF53-188019AAD181}" dt="2022-09-07T02:20:50.543" v="1186" actId="478"/>
          <ac:picMkLst>
            <pc:docMk/>
            <pc:sldMk cId="972929658" sldId="1312"/>
            <ac:picMk id="210" creationId="{6B0F4BDF-042E-E1C2-0520-78E863E0341B}"/>
          </ac:picMkLst>
        </pc:picChg>
        <pc:picChg chg="add del mod">
          <ac:chgData name="塩谷 晃弘 / Akihiro Shiotani" userId="50aef054-9327-40af-9729-b525352b79f1" providerId="ADAL" clId="{C8A2631B-731B-42AD-BF53-188019AAD181}" dt="2022-09-07T02:23:38.222" v="1222" actId="478"/>
          <ac:picMkLst>
            <pc:docMk/>
            <pc:sldMk cId="972929658" sldId="1312"/>
            <ac:picMk id="265" creationId="{654EEA20-15FB-DEDB-E86C-85C5E9D70757}"/>
          </ac:picMkLst>
        </pc:picChg>
        <pc:picChg chg="add del mod">
          <ac:chgData name="塩谷 晃弘 / Akihiro Shiotani" userId="50aef054-9327-40af-9729-b525352b79f1" providerId="ADAL" clId="{C8A2631B-731B-42AD-BF53-188019AAD181}" dt="2022-09-08T06:44:17.074" v="2527" actId="478"/>
          <ac:picMkLst>
            <pc:docMk/>
            <pc:sldMk cId="972929658" sldId="1312"/>
            <ac:picMk id="320" creationId="{7697C94F-2CD6-FCD6-FFAE-945733C2AB91}"/>
          </ac:picMkLst>
        </pc:picChg>
        <pc:picChg chg="add mod">
          <ac:chgData name="塩谷 晃弘 / Akihiro Shiotani" userId="50aef054-9327-40af-9729-b525352b79f1" providerId="ADAL" clId="{C8A2631B-731B-42AD-BF53-188019AAD181}" dt="2022-09-08T09:15:19.957" v="3374" actId="1076"/>
          <ac:picMkLst>
            <pc:docMk/>
            <pc:sldMk cId="972929658" sldId="1312"/>
            <ac:picMk id="322" creationId="{24846319-1F3C-4F10-60BD-9F57168C210F}"/>
          </ac:picMkLst>
        </pc:picChg>
        <pc:cxnChg chg="add del mod">
          <ac:chgData name="塩谷 晃弘 / Akihiro Shiotani" userId="50aef054-9327-40af-9729-b525352b79f1" providerId="ADAL" clId="{C8A2631B-731B-42AD-BF53-188019AAD181}" dt="2022-09-08T06:44:14.571" v="2524"/>
          <ac:cxnSpMkLst>
            <pc:docMk/>
            <pc:sldMk cId="972929658" sldId="1312"/>
            <ac:cxnSpMk id="6" creationId="{AC4B8DE1-AC1D-6395-9B8A-EC699AD36377}"/>
          </ac:cxnSpMkLst>
        </pc:cxnChg>
        <pc:cxnChg chg="add del mod">
          <ac:chgData name="塩谷 晃弘 / Akihiro Shiotani" userId="50aef054-9327-40af-9729-b525352b79f1" providerId="ADAL" clId="{C8A2631B-731B-42AD-BF53-188019AAD181}" dt="2022-09-08T06:44:14.571" v="2524"/>
          <ac:cxnSpMkLst>
            <pc:docMk/>
            <pc:sldMk cId="972929658" sldId="1312"/>
            <ac:cxnSpMk id="7" creationId="{A1CDD340-C301-8496-786A-168A6FD46AA2}"/>
          </ac:cxnSpMkLst>
        </pc:cxnChg>
        <pc:cxnChg chg="add del mod">
          <ac:chgData name="塩谷 晃弘 / Akihiro Shiotani" userId="50aef054-9327-40af-9729-b525352b79f1" providerId="ADAL" clId="{C8A2631B-731B-42AD-BF53-188019AAD181}" dt="2022-09-08T06:44:14.571" v="2524"/>
          <ac:cxnSpMkLst>
            <pc:docMk/>
            <pc:sldMk cId="972929658" sldId="1312"/>
            <ac:cxnSpMk id="8" creationId="{70C4F00D-1743-CF2D-F02A-6CAE5F0F7B9E}"/>
          </ac:cxnSpMkLst>
        </pc:cxnChg>
        <pc:cxnChg chg="add del mod">
          <ac:chgData name="塩谷 晃弘 / Akihiro Shiotani" userId="50aef054-9327-40af-9729-b525352b79f1" providerId="ADAL" clId="{C8A2631B-731B-42AD-BF53-188019AAD181}" dt="2022-09-08T06:44:14.571" v="2524"/>
          <ac:cxnSpMkLst>
            <pc:docMk/>
            <pc:sldMk cId="972929658" sldId="1312"/>
            <ac:cxnSpMk id="10" creationId="{CEF379C0-CADD-99C1-3ABA-0F72146D0AD4}"/>
          </ac:cxnSpMkLst>
        </pc:cxnChg>
        <pc:cxnChg chg="add del">
          <ac:chgData name="塩谷 晃弘 / Akihiro Shiotani" userId="50aef054-9327-40af-9729-b525352b79f1" providerId="ADAL" clId="{C8A2631B-731B-42AD-BF53-188019AAD181}" dt="2022-09-07T01:58:44.475" v="474" actId="11529"/>
          <ac:cxnSpMkLst>
            <pc:docMk/>
            <pc:sldMk cId="972929658" sldId="1312"/>
            <ac:cxnSpMk id="10" creationId="{E72A8255-5895-1DA3-70C5-7466F9B1D3B9}"/>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2" creationId="{4E487B7A-B5B8-D7EE-2922-0AFA20263935}"/>
          </ac:cxnSpMkLst>
        </pc:cxnChg>
        <pc:cxnChg chg="add del mod">
          <ac:chgData name="塩谷 晃弘 / Akihiro Shiotani" userId="50aef054-9327-40af-9729-b525352b79f1" providerId="ADAL" clId="{C8A2631B-731B-42AD-BF53-188019AAD181}" dt="2022-09-08T06:44:14.571" v="2524"/>
          <ac:cxnSpMkLst>
            <pc:docMk/>
            <pc:sldMk cId="972929658" sldId="1312"/>
            <ac:cxnSpMk id="12" creationId="{AA6B2F7D-D33E-9666-15DB-FE48143736EC}"/>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5" creationId="{FD967A98-A169-1C05-5ECC-C41CF33EAB0A}"/>
          </ac:cxnSpMkLst>
        </pc:cxnChg>
        <pc:cxnChg chg="add del mod">
          <ac:chgData name="塩谷 晃弘 / Akihiro Shiotani" userId="50aef054-9327-40af-9729-b525352b79f1" providerId="ADAL" clId="{C8A2631B-731B-42AD-BF53-188019AAD181}" dt="2022-09-08T06:44:14.571" v="2524"/>
          <ac:cxnSpMkLst>
            <pc:docMk/>
            <pc:sldMk cId="972929658" sldId="1312"/>
            <ac:cxnSpMk id="17" creationId="{974C95D6-920E-703E-944E-496705B70CEF}"/>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8" creationId="{96DA88EE-BAF5-CC04-1B6D-E0E055D159E7}"/>
          </ac:cxnSpMkLst>
        </pc:cxnChg>
        <pc:cxnChg chg="add del mod">
          <ac:chgData name="塩谷 晃弘 / Akihiro Shiotani" userId="50aef054-9327-40af-9729-b525352b79f1" providerId="ADAL" clId="{C8A2631B-731B-42AD-BF53-188019AAD181}" dt="2022-09-08T06:44:14.571" v="2524"/>
          <ac:cxnSpMkLst>
            <pc:docMk/>
            <pc:sldMk cId="972929658" sldId="1312"/>
            <ac:cxnSpMk id="18" creationId="{BF81FA01-03F2-0FF6-1E85-24C543D962FA}"/>
          </ac:cxnSpMkLst>
        </pc:cxnChg>
        <pc:cxnChg chg="add del mod">
          <ac:chgData name="塩谷 晃弘 / Akihiro Shiotani" userId="50aef054-9327-40af-9729-b525352b79f1" providerId="ADAL" clId="{C8A2631B-731B-42AD-BF53-188019AAD181}" dt="2022-09-08T06:44:14.571" v="2524"/>
          <ac:cxnSpMkLst>
            <pc:docMk/>
            <pc:sldMk cId="972929658" sldId="1312"/>
            <ac:cxnSpMk id="20" creationId="{25836A7A-83F1-1531-7E4A-8C18CC99778E}"/>
          </ac:cxnSpMkLst>
        </pc:cxnChg>
        <pc:cxnChg chg="add del mod">
          <ac:chgData name="塩谷 晃弘 / Akihiro Shiotani" userId="50aef054-9327-40af-9729-b525352b79f1" providerId="ADAL" clId="{C8A2631B-731B-42AD-BF53-188019AAD181}" dt="2022-09-07T01:59:18.001" v="491" actId="478"/>
          <ac:cxnSpMkLst>
            <pc:docMk/>
            <pc:sldMk cId="972929658" sldId="1312"/>
            <ac:cxnSpMk id="21" creationId="{72A91D58-6970-28CA-ECDF-3FFEC4C00338}"/>
          </ac:cxnSpMkLst>
        </pc:cxnChg>
        <pc:cxnChg chg="add del mod">
          <ac:chgData name="塩谷 晃弘 / Akihiro Shiotani" userId="50aef054-9327-40af-9729-b525352b79f1" providerId="ADAL" clId="{C8A2631B-731B-42AD-BF53-188019AAD181}" dt="2022-09-08T06:44:14.571" v="2524"/>
          <ac:cxnSpMkLst>
            <pc:docMk/>
            <pc:sldMk cId="972929658" sldId="1312"/>
            <ac:cxnSpMk id="22" creationId="{5817FB35-55F3-6E31-A11B-26C697524F77}"/>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25" creationId="{248188BC-287B-A670-67F2-62F116B7EA53}"/>
          </ac:cxnSpMkLst>
        </pc:cxnChg>
        <pc:cxnChg chg="add del mod">
          <ac:chgData name="塩谷 晃弘 / Akihiro Shiotani" userId="50aef054-9327-40af-9729-b525352b79f1" providerId="ADAL" clId="{C8A2631B-731B-42AD-BF53-188019AAD181}" dt="2022-09-08T06:44:14.571" v="2524"/>
          <ac:cxnSpMkLst>
            <pc:docMk/>
            <pc:sldMk cId="972929658" sldId="1312"/>
            <ac:cxnSpMk id="26" creationId="{BC33DDEC-BCE6-8FB3-6D21-0C772D6D4310}"/>
          </ac:cxnSpMkLst>
        </pc:cxnChg>
        <pc:cxnChg chg="add del mod">
          <ac:chgData name="塩谷 晃弘 / Akihiro Shiotani" userId="50aef054-9327-40af-9729-b525352b79f1" providerId="ADAL" clId="{C8A2631B-731B-42AD-BF53-188019AAD181}" dt="2022-09-08T06:44:14.571" v="2524"/>
          <ac:cxnSpMkLst>
            <pc:docMk/>
            <pc:sldMk cId="972929658" sldId="1312"/>
            <ac:cxnSpMk id="27" creationId="{8E076958-57AA-8072-1C56-D9CCA7A9ED1A}"/>
          </ac:cxnSpMkLst>
        </pc:cxnChg>
        <pc:cxnChg chg="add del mod">
          <ac:chgData name="塩谷 晃弘 / Akihiro Shiotani" userId="50aef054-9327-40af-9729-b525352b79f1" providerId="ADAL" clId="{C8A2631B-731B-42AD-BF53-188019AAD181}" dt="2022-09-07T01:59:41.082" v="502" actId="478"/>
          <ac:cxnSpMkLst>
            <pc:docMk/>
            <pc:sldMk cId="972929658" sldId="1312"/>
            <ac:cxnSpMk id="28" creationId="{5B691179-6206-3692-2113-599F62E2E487}"/>
          </ac:cxnSpMkLst>
        </pc:cxnChg>
        <pc:cxnChg chg="add del mod">
          <ac:chgData name="塩谷 晃弘 / Akihiro Shiotani" userId="50aef054-9327-40af-9729-b525352b79f1" providerId="ADAL" clId="{C8A2631B-731B-42AD-BF53-188019AAD181}" dt="2022-09-08T06:44:14.571" v="2524"/>
          <ac:cxnSpMkLst>
            <pc:docMk/>
            <pc:sldMk cId="972929658" sldId="1312"/>
            <ac:cxnSpMk id="29" creationId="{FCBFB15B-D44D-4FD5-4FE0-E3385AD1CA3E}"/>
          </ac:cxnSpMkLst>
        </pc:cxnChg>
        <pc:cxnChg chg="add del mod">
          <ac:chgData name="塩谷 晃弘 / Akihiro Shiotani" userId="50aef054-9327-40af-9729-b525352b79f1" providerId="ADAL" clId="{C8A2631B-731B-42AD-BF53-188019AAD181}" dt="2022-09-08T06:44:14.571" v="2524"/>
          <ac:cxnSpMkLst>
            <pc:docMk/>
            <pc:sldMk cId="972929658" sldId="1312"/>
            <ac:cxnSpMk id="31" creationId="{B43F3144-ABE6-5634-3E33-F15B38465C78}"/>
          </ac:cxnSpMkLst>
        </pc:cxnChg>
        <pc:cxnChg chg="add del mod">
          <ac:chgData name="塩谷 晃弘 / Akihiro Shiotani" userId="50aef054-9327-40af-9729-b525352b79f1" providerId="ADAL" clId="{C8A2631B-731B-42AD-BF53-188019AAD181}" dt="2022-09-08T06:44:14.571" v="2524"/>
          <ac:cxnSpMkLst>
            <pc:docMk/>
            <pc:sldMk cId="972929658" sldId="1312"/>
            <ac:cxnSpMk id="32" creationId="{62D73CFE-F86B-8E94-F7B1-BF5FA906A47B}"/>
          </ac:cxnSpMkLst>
        </pc:cxnChg>
        <pc:cxnChg chg="add del mod">
          <ac:chgData name="塩谷 晃弘 / Akihiro Shiotani" userId="50aef054-9327-40af-9729-b525352b79f1" providerId="ADAL" clId="{C8A2631B-731B-42AD-BF53-188019AAD181}" dt="2022-09-07T02:00:44.600" v="554" actId="478"/>
          <ac:cxnSpMkLst>
            <pc:docMk/>
            <pc:sldMk cId="972929658" sldId="1312"/>
            <ac:cxnSpMk id="33" creationId="{B8C0FACC-416D-1DE9-BC2D-14EA1612CC8F}"/>
          </ac:cxnSpMkLst>
        </pc:cxnChg>
        <pc:cxnChg chg="add del mod">
          <ac:chgData name="塩谷 晃弘 / Akihiro Shiotani" userId="50aef054-9327-40af-9729-b525352b79f1" providerId="ADAL" clId="{C8A2631B-731B-42AD-BF53-188019AAD181}" dt="2022-09-08T06:44:14.571" v="2524"/>
          <ac:cxnSpMkLst>
            <pc:docMk/>
            <pc:sldMk cId="972929658" sldId="1312"/>
            <ac:cxnSpMk id="33" creationId="{F821231A-4DC6-10A9-D2E9-0B8F188A8291}"/>
          </ac:cxnSpMkLst>
        </pc:cxnChg>
        <pc:cxnChg chg="add del mod">
          <ac:chgData name="塩谷 晃弘 / Akihiro Shiotani" userId="50aef054-9327-40af-9729-b525352b79f1" providerId="ADAL" clId="{C8A2631B-731B-42AD-BF53-188019AAD181}" dt="2022-09-07T02:00:44.600" v="554" actId="478"/>
          <ac:cxnSpMkLst>
            <pc:docMk/>
            <pc:sldMk cId="972929658" sldId="1312"/>
            <ac:cxnSpMk id="34" creationId="{153624AF-D4E2-2C72-1048-6DE997AEA754}"/>
          </ac:cxnSpMkLst>
        </pc:cxnChg>
        <pc:cxnChg chg="add del mod">
          <ac:chgData name="塩谷 晃弘 / Akihiro Shiotani" userId="50aef054-9327-40af-9729-b525352b79f1" providerId="ADAL" clId="{C8A2631B-731B-42AD-BF53-188019AAD181}" dt="2022-09-07T02:00:47.401" v="555" actId="478"/>
          <ac:cxnSpMkLst>
            <pc:docMk/>
            <pc:sldMk cId="972929658" sldId="1312"/>
            <ac:cxnSpMk id="36" creationId="{37DCAB33-F624-4CA8-B8C0-CCF5D17B4E44}"/>
          </ac:cxnSpMkLst>
        </pc:cxnChg>
        <pc:cxnChg chg="add del mod">
          <ac:chgData name="塩谷 晃弘 / Akihiro Shiotani" userId="50aef054-9327-40af-9729-b525352b79f1" providerId="ADAL" clId="{C8A2631B-731B-42AD-BF53-188019AAD181}" dt="2022-09-08T06:44:14.571" v="2524"/>
          <ac:cxnSpMkLst>
            <pc:docMk/>
            <pc:sldMk cId="972929658" sldId="1312"/>
            <ac:cxnSpMk id="38" creationId="{39E16051-F07F-2CDA-A4AC-A8ACBB5C98B8}"/>
          </ac:cxnSpMkLst>
        </pc:cxnChg>
        <pc:cxnChg chg="add del mod">
          <ac:chgData name="塩谷 晃弘 / Akihiro Shiotani" userId="50aef054-9327-40af-9729-b525352b79f1" providerId="ADAL" clId="{C8A2631B-731B-42AD-BF53-188019AAD181}" dt="2022-09-08T06:44:14.571" v="2524"/>
          <ac:cxnSpMkLst>
            <pc:docMk/>
            <pc:sldMk cId="972929658" sldId="1312"/>
            <ac:cxnSpMk id="39" creationId="{7BC837D3-9B0A-62F1-B3B9-0AA4AAD40F6D}"/>
          </ac:cxnSpMkLst>
        </pc:cxnChg>
        <pc:cxnChg chg="add del mod">
          <ac:chgData name="塩谷 晃弘 / Akihiro Shiotani" userId="50aef054-9327-40af-9729-b525352b79f1" providerId="ADAL" clId="{C8A2631B-731B-42AD-BF53-188019AAD181}" dt="2022-09-08T06:44:14.571" v="2524"/>
          <ac:cxnSpMkLst>
            <pc:docMk/>
            <pc:sldMk cId="972929658" sldId="1312"/>
            <ac:cxnSpMk id="41" creationId="{E20EF069-6B07-092C-F1F6-14C55996AB9C}"/>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42" creationId="{F55535ED-272D-F6E3-649A-9C0EDA2E830B}"/>
          </ac:cxnSpMkLst>
        </pc:cxnChg>
        <pc:cxnChg chg="add del mod">
          <ac:chgData name="塩谷 晃弘 / Akihiro Shiotani" userId="50aef054-9327-40af-9729-b525352b79f1" providerId="ADAL" clId="{C8A2631B-731B-42AD-BF53-188019AAD181}" dt="2022-09-08T06:44:14.571" v="2524"/>
          <ac:cxnSpMkLst>
            <pc:docMk/>
            <pc:sldMk cId="972929658" sldId="1312"/>
            <ac:cxnSpMk id="43" creationId="{73C91C3F-E563-89A1-9E5C-C8C54356BDC5}"/>
          </ac:cxnSpMkLst>
        </pc:cxnChg>
        <pc:cxnChg chg="add del mod">
          <ac:chgData name="塩谷 晃弘 / Akihiro Shiotani" userId="50aef054-9327-40af-9729-b525352b79f1" providerId="ADAL" clId="{C8A2631B-731B-42AD-BF53-188019AAD181}" dt="2022-09-08T06:44:14.571" v="2524"/>
          <ac:cxnSpMkLst>
            <pc:docMk/>
            <pc:sldMk cId="972929658" sldId="1312"/>
            <ac:cxnSpMk id="44" creationId="{03D0D462-548A-1189-DF02-3C6D0D4E3C4B}"/>
          </ac:cxnSpMkLst>
        </pc:cxnChg>
        <pc:cxnChg chg="add del mod">
          <ac:chgData name="塩谷 晃弘 / Akihiro Shiotani" userId="50aef054-9327-40af-9729-b525352b79f1" providerId="ADAL" clId="{C8A2631B-731B-42AD-BF53-188019AAD181}" dt="2022-09-08T06:44:14.571" v="2524"/>
          <ac:cxnSpMkLst>
            <pc:docMk/>
            <pc:sldMk cId="972929658" sldId="1312"/>
            <ac:cxnSpMk id="45" creationId="{1CC8D3AF-1575-AF84-9ED1-465CAA2D45F1}"/>
          </ac:cxnSpMkLst>
        </pc:cxnChg>
        <pc:cxnChg chg="add del mod">
          <ac:chgData name="塩谷 晃弘 / Akihiro Shiotani" userId="50aef054-9327-40af-9729-b525352b79f1" providerId="ADAL" clId="{C8A2631B-731B-42AD-BF53-188019AAD181}" dt="2022-09-08T06:44:14.571" v="2524"/>
          <ac:cxnSpMkLst>
            <pc:docMk/>
            <pc:sldMk cId="972929658" sldId="1312"/>
            <ac:cxnSpMk id="54" creationId="{38241B7E-ABC6-436D-81F0-F12EE08EBBA6}"/>
          </ac:cxnSpMkLst>
        </pc:cxnChg>
        <pc:cxnChg chg="add del mod">
          <ac:chgData name="塩谷 晃弘 / Akihiro Shiotani" userId="50aef054-9327-40af-9729-b525352b79f1" providerId="ADAL" clId="{C8A2631B-731B-42AD-BF53-188019AAD181}" dt="2022-09-08T06:44:14.571" v="2524"/>
          <ac:cxnSpMkLst>
            <pc:docMk/>
            <pc:sldMk cId="972929658" sldId="1312"/>
            <ac:cxnSpMk id="55" creationId="{510935DF-1BC1-2088-DB4D-2C0D3E38E2B2}"/>
          </ac:cxnSpMkLst>
        </pc:cxnChg>
        <pc:cxnChg chg="add del mod">
          <ac:chgData name="塩谷 晃弘 / Akihiro Shiotani" userId="50aef054-9327-40af-9729-b525352b79f1" providerId="ADAL" clId="{C8A2631B-731B-42AD-BF53-188019AAD181}" dt="2022-09-08T06:44:14.571" v="2524"/>
          <ac:cxnSpMkLst>
            <pc:docMk/>
            <pc:sldMk cId="972929658" sldId="1312"/>
            <ac:cxnSpMk id="56" creationId="{04FB52D8-89A4-166B-794D-A3611D02FEA3}"/>
          </ac:cxnSpMkLst>
        </pc:cxnChg>
        <pc:cxnChg chg="add del mod">
          <ac:chgData name="塩谷 晃弘 / Akihiro Shiotani" userId="50aef054-9327-40af-9729-b525352b79f1" providerId="ADAL" clId="{C8A2631B-731B-42AD-BF53-188019AAD181}" dt="2022-09-08T06:44:14.571" v="2524"/>
          <ac:cxnSpMkLst>
            <pc:docMk/>
            <pc:sldMk cId="972929658" sldId="1312"/>
            <ac:cxnSpMk id="58" creationId="{2381EE75-06EE-BA79-89F4-F0B58C312EC9}"/>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60" creationId="{F62B9485-D2F7-0B5F-A3D3-A1DC5549148C}"/>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72" creationId="{ADD7CA8E-55B4-DE8D-11FB-EB5E7581A003}"/>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73" creationId="{E4AD9676-9C29-7D9A-8742-2A3BCAFEB57B}"/>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75" creationId="{6E7DD261-0D2C-6C6D-B043-9B59649123C2}"/>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77" creationId="{E9409026-3B4E-7296-4DA9-1C0F35F81D64}"/>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83" creationId="{FC9D2F97-1E5F-DB1D-57E6-3D0A71670CBD}"/>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84" creationId="{77F0EA44-4AFE-0447-DC59-829450F98D85}"/>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86" creationId="{CB0396E9-80A5-9FD1-E438-E1CB60E56BF9}"/>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88" creationId="{C2D999AF-C915-ACA1-79AF-38F774688691}"/>
          </ac:cxnSpMkLst>
        </pc:cxnChg>
        <pc:cxnChg chg="add del mod">
          <ac:chgData name="塩谷 晃弘 / Akihiro Shiotani" userId="50aef054-9327-40af-9729-b525352b79f1" providerId="ADAL" clId="{C8A2631B-731B-42AD-BF53-188019AAD181}" dt="2022-09-07T02:06:19.029" v="684"/>
          <ac:cxnSpMkLst>
            <pc:docMk/>
            <pc:sldMk cId="972929658" sldId="1312"/>
            <ac:cxnSpMk id="92" creationId="{6F3FB07E-2791-0747-5CCD-7FAC2AEEE982}"/>
          </ac:cxnSpMkLst>
        </pc:cxnChg>
        <pc:cxnChg chg="add del mod">
          <ac:chgData name="塩谷 晃弘 / Akihiro Shiotani" userId="50aef054-9327-40af-9729-b525352b79f1" providerId="ADAL" clId="{C8A2631B-731B-42AD-BF53-188019AAD181}" dt="2022-09-07T02:06:19.029" v="684"/>
          <ac:cxnSpMkLst>
            <pc:docMk/>
            <pc:sldMk cId="972929658" sldId="1312"/>
            <ac:cxnSpMk id="93" creationId="{ACC592F6-F6A2-6B5A-8254-8E039A75A74A}"/>
          </ac:cxnSpMkLst>
        </pc:cxnChg>
        <pc:cxnChg chg="add del mod">
          <ac:chgData name="塩谷 晃弘 / Akihiro Shiotani" userId="50aef054-9327-40af-9729-b525352b79f1" providerId="ADAL" clId="{C8A2631B-731B-42AD-BF53-188019AAD181}" dt="2022-09-07T02:06:19.029" v="684"/>
          <ac:cxnSpMkLst>
            <pc:docMk/>
            <pc:sldMk cId="972929658" sldId="1312"/>
            <ac:cxnSpMk id="95" creationId="{A05E58AF-4143-4093-F6D4-97EC3B59BB81}"/>
          </ac:cxnSpMkLst>
        </pc:cxnChg>
        <pc:cxnChg chg="add del mod">
          <ac:chgData name="塩谷 晃弘 / Akihiro Shiotani" userId="50aef054-9327-40af-9729-b525352b79f1" providerId="ADAL" clId="{C8A2631B-731B-42AD-BF53-188019AAD181}" dt="2022-09-07T02:06:19.029" v="684"/>
          <ac:cxnSpMkLst>
            <pc:docMk/>
            <pc:sldMk cId="972929658" sldId="1312"/>
            <ac:cxnSpMk id="97" creationId="{17F13090-BEB7-DD56-0F5F-E74E020CC20C}"/>
          </ac:cxnSpMkLst>
        </pc:cxnChg>
        <pc:cxnChg chg="add del mod">
          <ac:chgData name="塩谷 晃弘 / Akihiro Shiotani" userId="50aef054-9327-40af-9729-b525352b79f1" providerId="ADAL" clId="{C8A2631B-731B-42AD-BF53-188019AAD181}" dt="2022-09-07T02:07:29.048" v="716" actId="478"/>
          <ac:cxnSpMkLst>
            <pc:docMk/>
            <pc:sldMk cId="972929658" sldId="1312"/>
            <ac:cxnSpMk id="98" creationId="{B5D7290C-3E42-09DD-39C5-300390E3333D}"/>
          </ac:cxnSpMkLst>
        </pc:cxnChg>
        <pc:cxnChg chg="add del mod">
          <ac:chgData name="塩谷 晃弘 / Akihiro Shiotani" userId="50aef054-9327-40af-9729-b525352b79f1" providerId="ADAL" clId="{C8A2631B-731B-42AD-BF53-188019AAD181}" dt="2022-09-07T02:07:41.654" v="722"/>
          <ac:cxnSpMkLst>
            <pc:docMk/>
            <pc:sldMk cId="972929658" sldId="1312"/>
            <ac:cxnSpMk id="108" creationId="{E33E3E40-2568-EFD4-F6E5-3EA417CFC599}"/>
          </ac:cxnSpMkLst>
        </pc:cxnChg>
        <pc:cxnChg chg="add del mod">
          <ac:chgData name="塩谷 晃弘 / Akihiro Shiotani" userId="50aef054-9327-40af-9729-b525352b79f1" providerId="ADAL" clId="{C8A2631B-731B-42AD-BF53-188019AAD181}" dt="2022-09-07T02:07:41.654" v="722"/>
          <ac:cxnSpMkLst>
            <pc:docMk/>
            <pc:sldMk cId="972929658" sldId="1312"/>
            <ac:cxnSpMk id="109" creationId="{17A1A6FF-E566-3208-EFC7-705783834E08}"/>
          </ac:cxnSpMkLst>
        </pc:cxnChg>
        <pc:cxnChg chg="add del mod">
          <ac:chgData name="塩谷 晃弘 / Akihiro Shiotani" userId="50aef054-9327-40af-9729-b525352b79f1" providerId="ADAL" clId="{C8A2631B-731B-42AD-BF53-188019AAD181}" dt="2022-09-07T02:07:41.654" v="722"/>
          <ac:cxnSpMkLst>
            <pc:docMk/>
            <pc:sldMk cId="972929658" sldId="1312"/>
            <ac:cxnSpMk id="110" creationId="{1CAE168E-CA0A-A589-7CED-89154EF48997}"/>
          </ac:cxnSpMkLst>
        </pc:cxnChg>
        <pc:cxnChg chg="add del mod">
          <ac:chgData name="塩谷 晃弘 / Akihiro Shiotani" userId="50aef054-9327-40af-9729-b525352b79f1" providerId="ADAL" clId="{C8A2631B-731B-42AD-BF53-188019AAD181}" dt="2022-09-07T02:07:41.654" v="722"/>
          <ac:cxnSpMkLst>
            <pc:docMk/>
            <pc:sldMk cId="972929658" sldId="1312"/>
            <ac:cxnSpMk id="112" creationId="{32F8B9C5-00EB-75E7-AA2B-15BDE1D97727}"/>
          </ac:cxnSpMkLst>
        </pc:cxnChg>
        <pc:cxnChg chg="add del mod">
          <ac:chgData name="塩谷 晃弘 / Akihiro Shiotani" userId="50aef054-9327-40af-9729-b525352b79f1" providerId="ADAL" clId="{C8A2631B-731B-42AD-BF53-188019AAD181}" dt="2022-09-07T02:07:41.654" v="722"/>
          <ac:cxnSpMkLst>
            <pc:docMk/>
            <pc:sldMk cId="972929658" sldId="1312"/>
            <ac:cxnSpMk id="114" creationId="{AD4F0B7F-CA04-66C1-B38B-E51483F0DB6F}"/>
          </ac:cxnSpMkLst>
        </pc:cxnChg>
        <pc:cxnChg chg="add del mod">
          <ac:chgData name="塩谷 晃弘 / Akihiro Shiotani" userId="50aef054-9327-40af-9729-b525352b79f1" providerId="ADAL" clId="{C8A2631B-731B-42AD-BF53-188019AAD181}" dt="2022-09-07T02:07:49.698" v="724"/>
          <ac:cxnSpMkLst>
            <pc:docMk/>
            <pc:sldMk cId="972929658" sldId="1312"/>
            <ac:cxnSpMk id="119" creationId="{15C58E88-2CF3-E15F-4009-9E1D79F54F84}"/>
          </ac:cxnSpMkLst>
        </pc:cxnChg>
        <pc:cxnChg chg="add del mod">
          <ac:chgData name="塩谷 晃弘 / Akihiro Shiotani" userId="50aef054-9327-40af-9729-b525352b79f1" providerId="ADAL" clId="{C8A2631B-731B-42AD-BF53-188019AAD181}" dt="2022-09-07T02:07:49.698" v="724"/>
          <ac:cxnSpMkLst>
            <pc:docMk/>
            <pc:sldMk cId="972929658" sldId="1312"/>
            <ac:cxnSpMk id="120" creationId="{28C5BD5D-FCE3-5B98-F300-63D69045513D}"/>
          </ac:cxnSpMkLst>
        </pc:cxnChg>
        <pc:cxnChg chg="add del mod">
          <ac:chgData name="塩谷 晃弘 / Akihiro Shiotani" userId="50aef054-9327-40af-9729-b525352b79f1" providerId="ADAL" clId="{C8A2631B-731B-42AD-BF53-188019AAD181}" dt="2022-09-07T02:07:49.698" v="724"/>
          <ac:cxnSpMkLst>
            <pc:docMk/>
            <pc:sldMk cId="972929658" sldId="1312"/>
            <ac:cxnSpMk id="121" creationId="{2D3866C2-E980-7666-2158-6934D721C2B6}"/>
          </ac:cxnSpMkLst>
        </pc:cxnChg>
        <pc:cxnChg chg="add del mod">
          <ac:chgData name="塩谷 晃弘 / Akihiro Shiotani" userId="50aef054-9327-40af-9729-b525352b79f1" providerId="ADAL" clId="{C8A2631B-731B-42AD-BF53-188019AAD181}" dt="2022-09-07T02:07:49.698" v="724"/>
          <ac:cxnSpMkLst>
            <pc:docMk/>
            <pc:sldMk cId="972929658" sldId="1312"/>
            <ac:cxnSpMk id="123" creationId="{B615A8FA-5DD5-1577-BC89-2C8F13A18B3B}"/>
          </ac:cxnSpMkLst>
        </pc:cxnChg>
        <pc:cxnChg chg="add del mod">
          <ac:chgData name="塩谷 晃弘 / Akihiro Shiotani" userId="50aef054-9327-40af-9729-b525352b79f1" providerId="ADAL" clId="{C8A2631B-731B-42AD-BF53-188019AAD181}" dt="2022-09-07T02:07:49.698" v="724"/>
          <ac:cxnSpMkLst>
            <pc:docMk/>
            <pc:sldMk cId="972929658" sldId="1312"/>
            <ac:cxnSpMk id="125" creationId="{23ADED92-124B-70D6-A176-5E159E06EBC9}"/>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30" creationId="{617CF47A-3EC9-22CF-D29F-377CBA77956E}"/>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31" creationId="{BFEEE660-BCA5-6034-2888-FEAE5085EB66}"/>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32" creationId="{68BE0367-BD1B-327F-617C-15749F112098}"/>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34" creationId="{16CB73EF-4373-CAD2-1073-6629061AA2EE}"/>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36" creationId="{EBADDA18-126B-8F2A-5EFC-BA5F6E653865}"/>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42" creationId="{4EC22083-FA5D-AD9E-EB90-B39D23618DA9}"/>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43" creationId="{64B73E65-10F5-847E-5DD1-42A320E6C449}"/>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44" creationId="{56EC5B8B-313A-A948-32C9-448C9AE3E142}"/>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46" creationId="{585778E3-4D29-0D01-BF60-3DDA9A6F5207}"/>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48" creationId="{020CE6A8-2011-D39F-B459-774190D6CA65}"/>
          </ac:cxnSpMkLst>
        </pc:cxnChg>
        <pc:cxnChg chg="add del mod">
          <ac:chgData name="塩谷 晃弘 / Akihiro Shiotani" userId="50aef054-9327-40af-9729-b525352b79f1" providerId="ADAL" clId="{C8A2631B-731B-42AD-BF53-188019AAD181}" dt="2022-09-07T02:16:19.627" v="975" actId="478"/>
          <ac:cxnSpMkLst>
            <pc:docMk/>
            <pc:sldMk cId="972929658" sldId="1312"/>
            <ac:cxnSpMk id="150" creationId="{F0176867-2A39-B3B3-371B-C198D9934111}"/>
          </ac:cxnSpMkLst>
        </pc:cxnChg>
        <pc:cxnChg chg="add del mod">
          <ac:chgData name="塩谷 晃弘 / Akihiro Shiotani" userId="50aef054-9327-40af-9729-b525352b79f1" providerId="ADAL" clId="{C8A2631B-731B-42AD-BF53-188019AAD181}" dt="2022-09-07T02:16:25.048" v="977"/>
          <ac:cxnSpMkLst>
            <pc:docMk/>
            <pc:sldMk cId="972929658" sldId="1312"/>
            <ac:cxnSpMk id="167" creationId="{9822FE9E-9C3C-2437-2D5C-A61A598F27FC}"/>
          </ac:cxnSpMkLst>
        </pc:cxnChg>
        <pc:cxnChg chg="add del mod">
          <ac:chgData name="塩谷 晃弘 / Akihiro Shiotani" userId="50aef054-9327-40af-9729-b525352b79f1" providerId="ADAL" clId="{C8A2631B-731B-42AD-BF53-188019AAD181}" dt="2022-09-07T02:16:25.048" v="977"/>
          <ac:cxnSpMkLst>
            <pc:docMk/>
            <pc:sldMk cId="972929658" sldId="1312"/>
            <ac:cxnSpMk id="168" creationId="{57CC13E7-F33F-19C7-0D03-2222BBBC841D}"/>
          </ac:cxnSpMkLst>
        </pc:cxnChg>
        <pc:cxnChg chg="add del mod">
          <ac:chgData name="塩谷 晃弘 / Akihiro Shiotani" userId="50aef054-9327-40af-9729-b525352b79f1" providerId="ADAL" clId="{C8A2631B-731B-42AD-BF53-188019AAD181}" dt="2022-09-07T02:16:25.048" v="977"/>
          <ac:cxnSpMkLst>
            <pc:docMk/>
            <pc:sldMk cId="972929658" sldId="1312"/>
            <ac:cxnSpMk id="169" creationId="{D941280B-F985-CBCE-42CF-9F9F7A59BB81}"/>
          </ac:cxnSpMkLst>
        </pc:cxnChg>
        <pc:cxnChg chg="add del mod">
          <ac:chgData name="塩谷 晃弘 / Akihiro Shiotani" userId="50aef054-9327-40af-9729-b525352b79f1" providerId="ADAL" clId="{C8A2631B-731B-42AD-BF53-188019AAD181}" dt="2022-09-07T02:16:25.048" v="977"/>
          <ac:cxnSpMkLst>
            <pc:docMk/>
            <pc:sldMk cId="972929658" sldId="1312"/>
            <ac:cxnSpMk id="170" creationId="{2193D478-87A6-2055-7FE3-5FFC86C2CF28}"/>
          </ac:cxnSpMkLst>
        </pc:cxnChg>
        <pc:cxnChg chg="add del mod">
          <ac:chgData name="塩谷 晃弘 / Akihiro Shiotani" userId="50aef054-9327-40af-9729-b525352b79f1" providerId="ADAL" clId="{C8A2631B-731B-42AD-BF53-188019AAD181}" dt="2022-09-07T02:16:25.048" v="977"/>
          <ac:cxnSpMkLst>
            <pc:docMk/>
            <pc:sldMk cId="972929658" sldId="1312"/>
            <ac:cxnSpMk id="172" creationId="{622BFFA1-D17D-D503-E441-B79EEA02C41E}"/>
          </ac:cxnSpMkLst>
        </pc:cxnChg>
        <pc:cxnChg chg="add del mod">
          <ac:chgData name="塩谷 晃弘 / Akihiro Shiotani" userId="50aef054-9327-40af-9729-b525352b79f1" providerId="ADAL" clId="{C8A2631B-731B-42AD-BF53-188019AAD181}" dt="2022-09-07T02:16:25.048" v="977"/>
          <ac:cxnSpMkLst>
            <pc:docMk/>
            <pc:sldMk cId="972929658" sldId="1312"/>
            <ac:cxnSpMk id="174" creationId="{3360543C-470F-0A7A-125F-9D895BF654EA}"/>
          </ac:cxnSpMkLst>
        </pc:cxnChg>
        <pc:cxnChg chg="add del mod">
          <ac:chgData name="塩谷 晃弘 / Akihiro Shiotani" userId="50aef054-9327-40af-9729-b525352b79f1" providerId="ADAL" clId="{C8A2631B-731B-42AD-BF53-188019AAD181}" dt="2022-09-07T02:16:25.048" v="977"/>
          <ac:cxnSpMkLst>
            <pc:docMk/>
            <pc:sldMk cId="972929658" sldId="1312"/>
            <ac:cxnSpMk id="179" creationId="{9EA62998-695A-FDF8-F9E2-647F52CD4666}"/>
          </ac:cxnSpMkLst>
        </pc:cxnChg>
        <pc:cxnChg chg="add del mod">
          <ac:chgData name="塩谷 晃弘 / Akihiro Shiotani" userId="50aef054-9327-40af-9729-b525352b79f1" providerId="ADAL" clId="{C8A2631B-731B-42AD-BF53-188019AAD181}" dt="2022-09-07T02:16:25.048" v="977"/>
          <ac:cxnSpMkLst>
            <pc:docMk/>
            <pc:sldMk cId="972929658" sldId="1312"/>
            <ac:cxnSpMk id="180" creationId="{16474F85-8D62-CB25-ECFC-88522E825945}"/>
          </ac:cxnSpMkLst>
        </pc:cxnChg>
        <pc:cxnChg chg="add del mod">
          <ac:chgData name="塩谷 晃弘 / Akihiro Shiotani" userId="50aef054-9327-40af-9729-b525352b79f1" providerId="ADAL" clId="{C8A2631B-731B-42AD-BF53-188019AAD181}" dt="2022-09-07T02:16:25.048" v="977"/>
          <ac:cxnSpMkLst>
            <pc:docMk/>
            <pc:sldMk cId="972929658" sldId="1312"/>
            <ac:cxnSpMk id="182" creationId="{66DD4288-923E-9F90-C4DB-98A267C85CAA}"/>
          </ac:cxnSpMkLst>
        </pc:cxnChg>
        <pc:cxnChg chg="add del mod">
          <ac:chgData name="塩谷 晃弘 / Akihiro Shiotani" userId="50aef054-9327-40af-9729-b525352b79f1" providerId="ADAL" clId="{C8A2631B-731B-42AD-BF53-188019AAD181}" dt="2022-09-07T02:16:25.048" v="977"/>
          <ac:cxnSpMkLst>
            <pc:docMk/>
            <pc:sldMk cId="972929658" sldId="1312"/>
            <ac:cxnSpMk id="184" creationId="{99237F44-1138-1542-8282-BC4B5924E0B6}"/>
          </ac:cxnSpMkLst>
        </pc:cxnChg>
        <pc:cxnChg chg="add del mod">
          <ac:chgData name="塩谷 晃弘 / Akihiro Shiotani" userId="50aef054-9327-40af-9729-b525352b79f1" providerId="ADAL" clId="{C8A2631B-731B-42AD-BF53-188019AAD181}" dt="2022-09-07T02:16:25.048" v="977"/>
          <ac:cxnSpMkLst>
            <pc:docMk/>
            <pc:sldMk cId="972929658" sldId="1312"/>
            <ac:cxnSpMk id="188" creationId="{05B2A72C-B86F-9892-29A4-4A5C2473A69F}"/>
          </ac:cxnSpMkLst>
        </pc:cxnChg>
        <pc:cxnChg chg="add del mod">
          <ac:chgData name="塩谷 晃弘 / Akihiro Shiotani" userId="50aef054-9327-40af-9729-b525352b79f1" providerId="ADAL" clId="{C8A2631B-731B-42AD-BF53-188019AAD181}" dt="2022-09-07T02:16:25.048" v="977"/>
          <ac:cxnSpMkLst>
            <pc:docMk/>
            <pc:sldMk cId="972929658" sldId="1312"/>
            <ac:cxnSpMk id="189" creationId="{646CC1D5-8459-9894-E5D3-37D6E5B2002D}"/>
          </ac:cxnSpMkLst>
        </pc:cxnChg>
        <pc:cxnChg chg="add del mod">
          <ac:chgData name="塩谷 晃弘 / Akihiro Shiotani" userId="50aef054-9327-40af-9729-b525352b79f1" providerId="ADAL" clId="{C8A2631B-731B-42AD-BF53-188019AAD181}" dt="2022-09-07T02:16:25.048" v="977"/>
          <ac:cxnSpMkLst>
            <pc:docMk/>
            <pc:sldMk cId="972929658" sldId="1312"/>
            <ac:cxnSpMk id="191" creationId="{5C768AC3-303B-C263-9CBA-C3EB0827D0D1}"/>
          </ac:cxnSpMkLst>
        </pc:cxnChg>
        <pc:cxnChg chg="add del mod">
          <ac:chgData name="塩谷 晃弘 / Akihiro Shiotani" userId="50aef054-9327-40af-9729-b525352b79f1" providerId="ADAL" clId="{C8A2631B-731B-42AD-BF53-188019AAD181}" dt="2022-09-07T02:16:25.048" v="977"/>
          <ac:cxnSpMkLst>
            <pc:docMk/>
            <pc:sldMk cId="972929658" sldId="1312"/>
            <ac:cxnSpMk id="193" creationId="{EEC4CA82-EFF5-749D-DF5E-8BEF7E9566B1}"/>
          </ac:cxnSpMkLst>
        </pc:cxnChg>
        <pc:cxnChg chg="add del mod">
          <ac:chgData name="塩谷 晃弘 / Akihiro Shiotani" userId="50aef054-9327-40af-9729-b525352b79f1" providerId="ADAL" clId="{C8A2631B-731B-42AD-BF53-188019AAD181}" dt="2022-09-07T02:16:25.048" v="977"/>
          <ac:cxnSpMkLst>
            <pc:docMk/>
            <pc:sldMk cId="972929658" sldId="1312"/>
            <ac:cxnSpMk id="194" creationId="{17247075-E848-ED57-A94B-53D1F2741953}"/>
          </ac:cxnSpMkLst>
        </pc:cxnChg>
        <pc:cxnChg chg="add del mod">
          <ac:chgData name="塩谷 晃弘 / Akihiro Shiotani" userId="50aef054-9327-40af-9729-b525352b79f1" providerId="ADAL" clId="{C8A2631B-731B-42AD-BF53-188019AAD181}" dt="2022-09-07T02:16:25.048" v="977"/>
          <ac:cxnSpMkLst>
            <pc:docMk/>
            <pc:sldMk cId="972929658" sldId="1312"/>
            <ac:cxnSpMk id="195" creationId="{3A9F5546-100B-36AE-9DF3-E3503A4E1FAC}"/>
          </ac:cxnSpMkLst>
        </pc:cxnChg>
        <pc:cxnChg chg="add del mod">
          <ac:chgData name="塩谷 晃弘 / Akihiro Shiotani" userId="50aef054-9327-40af-9729-b525352b79f1" providerId="ADAL" clId="{C8A2631B-731B-42AD-BF53-188019AAD181}" dt="2022-09-07T02:16:25.048" v="977"/>
          <ac:cxnSpMkLst>
            <pc:docMk/>
            <pc:sldMk cId="972929658" sldId="1312"/>
            <ac:cxnSpMk id="197" creationId="{623C8F95-D568-B234-7B35-0B10E1E312BC}"/>
          </ac:cxnSpMkLst>
        </pc:cxnChg>
        <pc:cxnChg chg="add del mod">
          <ac:chgData name="塩谷 晃弘 / Akihiro Shiotani" userId="50aef054-9327-40af-9729-b525352b79f1" providerId="ADAL" clId="{C8A2631B-731B-42AD-BF53-188019AAD181}" dt="2022-09-07T02:16:25.048" v="977"/>
          <ac:cxnSpMkLst>
            <pc:docMk/>
            <pc:sldMk cId="972929658" sldId="1312"/>
            <ac:cxnSpMk id="198" creationId="{5647956F-C2F9-2453-7AAD-10D82E84098B}"/>
          </ac:cxnSpMkLst>
        </pc:cxnChg>
        <pc:cxnChg chg="add del mod">
          <ac:chgData name="塩谷 晃弘 / Akihiro Shiotani" userId="50aef054-9327-40af-9729-b525352b79f1" providerId="ADAL" clId="{C8A2631B-731B-42AD-BF53-188019AAD181}" dt="2022-09-07T02:16:25.048" v="977"/>
          <ac:cxnSpMkLst>
            <pc:docMk/>
            <pc:sldMk cId="972929658" sldId="1312"/>
            <ac:cxnSpMk id="202" creationId="{2931A61F-3AFA-E130-A11C-5485DB956B96}"/>
          </ac:cxnSpMkLst>
        </pc:cxnChg>
        <pc:cxnChg chg="add del mod">
          <ac:chgData name="塩谷 晃弘 / Akihiro Shiotani" userId="50aef054-9327-40af-9729-b525352b79f1" providerId="ADAL" clId="{C8A2631B-731B-42AD-BF53-188019AAD181}" dt="2022-09-07T02:16:25.048" v="977"/>
          <ac:cxnSpMkLst>
            <pc:docMk/>
            <pc:sldMk cId="972929658" sldId="1312"/>
            <ac:cxnSpMk id="203" creationId="{AE2C9A88-0081-D771-B071-7FD176E6ABCD}"/>
          </ac:cxnSpMkLst>
        </pc:cxnChg>
        <pc:cxnChg chg="add del mod">
          <ac:chgData name="塩谷 晃弘 / Akihiro Shiotani" userId="50aef054-9327-40af-9729-b525352b79f1" providerId="ADAL" clId="{C8A2631B-731B-42AD-BF53-188019AAD181}" dt="2022-09-07T02:16:25.048" v="977"/>
          <ac:cxnSpMkLst>
            <pc:docMk/>
            <pc:sldMk cId="972929658" sldId="1312"/>
            <ac:cxnSpMk id="205" creationId="{0AE642A8-6ECF-E29E-1C85-071738D11F45}"/>
          </ac:cxnSpMkLst>
        </pc:cxnChg>
        <pc:cxnChg chg="add del mod">
          <ac:chgData name="塩谷 晃弘 / Akihiro Shiotani" userId="50aef054-9327-40af-9729-b525352b79f1" providerId="ADAL" clId="{C8A2631B-731B-42AD-BF53-188019AAD181}" dt="2022-09-07T02:16:25.048" v="977"/>
          <ac:cxnSpMkLst>
            <pc:docMk/>
            <pc:sldMk cId="972929658" sldId="1312"/>
            <ac:cxnSpMk id="207" creationId="{7BA7E756-B2B1-A258-4866-9DE48F0C9FAB}"/>
          </ac:cxnSpMkLst>
        </pc:cxnChg>
        <pc:cxnChg chg="add del mod">
          <ac:chgData name="塩谷 晃弘 / Akihiro Shiotani" userId="50aef054-9327-40af-9729-b525352b79f1" providerId="ADAL" clId="{C8A2631B-731B-42AD-BF53-188019AAD181}" dt="2022-09-07T02:16:25.048" v="977"/>
          <ac:cxnSpMkLst>
            <pc:docMk/>
            <pc:sldMk cId="972929658" sldId="1312"/>
            <ac:cxnSpMk id="208" creationId="{93FF2D5A-B014-ACF5-20F7-6D6282363B2B}"/>
          </ac:cxnSpMkLst>
        </pc:cxnChg>
        <pc:cxnChg chg="add del mod">
          <ac:chgData name="塩谷 晃弘 / Akihiro Shiotani" userId="50aef054-9327-40af-9729-b525352b79f1" providerId="ADAL" clId="{C8A2631B-731B-42AD-BF53-188019AAD181}" dt="2022-09-07T02:16:25.048" v="977"/>
          <ac:cxnSpMkLst>
            <pc:docMk/>
            <pc:sldMk cId="972929658" sldId="1312"/>
            <ac:cxnSpMk id="209" creationId="{A97388A5-641C-ADD2-45A1-5582A7AE64A9}"/>
          </ac:cxnSpMkLst>
        </pc:cxnChg>
        <pc:cxnChg chg="add del mod">
          <ac:chgData name="塩谷 晃弘 / Akihiro Shiotani" userId="50aef054-9327-40af-9729-b525352b79f1" providerId="ADAL" clId="{C8A2631B-731B-42AD-BF53-188019AAD181}" dt="2022-09-07T02:20:54.214" v="1188"/>
          <ac:cxnSpMkLst>
            <pc:docMk/>
            <pc:sldMk cId="972929658" sldId="1312"/>
            <ac:cxnSpMk id="214" creationId="{843D3C05-F1A3-05A0-0091-E650CF2FD016}"/>
          </ac:cxnSpMkLst>
        </pc:cxnChg>
        <pc:cxnChg chg="add del mod">
          <ac:chgData name="塩谷 晃弘 / Akihiro Shiotani" userId="50aef054-9327-40af-9729-b525352b79f1" providerId="ADAL" clId="{C8A2631B-731B-42AD-BF53-188019AAD181}" dt="2022-09-07T02:20:54.214" v="1188"/>
          <ac:cxnSpMkLst>
            <pc:docMk/>
            <pc:sldMk cId="972929658" sldId="1312"/>
            <ac:cxnSpMk id="215" creationId="{E1BE2A66-EB74-6BB9-94A6-E4E63BDBEFC9}"/>
          </ac:cxnSpMkLst>
        </pc:cxnChg>
        <pc:cxnChg chg="add del mod">
          <ac:chgData name="塩谷 晃弘 / Akihiro Shiotani" userId="50aef054-9327-40af-9729-b525352b79f1" providerId="ADAL" clId="{C8A2631B-731B-42AD-BF53-188019AAD181}" dt="2022-09-07T02:20:54.214" v="1188"/>
          <ac:cxnSpMkLst>
            <pc:docMk/>
            <pc:sldMk cId="972929658" sldId="1312"/>
            <ac:cxnSpMk id="216" creationId="{FB0956EC-D602-0717-8035-2A27CE5707FD}"/>
          </ac:cxnSpMkLst>
        </pc:cxnChg>
        <pc:cxnChg chg="add del mod">
          <ac:chgData name="塩谷 晃弘 / Akihiro Shiotani" userId="50aef054-9327-40af-9729-b525352b79f1" providerId="ADAL" clId="{C8A2631B-731B-42AD-BF53-188019AAD181}" dt="2022-09-07T02:20:54.214" v="1188"/>
          <ac:cxnSpMkLst>
            <pc:docMk/>
            <pc:sldMk cId="972929658" sldId="1312"/>
            <ac:cxnSpMk id="218" creationId="{56959079-2554-AA0A-84F6-CE00224FE77A}"/>
          </ac:cxnSpMkLst>
        </pc:cxnChg>
        <pc:cxnChg chg="add del mod">
          <ac:chgData name="塩谷 晃弘 / Akihiro Shiotani" userId="50aef054-9327-40af-9729-b525352b79f1" providerId="ADAL" clId="{C8A2631B-731B-42AD-BF53-188019AAD181}" dt="2022-09-07T02:20:54.214" v="1188"/>
          <ac:cxnSpMkLst>
            <pc:docMk/>
            <pc:sldMk cId="972929658" sldId="1312"/>
            <ac:cxnSpMk id="220" creationId="{C49B20E2-CFA1-EA92-C3B2-09693E41D526}"/>
          </ac:cxnSpMkLst>
        </pc:cxnChg>
        <pc:cxnChg chg="add del mod">
          <ac:chgData name="塩谷 晃弘 / Akihiro Shiotani" userId="50aef054-9327-40af-9729-b525352b79f1" providerId="ADAL" clId="{C8A2631B-731B-42AD-BF53-188019AAD181}" dt="2022-09-07T02:20:54.214" v="1188"/>
          <ac:cxnSpMkLst>
            <pc:docMk/>
            <pc:sldMk cId="972929658" sldId="1312"/>
            <ac:cxnSpMk id="225" creationId="{FA594B76-29C7-7FC4-E516-BEEAD9E7A299}"/>
          </ac:cxnSpMkLst>
        </pc:cxnChg>
        <pc:cxnChg chg="add del mod">
          <ac:chgData name="塩谷 晃弘 / Akihiro Shiotani" userId="50aef054-9327-40af-9729-b525352b79f1" providerId="ADAL" clId="{C8A2631B-731B-42AD-BF53-188019AAD181}" dt="2022-09-07T02:20:54.214" v="1188"/>
          <ac:cxnSpMkLst>
            <pc:docMk/>
            <pc:sldMk cId="972929658" sldId="1312"/>
            <ac:cxnSpMk id="226" creationId="{3BA2D94C-FA3D-B776-CA9D-5A50771F88A6}"/>
          </ac:cxnSpMkLst>
        </pc:cxnChg>
        <pc:cxnChg chg="add del mod">
          <ac:chgData name="塩谷 晃弘 / Akihiro Shiotani" userId="50aef054-9327-40af-9729-b525352b79f1" providerId="ADAL" clId="{C8A2631B-731B-42AD-BF53-188019AAD181}" dt="2022-09-07T02:20:54.214" v="1188"/>
          <ac:cxnSpMkLst>
            <pc:docMk/>
            <pc:sldMk cId="972929658" sldId="1312"/>
            <ac:cxnSpMk id="228" creationId="{FE874E74-0D95-D537-9421-BDBB1C6FC9E7}"/>
          </ac:cxnSpMkLst>
        </pc:cxnChg>
        <pc:cxnChg chg="add del mod">
          <ac:chgData name="塩谷 晃弘 / Akihiro Shiotani" userId="50aef054-9327-40af-9729-b525352b79f1" providerId="ADAL" clId="{C8A2631B-731B-42AD-BF53-188019AAD181}" dt="2022-09-07T02:20:54.214" v="1188"/>
          <ac:cxnSpMkLst>
            <pc:docMk/>
            <pc:sldMk cId="972929658" sldId="1312"/>
            <ac:cxnSpMk id="230" creationId="{0FF19C3F-0906-2A9C-A41C-7BFE2D91A056}"/>
          </ac:cxnSpMkLst>
        </pc:cxnChg>
        <pc:cxnChg chg="add del mod">
          <ac:chgData name="塩谷 晃弘 / Akihiro Shiotani" userId="50aef054-9327-40af-9729-b525352b79f1" providerId="ADAL" clId="{C8A2631B-731B-42AD-BF53-188019AAD181}" dt="2022-09-07T02:20:54.214" v="1188"/>
          <ac:cxnSpMkLst>
            <pc:docMk/>
            <pc:sldMk cId="972929658" sldId="1312"/>
            <ac:cxnSpMk id="234" creationId="{8270BD73-AC22-3EB9-4B43-416A96F866FE}"/>
          </ac:cxnSpMkLst>
        </pc:cxnChg>
        <pc:cxnChg chg="add del mod">
          <ac:chgData name="塩谷 晃弘 / Akihiro Shiotani" userId="50aef054-9327-40af-9729-b525352b79f1" providerId="ADAL" clId="{C8A2631B-731B-42AD-BF53-188019AAD181}" dt="2022-09-07T02:20:54.214" v="1188"/>
          <ac:cxnSpMkLst>
            <pc:docMk/>
            <pc:sldMk cId="972929658" sldId="1312"/>
            <ac:cxnSpMk id="235" creationId="{1E1EC5D4-5C99-2627-A74F-8A5AA1C49BEB}"/>
          </ac:cxnSpMkLst>
        </pc:cxnChg>
        <pc:cxnChg chg="add del mod">
          <ac:chgData name="塩谷 晃弘 / Akihiro Shiotani" userId="50aef054-9327-40af-9729-b525352b79f1" providerId="ADAL" clId="{C8A2631B-731B-42AD-BF53-188019AAD181}" dt="2022-09-07T02:20:54.214" v="1188"/>
          <ac:cxnSpMkLst>
            <pc:docMk/>
            <pc:sldMk cId="972929658" sldId="1312"/>
            <ac:cxnSpMk id="237" creationId="{48BA8D44-C5CA-0B06-07A7-8FF50CABE4D0}"/>
          </ac:cxnSpMkLst>
        </pc:cxnChg>
        <pc:cxnChg chg="add del mod">
          <ac:chgData name="塩谷 晃弘 / Akihiro Shiotani" userId="50aef054-9327-40af-9729-b525352b79f1" providerId="ADAL" clId="{C8A2631B-731B-42AD-BF53-188019AAD181}" dt="2022-09-07T02:20:54.214" v="1188"/>
          <ac:cxnSpMkLst>
            <pc:docMk/>
            <pc:sldMk cId="972929658" sldId="1312"/>
            <ac:cxnSpMk id="239" creationId="{084A5552-D1FF-A66A-B1A9-C623C2E7D73F}"/>
          </ac:cxnSpMkLst>
        </pc:cxnChg>
        <pc:cxnChg chg="add del mod">
          <ac:chgData name="塩谷 晃弘 / Akihiro Shiotani" userId="50aef054-9327-40af-9729-b525352b79f1" providerId="ADAL" clId="{C8A2631B-731B-42AD-BF53-188019AAD181}" dt="2022-09-07T02:20:54.214" v="1188"/>
          <ac:cxnSpMkLst>
            <pc:docMk/>
            <pc:sldMk cId="972929658" sldId="1312"/>
            <ac:cxnSpMk id="240" creationId="{8130673C-6750-56DB-D240-C1A09FE2D110}"/>
          </ac:cxnSpMkLst>
        </pc:cxnChg>
        <pc:cxnChg chg="add del mod">
          <ac:chgData name="塩谷 晃弘 / Akihiro Shiotani" userId="50aef054-9327-40af-9729-b525352b79f1" providerId="ADAL" clId="{C8A2631B-731B-42AD-BF53-188019AAD181}" dt="2022-09-07T02:20:54.214" v="1188"/>
          <ac:cxnSpMkLst>
            <pc:docMk/>
            <pc:sldMk cId="972929658" sldId="1312"/>
            <ac:cxnSpMk id="241" creationId="{C708FF1F-2199-6E50-448E-E6823C9668D9}"/>
          </ac:cxnSpMkLst>
        </pc:cxnChg>
        <pc:cxnChg chg="add del mod">
          <ac:chgData name="塩谷 晃弘 / Akihiro Shiotani" userId="50aef054-9327-40af-9729-b525352b79f1" providerId="ADAL" clId="{C8A2631B-731B-42AD-BF53-188019AAD181}" dt="2022-09-07T02:20:54.214" v="1188"/>
          <ac:cxnSpMkLst>
            <pc:docMk/>
            <pc:sldMk cId="972929658" sldId="1312"/>
            <ac:cxnSpMk id="243" creationId="{9A5FFEDC-C5D1-3000-B311-48DC42608642}"/>
          </ac:cxnSpMkLst>
        </pc:cxnChg>
        <pc:cxnChg chg="add del mod">
          <ac:chgData name="塩谷 晃弘 / Akihiro Shiotani" userId="50aef054-9327-40af-9729-b525352b79f1" providerId="ADAL" clId="{C8A2631B-731B-42AD-BF53-188019AAD181}" dt="2022-09-07T02:20:54.214" v="1188"/>
          <ac:cxnSpMkLst>
            <pc:docMk/>
            <pc:sldMk cId="972929658" sldId="1312"/>
            <ac:cxnSpMk id="244" creationId="{BA9E3538-E948-479F-FC47-3263CD484290}"/>
          </ac:cxnSpMkLst>
        </pc:cxnChg>
        <pc:cxnChg chg="add del mod">
          <ac:chgData name="塩谷 晃弘 / Akihiro Shiotani" userId="50aef054-9327-40af-9729-b525352b79f1" providerId="ADAL" clId="{C8A2631B-731B-42AD-BF53-188019AAD181}" dt="2022-09-07T02:20:54.214" v="1188"/>
          <ac:cxnSpMkLst>
            <pc:docMk/>
            <pc:sldMk cId="972929658" sldId="1312"/>
            <ac:cxnSpMk id="248" creationId="{2A9680BC-3D48-453D-B9A3-A94098CF5248}"/>
          </ac:cxnSpMkLst>
        </pc:cxnChg>
        <pc:cxnChg chg="add del mod">
          <ac:chgData name="塩谷 晃弘 / Akihiro Shiotani" userId="50aef054-9327-40af-9729-b525352b79f1" providerId="ADAL" clId="{C8A2631B-731B-42AD-BF53-188019AAD181}" dt="2022-09-07T02:20:54.214" v="1188"/>
          <ac:cxnSpMkLst>
            <pc:docMk/>
            <pc:sldMk cId="972929658" sldId="1312"/>
            <ac:cxnSpMk id="249" creationId="{613B0809-5F96-2FF7-86AC-B4EE8EEC57FD}"/>
          </ac:cxnSpMkLst>
        </pc:cxnChg>
        <pc:cxnChg chg="add del mod">
          <ac:chgData name="塩谷 晃弘 / Akihiro Shiotani" userId="50aef054-9327-40af-9729-b525352b79f1" providerId="ADAL" clId="{C8A2631B-731B-42AD-BF53-188019AAD181}" dt="2022-09-07T02:20:54.214" v="1188"/>
          <ac:cxnSpMkLst>
            <pc:docMk/>
            <pc:sldMk cId="972929658" sldId="1312"/>
            <ac:cxnSpMk id="251" creationId="{F61AF16A-6533-36B5-0B36-C10DF23AAD5E}"/>
          </ac:cxnSpMkLst>
        </pc:cxnChg>
        <pc:cxnChg chg="add del mod">
          <ac:chgData name="塩谷 晃弘 / Akihiro Shiotani" userId="50aef054-9327-40af-9729-b525352b79f1" providerId="ADAL" clId="{C8A2631B-731B-42AD-BF53-188019AAD181}" dt="2022-09-07T02:20:54.214" v="1188"/>
          <ac:cxnSpMkLst>
            <pc:docMk/>
            <pc:sldMk cId="972929658" sldId="1312"/>
            <ac:cxnSpMk id="253" creationId="{3BC342CD-4438-595F-3A01-682D27E6F1A0}"/>
          </ac:cxnSpMkLst>
        </pc:cxnChg>
        <pc:cxnChg chg="add del mod">
          <ac:chgData name="塩谷 晃弘 / Akihiro Shiotani" userId="50aef054-9327-40af-9729-b525352b79f1" providerId="ADAL" clId="{C8A2631B-731B-42AD-BF53-188019AAD181}" dt="2022-09-07T02:20:54.214" v="1188"/>
          <ac:cxnSpMkLst>
            <pc:docMk/>
            <pc:sldMk cId="972929658" sldId="1312"/>
            <ac:cxnSpMk id="254" creationId="{7D6AED78-48FE-12E8-9057-F7C778E023D3}"/>
          </ac:cxnSpMkLst>
        </pc:cxnChg>
        <pc:cxnChg chg="add del mod">
          <ac:chgData name="塩谷 晃弘 / Akihiro Shiotani" userId="50aef054-9327-40af-9729-b525352b79f1" providerId="ADAL" clId="{C8A2631B-731B-42AD-BF53-188019AAD181}" dt="2022-09-07T02:20:54.214" v="1188"/>
          <ac:cxnSpMkLst>
            <pc:docMk/>
            <pc:sldMk cId="972929658" sldId="1312"/>
            <ac:cxnSpMk id="255" creationId="{21557612-3312-2431-3C91-F29B14631C67}"/>
          </ac:cxnSpMkLst>
        </pc:cxnChg>
        <pc:cxnChg chg="add del mod">
          <ac:chgData name="塩谷 晃弘 / Akihiro Shiotani" userId="50aef054-9327-40af-9729-b525352b79f1" providerId="ADAL" clId="{C8A2631B-731B-42AD-BF53-188019AAD181}" dt="2022-09-07T02:20:54.214" v="1188"/>
          <ac:cxnSpMkLst>
            <pc:docMk/>
            <pc:sldMk cId="972929658" sldId="1312"/>
            <ac:cxnSpMk id="264" creationId="{8D861811-A929-A370-276B-AFA11F930685}"/>
          </ac:cxnSpMkLst>
        </pc:cxnChg>
        <pc:cxnChg chg="add del mod">
          <ac:chgData name="塩谷 晃弘 / Akihiro Shiotani" userId="50aef054-9327-40af-9729-b525352b79f1" providerId="ADAL" clId="{C8A2631B-731B-42AD-BF53-188019AAD181}" dt="2022-09-07T02:23:41.218" v="1224"/>
          <ac:cxnSpMkLst>
            <pc:docMk/>
            <pc:sldMk cId="972929658" sldId="1312"/>
            <ac:cxnSpMk id="269" creationId="{DCFE6BD8-D4C0-C02E-420A-B909DB104D47}"/>
          </ac:cxnSpMkLst>
        </pc:cxnChg>
        <pc:cxnChg chg="add del mod">
          <ac:chgData name="塩谷 晃弘 / Akihiro Shiotani" userId="50aef054-9327-40af-9729-b525352b79f1" providerId="ADAL" clId="{C8A2631B-731B-42AD-BF53-188019AAD181}" dt="2022-09-07T02:23:41.218" v="1224"/>
          <ac:cxnSpMkLst>
            <pc:docMk/>
            <pc:sldMk cId="972929658" sldId="1312"/>
            <ac:cxnSpMk id="270" creationId="{3E4DF37B-2D29-93A3-DDC4-6B995AA802C6}"/>
          </ac:cxnSpMkLst>
        </pc:cxnChg>
        <pc:cxnChg chg="add del mod">
          <ac:chgData name="塩谷 晃弘 / Akihiro Shiotani" userId="50aef054-9327-40af-9729-b525352b79f1" providerId="ADAL" clId="{C8A2631B-731B-42AD-BF53-188019AAD181}" dt="2022-09-07T02:23:41.218" v="1224"/>
          <ac:cxnSpMkLst>
            <pc:docMk/>
            <pc:sldMk cId="972929658" sldId="1312"/>
            <ac:cxnSpMk id="271" creationId="{FCD0B950-D406-22E9-520E-AC6A1FA1B7C1}"/>
          </ac:cxnSpMkLst>
        </pc:cxnChg>
        <pc:cxnChg chg="add del mod">
          <ac:chgData name="塩谷 晃弘 / Akihiro Shiotani" userId="50aef054-9327-40af-9729-b525352b79f1" providerId="ADAL" clId="{C8A2631B-731B-42AD-BF53-188019AAD181}" dt="2022-09-07T02:23:41.218" v="1224"/>
          <ac:cxnSpMkLst>
            <pc:docMk/>
            <pc:sldMk cId="972929658" sldId="1312"/>
            <ac:cxnSpMk id="273" creationId="{05A091F0-87B0-76B5-41F0-4E27C6926661}"/>
          </ac:cxnSpMkLst>
        </pc:cxnChg>
        <pc:cxnChg chg="add del mod">
          <ac:chgData name="塩谷 晃弘 / Akihiro Shiotani" userId="50aef054-9327-40af-9729-b525352b79f1" providerId="ADAL" clId="{C8A2631B-731B-42AD-BF53-188019AAD181}" dt="2022-09-07T02:23:41.218" v="1224"/>
          <ac:cxnSpMkLst>
            <pc:docMk/>
            <pc:sldMk cId="972929658" sldId="1312"/>
            <ac:cxnSpMk id="275" creationId="{4ED3E2E6-0F76-D7F5-C204-58DC5B2F9376}"/>
          </ac:cxnSpMkLst>
        </pc:cxnChg>
        <pc:cxnChg chg="add del mod">
          <ac:chgData name="塩谷 晃弘 / Akihiro Shiotani" userId="50aef054-9327-40af-9729-b525352b79f1" providerId="ADAL" clId="{C8A2631B-731B-42AD-BF53-188019AAD181}" dt="2022-09-07T02:23:41.218" v="1224"/>
          <ac:cxnSpMkLst>
            <pc:docMk/>
            <pc:sldMk cId="972929658" sldId="1312"/>
            <ac:cxnSpMk id="280" creationId="{65AA3CCF-1411-BDC7-2790-023A594517EC}"/>
          </ac:cxnSpMkLst>
        </pc:cxnChg>
        <pc:cxnChg chg="add del mod">
          <ac:chgData name="塩谷 晃弘 / Akihiro Shiotani" userId="50aef054-9327-40af-9729-b525352b79f1" providerId="ADAL" clId="{C8A2631B-731B-42AD-BF53-188019AAD181}" dt="2022-09-07T02:23:41.218" v="1224"/>
          <ac:cxnSpMkLst>
            <pc:docMk/>
            <pc:sldMk cId="972929658" sldId="1312"/>
            <ac:cxnSpMk id="281" creationId="{17008E69-1403-53F9-696C-B2FF9238C187}"/>
          </ac:cxnSpMkLst>
        </pc:cxnChg>
        <pc:cxnChg chg="add del mod">
          <ac:chgData name="塩谷 晃弘 / Akihiro Shiotani" userId="50aef054-9327-40af-9729-b525352b79f1" providerId="ADAL" clId="{C8A2631B-731B-42AD-BF53-188019AAD181}" dt="2022-09-07T02:23:41.218" v="1224"/>
          <ac:cxnSpMkLst>
            <pc:docMk/>
            <pc:sldMk cId="972929658" sldId="1312"/>
            <ac:cxnSpMk id="283" creationId="{C821F5EA-CADA-1130-0046-021261A2D692}"/>
          </ac:cxnSpMkLst>
        </pc:cxnChg>
        <pc:cxnChg chg="add del mod">
          <ac:chgData name="塩谷 晃弘 / Akihiro Shiotani" userId="50aef054-9327-40af-9729-b525352b79f1" providerId="ADAL" clId="{C8A2631B-731B-42AD-BF53-188019AAD181}" dt="2022-09-07T02:23:41.218" v="1224"/>
          <ac:cxnSpMkLst>
            <pc:docMk/>
            <pc:sldMk cId="972929658" sldId="1312"/>
            <ac:cxnSpMk id="285" creationId="{4B4E25ED-4054-BEDD-F379-FDDC10E1712F}"/>
          </ac:cxnSpMkLst>
        </pc:cxnChg>
        <pc:cxnChg chg="add del mod">
          <ac:chgData name="塩谷 晃弘 / Akihiro Shiotani" userId="50aef054-9327-40af-9729-b525352b79f1" providerId="ADAL" clId="{C8A2631B-731B-42AD-BF53-188019AAD181}" dt="2022-09-07T02:23:41.218" v="1224"/>
          <ac:cxnSpMkLst>
            <pc:docMk/>
            <pc:sldMk cId="972929658" sldId="1312"/>
            <ac:cxnSpMk id="289" creationId="{4479E4F3-C669-DB89-FE03-B4BBB8D73126}"/>
          </ac:cxnSpMkLst>
        </pc:cxnChg>
        <pc:cxnChg chg="add del mod">
          <ac:chgData name="塩谷 晃弘 / Akihiro Shiotani" userId="50aef054-9327-40af-9729-b525352b79f1" providerId="ADAL" clId="{C8A2631B-731B-42AD-BF53-188019AAD181}" dt="2022-09-07T02:23:41.218" v="1224"/>
          <ac:cxnSpMkLst>
            <pc:docMk/>
            <pc:sldMk cId="972929658" sldId="1312"/>
            <ac:cxnSpMk id="290" creationId="{68AB5D31-7EFC-5EBA-7249-00054E44213A}"/>
          </ac:cxnSpMkLst>
        </pc:cxnChg>
        <pc:cxnChg chg="add del mod">
          <ac:chgData name="塩谷 晃弘 / Akihiro Shiotani" userId="50aef054-9327-40af-9729-b525352b79f1" providerId="ADAL" clId="{C8A2631B-731B-42AD-BF53-188019AAD181}" dt="2022-09-07T02:23:41.218" v="1224"/>
          <ac:cxnSpMkLst>
            <pc:docMk/>
            <pc:sldMk cId="972929658" sldId="1312"/>
            <ac:cxnSpMk id="292" creationId="{E4F7919C-A82E-F0B4-7CD5-81C8C3F94336}"/>
          </ac:cxnSpMkLst>
        </pc:cxnChg>
        <pc:cxnChg chg="add del mod">
          <ac:chgData name="塩谷 晃弘 / Akihiro Shiotani" userId="50aef054-9327-40af-9729-b525352b79f1" providerId="ADAL" clId="{C8A2631B-731B-42AD-BF53-188019AAD181}" dt="2022-09-07T02:23:41.218" v="1224"/>
          <ac:cxnSpMkLst>
            <pc:docMk/>
            <pc:sldMk cId="972929658" sldId="1312"/>
            <ac:cxnSpMk id="294" creationId="{A9960723-49AF-73CA-E8C7-2C84AEB991A5}"/>
          </ac:cxnSpMkLst>
        </pc:cxnChg>
        <pc:cxnChg chg="add del mod">
          <ac:chgData name="塩谷 晃弘 / Akihiro Shiotani" userId="50aef054-9327-40af-9729-b525352b79f1" providerId="ADAL" clId="{C8A2631B-731B-42AD-BF53-188019AAD181}" dt="2022-09-07T02:23:41.218" v="1224"/>
          <ac:cxnSpMkLst>
            <pc:docMk/>
            <pc:sldMk cId="972929658" sldId="1312"/>
            <ac:cxnSpMk id="295" creationId="{3D28B49B-FFFC-58A8-F523-6C8AD574E48F}"/>
          </ac:cxnSpMkLst>
        </pc:cxnChg>
        <pc:cxnChg chg="add del mod">
          <ac:chgData name="塩谷 晃弘 / Akihiro Shiotani" userId="50aef054-9327-40af-9729-b525352b79f1" providerId="ADAL" clId="{C8A2631B-731B-42AD-BF53-188019AAD181}" dt="2022-09-07T02:23:41.218" v="1224"/>
          <ac:cxnSpMkLst>
            <pc:docMk/>
            <pc:sldMk cId="972929658" sldId="1312"/>
            <ac:cxnSpMk id="296" creationId="{CAFE8389-4CD5-D3CB-86C6-146DCD588A45}"/>
          </ac:cxnSpMkLst>
        </pc:cxnChg>
        <pc:cxnChg chg="add del mod">
          <ac:chgData name="塩谷 晃弘 / Akihiro Shiotani" userId="50aef054-9327-40af-9729-b525352b79f1" providerId="ADAL" clId="{C8A2631B-731B-42AD-BF53-188019AAD181}" dt="2022-09-07T02:23:41.218" v="1224"/>
          <ac:cxnSpMkLst>
            <pc:docMk/>
            <pc:sldMk cId="972929658" sldId="1312"/>
            <ac:cxnSpMk id="301" creationId="{49CE149C-F9C1-EF43-DD6F-2B7771003A98}"/>
          </ac:cxnSpMkLst>
        </pc:cxnChg>
        <pc:cxnChg chg="add del mod">
          <ac:chgData name="塩谷 晃弘 / Akihiro Shiotani" userId="50aef054-9327-40af-9729-b525352b79f1" providerId="ADAL" clId="{C8A2631B-731B-42AD-BF53-188019AAD181}" dt="2022-09-07T02:23:41.218" v="1224"/>
          <ac:cxnSpMkLst>
            <pc:docMk/>
            <pc:sldMk cId="972929658" sldId="1312"/>
            <ac:cxnSpMk id="302" creationId="{FB7E305B-1C78-B290-301D-7E264E6F18F7}"/>
          </ac:cxnSpMkLst>
        </pc:cxnChg>
        <pc:cxnChg chg="add del mod">
          <ac:chgData name="塩谷 晃弘 / Akihiro Shiotani" userId="50aef054-9327-40af-9729-b525352b79f1" providerId="ADAL" clId="{C8A2631B-731B-42AD-BF53-188019AAD181}" dt="2022-09-07T02:23:41.218" v="1224"/>
          <ac:cxnSpMkLst>
            <pc:docMk/>
            <pc:sldMk cId="972929658" sldId="1312"/>
            <ac:cxnSpMk id="304" creationId="{6A041E57-076E-5147-6FE1-2A84073575DC}"/>
          </ac:cxnSpMkLst>
        </pc:cxnChg>
        <pc:cxnChg chg="add del mod">
          <ac:chgData name="塩谷 晃弘 / Akihiro Shiotani" userId="50aef054-9327-40af-9729-b525352b79f1" providerId="ADAL" clId="{C8A2631B-731B-42AD-BF53-188019AAD181}" dt="2022-09-07T02:23:41.218" v="1224"/>
          <ac:cxnSpMkLst>
            <pc:docMk/>
            <pc:sldMk cId="972929658" sldId="1312"/>
            <ac:cxnSpMk id="306" creationId="{2AD4DFA2-A4D4-797A-92D5-8EEBAE79E197}"/>
          </ac:cxnSpMkLst>
        </pc:cxnChg>
        <pc:cxnChg chg="add del mod">
          <ac:chgData name="塩谷 晃弘 / Akihiro Shiotani" userId="50aef054-9327-40af-9729-b525352b79f1" providerId="ADAL" clId="{C8A2631B-731B-42AD-BF53-188019AAD181}" dt="2022-09-07T02:23:41.218" v="1224"/>
          <ac:cxnSpMkLst>
            <pc:docMk/>
            <pc:sldMk cId="972929658" sldId="1312"/>
            <ac:cxnSpMk id="307" creationId="{33F50BDF-CF28-1B83-BFA7-D30A56138291}"/>
          </ac:cxnSpMkLst>
        </pc:cxnChg>
        <pc:cxnChg chg="add del mod">
          <ac:chgData name="塩谷 晃弘 / Akihiro Shiotani" userId="50aef054-9327-40af-9729-b525352b79f1" providerId="ADAL" clId="{C8A2631B-731B-42AD-BF53-188019AAD181}" dt="2022-09-07T02:23:41.218" v="1224"/>
          <ac:cxnSpMkLst>
            <pc:docMk/>
            <pc:sldMk cId="972929658" sldId="1312"/>
            <ac:cxnSpMk id="308" creationId="{D1CB36CB-3EF0-81FC-1238-E602D4E660DB}"/>
          </ac:cxnSpMkLst>
        </pc:cxnChg>
        <pc:cxnChg chg="add del mod">
          <ac:chgData name="塩谷 晃弘 / Akihiro Shiotani" userId="50aef054-9327-40af-9729-b525352b79f1" providerId="ADAL" clId="{C8A2631B-731B-42AD-BF53-188019AAD181}" dt="2022-09-07T02:23:41.218" v="1224"/>
          <ac:cxnSpMkLst>
            <pc:docMk/>
            <pc:sldMk cId="972929658" sldId="1312"/>
            <ac:cxnSpMk id="317" creationId="{9E67C297-8638-DC22-5A50-4453F2A1713D}"/>
          </ac:cxnSpMkLst>
        </pc:cxnChg>
        <pc:cxnChg chg="add del mod">
          <ac:chgData name="塩谷 晃弘 / Akihiro Shiotani" userId="50aef054-9327-40af-9729-b525352b79f1" providerId="ADAL" clId="{C8A2631B-731B-42AD-BF53-188019AAD181}" dt="2022-09-07T02:23:41.218" v="1224"/>
          <ac:cxnSpMkLst>
            <pc:docMk/>
            <pc:sldMk cId="972929658" sldId="1312"/>
            <ac:cxnSpMk id="318" creationId="{5FB1E791-252D-E1A2-FEB5-528EB4A6C45B}"/>
          </ac:cxnSpMkLst>
        </pc:cxnChg>
        <pc:cxnChg chg="add del mod">
          <ac:chgData name="塩谷 晃弘 / Akihiro Shiotani" userId="50aef054-9327-40af-9729-b525352b79f1" providerId="ADAL" clId="{C8A2631B-731B-42AD-BF53-188019AAD181}" dt="2022-09-07T02:23:41.218" v="1224"/>
          <ac:cxnSpMkLst>
            <pc:docMk/>
            <pc:sldMk cId="972929658" sldId="1312"/>
            <ac:cxnSpMk id="319" creationId="{907D095F-6BA7-E916-1F75-AC00EBC0EE34}"/>
          </ac:cxnSpMkLst>
        </pc:cxnChg>
        <pc:cxnChg chg="add del mod">
          <ac:chgData name="塩谷 晃弘 / Akihiro Shiotani" userId="50aef054-9327-40af-9729-b525352b79f1" providerId="ADAL" clId="{C8A2631B-731B-42AD-BF53-188019AAD181}" dt="2022-09-08T09:27:26.431" v="3679"/>
          <ac:cxnSpMkLst>
            <pc:docMk/>
            <pc:sldMk cId="972929658" sldId="1312"/>
            <ac:cxnSpMk id="323" creationId="{088115B5-F4EE-8797-EEEF-0D1D4007E406}"/>
          </ac:cxnSpMkLst>
        </pc:cxnChg>
      </pc:sldChg>
      <pc:sldChg chg="addSp delSp modSp add mod ord modShow">
        <pc:chgData name="塩谷 晃弘 / Akihiro Shiotani" userId="50aef054-9327-40af-9729-b525352b79f1" providerId="ADAL" clId="{C8A2631B-731B-42AD-BF53-188019AAD181}" dt="2022-09-09T00:28:12.713" v="4305" actId="20577"/>
        <pc:sldMkLst>
          <pc:docMk/>
          <pc:sldMk cId="819835051" sldId="1313"/>
        </pc:sldMkLst>
        <pc:spChg chg="del">
          <ac:chgData name="塩谷 晃弘 / Akihiro Shiotani" userId="50aef054-9327-40af-9729-b525352b79f1" providerId="ADAL" clId="{C8A2631B-731B-42AD-BF53-188019AAD181}" dt="2022-09-07T02:16:07.928" v="972" actId="478"/>
          <ac:spMkLst>
            <pc:docMk/>
            <pc:sldMk cId="819835051" sldId="1313"/>
            <ac:spMk id="2" creationId="{00000000-0000-0000-0000-000000000000}"/>
          </ac:spMkLst>
        </pc:spChg>
        <pc:spChg chg="add mod">
          <ac:chgData name="塩谷 晃弘 / Akihiro Shiotani" userId="50aef054-9327-40af-9729-b525352b79f1" providerId="ADAL" clId="{C8A2631B-731B-42AD-BF53-188019AAD181}" dt="2022-09-08T09:12:15.432" v="3330" actId="1076"/>
          <ac:spMkLst>
            <pc:docMk/>
            <pc:sldMk cId="819835051" sldId="1313"/>
            <ac:spMk id="2" creationId="{B100BF15-FCB2-64FD-A974-264661C52E69}"/>
          </ac:spMkLst>
        </pc:spChg>
        <pc:spChg chg="add del mod">
          <ac:chgData name="塩谷 晃弘 / Akihiro Shiotani" userId="50aef054-9327-40af-9729-b525352b79f1" providerId="ADAL" clId="{C8A2631B-731B-42AD-BF53-188019AAD181}" dt="2022-09-08T09:11:52.911" v="3323" actId="478"/>
          <ac:spMkLst>
            <pc:docMk/>
            <pc:sldMk cId="819835051" sldId="1313"/>
            <ac:spMk id="3" creationId="{40CDAC88-CD1C-1D84-2C2B-6916F3207A6D}"/>
          </ac:spMkLst>
        </pc:spChg>
        <pc:spChg chg="add del mod">
          <ac:chgData name="塩谷 晃弘 / Akihiro Shiotani" userId="50aef054-9327-40af-9729-b525352b79f1" providerId="ADAL" clId="{C8A2631B-731B-42AD-BF53-188019AAD181}" dt="2022-09-08T09:12:15.432" v="3330" actId="1076"/>
          <ac:spMkLst>
            <pc:docMk/>
            <pc:sldMk cId="819835051" sldId="1313"/>
            <ac:spMk id="4" creationId="{9533AFA7-8062-6530-CF81-C51E2A75A7B7}"/>
          </ac:spMkLst>
        </pc:spChg>
        <pc:spChg chg="mod">
          <ac:chgData name="塩谷 晃弘 / Akihiro Shiotani" userId="50aef054-9327-40af-9729-b525352b79f1" providerId="ADAL" clId="{C8A2631B-731B-42AD-BF53-188019AAD181}" dt="2022-09-08T09:12:15.432" v="3330" actId="1076"/>
          <ac:spMkLst>
            <pc:docMk/>
            <pc:sldMk cId="819835051" sldId="1313"/>
            <ac:spMk id="5" creationId="{CD4E37C4-171A-45A2-3390-C58C08096E7B}"/>
          </ac:spMkLst>
        </pc:spChg>
        <pc:spChg chg="add mod">
          <ac:chgData name="塩谷 晃弘 / Akihiro Shiotani" userId="50aef054-9327-40af-9729-b525352b79f1" providerId="ADAL" clId="{C8A2631B-731B-42AD-BF53-188019AAD181}" dt="2022-09-08T09:12:44.261" v="3336" actId="1076"/>
          <ac:spMkLst>
            <pc:docMk/>
            <pc:sldMk cId="819835051" sldId="1313"/>
            <ac:spMk id="10" creationId="{73F48364-4153-C587-4C57-4E61BC1BCC58}"/>
          </ac:spMkLst>
        </pc:spChg>
        <pc:spChg chg="add del mod">
          <ac:chgData name="塩谷 晃弘 / Akihiro Shiotani" userId="50aef054-9327-40af-9729-b525352b79f1" providerId="ADAL" clId="{C8A2631B-731B-42AD-BF53-188019AAD181}" dt="2022-09-08T09:11:55.245" v="3324" actId="478"/>
          <ac:spMkLst>
            <pc:docMk/>
            <pc:sldMk cId="819835051" sldId="1313"/>
            <ac:spMk id="32" creationId="{2664959D-8C64-F522-7325-81D22E2F0FAF}"/>
          </ac:spMkLst>
        </pc:spChg>
        <pc:spChg chg="add del mod">
          <ac:chgData name="塩谷 晃弘 / Akihiro Shiotani" userId="50aef054-9327-40af-9729-b525352b79f1" providerId="ADAL" clId="{C8A2631B-731B-42AD-BF53-188019AAD181}" dt="2022-09-08T09:11:55.245" v="3324" actId="478"/>
          <ac:spMkLst>
            <pc:docMk/>
            <pc:sldMk cId="819835051" sldId="1313"/>
            <ac:spMk id="33" creationId="{26C0AE4C-38A1-ED0D-C97E-952EA155914F}"/>
          </ac:spMkLst>
        </pc:spChg>
        <pc:spChg chg="add del mod">
          <ac:chgData name="塩谷 晃弘 / Akihiro Shiotani" userId="50aef054-9327-40af-9729-b525352b79f1" providerId="ADAL" clId="{C8A2631B-731B-42AD-BF53-188019AAD181}" dt="2022-09-08T09:11:55.245" v="3324" actId="478"/>
          <ac:spMkLst>
            <pc:docMk/>
            <pc:sldMk cId="819835051" sldId="1313"/>
            <ac:spMk id="34" creationId="{95BB5558-E1CF-ED00-A739-6C76C951C9B6}"/>
          </ac:spMkLst>
        </pc:spChg>
        <pc:spChg chg="add del mod">
          <ac:chgData name="塩谷 晃弘 / Akihiro Shiotani" userId="50aef054-9327-40af-9729-b525352b79f1" providerId="ADAL" clId="{C8A2631B-731B-42AD-BF53-188019AAD181}" dt="2022-09-08T09:11:55.245" v="3324" actId="478"/>
          <ac:spMkLst>
            <pc:docMk/>
            <pc:sldMk cId="819835051" sldId="1313"/>
            <ac:spMk id="37" creationId="{A796AADA-0D86-78E3-B457-44F7C14E940D}"/>
          </ac:spMkLst>
        </pc:spChg>
        <pc:spChg chg="add del mod">
          <ac:chgData name="塩谷 晃弘 / Akihiro Shiotani" userId="50aef054-9327-40af-9729-b525352b79f1" providerId="ADAL" clId="{C8A2631B-731B-42AD-BF53-188019AAD181}" dt="2022-09-08T09:11:55.245" v="3324" actId="478"/>
          <ac:spMkLst>
            <pc:docMk/>
            <pc:sldMk cId="819835051" sldId="1313"/>
            <ac:spMk id="39" creationId="{76100462-5382-DBC7-CEB2-8875446A1772}"/>
          </ac:spMkLst>
        </pc:spChg>
        <pc:spChg chg="mod">
          <ac:chgData name="塩谷 晃弘 / Akihiro Shiotani" userId="50aef054-9327-40af-9729-b525352b79f1" providerId="ADAL" clId="{C8A2631B-731B-42AD-BF53-188019AAD181}" dt="2022-09-08T09:12:15.432" v="3330" actId="1076"/>
          <ac:spMkLst>
            <pc:docMk/>
            <pc:sldMk cId="819835051" sldId="1313"/>
            <ac:spMk id="40" creationId="{A33F8D19-45AB-B001-F0EB-DB99E5D31A7F}"/>
          </ac:spMkLst>
        </pc:spChg>
        <pc:spChg chg="add del mod">
          <ac:chgData name="塩谷 晃弘 / Akihiro Shiotani" userId="50aef054-9327-40af-9729-b525352b79f1" providerId="ADAL" clId="{C8A2631B-731B-42AD-BF53-188019AAD181}" dt="2022-09-08T09:12:15.432" v="3330" actId="1076"/>
          <ac:spMkLst>
            <pc:docMk/>
            <pc:sldMk cId="819835051" sldId="1313"/>
            <ac:spMk id="52" creationId="{22E40CD8-886C-D71B-1F17-F0C965FF86D0}"/>
          </ac:spMkLst>
        </pc:spChg>
        <pc:spChg chg="add del mod">
          <ac:chgData name="塩谷 晃弘 / Akihiro Shiotani" userId="50aef054-9327-40af-9729-b525352b79f1" providerId="ADAL" clId="{C8A2631B-731B-42AD-BF53-188019AAD181}" dt="2022-09-08T06:27:10.680" v="2522" actId="478"/>
          <ac:spMkLst>
            <pc:docMk/>
            <pc:sldMk cId="819835051" sldId="1313"/>
            <ac:spMk id="55" creationId="{4EEEC5AC-33B0-95E3-CFA2-74E452747825}"/>
          </ac:spMkLst>
        </pc:spChg>
        <pc:spChg chg="add del mod">
          <ac:chgData name="塩谷 晃弘 / Akihiro Shiotani" userId="50aef054-9327-40af-9729-b525352b79f1" providerId="ADAL" clId="{C8A2631B-731B-42AD-BF53-188019AAD181}" dt="2022-09-07T02:16:13.665" v="974"/>
          <ac:spMkLst>
            <pc:docMk/>
            <pc:sldMk cId="819835051" sldId="1313"/>
            <ac:spMk id="56" creationId="{63D69C55-B069-BF4F-FF7B-9AB661D7A2F9}"/>
          </ac:spMkLst>
        </pc:spChg>
        <pc:spChg chg="add del mod">
          <ac:chgData name="塩谷 晃弘 / Akihiro Shiotani" userId="50aef054-9327-40af-9729-b525352b79f1" providerId="ADAL" clId="{C8A2631B-731B-42AD-BF53-188019AAD181}" dt="2022-09-07T02:16:13.665" v="974"/>
          <ac:spMkLst>
            <pc:docMk/>
            <pc:sldMk cId="819835051" sldId="1313"/>
            <ac:spMk id="57" creationId="{984216EE-2021-E595-F6D4-C91DDDCB5FD9}"/>
          </ac:spMkLst>
        </pc:spChg>
        <pc:spChg chg="add del mod">
          <ac:chgData name="塩谷 晃弘 / Akihiro Shiotani" userId="50aef054-9327-40af-9729-b525352b79f1" providerId="ADAL" clId="{C8A2631B-731B-42AD-BF53-188019AAD181}" dt="2022-09-07T02:16:13.665" v="974"/>
          <ac:spMkLst>
            <pc:docMk/>
            <pc:sldMk cId="819835051" sldId="1313"/>
            <ac:spMk id="58" creationId="{8C0E3DD4-1731-4B71-DE5D-2BDC5C1B064C}"/>
          </ac:spMkLst>
        </pc:spChg>
        <pc:spChg chg="add del mod">
          <ac:chgData name="塩谷 晃弘 / Akihiro Shiotani" userId="50aef054-9327-40af-9729-b525352b79f1" providerId="ADAL" clId="{C8A2631B-731B-42AD-BF53-188019AAD181}" dt="2022-09-07T02:16:13.665" v="974"/>
          <ac:spMkLst>
            <pc:docMk/>
            <pc:sldMk cId="819835051" sldId="1313"/>
            <ac:spMk id="64" creationId="{FE7A0719-6E95-7AC1-6517-870CE782141F}"/>
          </ac:spMkLst>
        </pc:spChg>
        <pc:spChg chg="add del mod">
          <ac:chgData name="塩谷 晃弘 / Akihiro Shiotani" userId="50aef054-9327-40af-9729-b525352b79f1" providerId="ADAL" clId="{C8A2631B-731B-42AD-BF53-188019AAD181}" dt="2022-09-07T02:16:13.665" v="974"/>
          <ac:spMkLst>
            <pc:docMk/>
            <pc:sldMk cId="819835051" sldId="1313"/>
            <ac:spMk id="66" creationId="{587516A5-55C3-0AD9-2F35-C6A0F50CE37A}"/>
          </ac:spMkLst>
        </pc:spChg>
        <pc:spChg chg="add del mod">
          <ac:chgData name="塩谷 晃弘 / Akihiro Shiotani" userId="50aef054-9327-40af-9729-b525352b79f1" providerId="ADAL" clId="{C8A2631B-731B-42AD-BF53-188019AAD181}" dt="2022-09-07T02:16:13.665" v="974"/>
          <ac:spMkLst>
            <pc:docMk/>
            <pc:sldMk cId="819835051" sldId="1313"/>
            <ac:spMk id="68" creationId="{26E81D14-81C7-0DEB-7A7C-3FF28CC86A7D}"/>
          </ac:spMkLst>
        </pc:spChg>
        <pc:spChg chg="add del mod">
          <ac:chgData name="塩谷 晃弘 / Akihiro Shiotani" userId="50aef054-9327-40af-9729-b525352b79f1" providerId="ADAL" clId="{C8A2631B-731B-42AD-BF53-188019AAD181}" dt="2022-09-07T02:16:13.665" v="974"/>
          <ac:spMkLst>
            <pc:docMk/>
            <pc:sldMk cId="819835051" sldId="1313"/>
            <ac:spMk id="69" creationId="{7A7464B2-3A0B-AAB4-C8B7-18D4B0C36957}"/>
          </ac:spMkLst>
        </pc:spChg>
        <pc:spChg chg="add del mod">
          <ac:chgData name="塩谷 晃弘 / Akihiro Shiotani" userId="50aef054-9327-40af-9729-b525352b79f1" providerId="ADAL" clId="{C8A2631B-731B-42AD-BF53-188019AAD181}" dt="2022-09-07T02:16:13.665" v="974"/>
          <ac:spMkLst>
            <pc:docMk/>
            <pc:sldMk cId="819835051" sldId="1313"/>
            <ac:spMk id="70" creationId="{7D7E00F8-5775-2FD9-0DF9-4952A97AFECB}"/>
          </ac:spMkLst>
        </pc:spChg>
        <pc:spChg chg="add del mod">
          <ac:chgData name="塩谷 晃弘 / Akihiro Shiotani" userId="50aef054-9327-40af-9729-b525352b79f1" providerId="ADAL" clId="{C8A2631B-731B-42AD-BF53-188019AAD181}" dt="2022-09-07T02:16:13.665" v="974"/>
          <ac:spMkLst>
            <pc:docMk/>
            <pc:sldMk cId="819835051" sldId="1313"/>
            <ac:spMk id="71" creationId="{B21614ED-F3CE-0099-8E3A-BEEA4FB62EE4}"/>
          </ac:spMkLst>
        </pc:spChg>
        <pc:spChg chg="add del mod">
          <ac:chgData name="塩谷 晃弘 / Akihiro Shiotani" userId="50aef054-9327-40af-9729-b525352b79f1" providerId="ADAL" clId="{C8A2631B-731B-42AD-BF53-188019AAD181}" dt="2022-09-07T02:16:13.665" v="974"/>
          <ac:spMkLst>
            <pc:docMk/>
            <pc:sldMk cId="819835051" sldId="1313"/>
            <ac:spMk id="74" creationId="{011C1957-EA49-7482-A63D-2A52F43C08C0}"/>
          </ac:spMkLst>
        </pc:spChg>
        <pc:spChg chg="add del mod">
          <ac:chgData name="塩谷 晃弘 / Akihiro Shiotani" userId="50aef054-9327-40af-9729-b525352b79f1" providerId="ADAL" clId="{C8A2631B-731B-42AD-BF53-188019AAD181}" dt="2022-09-07T02:16:13.665" v="974"/>
          <ac:spMkLst>
            <pc:docMk/>
            <pc:sldMk cId="819835051" sldId="1313"/>
            <ac:spMk id="76" creationId="{30620266-D03F-245D-8C1C-067F28A41FAE}"/>
          </ac:spMkLst>
        </pc:spChg>
        <pc:spChg chg="add del mod">
          <ac:chgData name="塩谷 晃弘 / Akihiro Shiotani" userId="50aef054-9327-40af-9729-b525352b79f1" providerId="ADAL" clId="{C8A2631B-731B-42AD-BF53-188019AAD181}" dt="2022-09-07T02:16:13.665" v="974"/>
          <ac:spMkLst>
            <pc:docMk/>
            <pc:sldMk cId="819835051" sldId="1313"/>
            <ac:spMk id="78" creationId="{BAE43506-869E-481E-B35C-1D3A6EA3C161}"/>
          </ac:spMkLst>
        </pc:spChg>
        <pc:spChg chg="add del mod">
          <ac:chgData name="塩谷 晃弘 / Akihiro Shiotani" userId="50aef054-9327-40af-9729-b525352b79f1" providerId="ADAL" clId="{C8A2631B-731B-42AD-BF53-188019AAD181}" dt="2022-09-07T02:16:13.665" v="974"/>
          <ac:spMkLst>
            <pc:docMk/>
            <pc:sldMk cId="819835051" sldId="1313"/>
            <ac:spMk id="79" creationId="{E7CE60BA-E37C-AA10-F2AB-63372D2C02E4}"/>
          </ac:spMkLst>
        </pc:spChg>
        <pc:spChg chg="add del mod">
          <ac:chgData name="塩谷 晃弘 / Akihiro Shiotani" userId="50aef054-9327-40af-9729-b525352b79f1" providerId="ADAL" clId="{C8A2631B-731B-42AD-BF53-188019AAD181}" dt="2022-09-07T02:16:13.665" v="974"/>
          <ac:spMkLst>
            <pc:docMk/>
            <pc:sldMk cId="819835051" sldId="1313"/>
            <ac:spMk id="80" creationId="{02F9CE8D-988A-0385-D14F-1BBB6208C72A}"/>
          </ac:spMkLst>
        </pc:spChg>
        <pc:spChg chg="add del mod">
          <ac:chgData name="塩谷 晃弘 / Akihiro Shiotani" userId="50aef054-9327-40af-9729-b525352b79f1" providerId="ADAL" clId="{C8A2631B-731B-42AD-BF53-188019AAD181}" dt="2022-09-07T02:16:13.665" v="974"/>
          <ac:spMkLst>
            <pc:docMk/>
            <pc:sldMk cId="819835051" sldId="1313"/>
            <ac:spMk id="83" creationId="{D8EB8439-9756-E4AF-365A-A01953CD21FB}"/>
          </ac:spMkLst>
        </pc:spChg>
        <pc:spChg chg="add del mod">
          <ac:chgData name="塩谷 晃弘 / Akihiro Shiotani" userId="50aef054-9327-40af-9729-b525352b79f1" providerId="ADAL" clId="{C8A2631B-731B-42AD-BF53-188019AAD181}" dt="2022-09-07T02:16:13.665" v="974"/>
          <ac:spMkLst>
            <pc:docMk/>
            <pc:sldMk cId="819835051" sldId="1313"/>
            <ac:spMk id="85" creationId="{E1D3BB22-2231-5D9B-4EAF-0C2C4AC38C3C}"/>
          </ac:spMkLst>
        </pc:spChg>
        <pc:spChg chg="add del mod">
          <ac:chgData name="塩谷 晃弘 / Akihiro Shiotani" userId="50aef054-9327-40af-9729-b525352b79f1" providerId="ADAL" clId="{C8A2631B-731B-42AD-BF53-188019AAD181}" dt="2022-09-07T02:16:13.665" v="974"/>
          <ac:spMkLst>
            <pc:docMk/>
            <pc:sldMk cId="819835051" sldId="1313"/>
            <ac:spMk id="89" creationId="{459FCE00-0985-8AE1-D531-C27B70500D63}"/>
          </ac:spMkLst>
        </pc:spChg>
        <pc:spChg chg="add del mod">
          <ac:chgData name="塩谷 晃弘 / Akihiro Shiotani" userId="50aef054-9327-40af-9729-b525352b79f1" providerId="ADAL" clId="{C8A2631B-731B-42AD-BF53-188019AAD181}" dt="2022-09-07T02:16:13.665" v="974"/>
          <ac:spMkLst>
            <pc:docMk/>
            <pc:sldMk cId="819835051" sldId="1313"/>
            <ac:spMk id="92" creationId="{03A08A37-8C2F-E78A-6F85-75405327917C}"/>
          </ac:spMkLst>
        </pc:spChg>
        <pc:spChg chg="add del mod">
          <ac:chgData name="塩谷 晃弘 / Akihiro Shiotani" userId="50aef054-9327-40af-9729-b525352b79f1" providerId="ADAL" clId="{C8A2631B-731B-42AD-BF53-188019AAD181}" dt="2022-09-07T02:16:13.665" v="974"/>
          <ac:spMkLst>
            <pc:docMk/>
            <pc:sldMk cId="819835051" sldId="1313"/>
            <ac:spMk id="93" creationId="{EF963178-8E39-F7BC-1969-ACD08D0C43B5}"/>
          </ac:spMkLst>
        </pc:spChg>
        <pc:spChg chg="add del mod">
          <ac:chgData name="塩谷 晃弘 / Akihiro Shiotani" userId="50aef054-9327-40af-9729-b525352b79f1" providerId="ADAL" clId="{C8A2631B-731B-42AD-BF53-188019AAD181}" dt="2022-09-07T02:16:13.665" v="974"/>
          <ac:spMkLst>
            <pc:docMk/>
            <pc:sldMk cId="819835051" sldId="1313"/>
            <ac:spMk id="94" creationId="{4DD4687F-722E-7122-6ED2-591FEB2030A4}"/>
          </ac:spMkLst>
        </pc:spChg>
        <pc:spChg chg="add del mod">
          <ac:chgData name="塩谷 晃弘 / Akihiro Shiotani" userId="50aef054-9327-40af-9729-b525352b79f1" providerId="ADAL" clId="{C8A2631B-731B-42AD-BF53-188019AAD181}" dt="2022-09-07T02:16:13.665" v="974"/>
          <ac:spMkLst>
            <pc:docMk/>
            <pc:sldMk cId="819835051" sldId="1313"/>
            <ac:spMk id="97" creationId="{3958E370-E292-247D-F26B-7BBA8AFACD7C}"/>
          </ac:spMkLst>
        </pc:spChg>
        <pc:spChg chg="add del mod">
          <ac:chgData name="塩谷 晃弘 / Akihiro Shiotani" userId="50aef054-9327-40af-9729-b525352b79f1" providerId="ADAL" clId="{C8A2631B-731B-42AD-BF53-188019AAD181}" dt="2022-09-07T02:16:13.665" v="974"/>
          <ac:spMkLst>
            <pc:docMk/>
            <pc:sldMk cId="819835051" sldId="1313"/>
            <ac:spMk id="99" creationId="{B89A2AB1-6B81-3EB7-090C-FAEEC89D4E02}"/>
          </ac:spMkLst>
        </pc:spChg>
        <pc:spChg chg="mod">
          <ac:chgData name="塩谷 晃弘 / Akihiro Shiotani" userId="50aef054-9327-40af-9729-b525352b79f1" providerId="ADAL" clId="{C8A2631B-731B-42AD-BF53-188019AAD181}" dt="2022-09-08T09:12:36.346" v="3335" actId="1076"/>
          <ac:spMkLst>
            <pc:docMk/>
            <pc:sldMk cId="819835051" sldId="1313"/>
            <ac:spMk id="102" creationId="{0618E2C1-DC1A-0A08-15C9-D36A0D6B40FD}"/>
          </ac:spMkLst>
        </pc:spChg>
        <pc:spChg chg="add mod">
          <ac:chgData name="塩谷 晃弘 / Akihiro Shiotani" userId="50aef054-9327-40af-9729-b525352b79f1" providerId="ADAL" clId="{C8A2631B-731B-42AD-BF53-188019AAD181}" dt="2022-09-09T00:28:12.713" v="4305" actId="20577"/>
          <ac:spMkLst>
            <pc:docMk/>
            <pc:sldMk cId="819835051" sldId="1313"/>
            <ac:spMk id="104" creationId="{63F25137-F003-654F-5F74-2CD40FE99283}"/>
          </ac:spMkLst>
        </pc:spChg>
        <pc:spChg chg="add del mod">
          <ac:chgData name="塩谷 晃弘 / Akihiro Shiotani" userId="50aef054-9327-40af-9729-b525352b79f1" providerId="ADAL" clId="{C8A2631B-731B-42AD-BF53-188019AAD181}" dt="2022-09-08T09:11:55.245" v="3324" actId="478"/>
          <ac:spMkLst>
            <pc:docMk/>
            <pc:sldMk cId="819835051" sldId="1313"/>
            <ac:spMk id="105" creationId="{35EF7A41-F2D3-E429-174A-F2D892FB33E4}"/>
          </ac:spMkLst>
        </pc:spChg>
        <pc:spChg chg="add del mod">
          <ac:chgData name="塩谷 晃弘 / Akihiro Shiotani" userId="50aef054-9327-40af-9729-b525352b79f1" providerId="ADAL" clId="{C8A2631B-731B-42AD-BF53-188019AAD181}" dt="2022-09-08T09:11:55.245" v="3324" actId="478"/>
          <ac:spMkLst>
            <pc:docMk/>
            <pc:sldMk cId="819835051" sldId="1313"/>
            <ac:spMk id="106" creationId="{AF705A6A-93E5-2184-7E7A-5E00CD1B7355}"/>
          </ac:spMkLst>
        </pc:spChg>
        <pc:spChg chg="add del mod">
          <ac:chgData name="塩谷 晃弘 / Akihiro Shiotani" userId="50aef054-9327-40af-9729-b525352b79f1" providerId="ADAL" clId="{C8A2631B-731B-42AD-BF53-188019AAD181}" dt="2022-09-08T09:11:55.245" v="3324" actId="478"/>
          <ac:spMkLst>
            <pc:docMk/>
            <pc:sldMk cId="819835051" sldId="1313"/>
            <ac:spMk id="107" creationId="{BC471031-5081-A2C3-06F9-8D15990E123E}"/>
          </ac:spMkLst>
        </pc:spChg>
        <pc:spChg chg="add mod">
          <ac:chgData name="塩谷 晃弘 / Akihiro Shiotani" userId="50aef054-9327-40af-9729-b525352b79f1" providerId="ADAL" clId="{C8A2631B-731B-42AD-BF53-188019AAD181}" dt="2022-09-08T09:13:15.470" v="3343" actId="1076"/>
          <ac:spMkLst>
            <pc:docMk/>
            <pc:sldMk cId="819835051" sldId="1313"/>
            <ac:spMk id="111" creationId="{75C36B66-0977-7FA7-1907-DD7CDCB1D68D}"/>
          </ac:spMkLst>
        </pc:spChg>
        <pc:spChg chg="add del mod">
          <ac:chgData name="塩谷 晃弘 / Akihiro Shiotani" userId="50aef054-9327-40af-9729-b525352b79f1" providerId="ADAL" clId="{C8A2631B-731B-42AD-BF53-188019AAD181}" dt="2022-09-08T09:11:55.245" v="3324" actId="478"/>
          <ac:spMkLst>
            <pc:docMk/>
            <pc:sldMk cId="819835051" sldId="1313"/>
            <ac:spMk id="112" creationId="{4005375E-B5D2-7DF9-EAF4-5B2CC4BB801F}"/>
          </ac:spMkLst>
        </pc:spChg>
        <pc:spChg chg="add del mod">
          <ac:chgData name="塩谷 晃弘 / Akihiro Shiotani" userId="50aef054-9327-40af-9729-b525352b79f1" providerId="ADAL" clId="{C8A2631B-731B-42AD-BF53-188019AAD181}" dt="2022-09-08T09:11:55.245" v="3324" actId="478"/>
          <ac:spMkLst>
            <pc:docMk/>
            <pc:sldMk cId="819835051" sldId="1313"/>
            <ac:spMk id="113" creationId="{8FDE156A-8027-2DE2-FA6E-3716B8D03157}"/>
          </ac:spMkLst>
        </pc:spChg>
        <pc:spChg chg="add del mod">
          <ac:chgData name="塩谷 晃弘 / Akihiro Shiotani" userId="50aef054-9327-40af-9729-b525352b79f1" providerId="ADAL" clId="{C8A2631B-731B-42AD-BF53-188019AAD181}" dt="2022-09-08T09:11:55.245" v="3324" actId="478"/>
          <ac:spMkLst>
            <pc:docMk/>
            <pc:sldMk cId="819835051" sldId="1313"/>
            <ac:spMk id="114" creationId="{EB394D2B-78AE-89A1-39ED-97933556AB58}"/>
          </ac:spMkLst>
        </pc:spChg>
        <pc:spChg chg="del mod">
          <ac:chgData name="塩谷 晃弘 / Akihiro Shiotani" userId="50aef054-9327-40af-9729-b525352b79f1" providerId="ADAL" clId="{C8A2631B-731B-42AD-BF53-188019AAD181}" dt="2022-09-08T09:11:55.245" v="3324" actId="478"/>
          <ac:spMkLst>
            <pc:docMk/>
            <pc:sldMk cId="819835051" sldId="1313"/>
            <ac:spMk id="127" creationId="{A635A967-247E-14E2-37BF-C15417FBA9D3}"/>
          </ac:spMkLst>
        </pc:spChg>
        <pc:spChg chg="del mod">
          <ac:chgData name="塩谷 晃弘 / Akihiro Shiotani" userId="50aef054-9327-40af-9729-b525352b79f1" providerId="ADAL" clId="{C8A2631B-731B-42AD-BF53-188019AAD181}" dt="2022-09-08T09:11:55.245" v="3324" actId="478"/>
          <ac:spMkLst>
            <pc:docMk/>
            <pc:sldMk cId="819835051" sldId="1313"/>
            <ac:spMk id="128" creationId="{B4C73B9B-21E4-E95D-815F-3B0391C3FCC0}"/>
          </ac:spMkLst>
        </pc:spChg>
        <pc:spChg chg="del mod">
          <ac:chgData name="塩谷 晃弘 / Akihiro Shiotani" userId="50aef054-9327-40af-9729-b525352b79f1" providerId="ADAL" clId="{C8A2631B-731B-42AD-BF53-188019AAD181}" dt="2022-09-08T09:11:55.245" v="3324" actId="478"/>
          <ac:spMkLst>
            <pc:docMk/>
            <pc:sldMk cId="819835051" sldId="1313"/>
            <ac:spMk id="129" creationId="{08B941EC-A0CB-75C6-929F-24CD7A694AE8}"/>
          </ac:spMkLst>
        </pc:spChg>
        <pc:spChg chg="del mod">
          <ac:chgData name="塩谷 晃弘 / Akihiro Shiotani" userId="50aef054-9327-40af-9729-b525352b79f1" providerId="ADAL" clId="{C8A2631B-731B-42AD-BF53-188019AAD181}" dt="2022-09-08T09:11:55.245" v="3324" actId="478"/>
          <ac:spMkLst>
            <pc:docMk/>
            <pc:sldMk cId="819835051" sldId="1313"/>
            <ac:spMk id="133" creationId="{EA7C5C40-0F4A-D956-57BF-101CD461CD31}"/>
          </ac:spMkLst>
        </pc:spChg>
        <pc:spChg chg="del mod">
          <ac:chgData name="塩谷 晃弘 / Akihiro Shiotani" userId="50aef054-9327-40af-9729-b525352b79f1" providerId="ADAL" clId="{C8A2631B-731B-42AD-BF53-188019AAD181}" dt="2022-09-08T09:11:55.245" v="3324" actId="478"/>
          <ac:spMkLst>
            <pc:docMk/>
            <pc:sldMk cId="819835051" sldId="1313"/>
            <ac:spMk id="135" creationId="{F371BB31-4550-5356-3988-A5E61986D5C3}"/>
          </ac:spMkLst>
        </pc:spChg>
        <pc:spChg chg="del mod">
          <ac:chgData name="塩谷 晃弘 / Akihiro Shiotani" userId="50aef054-9327-40af-9729-b525352b79f1" providerId="ADAL" clId="{C8A2631B-731B-42AD-BF53-188019AAD181}" dt="2022-09-07T02:11:22.032" v="848" actId="478"/>
          <ac:spMkLst>
            <pc:docMk/>
            <pc:sldMk cId="819835051" sldId="1313"/>
            <ac:spMk id="137" creationId="{944C89DC-5CDF-26DE-6217-233406428976}"/>
          </ac:spMkLst>
        </pc:spChg>
        <pc:spChg chg="del mod">
          <ac:chgData name="塩谷 晃弘 / Akihiro Shiotani" userId="50aef054-9327-40af-9729-b525352b79f1" providerId="ADAL" clId="{C8A2631B-731B-42AD-BF53-188019AAD181}" dt="2022-09-08T09:11:55.245" v="3324" actId="478"/>
          <ac:spMkLst>
            <pc:docMk/>
            <pc:sldMk cId="819835051" sldId="1313"/>
            <ac:spMk id="139" creationId="{0C309284-ED18-4287-E0F4-0CBFD1768FCD}"/>
          </ac:spMkLst>
        </pc:spChg>
        <pc:spChg chg="del mod">
          <ac:chgData name="塩谷 晃弘 / Akihiro Shiotani" userId="50aef054-9327-40af-9729-b525352b79f1" providerId="ADAL" clId="{C8A2631B-731B-42AD-BF53-188019AAD181}" dt="2022-09-08T09:11:55.245" v="3324" actId="478"/>
          <ac:spMkLst>
            <pc:docMk/>
            <pc:sldMk cId="819835051" sldId="1313"/>
            <ac:spMk id="140" creationId="{317B0B5D-9788-99B1-02DF-DCF95DCB0596}"/>
          </ac:spMkLst>
        </pc:spChg>
        <pc:spChg chg="del mod">
          <ac:chgData name="塩谷 晃弘 / Akihiro Shiotani" userId="50aef054-9327-40af-9729-b525352b79f1" providerId="ADAL" clId="{C8A2631B-731B-42AD-BF53-188019AAD181}" dt="2022-09-08T09:11:55.245" v="3324" actId="478"/>
          <ac:spMkLst>
            <pc:docMk/>
            <pc:sldMk cId="819835051" sldId="1313"/>
            <ac:spMk id="141" creationId="{3D61E0C0-E673-F5C4-BD34-63352222DC88}"/>
          </ac:spMkLst>
        </pc:spChg>
        <pc:spChg chg="del mod">
          <ac:chgData name="塩谷 晃弘 / Akihiro Shiotani" userId="50aef054-9327-40af-9729-b525352b79f1" providerId="ADAL" clId="{C8A2631B-731B-42AD-BF53-188019AAD181}" dt="2022-09-08T09:11:55.245" v="3324" actId="478"/>
          <ac:spMkLst>
            <pc:docMk/>
            <pc:sldMk cId="819835051" sldId="1313"/>
            <ac:spMk id="145" creationId="{59E50618-EDEE-F186-3317-6162BF767CD7}"/>
          </ac:spMkLst>
        </pc:spChg>
        <pc:spChg chg="del mod">
          <ac:chgData name="塩谷 晃弘 / Akihiro Shiotani" userId="50aef054-9327-40af-9729-b525352b79f1" providerId="ADAL" clId="{C8A2631B-731B-42AD-BF53-188019AAD181}" dt="2022-09-08T09:11:55.245" v="3324" actId="478"/>
          <ac:spMkLst>
            <pc:docMk/>
            <pc:sldMk cId="819835051" sldId="1313"/>
            <ac:spMk id="147" creationId="{1FFDD7C3-6C96-0C4E-D799-589D3C41838C}"/>
          </ac:spMkLst>
        </pc:spChg>
        <pc:spChg chg="del mod">
          <ac:chgData name="塩谷 晃弘 / Akihiro Shiotani" userId="50aef054-9327-40af-9729-b525352b79f1" providerId="ADAL" clId="{C8A2631B-731B-42AD-BF53-188019AAD181}" dt="2022-09-07T02:11:08.362" v="846" actId="478"/>
          <ac:spMkLst>
            <pc:docMk/>
            <pc:sldMk cId="819835051" sldId="1313"/>
            <ac:spMk id="149" creationId="{92077304-919E-8DCD-039B-62767459EE77}"/>
          </ac:spMkLst>
        </pc:spChg>
        <pc:cxnChg chg="add del mod">
          <ac:chgData name="塩谷 晃弘 / Akihiro Shiotani" userId="50aef054-9327-40af-9729-b525352b79f1" providerId="ADAL" clId="{C8A2631B-731B-42AD-BF53-188019AAD181}" dt="2022-09-08T09:11:55.245" v="3324" actId="478"/>
          <ac:cxnSpMkLst>
            <pc:docMk/>
            <pc:sldMk cId="819835051" sldId="1313"/>
            <ac:cxnSpMk id="6" creationId="{83A1452B-6A14-4534-CD88-AA4D708D7133}"/>
          </ac:cxnSpMkLst>
        </pc:cxnChg>
        <pc:cxnChg chg="add del mod">
          <ac:chgData name="塩谷 晃弘 / Akihiro Shiotani" userId="50aef054-9327-40af-9729-b525352b79f1" providerId="ADAL" clId="{C8A2631B-731B-42AD-BF53-188019AAD181}" dt="2022-09-08T09:12:20.008" v="3331" actId="14100"/>
          <ac:cxnSpMkLst>
            <pc:docMk/>
            <pc:sldMk cId="819835051" sldId="1313"/>
            <ac:cxnSpMk id="7" creationId="{38732766-7747-2189-D5AA-DBC8C2BC4B75}"/>
          </ac:cxnSpMkLst>
        </pc:cxnChg>
        <pc:cxnChg chg="mod">
          <ac:chgData name="塩谷 晃弘 / Akihiro Shiotani" userId="50aef054-9327-40af-9729-b525352b79f1" providerId="ADAL" clId="{C8A2631B-731B-42AD-BF53-188019AAD181}" dt="2022-09-08T09:12:15.432" v="3330" actId="1076"/>
          <ac:cxnSpMkLst>
            <pc:docMk/>
            <pc:sldMk cId="819835051" sldId="1313"/>
            <ac:cxnSpMk id="12" creationId="{4E487B7A-B5B8-D7EE-2922-0AFA20263935}"/>
          </ac:cxnSpMkLst>
        </pc:cxnChg>
        <pc:cxnChg chg="add del mod">
          <ac:chgData name="塩谷 晃弘 / Akihiro Shiotani" userId="50aef054-9327-40af-9729-b525352b79f1" providerId="ADAL" clId="{C8A2631B-731B-42AD-BF53-188019AAD181}" dt="2022-09-08T09:12:15.432" v="3330" actId="1076"/>
          <ac:cxnSpMkLst>
            <pc:docMk/>
            <pc:sldMk cId="819835051" sldId="1313"/>
            <ac:cxnSpMk id="15" creationId="{FD967A98-A169-1C05-5ECC-C41CF33EAB0A}"/>
          </ac:cxnSpMkLst>
        </pc:cxnChg>
        <pc:cxnChg chg="add del mod">
          <ac:chgData name="塩谷 晃弘 / Akihiro Shiotani" userId="50aef054-9327-40af-9729-b525352b79f1" providerId="ADAL" clId="{C8A2631B-731B-42AD-BF53-188019AAD181}" dt="2022-09-07T02:22:33.398" v="1205" actId="478"/>
          <ac:cxnSpMkLst>
            <pc:docMk/>
            <pc:sldMk cId="819835051" sldId="1313"/>
            <ac:cxnSpMk id="16" creationId="{84352E48-F9C3-8CD5-E4D6-46DCBE776D0F}"/>
          </ac:cxnSpMkLst>
        </pc:cxnChg>
        <pc:cxnChg chg="del mod">
          <ac:chgData name="塩谷 晃弘 / Akihiro Shiotani" userId="50aef054-9327-40af-9729-b525352b79f1" providerId="ADAL" clId="{C8A2631B-731B-42AD-BF53-188019AAD181}" dt="2022-09-07T02:19:07.879" v="1167" actId="478"/>
          <ac:cxnSpMkLst>
            <pc:docMk/>
            <pc:sldMk cId="819835051" sldId="1313"/>
            <ac:cxnSpMk id="18" creationId="{96DA88EE-BAF5-CC04-1B6D-E0E055D159E7}"/>
          </ac:cxnSpMkLst>
        </pc:cxnChg>
        <pc:cxnChg chg="add del mod">
          <ac:chgData name="塩谷 晃弘 / Akihiro Shiotani" userId="50aef054-9327-40af-9729-b525352b79f1" providerId="ADAL" clId="{C8A2631B-731B-42AD-BF53-188019AAD181}" dt="2022-09-07T02:22:37.831" v="1208" actId="478"/>
          <ac:cxnSpMkLst>
            <pc:docMk/>
            <pc:sldMk cId="819835051" sldId="1313"/>
            <ac:cxnSpMk id="20" creationId="{03F60F2B-CA41-F277-AF00-CB1B9B1FABCB}"/>
          </ac:cxnSpMkLst>
        </pc:cxnChg>
        <pc:cxnChg chg="add mod">
          <ac:chgData name="塩谷 晃弘 / Akihiro Shiotani" userId="50aef054-9327-40af-9729-b525352b79f1" providerId="ADAL" clId="{C8A2631B-731B-42AD-BF53-188019AAD181}" dt="2022-09-08T09:13:22.351" v="3346" actId="14100"/>
          <ac:cxnSpMkLst>
            <pc:docMk/>
            <pc:sldMk cId="819835051" sldId="1313"/>
            <ac:cxnSpMk id="21" creationId="{97EB9296-4D9C-DB95-CEA7-91857024AB27}"/>
          </ac:cxnSpMkLst>
        </pc:cxnChg>
        <pc:cxnChg chg="del mod">
          <ac:chgData name="塩谷 晃弘 / Akihiro Shiotani" userId="50aef054-9327-40af-9729-b525352b79f1" providerId="ADAL" clId="{C8A2631B-731B-42AD-BF53-188019AAD181}" dt="2022-09-08T09:12:25.216" v="3333" actId="478"/>
          <ac:cxnSpMkLst>
            <pc:docMk/>
            <pc:sldMk cId="819835051" sldId="1313"/>
            <ac:cxnSpMk id="25" creationId="{248188BC-287B-A670-67F2-62F116B7EA53}"/>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35" creationId="{3BAECE88-BBE5-E502-FA49-9688A819A525}"/>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36" creationId="{93D08498-528C-9C28-D462-F327DF5FC1A9}"/>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38" creationId="{258F0E3A-DEEA-B8CF-A4FD-EF4D269D011B}"/>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41" creationId="{F228A67F-AFEE-A198-672E-512CEAC326A2}"/>
          </ac:cxnSpMkLst>
        </pc:cxnChg>
        <pc:cxnChg chg="mod">
          <ac:chgData name="塩谷 晃弘 / Akihiro Shiotani" userId="50aef054-9327-40af-9729-b525352b79f1" providerId="ADAL" clId="{C8A2631B-731B-42AD-BF53-188019AAD181}" dt="2022-09-08T09:12:15.432" v="3330" actId="1076"/>
          <ac:cxnSpMkLst>
            <pc:docMk/>
            <pc:sldMk cId="819835051" sldId="1313"/>
            <ac:cxnSpMk id="42" creationId="{F55535ED-272D-F6E3-649A-9C0EDA2E830B}"/>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43" creationId="{3813CED5-93F2-4D5F-F99C-69659D074394}"/>
          </ac:cxnSpMkLst>
        </pc:cxnChg>
        <pc:cxnChg chg="add mod">
          <ac:chgData name="塩谷 晃弘 / Akihiro Shiotani" userId="50aef054-9327-40af-9729-b525352b79f1" providerId="ADAL" clId="{C8A2631B-731B-42AD-BF53-188019AAD181}" dt="2022-09-08T09:12:44.261" v="3336" actId="1076"/>
          <ac:cxnSpMkLst>
            <pc:docMk/>
            <pc:sldMk cId="819835051" sldId="1313"/>
            <ac:cxnSpMk id="50" creationId="{FFD145D0-34F4-561C-2245-90F7F10D6580}"/>
          </ac:cxnSpMkLst>
        </pc:cxnChg>
        <pc:cxnChg chg="add del mod">
          <ac:chgData name="塩谷 晃弘 / Akihiro Shiotani" userId="50aef054-9327-40af-9729-b525352b79f1" providerId="ADAL" clId="{C8A2631B-731B-42AD-BF53-188019AAD181}" dt="2022-09-07T02:16:13.665" v="974"/>
          <ac:cxnSpMkLst>
            <pc:docMk/>
            <pc:sldMk cId="819835051" sldId="1313"/>
            <ac:cxnSpMk id="59" creationId="{38F23D60-59F8-3905-7450-E35E9D94E9A8}"/>
          </ac:cxnSpMkLst>
        </pc:cxnChg>
        <pc:cxnChg chg="add del mod">
          <ac:chgData name="塩谷 晃弘 / Akihiro Shiotani" userId="50aef054-9327-40af-9729-b525352b79f1" providerId="ADAL" clId="{C8A2631B-731B-42AD-BF53-188019AAD181}" dt="2022-09-08T09:12:07.046" v="3328" actId="478"/>
          <ac:cxnSpMkLst>
            <pc:docMk/>
            <pc:sldMk cId="819835051" sldId="1313"/>
            <ac:cxnSpMk id="60" creationId="{F62B9485-D2F7-0B5F-A3D3-A1DC5549148C}"/>
          </ac:cxnSpMkLst>
        </pc:cxnChg>
        <pc:cxnChg chg="add del mod">
          <ac:chgData name="塩谷 晃弘 / Akihiro Shiotani" userId="50aef054-9327-40af-9729-b525352b79f1" providerId="ADAL" clId="{C8A2631B-731B-42AD-BF53-188019AAD181}" dt="2022-09-07T02:16:13.665" v="974"/>
          <ac:cxnSpMkLst>
            <pc:docMk/>
            <pc:sldMk cId="819835051" sldId="1313"/>
            <ac:cxnSpMk id="61" creationId="{72921D04-F4DD-DA39-A028-4EAF5DE8B280}"/>
          </ac:cxnSpMkLst>
        </pc:cxnChg>
        <pc:cxnChg chg="add del mod">
          <ac:chgData name="塩谷 晃弘 / Akihiro Shiotani" userId="50aef054-9327-40af-9729-b525352b79f1" providerId="ADAL" clId="{C8A2631B-731B-42AD-BF53-188019AAD181}" dt="2022-09-07T02:16:13.665" v="974"/>
          <ac:cxnSpMkLst>
            <pc:docMk/>
            <pc:sldMk cId="819835051" sldId="1313"/>
            <ac:cxnSpMk id="62" creationId="{CF20627D-32EA-4696-1191-63F16E622A9B}"/>
          </ac:cxnSpMkLst>
        </pc:cxnChg>
        <pc:cxnChg chg="add del mod">
          <ac:chgData name="塩谷 晃弘 / Akihiro Shiotani" userId="50aef054-9327-40af-9729-b525352b79f1" providerId="ADAL" clId="{C8A2631B-731B-42AD-BF53-188019AAD181}" dt="2022-09-07T02:16:13.665" v="974"/>
          <ac:cxnSpMkLst>
            <pc:docMk/>
            <pc:sldMk cId="819835051" sldId="1313"/>
            <ac:cxnSpMk id="63" creationId="{9DA96294-2963-E773-13F0-6F2458B4798B}"/>
          </ac:cxnSpMkLst>
        </pc:cxnChg>
        <pc:cxnChg chg="add del mod">
          <ac:chgData name="塩谷 晃弘 / Akihiro Shiotani" userId="50aef054-9327-40af-9729-b525352b79f1" providerId="ADAL" clId="{C8A2631B-731B-42AD-BF53-188019AAD181}" dt="2022-09-07T02:16:13.665" v="974"/>
          <ac:cxnSpMkLst>
            <pc:docMk/>
            <pc:sldMk cId="819835051" sldId="1313"/>
            <ac:cxnSpMk id="65" creationId="{2083071F-9CD5-A870-D3B0-54C784019E7A}"/>
          </ac:cxnSpMkLst>
        </pc:cxnChg>
        <pc:cxnChg chg="add del mod">
          <ac:chgData name="塩谷 晃弘 / Akihiro Shiotani" userId="50aef054-9327-40af-9729-b525352b79f1" providerId="ADAL" clId="{C8A2631B-731B-42AD-BF53-188019AAD181}" dt="2022-09-07T02:16:13.665" v="974"/>
          <ac:cxnSpMkLst>
            <pc:docMk/>
            <pc:sldMk cId="819835051" sldId="1313"/>
            <ac:cxnSpMk id="67" creationId="{7ED12B0A-CD52-00E1-6F5A-DF71CBD80892}"/>
          </ac:cxnSpMkLst>
        </pc:cxnChg>
        <pc:cxnChg chg="add del mod">
          <ac:chgData name="塩谷 晃弘 / Akihiro Shiotani" userId="50aef054-9327-40af-9729-b525352b79f1" providerId="ADAL" clId="{C8A2631B-731B-42AD-BF53-188019AAD181}" dt="2022-09-07T02:16:13.665" v="974"/>
          <ac:cxnSpMkLst>
            <pc:docMk/>
            <pc:sldMk cId="819835051" sldId="1313"/>
            <ac:cxnSpMk id="72" creationId="{13315DD1-4201-4871-AE5C-59F3807B3C71}"/>
          </ac:cxnSpMkLst>
        </pc:cxnChg>
        <pc:cxnChg chg="add del mod">
          <ac:chgData name="塩谷 晃弘 / Akihiro Shiotani" userId="50aef054-9327-40af-9729-b525352b79f1" providerId="ADAL" clId="{C8A2631B-731B-42AD-BF53-188019AAD181}" dt="2022-09-07T02:16:13.665" v="974"/>
          <ac:cxnSpMkLst>
            <pc:docMk/>
            <pc:sldMk cId="819835051" sldId="1313"/>
            <ac:cxnSpMk id="73" creationId="{3FA866FE-996E-3FA1-7D05-61727B4F7F52}"/>
          </ac:cxnSpMkLst>
        </pc:cxnChg>
        <pc:cxnChg chg="add del mod">
          <ac:chgData name="塩谷 晃弘 / Akihiro Shiotani" userId="50aef054-9327-40af-9729-b525352b79f1" providerId="ADAL" clId="{C8A2631B-731B-42AD-BF53-188019AAD181}" dt="2022-09-07T02:16:13.665" v="974"/>
          <ac:cxnSpMkLst>
            <pc:docMk/>
            <pc:sldMk cId="819835051" sldId="1313"/>
            <ac:cxnSpMk id="75" creationId="{8311CC83-9677-B6CC-AF02-9EA319FC9E96}"/>
          </ac:cxnSpMkLst>
        </pc:cxnChg>
        <pc:cxnChg chg="add del mod">
          <ac:chgData name="塩谷 晃弘 / Akihiro Shiotani" userId="50aef054-9327-40af-9729-b525352b79f1" providerId="ADAL" clId="{C8A2631B-731B-42AD-BF53-188019AAD181}" dt="2022-09-07T02:16:13.665" v="974"/>
          <ac:cxnSpMkLst>
            <pc:docMk/>
            <pc:sldMk cId="819835051" sldId="1313"/>
            <ac:cxnSpMk id="77" creationId="{15F892BA-2BF8-D13A-8DA1-13790A003E42}"/>
          </ac:cxnSpMkLst>
        </pc:cxnChg>
        <pc:cxnChg chg="add del mod">
          <ac:chgData name="塩谷 晃弘 / Akihiro Shiotani" userId="50aef054-9327-40af-9729-b525352b79f1" providerId="ADAL" clId="{C8A2631B-731B-42AD-BF53-188019AAD181}" dt="2022-09-07T02:16:13.665" v="974"/>
          <ac:cxnSpMkLst>
            <pc:docMk/>
            <pc:sldMk cId="819835051" sldId="1313"/>
            <ac:cxnSpMk id="81" creationId="{9C8D1E8C-E2BB-21B3-6CD3-4A1A969139F7}"/>
          </ac:cxnSpMkLst>
        </pc:cxnChg>
        <pc:cxnChg chg="add del mod">
          <ac:chgData name="塩谷 晃弘 / Akihiro Shiotani" userId="50aef054-9327-40af-9729-b525352b79f1" providerId="ADAL" clId="{C8A2631B-731B-42AD-BF53-188019AAD181}" dt="2022-09-07T02:16:13.665" v="974"/>
          <ac:cxnSpMkLst>
            <pc:docMk/>
            <pc:sldMk cId="819835051" sldId="1313"/>
            <ac:cxnSpMk id="82" creationId="{F8A50F2B-33AD-FA99-BCFA-F0A0A1B60484}"/>
          </ac:cxnSpMkLst>
        </pc:cxnChg>
        <pc:cxnChg chg="add del mod">
          <ac:chgData name="塩谷 晃弘 / Akihiro Shiotani" userId="50aef054-9327-40af-9729-b525352b79f1" providerId="ADAL" clId="{C8A2631B-731B-42AD-BF53-188019AAD181}" dt="2022-09-07T02:16:13.665" v="974"/>
          <ac:cxnSpMkLst>
            <pc:docMk/>
            <pc:sldMk cId="819835051" sldId="1313"/>
            <ac:cxnSpMk id="84" creationId="{B150711F-F3D3-B80E-989A-34A0A6125395}"/>
          </ac:cxnSpMkLst>
        </pc:cxnChg>
        <pc:cxnChg chg="add del mod">
          <ac:chgData name="塩谷 晃弘 / Akihiro Shiotani" userId="50aef054-9327-40af-9729-b525352b79f1" providerId="ADAL" clId="{C8A2631B-731B-42AD-BF53-188019AAD181}" dt="2022-09-07T02:16:13.665" v="974"/>
          <ac:cxnSpMkLst>
            <pc:docMk/>
            <pc:sldMk cId="819835051" sldId="1313"/>
            <ac:cxnSpMk id="86" creationId="{4BA6597E-F94C-8976-1EA0-0EBF0BA09B40}"/>
          </ac:cxnSpMkLst>
        </pc:cxnChg>
        <pc:cxnChg chg="add del mod">
          <ac:chgData name="塩谷 晃弘 / Akihiro Shiotani" userId="50aef054-9327-40af-9729-b525352b79f1" providerId="ADAL" clId="{C8A2631B-731B-42AD-BF53-188019AAD181}" dt="2022-09-07T02:16:13.665" v="974"/>
          <ac:cxnSpMkLst>
            <pc:docMk/>
            <pc:sldMk cId="819835051" sldId="1313"/>
            <ac:cxnSpMk id="87" creationId="{2C8F1630-01E9-1CCE-1530-11D6E6C733CF}"/>
          </ac:cxnSpMkLst>
        </pc:cxnChg>
        <pc:cxnChg chg="add del mod">
          <ac:chgData name="塩谷 晃弘 / Akihiro Shiotani" userId="50aef054-9327-40af-9729-b525352b79f1" providerId="ADAL" clId="{C8A2631B-731B-42AD-BF53-188019AAD181}" dt="2022-09-07T02:16:13.665" v="974"/>
          <ac:cxnSpMkLst>
            <pc:docMk/>
            <pc:sldMk cId="819835051" sldId="1313"/>
            <ac:cxnSpMk id="88" creationId="{1525D028-195F-E7B5-9C5F-32DA1BF46289}"/>
          </ac:cxnSpMkLst>
        </pc:cxnChg>
        <pc:cxnChg chg="add del mod">
          <ac:chgData name="塩谷 晃弘 / Akihiro Shiotani" userId="50aef054-9327-40af-9729-b525352b79f1" providerId="ADAL" clId="{C8A2631B-731B-42AD-BF53-188019AAD181}" dt="2022-09-07T02:16:13.665" v="974"/>
          <ac:cxnSpMkLst>
            <pc:docMk/>
            <pc:sldMk cId="819835051" sldId="1313"/>
            <ac:cxnSpMk id="90" creationId="{99A16CB6-22F6-28EB-862F-85E1EE514CA0}"/>
          </ac:cxnSpMkLst>
        </pc:cxnChg>
        <pc:cxnChg chg="add del mod">
          <ac:chgData name="塩谷 晃弘 / Akihiro Shiotani" userId="50aef054-9327-40af-9729-b525352b79f1" providerId="ADAL" clId="{C8A2631B-731B-42AD-BF53-188019AAD181}" dt="2022-09-07T02:16:13.665" v="974"/>
          <ac:cxnSpMkLst>
            <pc:docMk/>
            <pc:sldMk cId="819835051" sldId="1313"/>
            <ac:cxnSpMk id="91" creationId="{04FEEEE6-EEAC-8547-F0AE-28B4A17409C2}"/>
          </ac:cxnSpMkLst>
        </pc:cxnChg>
        <pc:cxnChg chg="add del mod">
          <ac:chgData name="塩谷 晃弘 / Akihiro Shiotani" userId="50aef054-9327-40af-9729-b525352b79f1" providerId="ADAL" clId="{C8A2631B-731B-42AD-BF53-188019AAD181}" dt="2022-09-07T02:16:13.665" v="974"/>
          <ac:cxnSpMkLst>
            <pc:docMk/>
            <pc:sldMk cId="819835051" sldId="1313"/>
            <ac:cxnSpMk id="95" creationId="{CA9ADFCE-24E0-5489-A0AF-89AC0D0A03CC}"/>
          </ac:cxnSpMkLst>
        </pc:cxnChg>
        <pc:cxnChg chg="add del mod">
          <ac:chgData name="塩谷 晃弘 / Akihiro Shiotani" userId="50aef054-9327-40af-9729-b525352b79f1" providerId="ADAL" clId="{C8A2631B-731B-42AD-BF53-188019AAD181}" dt="2022-09-07T02:16:13.665" v="974"/>
          <ac:cxnSpMkLst>
            <pc:docMk/>
            <pc:sldMk cId="819835051" sldId="1313"/>
            <ac:cxnSpMk id="96" creationId="{D07D12A6-A1B8-9B58-4374-085AC1C3BA3F}"/>
          </ac:cxnSpMkLst>
        </pc:cxnChg>
        <pc:cxnChg chg="add del mod">
          <ac:chgData name="塩谷 晃弘 / Akihiro Shiotani" userId="50aef054-9327-40af-9729-b525352b79f1" providerId="ADAL" clId="{C8A2631B-731B-42AD-BF53-188019AAD181}" dt="2022-09-07T02:16:13.665" v="974"/>
          <ac:cxnSpMkLst>
            <pc:docMk/>
            <pc:sldMk cId="819835051" sldId="1313"/>
            <ac:cxnSpMk id="98" creationId="{BDDEDD4F-72C2-C800-4901-1BE83B9EC00C}"/>
          </ac:cxnSpMkLst>
        </pc:cxnChg>
        <pc:cxnChg chg="add del mod">
          <ac:chgData name="塩谷 晃弘 / Akihiro Shiotani" userId="50aef054-9327-40af-9729-b525352b79f1" providerId="ADAL" clId="{C8A2631B-731B-42AD-BF53-188019AAD181}" dt="2022-09-07T02:16:13.665" v="974"/>
          <ac:cxnSpMkLst>
            <pc:docMk/>
            <pc:sldMk cId="819835051" sldId="1313"/>
            <ac:cxnSpMk id="100" creationId="{266F028C-DD00-8926-6533-70D31C28E25F}"/>
          </ac:cxnSpMkLst>
        </pc:cxnChg>
        <pc:cxnChg chg="add del mod">
          <ac:chgData name="塩谷 晃弘 / Akihiro Shiotani" userId="50aef054-9327-40af-9729-b525352b79f1" providerId="ADAL" clId="{C8A2631B-731B-42AD-BF53-188019AAD181}" dt="2022-09-07T02:16:13.665" v="974"/>
          <ac:cxnSpMkLst>
            <pc:docMk/>
            <pc:sldMk cId="819835051" sldId="1313"/>
            <ac:cxnSpMk id="101" creationId="{D5851A26-290B-E3D2-9298-73E0852866F2}"/>
          </ac:cxnSpMkLst>
        </pc:cxnChg>
        <pc:cxnChg chg="add del mod">
          <ac:chgData name="塩谷 晃弘 / Akihiro Shiotani" userId="50aef054-9327-40af-9729-b525352b79f1" providerId="ADAL" clId="{C8A2631B-731B-42AD-BF53-188019AAD181}" dt="2022-09-07T02:16:13.665" v="974"/>
          <ac:cxnSpMkLst>
            <pc:docMk/>
            <pc:sldMk cId="819835051" sldId="1313"/>
            <ac:cxnSpMk id="103" creationId="{85722455-ECF7-0C5F-24A9-A5FD5DAD9BE2}"/>
          </ac:cxnSpMkLst>
        </pc:cxnChg>
        <pc:cxnChg chg="add del mod">
          <ac:chgData name="塩谷 晃弘 / Akihiro Shiotani" userId="50aef054-9327-40af-9729-b525352b79f1" providerId="ADAL" clId="{C8A2631B-731B-42AD-BF53-188019AAD181}" dt="2022-09-08T09:12:01.421" v="3327" actId="478"/>
          <ac:cxnSpMkLst>
            <pc:docMk/>
            <pc:sldMk cId="819835051" sldId="1313"/>
            <ac:cxnSpMk id="116" creationId="{F641A216-DDE1-9845-961C-2C8FB9171F9D}"/>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30" creationId="{617CF47A-3EC9-22CF-D29F-377CBA77956E}"/>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31" creationId="{BFEEE660-BCA5-6034-2888-FEAE5085EB66}"/>
          </ac:cxnSpMkLst>
        </pc:cxnChg>
        <pc:cxnChg chg="del mod">
          <ac:chgData name="塩谷 晃弘 / Akihiro Shiotani" userId="50aef054-9327-40af-9729-b525352b79f1" providerId="ADAL" clId="{C8A2631B-731B-42AD-BF53-188019AAD181}" dt="2022-09-07T02:11:23.593" v="849" actId="478"/>
          <ac:cxnSpMkLst>
            <pc:docMk/>
            <pc:sldMk cId="819835051" sldId="1313"/>
            <ac:cxnSpMk id="132" creationId="{68BE0367-BD1B-327F-617C-15749F112098}"/>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34" creationId="{16CB73EF-4373-CAD2-1073-6629061AA2EE}"/>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36" creationId="{EBADDA18-126B-8F2A-5EFC-BA5F6E653865}"/>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42" creationId="{4EC22083-FA5D-AD9E-EB90-B39D23618DA9}"/>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43" creationId="{64B73E65-10F5-847E-5DD1-42A320E6C449}"/>
          </ac:cxnSpMkLst>
        </pc:cxnChg>
        <pc:cxnChg chg="del mod">
          <ac:chgData name="塩谷 晃弘 / Akihiro Shiotani" userId="50aef054-9327-40af-9729-b525352b79f1" providerId="ADAL" clId="{C8A2631B-731B-42AD-BF53-188019AAD181}" dt="2022-09-07T02:11:41.471" v="856" actId="478"/>
          <ac:cxnSpMkLst>
            <pc:docMk/>
            <pc:sldMk cId="819835051" sldId="1313"/>
            <ac:cxnSpMk id="144" creationId="{56EC5B8B-313A-A948-32C9-448C9AE3E142}"/>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46" creationId="{585778E3-4D29-0D01-BF60-3DDA9A6F5207}"/>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48" creationId="{020CE6A8-2011-D39F-B459-774190D6CA65}"/>
          </ac:cxnSpMkLst>
        </pc:cxnChg>
        <pc:cxnChg chg="del mod">
          <ac:chgData name="塩谷 晃弘 / Akihiro Shiotani" userId="50aef054-9327-40af-9729-b525352b79f1" providerId="ADAL" clId="{C8A2631B-731B-42AD-BF53-188019AAD181}" dt="2022-09-08T09:11:55.245" v="3324" actId="478"/>
          <ac:cxnSpMkLst>
            <pc:docMk/>
            <pc:sldMk cId="819835051" sldId="1313"/>
            <ac:cxnSpMk id="150" creationId="{F0176867-2A39-B3B3-371B-C198D9934111}"/>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167" creationId="{7D60299A-DF9C-6647-49F8-E694F5727C3C}"/>
          </ac:cxnSpMkLst>
        </pc:cxnChg>
        <pc:cxnChg chg="add del mod">
          <ac:chgData name="塩谷 晃弘 / Akihiro Shiotani" userId="50aef054-9327-40af-9729-b525352b79f1" providerId="ADAL" clId="{C8A2631B-731B-42AD-BF53-188019AAD181}" dt="2022-09-07T02:23:06.056" v="1217"/>
          <ac:cxnSpMkLst>
            <pc:docMk/>
            <pc:sldMk cId="819835051" sldId="1313"/>
            <ac:cxnSpMk id="170" creationId="{12030968-F29C-97DD-4533-7569172B1161}"/>
          </ac:cxnSpMkLst>
        </pc:cxnChg>
        <pc:cxnChg chg="add del mod">
          <ac:chgData name="塩谷 晃弘 / Akihiro Shiotani" userId="50aef054-9327-40af-9729-b525352b79f1" providerId="ADAL" clId="{C8A2631B-731B-42AD-BF53-188019AAD181}" dt="2022-09-08T09:11:55.245" v="3324" actId="478"/>
          <ac:cxnSpMkLst>
            <pc:docMk/>
            <pc:sldMk cId="819835051" sldId="1313"/>
            <ac:cxnSpMk id="171" creationId="{A43FC987-C225-3766-7B0F-2575D10414C5}"/>
          </ac:cxnSpMkLst>
        </pc:cxnChg>
      </pc:sldChg>
      <pc:sldChg chg="add del">
        <pc:chgData name="塩谷 晃弘 / Akihiro Shiotani" userId="50aef054-9327-40af-9729-b525352b79f1" providerId="ADAL" clId="{C8A2631B-731B-42AD-BF53-188019AAD181}" dt="2022-09-08T04:10:18.922" v="1278"/>
        <pc:sldMkLst>
          <pc:docMk/>
          <pc:sldMk cId="1828285309" sldId="1314"/>
        </pc:sldMkLst>
      </pc:sldChg>
      <pc:sldChg chg="modSp add mod ord">
        <pc:chgData name="塩谷 晃弘 / Akihiro Shiotani" userId="50aef054-9327-40af-9729-b525352b79f1" providerId="ADAL" clId="{C8A2631B-731B-42AD-BF53-188019AAD181}" dt="2022-09-08T04:10:35.677" v="1283" actId="207"/>
        <pc:sldMkLst>
          <pc:docMk/>
          <pc:sldMk cId="2753392054" sldId="1314"/>
        </pc:sldMkLst>
        <pc:spChg chg="mod">
          <ac:chgData name="塩谷 晃弘 / Akihiro Shiotani" userId="50aef054-9327-40af-9729-b525352b79f1" providerId="ADAL" clId="{C8A2631B-731B-42AD-BF53-188019AAD181}" dt="2022-09-08T04:10:35.677" v="1283" actId="207"/>
          <ac:spMkLst>
            <pc:docMk/>
            <pc:sldMk cId="2753392054" sldId="1314"/>
            <ac:spMk id="5" creationId="{F4700C70-4574-2222-956E-163DAFC3C8B1}"/>
          </ac:spMkLst>
        </pc:spChg>
      </pc:sldChg>
      <pc:sldChg chg="add del">
        <pc:chgData name="塩谷 晃弘 / Akihiro Shiotani" userId="50aef054-9327-40af-9729-b525352b79f1" providerId="ADAL" clId="{C8A2631B-731B-42AD-BF53-188019AAD181}" dt="2022-09-08T04:10:16.961" v="1276" actId="2890"/>
        <pc:sldMkLst>
          <pc:docMk/>
          <pc:sldMk cId="3391814309" sldId="1314"/>
        </pc:sldMkLst>
      </pc:sldChg>
      <pc:sldChg chg="add del">
        <pc:chgData name="塩谷 晃弘 / Akihiro Shiotani" userId="50aef054-9327-40af-9729-b525352b79f1" providerId="ADAL" clId="{C8A2631B-731B-42AD-BF53-188019AAD181}" dt="2022-09-08T04:10:18.922" v="1278"/>
        <pc:sldMkLst>
          <pc:docMk/>
          <pc:sldMk cId="915187854" sldId="1315"/>
        </pc:sldMkLst>
      </pc:sldChg>
      <pc:sldChg chg="addSp delSp modSp add mod">
        <pc:chgData name="塩谷 晃弘 / Akihiro Shiotani" userId="50aef054-9327-40af-9729-b525352b79f1" providerId="ADAL" clId="{C8A2631B-731B-42AD-BF53-188019AAD181}" dt="2022-09-08T04:12:13.737" v="1308" actId="115"/>
        <pc:sldMkLst>
          <pc:docMk/>
          <pc:sldMk cId="2361365614" sldId="1315"/>
        </pc:sldMkLst>
        <pc:spChg chg="mod">
          <ac:chgData name="塩谷 晃弘 / Akihiro Shiotani" userId="50aef054-9327-40af-9729-b525352b79f1" providerId="ADAL" clId="{C8A2631B-731B-42AD-BF53-188019AAD181}" dt="2022-09-08T04:12:13.737" v="1308" actId="115"/>
          <ac:spMkLst>
            <pc:docMk/>
            <pc:sldMk cId="2361365614" sldId="1315"/>
            <ac:spMk id="16" creationId="{779858DC-B6C5-7C9C-04CA-7504147220E4}"/>
          </ac:spMkLst>
        </pc:spChg>
        <pc:picChg chg="add del">
          <ac:chgData name="塩谷 晃弘 / Akihiro Shiotani" userId="50aef054-9327-40af-9729-b525352b79f1" providerId="ADAL" clId="{C8A2631B-731B-42AD-BF53-188019AAD181}" dt="2022-09-08T04:11:34.224" v="1296" actId="478"/>
          <ac:picMkLst>
            <pc:docMk/>
            <pc:sldMk cId="2361365614" sldId="1315"/>
            <ac:picMk id="4" creationId="{152A32EC-0349-F8F1-44D3-C5A95D37C3E2}"/>
          </ac:picMkLst>
        </pc:picChg>
      </pc:sldChg>
      <pc:sldChg chg="addSp delSp modSp add del mod">
        <pc:chgData name="塩谷 晃弘 / Akihiro Shiotani" userId="50aef054-9327-40af-9729-b525352b79f1" providerId="ADAL" clId="{C8A2631B-731B-42AD-BF53-188019AAD181}" dt="2022-09-08T08:47:15.842" v="2598" actId="47"/>
        <pc:sldMkLst>
          <pc:docMk/>
          <pc:sldMk cId="802961874" sldId="1316"/>
        </pc:sldMkLst>
        <pc:spChg chg="add mod">
          <ac:chgData name="塩谷 晃弘 / Akihiro Shiotani" userId="50aef054-9327-40af-9729-b525352b79f1" providerId="ADAL" clId="{C8A2631B-731B-42AD-BF53-188019AAD181}" dt="2022-09-08T04:19:21.013" v="1546" actId="1076"/>
          <ac:spMkLst>
            <pc:docMk/>
            <pc:sldMk cId="802961874" sldId="1316"/>
            <ac:spMk id="3" creationId="{D6BE81FD-2A0E-32CE-B9F6-AC81C3F4C4AC}"/>
          </ac:spMkLst>
        </pc:spChg>
        <pc:spChg chg="add del mod ord">
          <ac:chgData name="塩谷 晃弘 / Akihiro Shiotani" userId="50aef054-9327-40af-9729-b525352b79f1" providerId="ADAL" clId="{C8A2631B-731B-42AD-BF53-188019AAD181}" dt="2022-09-08T06:54:33.070" v="2544" actId="478"/>
          <ac:spMkLst>
            <pc:docMk/>
            <pc:sldMk cId="802961874" sldId="1316"/>
            <ac:spMk id="5" creationId="{E1CD8E5D-7841-CB15-630B-1409BDDFFAA0}"/>
          </ac:spMkLst>
        </pc:spChg>
        <pc:spChg chg="add del mod ord">
          <ac:chgData name="塩谷 晃弘 / Akihiro Shiotani" userId="50aef054-9327-40af-9729-b525352b79f1" providerId="ADAL" clId="{C8A2631B-731B-42AD-BF53-188019AAD181}" dt="2022-09-08T06:54:33.070" v="2544" actId="478"/>
          <ac:spMkLst>
            <pc:docMk/>
            <pc:sldMk cId="802961874" sldId="1316"/>
            <ac:spMk id="6" creationId="{169AA13F-E72B-7BC3-F603-CDA78F2AC5E5}"/>
          </ac:spMkLst>
        </pc:spChg>
        <pc:spChg chg="del">
          <ac:chgData name="塩谷 晃弘 / Akihiro Shiotani" userId="50aef054-9327-40af-9729-b525352b79f1" providerId="ADAL" clId="{C8A2631B-731B-42AD-BF53-188019AAD181}" dt="2022-09-08T04:12:30.560" v="1310" actId="478"/>
          <ac:spMkLst>
            <pc:docMk/>
            <pc:sldMk cId="802961874" sldId="1316"/>
            <ac:spMk id="16" creationId="{779858DC-B6C5-7C9C-04CA-7504147220E4}"/>
          </ac:spMkLst>
        </pc:spChg>
        <pc:spChg chg="del">
          <ac:chgData name="塩谷 晃弘 / Akihiro Shiotani" userId="50aef054-9327-40af-9729-b525352b79f1" providerId="ADAL" clId="{C8A2631B-731B-42AD-BF53-188019AAD181}" dt="2022-09-08T04:12:30.560" v="1310" actId="478"/>
          <ac:spMkLst>
            <pc:docMk/>
            <pc:sldMk cId="802961874" sldId="1316"/>
            <ac:spMk id="25" creationId="{75A3914F-61FB-F018-2BF1-2C335B87E8F3}"/>
          </ac:spMkLst>
        </pc:spChg>
        <pc:spChg chg="mod">
          <ac:chgData name="塩谷 晃弘 / Akihiro Shiotani" userId="50aef054-9327-40af-9729-b525352b79f1" providerId="ADAL" clId="{C8A2631B-731B-42AD-BF53-188019AAD181}" dt="2022-09-08T04:18:16.480" v="1520" actId="20577"/>
          <ac:spMkLst>
            <pc:docMk/>
            <pc:sldMk cId="802961874" sldId="1316"/>
            <ac:spMk id="71" creationId="{3D52BF7E-0D7E-51AD-6431-2BCF1787C21F}"/>
          </ac:spMkLst>
        </pc:spChg>
        <pc:grpChg chg="del">
          <ac:chgData name="塩谷 晃弘 / Akihiro Shiotani" userId="50aef054-9327-40af-9729-b525352b79f1" providerId="ADAL" clId="{C8A2631B-731B-42AD-BF53-188019AAD181}" dt="2022-09-08T04:12:30.560" v="1310" actId="478"/>
          <ac:grpSpMkLst>
            <pc:docMk/>
            <pc:sldMk cId="802961874" sldId="1316"/>
            <ac:grpSpMk id="11" creationId="{D9D1EE25-268A-4FC0-4342-789653716638}"/>
          </ac:grpSpMkLst>
        </pc:grpChg>
        <pc:picChg chg="del">
          <ac:chgData name="塩谷 晃弘 / Akihiro Shiotani" userId="50aef054-9327-40af-9729-b525352b79f1" providerId="ADAL" clId="{C8A2631B-731B-42AD-BF53-188019AAD181}" dt="2022-09-08T04:12:30.560" v="1310" actId="478"/>
          <ac:picMkLst>
            <pc:docMk/>
            <pc:sldMk cId="802961874" sldId="1316"/>
            <ac:picMk id="4" creationId="{152A32EC-0349-F8F1-44D3-C5A95D37C3E2}"/>
          </ac:picMkLst>
        </pc:picChg>
        <pc:picChg chg="add mod">
          <ac:chgData name="塩谷 晃弘 / Akihiro Shiotani" userId="50aef054-9327-40af-9729-b525352b79f1" providerId="ADAL" clId="{C8A2631B-731B-42AD-BF53-188019AAD181}" dt="2022-09-08T06:54:30.054" v="2543" actId="1076"/>
          <ac:picMkLst>
            <pc:docMk/>
            <pc:sldMk cId="802961874" sldId="1316"/>
            <ac:picMk id="8" creationId="{9F8C81A3-F86C-6979-11C7-098038CECF86}"/>
          </ac:picMkLst>
        </pc:picChg>
        <pc:picChg chg="add del mod">
          <ac:chgData name="塩谷 晃弘 / Akihiro Shiotani" userId="50aef054-9327-40af-9729-b525352b79f1" providerId="ADAL" clId="{C8A2631B-731B-42AD-BF53-188019AAD181}" dt="2022-09-08T06:54:27.933" v="2541" actId="478"/>
          <ac:picMkLst>
            <pc:docMk/>
            <pc:sldMk cId="802961874" sldId="1316"/>
            <ac:picMk id="10" creationId="{CBCC04CD-D5CC-30AB-FE71-9DCD0AA05589}"/>
          </ac:picMkLst>
        </pc:picChg>
        <pc:picChg chg="add mod">
          <ac:chgData name="塩谷 晃弘 / Akihiro Shiotani" userId="50aef054-9327-40af-9729-b525352b79f1" providerId="ADAL" clId="{C8A2631B-731B-42AD-BF53-188019AAD181}" dt="2022-09-08T06:55:11.275" v="2547" actId="1076"/>
          <ac:picMkLst>
            <pc:docMk/>
            <pc:sldMk cId="802961874" sldId="1316"/>
            <ac:picMk id="18" creationId="{82AD25D7-9660-E0C4-3DCD-3582BE91872F}"/>
          </ac:picMkLst>
        </pc:picChg>
      </pc:sldChg>
      <pc:sldChg chg="addSp delSp modSp add mod ord">
        <pc:chgData name="塩谷 晃弘 / Akihiro Shiotani" userId="50aef054-9327-40af-9729-b525352b79f1" providerId="ADAL" clId="{C8A2631B-731B-42AD-BF53-188019AAD181}" dt="2022-09-08T09:10:24.026" v="3303" actId="20577"/>
        <pc:sldMkLst>
          <pc:docMk/>
          <pc:sldMk cId="1640756714" sldId="1317"/>
        </pc:sldMkLst>
        <pc:spChg chg="mod">
          <ac:chgData name="塩谷 晃弘 / Akihiro Shiotani" userId="50aef054-9327-40af-9729-b525352b79f1" providerId="ADAL" clId="{C8A2631B-731B-42AD-BF53-188019AAD181}" dt="2022-09-08T04:20:19.360" v="1568" actId="20577"/>
          <ac:spMkLst>
            <pc:docMk/>
            <pc:sldMk cId="1640756714" sldId="1317"/>
            <ac:spMk id="2" creationId="{00000000-0000-0000-0000-000000000000}"/>
          </ac:spMkLst>
        </pc:spChg>
        <pc:spChg chg="mod">
          <ac:chgData name="塩谷 晃弘 / Akihiro Shiotani" userId="50aef054-9327-40af-9729-b525352b79f1" providerId="ADAL" clId="{C8A2631B-731B-42AD-BF53-188019AAD181}" dt="2022-09-08T04:21:22.075" v="1666"/>
          <ac:spMkLst>
            <pc:docMk/>
            <pc:sldMk cId="1640756714" sldId="1317"/>
            <ac:spMk id="5" creationId="{92E2FD73-D4E1-AE53-1FD4-5E458D6B3208}"/>
          </ac:spMkLst>
        </pc:spChg>
        <pc:spChg chg="mod">
          <ac:chgData name="塩谷 晃弘 / Akihiro Shiotani" userId="50aef054-9327-40af-9729-b525352b79f1" providerId="ADAL" clId="{C8A2631B-731B-42AD-BF53-188019AAD181}" dt="2022-09-08T04:21:22.075" v="1666"/>
          <ac:spMkLst>
            <pc:docMk/>
            <pc:sldMk cId="1640756714" sldId="1317"/>
            <ac:spMk id="6" creationId="{D66ECE30-5BFD-9ABB-E226-74B8B0107D3E}"/>
          </ac:spMkLst>
        </pc:spChg>
        <pc:spChg chg="add mod">
          <ac:chgData name="塩谷 晃弘 / Akihiro Shiotani" userId="50aef054-9327-40af-9729-b525352b79f1" providerId="ADAL" clId="{C8A2631B-731B-42AD-BF53-188019AAD181}" dt="2022-09-08T04:23:26.875" v="1929" actId="12"/>
          <ac:spMkLst>
            <pc:docMk/>
            <pc:sldMk cId="1640756714" sldId="1317"/>
            <ac:spMk id="8" creationId="{14416BC3-3C58-0375-00B0-65A7EDC0BEE8}"/>
          </ac:spMkLst>
        </pc:spChg>
        <pc:spChg chg="del">
          <ac:chgData name="塩谷 晃弘 / Akihiro Shiotani" userId="50aef054-9327-40af-9729-b525352b79f1" providerId="ADAL" clId="{C8A2631B-731B-42AD-BF53-188019AAD181}" dt="2022-09-08T04:21:06.984" v="1592" actId="478"/>
          <ac:spMkLst>
            <pc:docMk/>
            <pc:sldMk cId="1640756714" sldId="1317"/>
            <ac:spMk id="33" creationId="{4F050481-CF2E-1DC9-0858-C1016021A5F8}"/>
          </ac:spMkLst>
        </pc:spChg>
        <pc:spChg chg="mod">
          <ac:chgData name="塩谷 晃弘 / Akihiro Shiotani" userId="50aef054-9327-40af-9729-b525352b79f1" providerId="ADAL" clId="{C8A2631B-731B-42AD-BF53-188019AAD181}" dt="2022-09-08T09:10:24.026" v="3303" actId="20577"/>
          <ac:spMkLst>
            <pc:docMk/>
            <pc:sldMk cId="1640756714" sldId="1317"/>
            <ac:spMk id="34" creationId="{C676BDC8-03F5-D84D-A11F-B2BD5347C754}"/>
          </ac:spMkLst>
        </pc:spChg>
        <pc:grpChg chg="add mod">
          <ac:chgData name="塩谷 晃弘 / Akihiro Shiotani" userId="50aef054-9327-40af-9729-b525352b79f1" providerId="ADAL" clId="{C8A2631B-731B-42AD-BF53-188019AAD181}" dt="2022-09-08T04:21:24.697" v="1668" actId="14100"/>
          <ac:grpSpMkLst>
            <pc:docMk/>
            <pc:sldMk cId="1640756714" sldId="1317"/>
            <ac:grpSpMk id="3" creationId="{C4A8FEB2-34B8-E57D-2803-E54FE29F9480}"/>
          </ac:grpSpMkLst>
        </pc:grpChg>
        <pc:grpChg chg="mod">
          <ac:chgData name="塩谷 晃弘 / Akihiro Shiotani" userId="50aef054-9327-40af-9729-b525352b79f1" providerId="ADAL" clId="{C8A2631B-731B-42AD-BF53-188019AAD181}" dt="2022-09-08T04:21:22.075" v="1666"/>
          <ac:grpSpMkLst>
            <pc:docMk/>
            <pc:sldMk cId="1640756714" sldId="1317"/>
            <ac:grpSpMk id="4" creationId="{38412549-5259-ED2B-6753-39FBBF0C48AC}"/>
          </ac:grpSpMkLst>
        </pc:grpChg>
        <pc:grpChg chg="del">
          <ac:chgData name="塩谷 晃弘 / Akihiro Shiotani" userId="50aef054-9327-40af-9729-b525352b79f1" providerId="ADAL" clId="{C8A2631B-731B-42AD-BF53-188019AAD181}" dt="2022-09-08T04:21:06.984" v="1592" actId="478"/>
          <ac:grpSpMkLst>
            <pc:docMk/>
            <pc:sldMk cId="1640756714" sldId="1317"/>
            <ac:grpSpMk id="28" creationId="{C64D5DC9-901A-1CFD-DF9B-035B0937532C}"/>
          </ac:grpSpMkLst>
        </pc:grpChg>
        <pc:grpChg chg="mod">
          <ac:chgData name="塩谷 晃弘 / Akihiro Shiotani" userId="50aef054-9327-40af-9729-b525352b79f1" providerId="ADAL" clId="{C8A2631B-731B-42AD-BF53-188019AAD181}" dt="2022-09-08T04:21:35.474" v="1682" actId="1036"/>
          <ac:grpSpMkLst>
            <pc:docMk/>
            <pc:sldMk cId="1640756714" sldId="1317"/>
            <ac:grpSpMk id="35" creationId="{1658B4EB-0EB2-016A-8503-AEC56EB4B6D3}"/>
          </ac:grpSpMkLst>
        </pc:grpChg>
        <pc:picChg chg="del">
          <ac:chgData name="塩谷 晃弘 / Akihiro Shiotani" userId="50aef054-9327-40af-9729-b525352b79f1" providerId="ADAL" clId="{C8A2631B-731B-42AD-BF53-188019AAD181}" dt="2022-09-08T04:20:38.501" v="1569" actId="478"/>
          <ac:picMkLst>
            <pc:docMk/>
            <pc:sldMk cId="1640756714" sldId="1317"/>
            <ac:picMk id="9" creationId="{539280C8-7C18-B856-083F-A35651F11080}"/>
          </ac:picMkLst>
        </pc:picChg>
        <pc:cxnChg chg="mod">
          <ac:chgData name="塩谷 晃弘 / Akihiro Shiotani" userId="50aef054-9327-40af-9729-b525352b79f1" providerId="ADAL" clId="{C8A2631B-731B-42AD-BF53-188019AAD181}" dt="2022-09-08T04:21:22.075" v="1666"/>
          <ac:cxnSpMkLst>
            <pc:docMk/>
            <pc:sldMk cId="1640756714" sldId="1317"/>
            <ac:cxnSpMk id="7" creationId="{C7B6E90C-573F-253B-D0FA-90A7E2D7CE04}"/>
          </ac:cxnSpMkLst>
        </pc:cxnChg>
      </pc:sldChg>
      <pc:sldChg chg="addSp modSp new del mod">
        <pc:chgData name="塩谷 晃弘 / Akihiro Shiotani" userId="50aef054-9327-40af-9729-b525352b79f1" providerId="ADAL" clId="{C8A2631B-731B-42AD-BF53-188019AAD181}" dt="2022-09-08T08:47:13.101" v="2597" actId="47"/>
        <pc:sldMkLst>
          <pc:docMk/>
          <pc:sldMk cId="1315417844" sldId="1318"/>
        </pc:sldMkLst>
        <pc:picChg chg="add mod">
          <ac:chgData name="塩谷 晃弘 / Akihiro Shiotani" userId="50aef054-9327-40af-9729-b525352b79f1" providerId="ADAL" clId="{C8A2631B-731B-42AD-BF53-188019AAD181}" dt="2022-09-08T04:34:59.133" v="1984" actId="1076"/>
          <ac:picMkLst>
            <pc:docMk/>
            <pc:sldMk cId="1315417844" sldId="1318"/>
            <ac:picMk id="3" creationId="{3F90AC70-ED35-F969-E922-D31479BC645D}"/>
          </ac:picMkLst>
        </pc:picChg>
        <pc:picChg chg="add mod">
          <ac:chgData name="塩谷 晃弘 / Akihiro Shiotani" userId="50aef054-9327-40af-9729-b525352b79f1" providerId="ADAL" clId="{C8A2631B-731B-42AD-BF53-188019AAD181}" dt="2022-09-08T04:34:52.955" v="1980" actId="1076"/>
          <ac:picMkLst>
            <pc:docMk/>
            <pc:sldMk cId="1315417844" sldId="1318"/>
            <ac:picMk id="4" creationId="{BCBDC9CF-700B-3AE1-E711-8C1F878883E4}"/>
          </ac:picMkLst>
        </pc:picChg>
      </pc:sldChg>
      <pc:sldChg chg="addSp delSp modSp add mod ord modShow">
        <pc:chgData name="塩谷 晃弘 / Akihiro Shiotani" userId="50aef054-9327-40af-9729-b525352b79f1" providerId="ADAL" clId="{C8A2631B-731B-42AD-BF53-188019AAD181}" dt="2022-09-08T06:54:17.634" v="2540" actId="729"/>
        <pc:sldMkLst>
          <pc:docMk/>
          <pc:sldMk cId="2721377270" sldId="1319"/>
        </pc:sldMkLst>
        <pc:spChg chg="add del mod ord">
          <ac:chgData name="塩谷 晃弘 / Akihiro Shiotani" userId="50aef054-9327-40af-9729-b525352b79f1" providerId="ADAL" clId="{C8A2631B-731B-42AD-BF53-188019AAD181}" dt="2022-09-08T04:44:17.570" v="2058" actId="478"/>
          <ac:spMkLst>
            <pc:docMk/>
            <pc:sldMk cId="2721377270" sldId="1319"/>
            <ac:spMk id="3" creationId="{88F37E7D-7D5F-9A94-B192-028382263C36}"/>
          </ac:spMkLst>
        </pc:spChg>
        <pc:spChg chg="add del mod ord">
          <ac:chgData name="塩谷 晃弘 / Akihiro Shiotani" userId="50aef054-9327-40af-9729-b525352b79f1" providerId="ADAL" clId="{C8A2631B-731B-42AD-BF53-188019AAD181}" dt="2022-09-08T04:44:17.570" v="2058" actId="478"/>
          <ac:spMkLst>
            <pc:docMk/>
            <pc:sldMk cId="2721377270" sldId="1319"/>
            <ac:spMk id="4" creationId="{EABF363D-78AA-355F-7CBD-D8451522A1ED}"/>
          </ac:spMkLst>
        </pc:spChg>
        <pc:spChg chg="mod">
          <ac:chgData name="塩谷 晃弘 / Akihiro Shiotani" userId="50aef054-9327-40af-9729-b525352b79f1" providerId="ADAL" clId="{C8A2631B-731B-42AD-BF53-188019AAD181}" dt="2022-09-08T04:42:51.901" v="2037"/>
          <ac:spMkLst>
            <pc:docMk/>
            <pc:sldMk cId="2721377270" sldId="1319"/>
            <ac:spMk id="5" creationId="{62559C67-1DFB-D848-4565-E2A8F0EC4B58}"/>
          </ac:spMkLst>
        </pc:spChg>
        <pc:spChg chg="mod">
          <ac:chgData name="塩谷 晃弘 / Akihiro Shiotani" userId="50aef054-9327-40af-9729-b525352b79f1" providerId="ADAL" clId="{C8A2631B-731B-42AD-BF53-188019AAD181}" dt="2022-09-08T04:43:20.520" v="2041"/>
          <ac:spMkLst>
            <pc:docMk/>
            <pc:sldMk cId="2721377270" sldId="1319"/>
            <ac:spMk id="6" creationId="{E2C3A466-BA9A-7634-AEA0-F0B083DDD5BD}"/>
          </ac:spMkLst>
        </pc:spChg>
        <pc:spChg chg="add mod">
          <ac:chgData name="塩谷 晃弘 / Akihiro Shiotani" userId="50aef054-9327-40af-9729-b525352b79f1" providerId="ADAL" clId="{C8A2631B-731B-42AD-BF53-188019AAD181}" dt="2022-09-08T05:04:30.521" v="2145" actId="1037"/>
          <ac:spMkLst>
            <pc:docMk/>
            <pc:sldMk cId="2721377270" sldId="1319"/>
            <ac:spMk id="7" creationId="{CFC01B01-B583-287D-AEA4-1373CA3525DF}"/>
          </ac:spMkLst>
        </pc:spChg>
        <pc:spChg chg="add mod ord">
          <ac:chgData name="塩谷 晃弘 / Akihiro Shiotani" userId="50aef054-9327-40af-9729-b525352b79f1" providerId="ADAL" clId="{C8A2631B-731B-42AD-BF53-188019AAD181}" dt="2022-09-08T05:05:55.522" v="2180" actId="1076"/>
          <ac:spMkLst>
            <pc:docMk/>
            <pc:sldMk cId="2721377270" sldId="1319"/>
            <ac:spMk id="8" creationId="{8193F2F9-9DD0-3F7F-C0D6-E2F480D604AB}"/>
          </ac:spMkLst>
        </pc:spChg>
        <pc:spChg chg="add del mod">
          <ac:chgData name="塩谷 晃弘 / Akihiro Shiotani" userId="50aef054-9327-40af-9729-b525352b79f1" providerId="ADAL" clId="{C8A2631B-731B-42AD-BF53-188019AAD181}" dt="2022-09-08T04:48:03.579" v="2105" actId="478"/>
          <ac:spMkLst>
            <pc:docMk/>
            <pc:sldMk cId="2721377270" sldId="1319"/>
            <ac:spMk id="9" creationId="{6021B83D-E2E7-71E7-01AF-E8EBB80312A5}"/>
          </ac:spMkLst>
        </pc:spChg>
        <pc:spChg chg="add del mod">
          <ac:chgData name="塩谷 晃弘 / Akihiro Shiotani" userId="50aef054-9327-40af-9729-b525352b79f1" providerId="ADAL" clId="{C8A2631B-731B-42AD-BF53-188019AAD181}" dt="2022-09-08T04:48:04.555" v="2106" actId="478"/>
          <ac:spMkLst>
            <pc:docMk/>
            <pc:sldMk cId="2721377270" sldId="1319"/>
            <ac:spMk id="10" creationId="{45FE4386-064C-63DF-757D-D1795C59604E}"/>
          </ac:spMkLst>
        </pc:spChg>
        <pc:spChg chg="add mod ord">
          <ac:chgData name="塩谷 晃弘 / Akihiro Shiotani" userId="50aef054-9327-40af-9729-b525352b79f1" providerId="ADAL" clId="{C8A2631B-731B-42AD-BF53-188019AAD181}" dt="2022-09-08T05:04:06.502" v="2141" actId="14100"/>
          <ac:spMkLst>
            <pc:docMk/>
            <pc:sldMk cId="2721377270" sldId="1319"/>
            <ac:spMk id="11" creationId="{C5C011C1-A6EB-EDDC-4CD9-48C6D9C0C080}"/>
          </ac:spMkLst>
        </pc:spChg>
        <pc:spChg chg="add mod">
          <ac:chgData name="塩谷 晃弘 / Akihiro Shiotani" userId="50aef054-9327-40af-9729-b525352b79f1" providerId="ADAL" clId="{C8A2631B-731B-42AD-BF53-188019AAD181}" dt="2022-09-08T05:04:48.521" v="2161" actId="1076"/>
          <ac:spMkLst>
            <pc:docMk/>
            <pc:sldMk cId="2721377270" sldId="1319"/>
            <ac:spMk id="12" creationId="{1E128B5B-A4B8-51B2-8C91-8AF8B4B56864}"/>
          </ac:spMkLst>
        </pc:spChg>
        <pc:spChg chg="add del mod">
          <ac:chgData name="塩谷 晃弘 / Akihiro Shiotani" userId="50aef054-9327-40af-9729-b525352b79f1" providerId="ADAL" clId="{C8A2631B-731B-42AD-BF53-188019AAD181}" dt="2022-09-08T04:49:06.714" v="2117" actId="478"/>
          <ac:spMkLst>
            <pc:docMk/>
            <pc:sldMk cId="2721377270" sldId="1319"/>
            <ac:spMk id="13" creationId="{BC7D828C-602C-2284-ED2B-AD0788FEE2DC}"/>
          </ac:spMkLst>
        </pc:spChg>
        <pc:spChg chg="add mod">
          <ac:chgData name="塩谷 晃弘 / Akihiro Shiotani" userId="50aef054-9327-40af-9729-b525352b79f1" providerId="ADAL" clId="{C8A2631B-731B-42AD-BF53-188019AAD181}" dt="2022-09-08T05:04:30.521" v="2145" actId="1037"/>
          <ac:spMkLst>
            <pc:docMk/>
            <pc:sldMk cId="2721377270" sldId="1319"/>
            <ac:spMk id="14" creationId="{AE92F030-D941-72EB-49CD-69FD67C653D5}"/>
          </ac:spMkLst>
        </pc:spChg>
        <pc:spChg chg="add mod">
          <ac:chgData name="塩谷 晃弘 / Akihiro Shiotani" userId="50aef054-9327-40af-9729-b525352b79f1" providerId="ADAL" clId="{C8A2631B-731B-42AD-BF53-188019AAD181}" dt="2022-09-08T05:03:07.458" v="2134" actId="12789"/>
          <ac:spMkLst>
            <pc:docMk/>
            <pc:sldMk cId="2721377270" sldId="1319"/>
            <ac:spMk id="15" creationId="{A60FF0AA-22EE-E944-2C1F-FCAA46483883}"/>
          </ac:spMkLst>
        </pc:spChg>
        <pc:spChg chg="add mod">
          <ac:chgData name="塩谷 晃弘 / Akihiro Shiotani" userId="50aef054-9327-40af-9729-b525352b79f1" providerId="ADAL" clId="{C8A2631B-731B-42AD-BF53-188019AAD181}" dt="2022-09-08T05:03:07.458" v="2134" actId="12789"/>
          <ac:spMkLst>
            <pc:docMk/>
            <pc:sldMk cId="2721377270" sldId="1319"/>
            <ac:spMk id="16" creationId="{82B0FD59-2DAD-88D4-7846-59DFDA2315FC}"/>
          </ac:spMkLst>
        </pc:spChg>
        <pc:spChg chg="add mod ord">
          <ac:chgData name="塩谷 晃弘 / Akihiro Shiotani" userId="50aef054-9327-40af-9729-b525352b79f1" providerId="ADAL" clId="{C8A2631B-731B-42AD-BF53-188019AAD181}" dt="2022-09-08T05:05:55.522" v="2180" actId="1076"/>
          <ac:spMkLst>
            <pc:docMk/>
            <pc:sldMk cId="2721377270" sldId="1319"/>
            <ac:spMk id="17" creationId="{6A904F85-4C84-77E8-E642-0C2B149B8508}"/>
          </ac:spMkLst>
        </pc:spChg>
        <pc:spChg chg="add mod ord">
          <ac:chgData name="塩谷 晃弘 / Akihiro Shiotani" userId="50aef054-9327-40af-9729-b525352b79f1" providerId="ADAL" clId="{C8A2631B-731B-42AD-BF53-188019AAD181}" dt="2022-09-08T05:05:55.522" v="2180" actId="1076"/>
          <ac:spMkLst>
            <pc:docMk/>
            <pc:sldMk cId="2721377270" sldId="1319"/>
            <ac:spMk id="18" creationId="{4970CBBC-9018-CB29-C86F-953026D005E0}"/>
          </ac:spMkLst>
        </pc:spChg>
        <pc:spChg chg="add mod ord">
          <ac:chgData name="塩谷 晃弘 / Akihiro Shiotani" userId="50aef054-9327-40af-9729-b525352b79f1" providerId="ADAL" clId="{C8A2631B-731B-42AD-BF53-188019AAD181}" dt="2022-09-08T05:05:55.522" v="2180" actId="1076"/>
          <ac:spMkLst>
            <pc:docMk/>
            <pc:sldMk cId="2721377270" sldId="1319"/>
            <ac:spMk id="19" creationId="{CCF020BE-46DE-ED2D-80CB-3488B7349EB2}"/>
          </ac:spMkLst>
        </pc:spChg>
        <pc:spChg chg="add mod ord">
          <ac:chgData name="塩谷 晃弘 / Akihiro Shiotani" userId="50aef054-9327-40af-9729-b525352b79f1" providerId="ADAL" clId="{C8A2631B-731B-42AD-BF53-188019AAD181}" dt="2022-09-08T05:05:55.522" v="2180" actId="1076"/>
          <ac:spMkLst>
            <pc:docMk/>
            <pc:sldMk cId="2721377270" sldId="1319"/>
            <ac:spMk id="20" creationId="{D884AD28-67DF-D398-081D-C4C713F58214}"/>
          </ac:spMkLst>
        </pc:spChg>
        <pc:spChg chg="add mod ord">
          <ac:chgData name="塩谷 晃弘 / Akihiro Shiotani" userId="50aef054-9327-40af-9729-b525352b79f1" providerId="ADAL" clId="{C8A2631B-731B-42AD-BF53-188019AAD181}" dt="2022-09-08T05:05:55.522" v="2180" actId="1076"/>
          <ac:spMkLst>
            <pc:docMk/>
            <pc:sldMk cId="2721377270" sldId="1319"/>
            <ac:spMk id="21" creationId="{F929683A-15A1-756F-4BB1-0D3621846BC7}"/>
          </ac:spMkLst>
        </pc:spChg>
        <pc:spChg chg="add mod ord">
          <ac:chgData name="塩谷 晃弘 / Akihiro Shiotani" userId="50aef054-9327-40af-9729-b525352b79f1" providerId="ADAL" clId="{C8A2631B-731B-42AD-BF53-188019AAD181}" dt="2022-09-08T05:05:55.522" v="2180" actId="1076"/>
          <ac:spMkLst>
            <pc:docMk/>
            <pc:sldMk cId="2721377270" sldId="1319"/>
            <ac:spMk id="22" creationId="{52400A8C-E20A-90F5-70DC-2A1499C70C16}"/>
          </ac:spMkLst>
        </pc:spChg>
        <pc:spChg chg="del">
          <ac:chgData name="塩谷 晃弘 / Akihiro Shiotani" userId="50aef054-9327-40af-9729-b525352b79f1" providerId="ADAL" clId="{C8A2631B-731B-42AD-BF53-188019AAD181}" dt="2022-09-08T04:38:05.957" v="1986" actId="478"/>
          <ac:spMkLst>
            <pc:docMk/>
            <pc:sldMk cId="2721377270" sldId="1319"/>
            <ac:spMk id="24" creationId="{5233AFDC-A7AE-A3C0-69D7-2EA1D66124F2}"/>
          </ac:spMkLst>
        </pc:spChg>
        <pc:spChg chg="del">
          <ac:chgData name="塩谷 晃弘 / Akihiro Shiotani" userId="50aef054-9327-40af-9729-b525352b79f1" providerId="ADAL" clId="{C8A2631B-731B-42AD-BF53-188019AAD181}" dt="2022-09-08T04:38:05.957" v="1986" actId="478"/>
          <ac:spMkLst>
            <pc:docMk/>
            <pc:sldMk cId="2721377270" sldId="1319"/>
            <ac:spMk id="25" creationId="{E7959A1A-C9E7-8EE4-A6F1-6DE5E334A336}"/>
          </ac:spMkLst>
        </pc:spChg>
        <pc:spChg chg="del">
          <ac:chgData name="塩谷 晃弘 / Akihiro Shiotani" userId="50aef054-9327-40af-9729-b525352b79f1" providerId="ADAL" clId="{C8A2631B-731B-42AD-BF53-188019AAD181}" dt="2022-09-08T04:38:05.957" v="1986" actId="478"/>
          <ac:spMkLst>
            <pc:docMk/>
            <pc:sldMk cId="2721377270" sldId="1319"/>
            <ac:spMk id="26" creationId="{01B5D4C5-C73A-BEDE-638F-57B6E0B3CB93}"/>
          </ac:spMkLst>
        </pc:spChg>
        <pc:spChg chg="del">
          <ac:chgData name="塩谷 晃弘 / Akihiro Shiotani" userId="50aef054-9327-40af-9729-b525352b79f1" providerId="ADAL" clId="{C8A2631B-731B-42AD-BF53-188019AAD181}" dt="2022-09-08T04:38:05.957" v="1986" actId="478"/>
          <ac:spMkLst>
            <pc:docMk/>
            <pc:sldMk cId="2721377270" sldId="1319"/>
            <ac:spMk id="27" creationId="{3088A422-C743-3A45-1559-F43AC5851B50}"/>
          </ac:spMkLst>
        </pc:spChg>
        <pc:spChg chg="add mod ord">
          <ac:chgData name="塩谷 晃弘 / Akihiro Shiotani" userId="50aef054-9327-40af-9729-b525352b79f1" providerId="ADAL" clId="{C8A2631B-731B-42AD-BF53-188019AAD181}" dt="2022-09-08T05:05:55.522" v="2180" actId="1076"/>
          <ac:spMkLst>
            <pc:docMk/>
            <pc:sldMk cId="2721377270" sldId="1319"/>
            <ac:spMk id="28" creationId="{5D2EA80B-9093-C578-BBF9-FB685449460C}"/>
          </ac:spMkLst>
        </pc:spChg>
        <pc:spChg chg="add mod ord">
          <ac:chgData name="塩谷 晃弘 / Akihiro Shiotani" userId="50aef054-9327-40af-9729-b525352b79f1" providerId="ADAL" clId="{C8A2631B-731B-42AD-BF53-188019AAD181}" dt="2022-09-08T05:05:55.522" v="2180" actId="1076"/>
          <ac:spMkLst>
            <pc:docMk/>
            <pc:sldMk cId="2721377270" sldId="1319"/>
            <ac:spMk id="29" creationId="{E36D61C7-C0B9-0910-E179-C6C46C510951}"/>
          </ac:spMkLst>
        </pc:spChg>
        <pc:spChg chg="del">
          <ac:chgData name="塩谷 晃弘 / Akihiro Shiotani" userId="50aef054-9327-40af-9729-b525352b79f1" providerId="ADAL" clId="{C8A2631B-731B-42AD-BF53-188019AAD181}" dt="2022-09-08T04:38:05.957" v="1986" actId="478"/>
          <ac:spMkLst>
            <pc:docMk/>
            <pc:sldMk cId="2721377270" sldId="1319"/>
            <ac:spMk id="30" creationId="{92DC8F6F-D536-A257-CBF7-68F6B9546E6F}"/>
          </ac:spMkLst>
        </pc:spChg>
        <pc:spChg chg="add mod ord">
          <ac:chgData name="塩谷 晃弘 / Akihiro Shiotani" userId="50aef054-9327-40af-9729-b525352b79f1" providerId="ADAL" clId="{C8A2631B-731B-42AD-BF53-188019AAD181}" dt="2022-09-08T05:05:55.522" v="2180" actId="1076"/>
          <ac:spMkLst>
            <pc:docMk/>
            <pc:sldMk cId="2721377270" sldId="1319"/>
            <ac:spMk id="31" creationId="{35492047-6EA4-EE5C-1632-CD0BF7092E12}"/>
          </ac:spMkLst>
        </pc:spChg>
        <pc:spChg chg="add mod ord">
          <ac:chgData name="塩谷 晃弘 / Akihiro Shiotani" userId="50aef054-9327-40af-9729-b525352b79f1" providerId="ADAL" clId="{C8A2631B-731B-42AD-BF53-188019AAD181}" dt="2022-09-08T05:05:55.522" v="2180" actId="1076"/>
          <ac:spMkLst>
            <pc:docMk/>
            <pc:sldMk cId="2721377270" sldId="1319"/>
            <ac:spMk id="32" creationId="{8B6C715C-DF7D-1F59-3E7C-27B10495FEF8}"/>
          </ac:spMkLst>
        </pc:spChg>
        <pc:spChg chg="del">
          <ac:chgData name="塩谷 晃弘 / Akihiro Shiotani" userId="50aef054-9327-40af-9729-b525352b79f1" providerId="ADAL" clId="{C8A2631B-731B-42AD-BF53-188019AAD181}" dt="2022-09-08T04:38:05.957" v="1986" actId="478"/>
          <ac:spMkLst>
            <pc:docMk/>
            <pc:sldMk cId="2721377270" sldId="1319"/>
            <ac:spMk id="33" creationId="{1A521EB3-BCCB-1C55-CA0C-DDD3E0D3F076}"/>
          </ac:spMkLst>
        </pc:spChg>
        <pc:spChg chg="del">
          <ac:chgData name="塩谷 晃弘 / Akihiro Shiotani" userId="50aef054-9327-40af-9729-b525352b79f1" providerId="ADAL" clId="{C8A2631B-731B-42AD-BF53-188019AAD181}" dt="2022-09-08T04:38:05.957" v="1986" actId="478"/>
          <ac:spMkLst>
            <pc:docMk/>
            <pc:sldMk cId="2721377270" sldId="1319"/>
            <ac:spMk id="34" creationId="{7C3BBC9A-4C31-536E-5C09-AAE534291489}"/>
          </ac:spMkLst>
        </pc:spChg>
        <pc:spChg chg="add mod ord">
          <ac:chgData name="塩谷 晃弘 / Akihiro Shiotani" userId="50aef054-9327-40af-9729-b525352b79f1" providerId="ADAL" clId="{C8A2631B-731B-42AD-BF53-188019AAD181}" dt="2022-09-08T05:05:55.522" v="2180" actId="1076"/>
          <ac:spMkLst>
            <pc:docMk/>
            <pc:sldMk cId="2721377270" sldId="1319"/>
            <ac:spMk id="35" creationId="{3C4B34E0-2F74-C209-AE39-B1F13914F44C}"/>
          </ac:spMkLst>
        </pc:spChg>
        <pc:spChg chg="add mod ord">
          <ac:chgData name="塩谷 晃弘 / Akihiro Shiotani" userId="50aef054-9327-40af-9729-b525352b79f1" providerId="ADAL" clId="{C8A2631B-731B-42AD-BF53-188019AAD181}" dt="2022-09-08T05:05:55.522" v="2180" actId="1076"/>
          <ac:spMkLst>
            <pc:docMk/>
            <pc:sldMk cId="2721377270" sldId="1319"/>
            <ac:spMk id="36" creationId="{881796C9-8ACB-48A9-8729-938E6AB1F6FC}"/>
          </ac:spMkLst>
        </pc:spChg>
        <pc:spChg chg="add mod ord">
          <ac:chgData name="塩谷 晃弘 / Akihiro Shiotani" userId="50aef054-9327-40af-9729-b525352b79f1" providerId="ADAL" clId="{C8A2631B-731B-42AD-BF53-188019AAD181}" dt="2022-09-08T05:05:55.522" v="2180" actId="1076"/>
          <ac:spMkLst>
            <pc:docMk/>
            <pc:sldMk cId="2721377270" sldId="1319"/>
            <ac:spMk id="37" creationId="{B062936A-113A-32CE-4978-B06E108E7738}"/>
          </ac:spMkLst>
        </pc:spChg>
        <pc:spChg chg="add mod ord">
          <ac:chgData name="塩谷 晃弘 / Akihiro Shiotani" userId="50aef054-9327-40af-9729-b525352b79f1" providerId="ADAL" clId="{C8A2631B-731B-42AD-BF53-188019AAD181}" dt="2022-09-08T05:05:55.522" v="2180" actId="1076"/>
          <ac:spMkLst>
            <pc:docMk/>
            <pc:sldMk cId="2721377270" sldId="1319"/>
            <ac:spMk id="38" creationId="{EB1E9144-404D-0503-B4D3-522049C63E8C}"/>
          </ac:spMkLst>
        </pc:spChg>
        <pc:spChg chg="del">
          <ac:chgData name="塩谷 晃弘 / Akihiro Shiotani" userId="50aef054-9327-40af-9729-b525352b79f1" providerId="ADAL" clId="{C8A2631B-731B-42AD-BF53-188019AAD181}" dt="2022-09-08T04:38:05.957" v="1986" actId="478"/>
          <ac:spMkLst>
            <pc:docMk/>
            <pc:sldMk cId="2721377270" sldId="1319"/>
            <ac:spMk id="39" creationId="{DB3D1B90-F5B8-D922-7501-4C012E074BB2}"/>
          </ac:spMkLst>
        </pc:spChg>
        <pc:spChg chg="del">
          <ac:chgData name="塩谷 晃弘 / Akihiro Shiotani" userId="50aef054-9327-40af-9729-b525352b79f1" providerId="ADAL" clId="{C8A2631B-731B-42AD-BF53-188019AAD181}" dt="2022-09-08T04:38:05.957" v="1986" actId="478"/>
          <ac:spMkLst>
            <pc:docMk/>
            <pc:sldMk cId="2721377270" sldId="1319"/>
            <ac:spMk id="40" creationId="{DB85AF31-8AC0-CD8F-D42A-3DDB2040000E}"/>
          </ac:spMkLst>
        </pc:spChg>
        <pc:spChg chg="del">
          <ac:chgData name="塩谷 晃弘 / Akihiro Shiotani" userId="50aef054-9327-40af-9729-b525352b79f1" providerId="ADAL" clId="{C8A2631B-731B-42AD-BF53-188019AAD181}" dt="2022-09-08T04:38:05.957" v="1986" actId="478"/>
          <ac:spMkLst>
            <pc:docMk/>
            <pc:sldMk cId="2721377270" sldId="1319"/>
            <ac:spMk id="41" creationId="{1DB416EC-101E-07DF-BE55-3462F6834593}"/>
          </ac:spMkLst>
        </pc:spChg>
        <pc:spChg chg="del">
          <ac:chgData name="塩谷 晃弘 / Akihiro Shiotani" userId="50aef054-9327-40af-9729-b525352b79f1" providerId="ADAL" clId="{C8A2631B-731B-42AD-BF53-188019AAD181}" dt="2022-09-08T04:38:05.957" v="1986" actId="478"/>
          <ac:spMkLst>
            <pc:docMk/>
            <pc:sldMk cId="2721377270" sldId="1319"/>
            <ac:spMk id="42" creationId="{4009AC86-9AF2-DB03-EC0E-E6D12B99AFDF}"/>
          </ac:spMkLst>
        </pc:spChg>
        <pc:spChg chg="del">
          <ac:chgData name="塩谷 晃弘 / Akihiro Shiotani" userId="50aef054-9327-40af-9729-b525352b79f1" providerId="ADAL" clId="{C8A2631B-731B-42AD-BF53-188019AAD181}" dt="2022-09-08T04:38:05.957" v="1986" actId="478"/>
          <ac:spMkLst>
            <pc:docMk/>
            <pc:sldMk cId="2721377270" sldId="1319"/>
            <ac:spMk id="43" creationId="{D9EEEA8C-4F77-4EA2-7051-3E5224A783E3}"/>
          </ac:spMkLst>
        </pc:spChg>
        <pc:spChg chg="add mod ord">
          <ac:chgData name="塩谷 晃弘 / Akihiro Shiotani" userId="50aef054-9327-40af-9729-b525352b79f1" providerId="ADAL" clId="{C8A2631B-731B-42AD-BF53-188019AAD181}" dt="2022-09-08T05:05:55.522" v="2180" actId="1076"/>
          <ac:spMkLst>
            <pc:docMk/>
            <pc:sldMk cId="2721377270" sldId="1319"/>
            <ac:spMk id="44" creationId="{C38B39AE-1F4F-038D-7B1E-F22DA2ADB2BB}"/>
          </ac:spMkLst>
        </pc:spChg>
        <pc:spChg chg="add mod ord">
          <ac:chgData name="塩谷 晃弘 / Akihiro Shiotani" userId="50aef054-9327-40af-9729-b525352b79f1" providerId="ADAL" clId="{C8A2631B-731B-42AD-BF53-188019AAD181}" dt="2022-09-08T05:05:55.522" v="2180" actId="1076"/>
          <ac:spMkLst>
            <pc:docMk/>
            <pc:sldMk cId="2721377270" sldId="1319"/>
            <ac:spMk id="45" creationId="{D3262557-BAD2-F929-9D84-7A41A6024296}"/>
          </ac:spMkLst>
        </pc:spChg>
        <pc:spChg chg="add mod ord">
          <ac:chgData name="塩谷 晃弘 / Akihiro Shiotani" userId="50aef054-9327-40af-9729-b525352b79f1" providerId="ADAL" clId="{C8A2631B-731B-42AD-BF53-188019AAD181}" dt="2022-09-08T05:05:55.522" v="2180" actId="1076"/>
          <ac:spMkLst>
            <pc:docMk/>
            <pc:sldMk cId="2721377270" sldId="1319"/>
            <ac:spMk id="46" creationId="{C5330D73-8696-F49E-2ABC-C45396223D4F}"/>
          </ac:spMkLst>
        </pc:spChg>
        <pc:spChg chg="add mod">
          <ac:chgData name="塩谷 晃弘 / Akihiro Shiotani" userId="50aef054-9327-40af-9729-b525352b79f1" providerId="ADAL" clId="{C8A2631B-731B-42AD-BF53-188019AAD181}" dt="2022-09-08T05:13:47.729" v="2305" actId="1076"/>
          <ac:spMkLst>
            <pc:docMk/>
            <pc:sldMk cId="2721377270" sldId="1319"/>
            <ac:spMk id="47" creationId="{9108624F-B675-D75D-53C4-44EE0D4AD543}"/>
          </ac:spMkLst>
        </pc:spChg>
        <pc:spChg chg="add mod ord">
          <ac:chgData name="塩谷 晃弘 / Akihiro Shiotani" userId="50aef054-9327-40af-9729-b525352b79f1" providerId="ADAL" clId="{C8A2631B-731B-42AD-BF53-188019AAD181}" dt="2022-09-08T05:13:47.729" v="2305" actId="1076"/>
          <ac:spMkLst>
            <pc:docMk/>
            <pc:sldMk cId="2721377270" sldId="1319"/>
            <ac:spMk id="48" creationId="{701A230A-5ABF-83B5-58BB-B0B04837657B}"/>
          </ac:spMkLst>
        </pc:spChg>
        <pc:spChg chg="mod">
          <ac:chgData name="塩谷 晃弘 / Akihiro Shiotani" userId="50aef054-9327-40af-9729-b525352b79f1" providerId="ADAL" clId="{C8A2631B-731B-42AD-BF53-188019AAD181}" dt="2022-09-08T05:14:00.128" v="2336" actId="20577"/>
          <ac:spMkLst>
            <pc:docMk/>
            <pc:sldMk cId="2721377270" sldId="1319"/>
            <ac:spMk id="71" creationId="{3D52BF7E-0D7E-51AD-6431-2BCF1787C21F}"/>
          </ac:spMkLst>
        </pc:spChg>
        <pc:picChg chg="del">
          <ac:chgData name="塩谷 晃弘 / Akihiro Shiotani" userId="50aef054-9327-40af-9729-b525352b79f1" providerId="ADAL" clId="{C8A2631B-731B-42AD-BF53-188019AAD181}" dt="2022-09-08T04:38:05.957" v="1986" actId="478"/>
          <ac:picMkLst>
            <pc:docMk/>
            <pc:sldMk cId="2721377270" sldId="1319"/>
            <ac:picMk id="23" creationId="{00028B2F-7185-C419-133B-61D8DFB8F228}"/>
          </ac:picMkLst>
        </pc:picChg>
        <pc:cxnChg chg="add del mod">
          <ac:chgData name="塩谷 晃弘 / Akihiro Shiotani" userId="50aef054-9327-40af-9729-b525352b79f1" providerId="ADAL" clId="{C8A2631B-731B-42AD-BF53-188019AAD181}" dt="2022-09-08T05:08:41.727" v="2206" actId="478"/>
          <ac:cxnSpMkLst>
            <pc:docMk/>
            <pc:sldMk cId="2721377270" sldId="1319"/>
            <ac:cxnSpMk id="50" creationId="{4830D3E3-4C70-1286-55F8-0C0C12C17391}"/>
          </ac:cxnSpMkLst>
        </pc:cxnChg>
        <pc:cxnChg chg="add mod">
          <ac:chgData name="塩谷 晃弘 / Akihiro Shiotani" userId="50aef054-9327-40af-9729-b525352b79f1" providerId="ADAL" clId="{C8A2631B-731B-42AD-BF53-188019AAD181}" dt="2022-09-08T05:13:34.978" v="2298" actId="692"/>
          <ac:cxnSpMkLst>
            <pc:docMk/>
            <pc:sldMk cId="2721377270" sldId="1319"/>
            <ac:cxnSpMk id="52" creationId="{482FC753-734A-1866-1A7B-E1B902999689}"/>
          </ac:cxnSpMkLst>
        </pc:cxnChg>
        <pc:cxnChg chg="add mod">
          <ac:chgData name="塩谷 晃弘 / Akihiro Shiotani" userId="50aef054-9327-40af-9729-b525352b79f1" providerId="ADAL" clId="{C8A2631B-731B-42AD-BF53-188019AAD181}" dt="2022-09-08T05:53:55.194" v="2354" actId="1037"/>
          <ac:cxnSpMkLst>
            <pc:docMk/>
            <pc:sldMk cId="2721377270" sldId="1319"/>
            <ac:cxnSpMk id="54" creationId="{5E6AA00E-ED23-44E3-F84C-2CEA49292F63}"/>
          </ac:cxnSpMkLst>
        </pc:cxnChg>
        <pc:cxnChg chg="add mod">
          <ac:chgData name="塩谷 晃弘 / Akihiro Shiotani" userId="50aef054-9327-40af-9729-b525352b79f1" providerId="ADAL" clId="{C8A2631B-731B-42AD-BF53-188019AAD181}" dt="2022-09-08T05:13:34.978" v="2298" actId="692"/>
          <ac:cxnSpMkLst>
            <pc:docMk/>
            <pc:sldMk cId="2721377270" sldId="1319"/>
            <ac:cxnSpMk id="56" creationId="{15DEFD9E-D72E-9A3B-0E6C-F4CE0FD222F1}"/>
          </ac:cxnSpMkLst>
        </pc:cxnChg>
        <pc:cxnChg chg="add mod">
          <ac:chgData name="塩谷 晃弘 / Akihiro Shiotani" userId="50aef054-9327-40af-9729-b525352b79f1" providerId="ADAL" clId="{C8A2631B-731B-42AD-BF53-188019AAD181}" dt="2022-09-08T05:13:39.496" v="2304" actId="692"/>
          <ac:cxnSpMkLst>
            <pc:docMk/>
            <pc:sldMk cId="2721377270" sldId="1319"/>
            <ac:cxnSpMk id="57" creationId="{ED3D2CF0-2714-A194-12FB-8B67C80D73A7}"/>
          </ac:cxnSpMkLst>
        </pc:cxnChg>
        <pc:cxnChg chg="add mod">
          <ac:chgData name="塩谷 晃弘 / Akihiro Shiotani" userId="50aef054-9327-40af-9729-b525352b79f1" providerId="ADAL" clId="{C8A2631B-731B-42AD-BF53-188019AAD181}" dt="2022-09-08T05:13:34.978" v="2298" actId="692"/>
          <ac:cxnSpMkLst>
            <pc:docMk/>
            <pc:sldMk cId="2721377270" sldId="1319"/>
            <ac:cxnSpMk id="58" creationId="{A3895760-FD8E-7E80-66B1-E85BDE6D64A2}"/>
          </ac:cxnSpMkLst>
        </pc:cxnChg>
        <pc:cxnChg chg="add mod">
          <ac:chgData name="塩谷 晃弘 / Akihiro Shiotani" userId="50aef054-9327-40af-9729-b525352b79f1" providerId="ADAL" clId="{C8A2631B-731B-42AD-BF53-188019AAD181}" dt="2022-09-08T05:13:34.978" v="2298" actId="692"/>
          <ac:cxnSpMkLst>
            <pc:docMk/>
            <pc:sldMk cId="2721377270" sldId="1319"/>
            <ac:cxnSpMk id="60" creationId="{27AAFCBD-A805-F5F9-C9D0-C57E3630ED54}"/>
          </ac:cxnSpMkLst>
        </pc:cxnChg>
        <pc:cxnChg chg="add mod">
          <ac:chgData name="塩谷 晃弘 / Akihiro Shiotani" userId="50aef054-9327-40af-9729-b525352b79f1" providerId="ADAL" clId="{C8A2631B-731B-42AD-BF53-188019AAD181}" dt="2022-09-08T05:13:34.978" v="2298" actId="692"/>
          <ac:cxnSpMkLst>
            <pc:docMk/>
            <pc:sldMk cId="2721377270" sldId="1319"/>
            <ac:cxnSpMk id="61" creationId="{91278474-60A6-8C8C-DE3E-82D76D10ED3B}"/>
          </ac:cxnSpMkLst>
        </pc:cxnChg>
        <pc:cxnChg chg="add del mod">
          <ac:chgData name="塩谷 晃弘 / Akihiro Shiotani" userId="50aef054-9327-40af-9729-b525352b79f1" providerId="ADAL" clId="{C8A2631B-731B-42AD-BF53-188019AAD181}" dt="2022-09-08T05:12:19.695" v="2267" actId="1036"/>
          <ac:cxnSpMkLst>
            <pc:docMk/>
            <pc:sldMk cId="2721377270" sldId="1319"/>
            <ac:cxnSpMk id="62" creationId="{0A01E85E-9AFE-72FD-3B67-EC08080B6CFC}"/>
          </ac:cxnSpMkLst>
        </pc:cxnChg>
        <pc:cxnChg chg="add del mod">
          <ac:chgData name="塩谷 晃弘 / Akihiro Shiotani" userId="50aef054-9327-40af-9729-b525352b79f1" providerId="ADAL" clId="{C8A2631B-731B-42AD-BF53-188019AAD181}" dt="2022-09-08T05:11:00.775" v="2240" actId="478"/>
          <ac:cxnSpMkLst>
            <pc:docMk/>
            <pc:sldMk cId="2721377270" sldId="1319"/>
            <ac:cxnSpMk id="74" creationId="{A5906131-776E-DC62-339B-EF68225720B2}"/>
          </ac:cxnSpMkLst>
        </pc:cxnChg>
        <pc:cxnChg chg="add mod">
          <ac:chgData name="塩谷 晃弘 / Akihiro Shiotani" userId="50aef054-9327-40af-9729-b525352b79f1" providerId="ADAL" clId="{C8A2631B-731B-42AD-BF53-188019AAD181}" dt="2022-09-08T05:12:19.695" v="2267" actId="1036"/>
          <ac:cxnSpMkLst>
            <pc:docMk/>
            <pc:sldMk cId="2721377270" sldId="1319"/>
            <ac:cxnSpMk id="79" creationId="{C037D956-9A71-BF63-0160-9CB6B0EA8CB7}"/>
          </ac:cxnSpMkLst>
        </pc:cxnChg>
        <pc:cxnChg chg="add mod">
          <ac:chgData name="塩谷 晃弘 / Akihiro Shiotani" userId="50aef054-9327-40af-9729-b525352b79f1" providerId="ADAL" clId="{C8A2631B-731B-42AD-BF53-188019AAD181}" dt="2022-09-08T05:12:19.695" v="2267" actId="1036"/>
          <ac:cxnSpMkLst>
            <pc:docMk/>
            <pc:sldMk cId="2721377270" sldId="1319"/>
            <ac:cxnSpMk id="80" creationId="{6510E76C-6A26-70DC-E68E-59CBD8459CAD}"/>
          </ac:cxnSpMkLst>
        </pc:cxnChg>
        <pc:cxnChg chg="add mod">
          <ac:chgData name="塩谷 晃弘 / Akihiro Shiotani" userId="50aef054-9327-40af-9729-b525352b79f1" providerId="ADAL" clId="{C8A2631B-731B-42AD-BF53-188019AAD181}" dt="2022-09-08T05:13:47.729" v="2305" actId="1076"/>
          <ac:cxnSpMkLst>
            <pc:docMk/>
            <pc:sldMk cId="2721377270" sldId="1319"/>
            <ac:cxnSpMk id="81" creationId="{FE0F697F-6127-4DE3-A8BE-33E3F1B00676}"/>
          </ac:cxnSpMkLst>
        </pc:cxnChg>
        <pc:cxnChg chg="add mod">
          <ac:chgData name="塩谷 晃弘 / Akihiro Shiotani" userId="50aef054-9327-40af-9729-b525352b79f1" providerId="ADAL" clId="{C8A2631B-731B-42AD-BF53-188019AAD181}" dt="2022-09-08T05:13:47.729" v="2305" actId="1076"/>
          <ac:cxnSpMkLst>
            <pc:docMk/>
            <pc:sldMk cId="2721377270" sldId="1319"/>
            <ac:cxnSpMk id="84" creationId="{1B455DB1-5C68-815E-D535-D0430526A894}"/>
          </ac:cxnSpMkLst>
        </pc:cxnChg>
      </pc:sldChg>
      <pc:sldChg chg="addSp delSp modSp new mod modAnim">
        <pc:chgData name="塩谷 晃弘 / Akihiro Shiotani" userId="50aef054-9327-40af-9729-b525352b79f1" providerId="ADAL" clId="{C8A2631B-731B-42AD-BF53-188019AAD181}" dt="2022-09-09T04:49:19.239" v="9842" actId="1076"/>
        <pc:sldMkLst>
          <pc:docMk/>
          <pc:sldMk cId="1147703105" sldId="1320"/>
        </pc:sldMkLst>
        <pc:spChg chg="add mod">
          <ac:chgData name="塩谷 晃弘 / Akihiro Shiotani" userId="50aef054-9327-40af-9729-b525352b79f1" providerId="ADAL" clId="{C8A2631B-731B-42AD-BF53-188019AAD181}" dt="2022-09-09T04:47:54.692" v="9813" actId="1076"/>
          <ac:spMkLst>
            <pc:docMk/>
            <pc:sldMk cId="1147703105" sldId="1320"/>
            <ac:spMk id="2" creationId="{01EB00AB-4A60-4037-7720-5C6C69706287}"/>
          </ac:spMkLst>
        </pc:spChg>
        <pc:spChg chg="del mod">
          <ac:chgData name="塩谷 晃弘 / Akihiro Shiotani" userId="50aef054-9327-40af-9729-b525352b79f1" providerId="ADAL" clId="{C8A2631B-731B-42AD-BF53-188019AAD181}" dt="2022-09-09T02:18:34.670" v="7685" actId="478"/>
          <ac:spMkLst>
            <pc:docMk/>
            <pc:sldMk cId="1147703105" sldId="1320"/>
            <ac:spMk id="2" creationId="{B8B9086B-1D91-EF1A-592F-C7455CF74D2A}"/>
          </ac:spMkLst>
        </pc:spChg>
        <pc:spChg chg="add del mod">
          <ac:chgData name="塩谷 晃弘 / Akihiro Shiotani" userId="50aef054-9327-40af-9729-b525352b79f1" providerId="ADAL" clId="{C8A2631B-731B-42AD-BF53-188019AAD181}" dt="2022-09-09T04:28:40.577" v="9409" actId="478"/>
          <ac:spMkLst>
            <pc:docMk/>
            <pc:sldMk cId="1147703105" sldId="1320"/>
            <ac:spMk id="5" creationId="{8DD5B4A8-5250-AA6D-6DA7-072AE975079B}"/>
          </ac:spMkLst>
        </pc:spChg>
        <pc:spChg chg="mod">
          <ac:chgData name="塩谷 晃弘 / Akihiro Shiotani" userId="50aef054-9327-40af-9729-b525352b79f1" providerId="ADAL" clId="{C8A2631B-731B-42AD-BF53-188019AAD181}" dt="2022-09-08T06:59:14.352" v="2586" actId="207"/>
          <ac:spMkLst>
            <pc:docMk/>
            <pc:sldMk cId="1147703105" sldId="1320"/>
            <ac:spMk id="9" creationId="{B3F2CC4D-1BB9-5F13-2564-A449677544D0}"/>
          </ac:spMkLst>
        </pc:spChg>
        <pc:spChg chg="mod">
          <ac:chgData name="塩谷 晃弘 / Akihiro Shiotani" userId="50aef054-9327-40af-9729-b525352b79f1" providerId="ADAL" clId="{C8A2631B-731B-42AD-BF53-188019AAD181}" dt="2022-09-08T06:59:14.352" v="2586" actId="207"/>
          <ac:spMkLst>
            <pc:docMk/>
            <pc:sldMk cId="1147703105" sldId="1320"/>
            <ac:spMk id="10" creationId="{757F73BF-7073-6F7E-0023-2B672470BD53}"/>
          </ac:spMkLst>
        </pc:spChg>
        <pc:spChg chg="add del mod">
          <ac:chgData name="塩谷 晃弘 / Akihiro Shiotani" userId="50aef054-9327-40af-9729-b525352b79f1" providerId="ADAL" clId="{C8A2631B-731B-42AD-BF53-188019AAD181}" dt="2022-09-09T04:48:02.847" v="9816" actId="1076"/>
          <ac:spMkLst>
            <pc:docMk/>
            <pc:sldMk cId="1147703105" sldId="1320"/>
            <ac:spMk id="10" creationId="{914A9407-6770-DE10-1157-C7A852345B9C}"/>
          </ac:spMkLst>
        </pc:spChg>
        <pc:spChg chg="mod">
          <ac:chgData name="塩谷 晃弘 / Akihiro Shiotani" userId="50aef054-9327-40af-9729-b525352b79f1" providerId="ADAL" clId="{C8A2631B-731B-42AD-BF53-188019AAD181}" dt="2022-09-08T06:59:49.791" v="2588"/>
          <ac:spMkLst>
            <pc:docMk/>
            <pc:sldMk cId="1147703105" sldId="1320"/>
            <ac:spMk id="14" creationId="{2F97A0D1-D7F7-BBFE-B39F-BF317E875B41}"/>
          </ac:spMkLst>
        </pc:spChg>
        <pc:spChg chg="mod">
          <ac:chgData name="塩谷 晃弘 / Akihiro Shiotani" userId="50aef054-9327-40af-9729-b525352b79f1" providerId="ADAL" clId="{C8A2631B-731B-42AD-BF53-188019AAD181}" dt="2022-09-09T02:43:44.082" v="8073" actId="20577"/>
          <ac:spMkLst>
            <pc:docMk/>
            <pc:sldMk cId="1147703105" sldId="1320"/>
            <ac:spMk id="15" creationId="{8BFF95C2-558B-F980-1E26-DB93B928A026}"/>
          </ac:spMkLst>
        </pc:spChg>
        <pc:spChg chg="add mod">
          <ac:chgData name="塩谷 晃弘 / Akihiro Shiotani" userId="50aef054-9327-40af-9729-b525352b79f1" providerId="ADAL" clId="{C8A2631B-731B-42AD-BF53-188019AAD181}" dt="2022-09-09T02:30:40.852" v="7720" actId="14100"/>
          <ac:spMkLst>
            <pc:docMk/>
            <pc:sldMk cId="1147703105" sldId="1320"/>
            <ac:spMk id="17" creationId="{607BE112-637E-FFFC-5595-DA139C995E52}"/>
          </ac:spMkLst>
        </pc:spChg>
        <pc:spChg chg="add mod">
          <ac:chgData name="塩谷 晃弘 / Akihiro Shiotani" userId="50aef054-9327-40af-9729-b525352b79f1" providerId="ADAL" clId="{C8A2631B-731B-42AD-BF53-188019AAD181}" dt="2022-09-09T04:48:59.148" v="9834" actId="1076"/>
          <ac:spMkLst>
            <pc:docMk/>
            <pc:sldMk cId="1147703105" sldId="1320"/>
            <ac:spMk id="18" creationId="{64CA846E-153F-AD38-D5E1-354D74ED09AF}"/>
          </ac:spMkLst>
        </pc:spChg>
        <pc:spChg chg="add mod ord">
          <ac:chgData name="塩谷 晃弘 / Akihiro Shiotani" userId="50aef054-9327-40af-9729-b525352b79f1" providerId="ADAL" clId="{C8A2631B-731B-42AD-BF53-188019AAD181}" dt="2022-09-09T04:49:19.239" v="9842" actId="1076"/>
          <ac:spMkLst>
            <pc:docMk/>
            <pc:sldMk cId="1147703105" sldId="1320"/>
            <ac:spMk id="19" creationId="{7DACAD82-B146-E792-C617-5A11B2731508}"/>
          </ac:spMkLst>
        </pc:spChg>
        <pc:spChg chg="add mod">
          <ac:chgData name="塩谷 晃弘 / Akihiro Shiotani" userId="50aef054-9327-40af-9729-b525352b79f1" providerId="ADAL" clId="{C8A2631B-731B-42AD-BF53-188019AAD181}" dt="2022-09-09T02:18:39.503" v="7686"/>
          <ac:spMkLst>
            <pc:docMk/>
            <pc:sldMk cId="1147703105" sldId="1320"/>
            <ac:spMk id="20" creationId="{A96F9F3B-A72C-36B8-A6AF-D7E7DB279B1B}"/>
          </ac:spMkLst>
        </pc:spChg>
        <pc:spChg chg="add mod">
          <ac:chgData name="塩谷 晃弘 / Akihiro Shiotani" userId="50aef054-9327-40af-9729-b525352b79f1" providerId="ADAL" clId="{C8A2631B-731B-42AD-BF53-188019AAD181}" dt="2022-09-09T04:46:59.334" v="9799" actId="1076"/>
          <ac:spMkLst>
            <pc:docMk/>
            <pc:sldMk cId="1147703105" sldId="1320"/>
            <ac:spMk id="21" creationId="{6B879AB3-75FD-D93D-968D-EE9E308E9F1A}"/>
          </ac:spMkLst>
        </pc:spChg>
        <pc:spChg chg="add mod">
          <ac:chgData name="塩谷 晃弘 / Akihiro Shiotani" userId="50aef054-9327-40af-9729-b525352b79f1" providerId="ADAL" clId="{C8A2631B-731B-42AD-BF53-188019AAD181}" dt="2022-09-09T04:46:59.334" v="9799" actId="1076"/>
          <ac:spMkLst>
            <pc:docMk/>
            <pc:sldMk cId="1147703105" sldId="1320"/>
            <ac:spMk id="22" creationId="{D2F50AD0-DC2D-EB90-673D-54ED1D4ECC69}"/>
          </ac:spMkLst>
        </pc:spChg>
        <pc:spChg chg="add mod">
          <ac:chgData name="塩谷 晃弘 / Akihiro Shiotani" userId="50aef054-9327-40af-9729-b525352b79f1" providerId="ADAL" clId="{C8A2631B-731B-42AD-BF53-188019AAD181}" dt="2022-09-09T04:37:25.752" v="9736"/>
          <ac:spMkLst>
            <pc:docMk/>
            <pc:sldMk cId="1147703105" sldId="1320"/>
            <ac:spMk id="24" creationId="{182DC7B3-4799-FD13-9FF6-5AA3F2EBBAAB}"/>
          </ac:spMkLst>
        </pc:spChg>
        <pc:spChg chg="add mod">
          <ac:chgData name="塩谷 晃弘 / Akihiro Shiotani" userId="50aef054-9327-40af-9729-b525352b79f1" providerId="ADAL" clId="{C8A2631B-731B-42AD-BF53-188019AAD181}" dt="2022-09-09T04:37:25.752" v="9736"/>
          <ac:spMkLst>
            <pc:docMk/>
            <pc:sldMk cId="1147703105" sldId="1320"/>
            <ac:spMk id="25" creationId="{FC101E21-9927-9121-1040-001E4B9EF2D4}"/>
          </ac:spMkLst>
        </pc:spChg>
        <pc:spChg chg="add mod">
          <ac:chgData name="塩谷 晃弘 / Akihiro Shiotani" userId="50aef054-9327-40af-9729-b525352b79f1" providerId="ADAL" clId="{C8A2631B-731B-42AD-BF53-188019AAD181}" dt="2022-09-09T04:37:33.844" v="9738" actId="1076"/>
          <ac:spMkLst>
            <pc:docMk/>
            <pc:sldMk cId="1147703105" sldId="1320"/>
            <ac:spMk id="26" creationId="{2E97C573-DCBD-FBF0-CB96-7B4CFAA3412F}"/>
          </ac:spMkLst>
        </pc:spChg>
        <pc:grpChg chg="add del mod">
          <ac:chgData name="塩谷 晃弘 / Akihiro Shiotani" userId="50aef054-9327-40af-9729-b525352b79f1" providerId="ADAL" clId="{C8A2631B-731B-42AD-BF53-188019AAD181}" dt="2022-09-08T06:59:49.332" v="2587" actId="478"/>
          <ac:grpSpMkLst>
            <pc:docMk/>
            <pc:sldMk cId="1147703105" sldId="1320"/>
            <ac:grpSpMk id="7" creationId="{7E9740FC-4BBF-49ED-63E1-213DCCAE0B2F}"/>
          </ac:grpSpMkLst>
        </pc:grpChg>
        <pc:grpChg chg="mod">
          <ac:chgData name="塩谷 晃弘 / Akihiro Shiotani" userId="50aef054-9327-40af-9729-b525352b79f1" providerId="ADAL" clId="{C8A2631B-731B-42AD-BF53-188019AAD181}" dt="2022-09-08T06:59:14.352" v="2586" actId="207"/>
          <ac:grpSpMkLst>
            <pc:docMk/>
            <pc:sldMk cId="1147703105" sldId="1320"/>
            <ac:grpSpMk id="8" creationId="{903CCA46-524F-62C6-E11E-FF42D0C4D678}"/>
          </ac:grpSpMkLst>
        </pc:grpChg>
        <pc:grpChg chg="add mod">
          <ac:chgData name="塩谷 晃弘 / Akihiro Shiotani" userId="50aef054-9327-40af-9729-b525352b79f1" providerId="ADAL" clId="{C8A2631B-731B-42AD-BF53-188019AAD181}" dt="2022-09-08T09:02:51.357" v="2723" actId="1076"/>
          <ac:grpSpMkLst>
            <pc:docMk/>
            <pc:sldMk cId="1147703105" sldId="1320"/>
            <ac:grpSpMk id="12" creationId="{112233CC-BD20-36DF-EC54-5602691CB44B}"/>
          </ac:grpSpMkLst>
        </pc:grpChg>
        <pc:grpChg chg="mod">
          <ac:chgData name="塩谷 晃弘 / Akihiro Shiotani" userId="50aef054-9327-40af-9729-b525352b79f1" providerId="ADAL" clId="{C8A2631B-731B-42AD-BF53-188019AAD181}" dt="2022-09-08T06:59:49.791" v="2588"/>
          <ac:grpSpMkLst>
            <pc:docMk/>
            <pc:sldMk cId="1147703105" sldId="1320"/>
            <ac:grpSpMk id="13" creationId="{7A947E9D-44D2-38FC-E21B-FD884257DF68}"/>
          </ac:grpSpMkLst>
        </pc:grpChg>
        <pc:picChg chg="add del mod">
          <ac:chgData name="塩谷 晃弘 / Akihiro Shiotani" userId="50aef054-9327-40af-9729-b525352b79f1" providerId="ADAL" clId="{C8A2631B-731B-42AD-BF53-188019AAD181}" dt="2022-09-09T04:47:35.205" v="9802" actId="478"/>
          <ac:picMkLst>
            <pc:docMk/>
            <pc:sldMk cId="1147703105" sldId="1320"/>
            <ac:picMk id="3" creationId="{A6768071-03BC-9566-6409-85DA752A3900}"/>
          </ac:picMkLst>
        </pc:picChg>
        <pc:picChg chg="add del mod">
          <ac:chgData name="塩谷 晃弘 / Akihiro Shiotani" userId="50aef054-9327-40af-9729-b525352b79f1" providerId="ADAL" clId="{C8A2631B-731B-42AD-BF53-188019AAD181}" dt="2022-09-09T04:46:42.654" v="9791" actId="478"/>
          <ac:picMkLst>
            <pc:docMk/>
            <pc:sldMk cId="1147703105" sldId="1320"/>
            <ac:picMk id="4" creationId="{EC977EF3-ABC9-C4F4-C006-CE74D5D5EBA7}"/>
          </ac:picMkLst>
        </pc:picChg>
        <pc:picChg chg="add del mod">
          <ac:chgData name="塩谷 晃弘 / Akihiro Shiotani" userId="50aef054-9327-40af-9729-b525352b79f1" providerId="ADAL" clId="{C8A2631B-731B-42AD-BF53-188019AAD181}" dt="2022-09-09T04:48:29.403" v="9817" actId="478"/>
          <ac:picMkLst>
            <pc:docMk/>
            <pc:sldMk cId="1147703105" sldId="1320"/>
            <ac:picMk id="6" creationId="{A33A959D-3302-091A-E88D-36670332A7FE}"/>
          </ac:picMkLst>
        </pc:picChg>
        <pc:picChg chg="add del">
          <ac:chgData name="塩谷 晃弘 / Akihiro Shiotani" userId="50aef054-9327-40af-9729-b525352b79f1" providerId="ADAL" clId="{C8A2631B-731B-42AD-BF53-188019AAD181}" dt="2022-09-09T04:42:04.143" v="9745" actId="22"/>
          <ac:picMkLst>
            <pc:docMk/>
            <pc:sldMk cId="1147703105" sldId="1320"/>
            <ac:picMk id="28" creationId="{9CB759EE-79B0-5B72-7D24-EA99A83B400D}"/>
          </ac:picMkLst>
        </pc:picChg>
        <pc:picChg chg="add mod ord">
          <ac:chgData name="塩谷 晃弘 / Akihiro Shiotani" userId="50aef054-9327-40af-9729-b525352b79f1" providerId="ADAL" clId="{C8A2631B-731B-42AD-BF53-188019AAD181}" dt="2022-09-09T04:47:00.542" v="9800" actId="1076"/>
          <ac:picMkLst>
            <pc:docMk/>
            <pc:sldMk cId="1147703105" sldId="1320"/>
            <ac:picMk id="30" creationId="{A893C023-046C-B0F7-CCAA-DEA5855C50FD}"/>
          </ac:picMkLst>
        </pc:picChg>
        <pc:picChg chg="add mod ord">
          <ac:chgData name="塩谷 晃弘 / Akihiro Shiotani" userId="50aef054-9327-40af-9729-b525352b79f1" providerId="ADAL" clId="{C8A2631B-731B-42AD-BF53-188019AAD181}" dt="2022-09-09T04:49:05.812" v="9837" actId="166"/>
          <ac:picMkLst>
            <pc:docMk/>
            <pc:sldMk cId="1147703105" sldId="1320"/>
            <ac:picMk id="32" creationId="{E2BD60B7-9FF9-14E3-C3B7-678F560AE196}"/>
          </ac:picMkLst>
        </pc:picChg>
        <pc:picChg chg="add mod ord">
          <ac:chgData name="塩谷 晃弘 / Akihiro Shiotani" userId="50aef054-9327-40af-9729-b525352b79f1" providerId="ADAL" clId="{C8A2631B-731B-42AD-BF53-188019AAD181}" dt="2022-09-09T04:49:12.158" v="9841" actId="1076"/>
          <ac:picMkLst>
            <pc:docMk/>
            <pc:sldMk cId="1147703105" sldId="1320"/>
            <ac:picMk id="36" creationId="{6DD54A19-8228-26F7-A6BE-7140DCD314EC}"/>
          </ac:picMkLst>
        </pc:picChg>
        <pc:cxnChg chg="add mod">
          <ac:chgData name="塩谷 晃弘 / Akihiro Shiotani" userId="50aef054-9327-40af-9729-b525352b79f1" providerId="ADAL" clId="{C8A2631B-731B-42AD-BF53-188019AAD181}" dt="2022-09-09T04:47:52.188" v="9812" actId="14100"/>
          <ac:cxnSpMkLst>
            <pc:docMk/>
            <pc:sldMk cId="1147703105" sldId="1320"/>
            <ac:cxnSpMk id="8" creationId="{1E0BF7D7-F758-5633-3B76-D68DDA56083E}"/>
          </ac:cxnSpMkLst>
        </pc:cxnChg>
        <pc:cxnChg chg="add del mod">
          <ac:chgData name="塩谷 晃弘 / Akihiro Shiotani" userId="50aef054-9327-40af-9729-b525352b79f1" providerId="ADAL" clId="{C8A2631B-731B-42AD-BF53-188019AAD181}" dt="2022-09-09T04:47:59.605" v="9815" actId="14100"/>
          <ac:cxnSpMkLst>
            <pc:docMk/>
            <pc:sldMk cId="1147703105" sldId="1320"/>
            <ac:cxnSpMk id="11" creationId="{49885839-7E94-F902-AC06-23781482F19A}"/>
          </ac:cxnSpMkLst>
        </pc:cxnChg>
        <pc:cxnChg chg="mod">
          <ac:chgData name="塩谷 晃弘 / Akihiro Shiotani" userId="50aef054-9327-40af-9729-b525352b79f1" providerId="ADAL" clId="{C8A2631B-731B-42AD-BF53-188019AAD181}" dt="2022-09-08T06:59:14.352" v="2586" actId="207"/>
          <ac:cxnSpMkLst>
            <pc:docMk/>
            <pc:sldMk cId="1147703105" sldId="1320"/>
            <ac:cxnSpMk id="11" creationId="{7710F398-B710-F186-C087-7EE7DA6DF4EB}"/>
          </ac:cxnSpMkLst>
        </pc:cxnChg>
        <pc:cxnChg chg="mod ord">
          <ac:chgData name="塩谷 晃弘 / Akihiro Shiotani" userId="50aef054-9327-40af-9729-b525352b79f1" providerId="ADAL" clId="{C8A2631B-731B-42AD-BF53-188019AAD181}" dt="2022-09-09T02:19:30.327" v="7692" actId="14100"/>
          <ac:cxnSpMkLst>
            <pc:docMk/>
            <pc:sldMk cId="1147703105" sldId="1320"/>
            <ac:cxnSpMk id="16" creationId="{B16832F2-229E-3CBD-30B6-D005CB18180B}"/>
          </ac:cxnSpMkLst>
        </pc:cxnChg>
        <pc:cxnChg chg="add mod">
          <ac:chgData name="塩谷 晃弘 / Akihiro Shiotani" userId="50aef054-9327-40af-9729-b525352b79f1" providerId="ADAL" clId="{C8A2631B-731B-42AD-BF53-188019AAD181}" dt="2022-09-09T04:37:25.752" v="9736"/>
          <ac:cxnSpMkLst>
            <pc:docMk/>
            <pc:sldMk cId="1147703105" sldId="1320"/>
            <ac:cxnSpMk id="23" creationId="{A1D2CFF9-6966-A29D-3415-2E947943C4A0}"/>
          </ac:cxnSpMkLst>
        </pc:cxnChg>
      </pc:sldChg>
      <pc:sldChg chg="addSp delSp modSp add mod modAnim">
        <pc:chgData name="塩谷 晃弘 / Akihiro Shiotani" userId="50aef054-9327-40af-9729-b525352b79f1" providerId="ADAL" clId="{C8A2631B-731B-42AD-BF53-188019AAD181}" dt="2022-09-09T04:46:13.466" v="9790" actId="1076"/>
        <pc:sldMkLst>
          <pc:docMk/>
          <pc:sldMk cId="3204724396" sldId="1321"/>
        </pc:sldMkLst>
        <pc:spChg chg="del">
          <ac:chgData name="塩谷 晃弘 / Akihiro Shiotani" userId="50aef054-9327-40af-9729-b525352b79f1" providerId="ADAL" clId="{C8A2631B-731B-42AD-BF53-188019AAD181}" dt="2022-09-09T02:18:43.543" v="7687" actId="478"/>
          <ac:spMkLst>
            <pc:docMk/>
            <pc:sldMk cId="3204724396" sldId="1321"/>
            <ac:spMk id="2" creationId="{B8B9086B-1D91-EF1A-592F-C7455CF74D2A}"/>
          </ac:spMkLst>
        </pc:spChg>
        <pc:spChg chg="add del mod">
          <ac:chgData name="塩谷 晃弘 / Akihiro Shiotani" userId="50aef054-9327-40af-9729-b525352b79f1" providerId="ADAL" clId="{C8A2631B-731B-42AD-BF53-188019AAD181}" dt="2022-09-09T04:29:11.346" v="9416"/>
          <ac:spMkLst>
            <pc:docMk/>
            <pc:sldMk cId="3204724396" sldId="1321"/>
            <ac:spMk id="3" creationId="{56FA1E32-4C9D-4B59-6888-86A14E70054C}"/>
          </ac:spMkLst>
        </pc:spChg>
        <pc:spChg chg="add del mod">
          <ac:chgData name="塩谷 晃弘 / Akihiro Shiotani" userId="50aef054-9327-40af-9729-b525352b79f1" providerId="ADAL" clId="{C8A2631B-731B-42AD-BF53-188019AAD181}" dt="2022-09-09T04:29:11.346" v="9416"/>
          <ac:spMkLst>
            <pc:docMk/>
            <pc:sldMk cId="3204724396" sldId="1321"/>
            <ac:spMk id="4" creationId="{5BE6BB4D-3687-62EE-31EE-A1BDA59A8A3C}"/>
          </ac:spMkLst>
        </pc:spChg>
        <pc:spChg chg="add del mod">
          <ac:chgData name="塩谷 晃弘 / Akihiro Shiotani" userId="50aef054-9327-40af-9729-b525352b79f1" providerId="ADAL" clId="{C8A2631B-731B-42AD-BF53-188019AAD181}" dt="2022-09-09T04:29:11.346" v="9416"/>
          <ac:spMkLst>
            <pc:docMk/>
            <pc:sldMk cId="3204724396" sldId="1321"/>
            <ac:spMk id="6" creationId="{FAE70E95-4FB5-6BA3-598D-FB85428038D2}"/>
          </ac:spMkLst>
        </pc:spChg>
        <pc:spChg chg="add mod">
          <ac:chgData name="塩谷 晃弘 / Akihiro Shiotani" userId="50aef054-9327-40af-9729-b525352b79f1" providerId="ADAL" clId="{C8A2631B-731B-42AD-BF53-188019AAD181}" dt="2022-09-09T04:44:50.716" v="9781" actId="1036"/>
          <ac:spMkLst>
            <pc:docMk/>
            <pc:sldMk cId="3204724396" sldId="1321"/>
            <ac:spMk id="10" creationId="{B49C85E5-D649-E88B-B140-9A6FF5389BBA}"/>
          </ac:spMkLst>
        </pc:spChg>
        <pc:spChg chg="mod">
          <ac:chgData name="塩谷 晃弘 / Akihiro Shiotani" userId="50aef054-9327-40af-9729-b525352b79f1" providerId="ADAL" clId="{C8A2631B-731B-42AD-BF53-188019AAD181}" dt="2022-09-09T02:43:49.922" v="8081" actId="20577"/>
          <ac:spMkLst>
            <pc:docMk/>
            <pc:sldMk cId="3204724396" sldId="1321"/>
            <ac:spMk id="15" creationId="{8BFF95C2-558B-F980-1E26-DB93B928A026}"/>
          </ac:spMkLst>
        </pc:spChg>
        <pc:spChg chg="mod">
          <ac:chgData name="塩谷 晃弘 / Akihiro Shiotani" userId="50aef054-9327-40af-9729-b525352b79f1" providerId="ADAL" clId="{C8A2631B-731B-42AD-BF53-188019AAD181}" dt="2022-09-09T02:32:06.983" v="7741" actId="14100"/>
          <ac:spMkLst>
            <pc:docMk/>
            <pc:sldMk cId="3204724396" sldId="1321"/>
            <ac:spMk id="17" creationId="{607BE112-637E-FFFC-5595-DA139C995E52}"/>
          </ac:spMkLst>
        </pc:spChg>
        <pc:spChg chg="mod">
          <ac:chgData name="塩谷 晃弘 / Akihiro Shiotani" userId="50aef054-9327-40af-9729-b525352b79f1" providerId="ADAL" clId="{C8A2631B-731B-42AD-BF53-188019AAD181}" dt="2022-09-09T04:44:21.892" v="9774" actId="1076"/>
          <ac:spMkLst>
            <pc:docMk/>
            <pc:sldMk cId="3204724396" sldId="1321"/>
            <ac:spMk id="18" creationId="{64CA846E-153F-AD38-D5E1-354D74ED09AF}"/>
          </ac:spMkLst>
        </pc:spChg>
        <pc:spChg chg="add mod ord">
          <ac:chgData name="塩谷 晃弘 / Akihiro Shiotani" userId="50aef054-9327-40af-9729-b525352b79f1" providerId="ADAL" clId="{C8A2631B-731B-42AD-BF53-188019AAD181}" dt="2022-09-09T04:46:13.466" v="9790" actId="1076"/>
          <ac:spMkLst>
            <pc:docMk/>
            <pc:sldMk cId="3204724396" sldId="1321"/>
            <ac:spMk id="19" creationId="{C9036C67-57B7-6BE1-C095-8275178D44AC}"/>
          </ac:spMkLst>
        </pc:spChg>
        <pc:spChg chg="add mod">
          <ac:chgData name="塩谷 晃弘 / Akihiro Shiotani" userId="50aef054-9327-40af-9729-b525352b79f1" providerId="ADAL" clId="{C8A2631B-731B-42AD-BF53-188019AAD181}" dt="2022-09-09T02:18:44.843" v="7688"/>
          <ac:spMkLst>
            <pc:docMk/>
            <pc:sldMk cId="3204724396" sldId="1321"/>
            <ac:spMk id="20" creationId="{C6643166-016D-7FB3-859B-E658D27AE98C}"/>
          </ac:spMkLst>
        </pc:spChg>
        <pc:spChg chg="add mod">
          <ac:chgData name="塩谷 晃弘 / Akihiro Shiotani" userId="50aef054-9327-40af-9729-b525352b79f1" providerId="ADAL" clId="{C8A2631B-731B-42AD-BF53-188019AAD181}" dt="2022-09-09T04:44:50.716" v="9781" actId="1036"/>
          <ac:spMkLst>
            <pc:docMk/>
            <pc:sldMk cId="3204724396" sldId="1321"/>
            <ac:spMk id="22" creationId="{54211ADD-A413-A0B1-9B14-0CA33E3AD872}"/>
          </ac:spMkLst>
        </pc:spChg>
        <pc:spChg chg="add mod">
          <ac:chgData name="塩谷 晃弘 / Akihiro Shiotani" userId="50aef054-9327-40af-9729-b525352b79f1" providerId="ADAL" clId="{C8A2631B-731B-42AD-BF53-188019AAD181}" dt="2022-09-09T04:37:15.115" v="9733" actId="1076"/>
          <ac:spMkLst>
            <pc:docMk/>
            <pc:sldMk cId="3204724396" sldId="1321"/>
            <ac:spMk id="24" creationId="{E4B0575A-AD70-9A3E-2327-F9E47227A659}"/>
          </ac:spMkLst>
        </pc:spChg>
        <pc:spChg chg="add mod">
          <ac:chgData name="塩谷 晃弘 / Akihiro Shiotani" userId="50aef054-9327-40af-9729-b525352b79f1" providerId="ADAL" clId="{C8A2631B-731B-42AD-BF53-188019AAD181}" dt="2022-09-09T04:44:50.716" v="9781" actId="1036"/>
          <ac:spMkLst>
            <pc:docMk/>
            <pc:sldMk cId="3204724396" sldId="1321"/>
            <ac:spMk id="25" creationId="{66E9A5BB-80D6-7001-DEA5-58E8B9476FD0}"/>
          </ac:spMkLst>
        </pc:spChg>
        <pc:spChg chg="add del">
          <ac:chgData name="塩谷 晃弘 / Akihiro Shiotani" userId="50aef054-9327-40af-9729-b525352b79f1" providerId="ADAL" clId="{C8A2631B-731B-42AD-BF53-188019AAD181}" dt="2022-09-09T04:32:28.080" v="9584" actId="22"/>
          <ac:spMkLst>
            <pc:docMk/>
            <pc:sldMk cId="3204724396" sldId="1321"/>
            <ac:spMk id="28" creationId="{F5A23A67-3767-923F-6E98-246CC31EBA40}"/>
          </ac:spMkLst>
        </pc:spChg>
        <pc:spChg chg="add mod">
          <ac:chgData name="塩谷 晃弘 / Akihiro Shiotani" userId="50aef054-9327-40af-9729-b525352b79f1" providerId="ADAL" clId="{C8A2631B-731B-42AD-BF53-188019AAD181}" dt="2022-09-09T04:34:06.716" v="9644" actId="403"/>
          <ac:spMkLst>
            <pc:docMk/>
            <pc:sldMk cId="3204724396" sldId="1321"/>
            <ac:spMk id="30" creationId="{654DD826-9030-0FA9-706C-1DEA23FDDB03}"/>
          </ac:spMkLst>
        </pc:spChg>
        <pc:spChg chg="add mod">
          <ac:chgData name="塩谷 晃弘 / Akihiro Shiotani" userId="50aef054-9327-40af-9729-b525352b79f1" providerId="ADAL" clId="{C8A2631B-731B-42AD-BF53-188019AAD181}" dt="2022-09-09T04:33:58.369" v="9641" actId="1076"/>
          <ac:spMkLst>
            <pc:docMk/>
            <pc:sldMk cId="3204724396" sldId="1321"/>
            <ac:spMk id="31" creationId="{44B10257-48FE-44A1-1789-BFBD8288EE5A}"/>
          </ac:spMkLst>
        </pc:spChg>
        <pc:spChg chg="add del">
          <ac:chgData name="塩谷 晃弘 / Akihiro Shiotani" userId="50aef054-9327-40af-9729-b525352b79f1" providerId="ADAL" clId="{C8A2631B-731B-42AD-BF53-188019AAD181}" dt="2022-09-09T04:34:39.119" v="9662" actId="22"/>
          <ac:spMkLst>
            <pc:docMk/>
            <pc:sldMk cId="3204724396" sldId="1321"/>
            <ac:spMk id="33" creationId="{A9A3932F-C0D2-6104-41C4-1837E394A760}"/>
          </ac:spMkLst>
        </pc:spChg>
        <pc:spChg chg="add mod">
          <ac:chgData name="塩谷 晃弘 / Akihiro Shiotani" userId="50aef054-9327-40af-9729-b525352b79f1" providerId="ADAL" clId="{C8A2631B-731B-42AD-BF53-188019AAD181}" dt="2022-09-09T04:35:27.566" v="9713" actId="1035"/>
          <ac:spMkLst>
            <pc:docMk/>
            <pc:sldMk cId="3204724396" sldId="1321"/>
            <ac:spMk id="34" creationId="{A8183D93-10A6-255B-2BAB-F2672A1C30FA}"/>
          </ac:spMkLst>
        </pc:spChg>
        <pc:picChg chg="add del mod">
          <ac:chgData name="塩谷 晃弘 / Akihiro Shiotani" userId="50aef054-9327-40af-9729-b525352b79f1" providerId="ADAL" clId="{C8A2631B-731B-42AD-BF53-188019AAD181}" dt="2022-09-09T04:29:11.346" v="9416"/>
          <ac:picMkLst>
            <pc:docMk/>
            <pc:sldMk cId="3204724396" sldId="1321"/>
            <ac:picMk id="2" creationId="{722B6BF1-AB0D-60F2-CCB8-C7C978F34E9A}"/>
          </ac:picMkLst>
        </pc:picChg>
        <pc:picChg chg="del">
          <ac:chgData name="塩谷 晃弘 / Akihiro Shiotani" userId="50aef054-9327-40af-9729-b525352b79f1" providerId="ADAL" clId="{C8A2631B-731B-42AD-BF53-188019AAD181}" dt="2022-09-08T09:01:34.486" v="2678" actId="478"/>
          <ac:picMkLst>
            <pc:docMk/>
            <pc:sldMk cId="3204724396" sldId="1321"/>
            <ac:picMk id="3" creationId="{A6768071-03BC-9566-6409-85DA752A3900}"/>
          </ac:picMkLst>
        </pc:picChg>
        <pc:picChg chg="del">
          <ac:chgData name="塩谷 晃弘 / Akihiro Shiotani" userId="50aef054-9327-40af-9729-b525352b79f1" providerId="ADAL" clId="{C8A2631B-731B-42AD-BF53-188019AAD181}" dt="2022-09-08T09:00:57.102" v="2669" actId="478"/>
          <ac:picMkLst>
            <pc:docMk/>
            <pc:sldMk cId="3204724396" sldId="1321"/>
            <ac:picMk id="4" creationId="{EC977EF3-ABC9-C4F4-C006-CE74D5D5EBA7}"/>
          </ac:picMkLst>
        </pc:picChg>
        <pc:picChg chg="del">
          <ac:chgData name="塩谷 晃弘 / Akihiro Shiotani" userId="50aef054-9327-40af-9729-b525352b79f1" providerId="ADAL" clId="{C8A2631B-731B-42AD-BF53-188019AAD181}" dt="2022-09-08T09:02:03.932" v="2682" actId="478"/>
          <ac:picMkLst>
            <pc:docMk/>
            <pc:sldMk cId="3204724396" sldId="1321"/>
            <ac:picMk id="6" creationId="{A33A959D-3302-091A-E88D-36670332A7FE}"/>
          </ac:picMkLst>
        </pc:picChg>
        <pc:picChg chg="add del mod ord">
          <ac:chgData name="塩谷 晃弘 / Akihiro Shiotani" userId="50aef054-9327-40af-9729-b525352b79f1" providerId="ADAL" clId="{C8A2631B-731B-42AD-BF53-188019AAD181}" dt="2022-09-09T04:42:12.253" v="9749" actId="478"/>
          <ac:picMkLst>
            <pc:docMk/>
            <pc:sldMk cId="3204724396" sldId="1321"/>
            <ac:picMk id="7" creationId="{7482391A-A23E-E799-AA74-2D837F44CBA2}"/>
          </ac:picMkLst>
        </pc:picChg>
        <pc:picChg chg="add del mod">
          <ac:chgData name="塩谷 晃弘 / Akihiro Shiotani" userId="50aef054-9327-40af-9729-b525352b79f1" providerId="ADAL" clId="{C8A2631B-731B-42AD-BF53-188019AAD181}" dt="2022-09-09T04:42:39.485" v="9751" actId="478"/>
          <ac:picMkLst>
            <pc:docMk/>
            <pc:sldMk cId="3204724396" sldId="1321"/>
            <ac:picMk id="9" creationId="{457D9007-4553-EACD-7C8C-92605A44201A}"/>
          </ac:picMkLst>
        </pc:picChg>
        <pc:picChg chg="add del mod">
          <ac:chgData name="塩谷 晃弘 / Akihiro Shiotani" userId="50aef054-9327-40af-9729-b525352b79f1" providerId="ADAL" clId="{C8A2631B-731B-42AD-BF53-188019AAD181}" dt="2022-09-09T04:43:38.270" v="9757" actId="478"/>
          <ac:picMkLst>
            <pc:docMk/>
            <pc:sldMk cId="3204724396" sldId="1321"/>
            <ac:picMk id="11" creationId="{C5349C4E-5FC8-2E99-C0A4-EDFD2A2BBE75}"/>
          </ac:picMkLst>
        </pc:picChg>
        <pc:picChg chg="add mod ord">
          <ac:chgData name="塩谷 晃弘 / Akihiro Shiotani" userId="50aef054-9327-40af-9729-b525352b79f1" providerId="ADAL" clId="{C8A2631B-731B-42AD-BF53-188019AAD181}" dt="2022-09-09T04:42:13.261" v="9750" actId="1076"/>
          <ac:picMkLst>
            <pc:docMk/>
            <pc:sldMk cId="3204724396" sldId="1321"/>
            <ac:picMk id="36" creationId="{82C00314-EDB0-EBEF-574A-6C3F093FBF7A}"/>
          </ac:picMkLst>
        </pc:picChg>
        <pc:picChg chg="add mod ord">
          <ac:chgData name="塩谷 晃弘 / Akihiro Shiotani" userId="50aef054-9327-40af-9729-b525352b79f1" providerId="ADAL" clId="{C8A2631B-731B-42AD-BF53-188019AAD181}" dt="2022-09-09T04:44:50.716" v="9781" actId="1036"/>
          <ac:picMkLst>
            <pc:docMk/>
            <pc:sldMk cId="3204724396" sldId="1321"/>
            <ac:picMk id="38" creationId="{E5185601-A7A0-4110-778B-280F6D625DD4}"/>
          </ac:picMkLst>
        </pc:picChg>
        <pc:picChg chg="add mod ord">
          <ac:chgData name="塩谷 晃弘 / Akihiro Shiotani" userId="50aef054-9327-40af-9729-b525352b79f1" providerId="ADAL" clId="{C8A2631B-731B-42AD-BF53-188019AAD181}" dt="2022-09-09T04:46:04.287" v="9786" actId="14100"/>
          <ac:picMkLst>
            <pc:docMk/>
            <pc:sldMk cId="3204724396" sldId="1321"/>
            <ac:picMk id="40" creationId="{5857D779-B628-EB06-086A-17813DAE1E54}"/>
          </ac:picMkLst>
        </pc:picChg>
        <pc:cxnChg chg="add del mod">
          <ac:chgData name="塩谷 晃弘 / Akihiro Shiotani" userId="50aef054-9327-40af-9729-b525352b79f1" providerId="ADAL" clId="{C8A2631B-731B-42AD-BF53-188019AAD181}" dt="2022-09-09T04:29:11.346" v="9416"/>
          <ac:cxnSpMkLst>
            <pc:docMk/>
            <pc:sldMk cId="3204724396" sldId="1321"/>
            <ac:cxnSpMk id="5" creationId="{54FD5E92-6A8F-4F96-4E34-39CF787267BA}"/>
          </ac:cxnSpMkLst>
        </pc:cxnChg>
        <pc:cxnChg chg="add del mod">
          <ac:chgData name="塩谷 晃弘 / Akihiro Shiotani" userId="50aef054-9327-40af-9729-b525352b79f1" providerId="ADAL" clId="{C8A2631B-731B-42AD-BF53-188019AAD181}" dt="2022-09-09T04:29:11.346" v="9416"/>
          <ac:cxnSpMkLst>
            <pc:docMk/>
            <pc:sldMk cId="3204724396" sldId="1321"/>
            <ac:cxnSpMk id="8" creationId="{4F929B48-ABAD-8966-CB51-97028E1AEA95}"/>
          </ac:cxnSpMkLst>
        </pc:cxnChg>
        <pc:cxnChg chg="add mod">
          <ac:chgData name="塩谷 晃弘 / Akihiro Shiotani" userId="50aef054-9327-40af-9729-b525352b79f1" providerId="ADAL" clId="{C8A2631B-731B-42AD-BF53-188019AAD181}" dt="2022-09-09T04:44:50.716" v="9781" actId="1036"/>
          <ac:cxnSpMkLst>
            <pc:docMk/>
            <pc:sldMk cId="3204724396" sldId="1321"/>
            <ac:cxnSpMk id="21" creationId="{9494AB2E-F48E-856A-831B-9F7035553B20}"/>
          </ac:cxnSpMkLst>
        </pc:cxnChg>
        <pc:cxnChg chg="add mod">
          <ac:chgData name="塩谷 晃弘 / Akihiro Shiotani" userId="50aef054-9327-40af-9729-b525352b79f1" providerId="ADAL" clId="{C8A2631B-731B-42AD-BF53-188019AAD181}" dt="2022-09-09T04:44:50.716" v="9781" actId="1036"/>
          <ac:cxnSpMkLst>
            <pc:docMk/>
            <pc:sldMk cId="3204724396" sldId="1321"/>
            <ac:cxnSpMk id="23" creationId="{77764272-0755-4C29-A987-FCE4C44FCFE6}"/>
          </ac:cxnSpMkLst>
        </pc:cxnChg>
        <pc:cxnChg chg="add mod">
          <ac:chgData name="塩谷 晃弘 / Akihiro Shiotani" userId="50aef054-9327-40af-9729-b525352b79f1" providerId="ADAL" clId="{C8A2631B-731B-42AD-BF53-188019AAD181}" dt="2022-09-09T04:33:54.217" v="9639" actId="1076"/>
          <ac:cxnSpMkLst>
            <pc:docMk/>
            <pc:sldMk cId="3204724396" sldId="1321"/>
            <ac:cxnSpMk id="26" creationId="{FF7FD0B4-376F-182A-DC55-6E290C2309FA}"/>
          </ac:cxnSpMkLst>
        </pc:cxnChg>
      </pc:sldChg>
      <pc:sldChg chg="addSp delSp modSp add del mod ord">
        <pc:chgData name="塩谷 晃弘 / Akihiro Shiotani" userId="50aef054-9327-40af-9729-b525352b79f1" providerId="ADAL" clId="{C8A2631B-731B-42AD-BF53-188019AAD181}" dt="2022-09-09T02:38:59.933" v="7743" actId="47"/>
        <pc:sldMkLst>
          <pc:docMk/>
          <pc:sldMk cId="2991494023" sldId="1322"/>
        </pc:sldMkLst>
        <pc:spChg chg="add del mod">
          <ac:chgData name="塩谷 晃弘 / Akihiro Shiotani" userId="50aef054-9327-40af-9729-b525352b79f1" providerId="ADAL" clId="{C8A2631B-731B-42AD-BF53-188019AAD181}" dt="2022-09-08T09:06:23.850" v="2960" actId="20577"/>
          <ac:spMkLst>
            <pc:docMk/>
            <pc:sldMk cId="2991494023" sldId="1322"/>
            <ac:spMk id="16" creationId="{779858DC-B6C5-7C9C-04CA-7504147220E4}"/>
          </ac:spMkLst>
        </pc:spChg>
        <pc:spChg chg="add del">
          <ac:chgData name="塩谷 晃弘 / Akihiro Shiotani" userId="50aef054-9327-40af-9729-b525352b79f1" providerId="ADAL" clId="{C8A2631B-731B-42AD-BF53-188019AAD181}" dt="2022-09-08T09:05:50.184" v="2843" actId="478"/>
          <ac:spMkLst>
            <pc:docMk/>
            <pc:sldMk cId="2991494023" sldId="1322"/>
            <ac:spMk id="25" creationId="{75A3914F-61FB-F018-2BF1-2C335B87E8F3}"/>
          </ac:spMkLst>
        </pc:spChg>
        <pc:spChg chg="mod">
          <ac:chgData name="塩谷 晃弘 / Akihiro Shiotani" userId="50aef054-9327-40af-9729-b525352b79f1" providerId="ADAL" clId="{C8A2631B-731B-42AD-BF53-188019AAD181}" dt="2022-09-08T09:05:45.194" v="2842" actId="20577"/>
          <ac:spMkLst>
            <pc:docMk/>
            <pc:sldMk cId="2991494023" sldId="1322"/>
            <ac:spMk id="71" creationId="{3D52BF7E-0D7E-51AD-6431-2BCF1787C21F}"/>
          </ac:spMkLst>
        </pc:spChg>
        <pc:grpChg chg="add del">
          <ac:chgData name="塩谷 晃弘 / Akihiro Shiotani" userId="50aef054-9327-40af-9729-b525352b79f1" providerId="ADAL" clId="{C8A2631B-731B-42AD-BF53-188019AAD181}" dt="2022-09-08T09:05:39.165" v="2813" actId="478"/>
          <ac:grpSpMkLst>
            <pc:docMk/>
            <pc:sldMk cId="2991494023" sldId="1322"/>
            <ac:grpSpMk id="68" creationId="{BA76B345-4850-8DFC-3035-D450378DDDE4}"/>
          </ac:grpSpMkLst>
        </pc:grpChg>
        <pc:picChg chg="del">
          <ac:chgData name="塩谷 晃弘 / Akihiro Shiotani" userId="50aef054-9327-40af-9729-b525352b79f1" providerId="ADAL" clId="{C8A2631B-731B-42AD-BF53-188019AAD181}" dt="2022-09-08T09:06:00.656" v="2899" actId="478"/>
          <ac:picMkLst>
            <pc:docMk/>
            <pc:sldMk cId="2991494023" sldId="1322"/>
            <ac:picMk id="4" creationId="{152A32EC-0349-F8F1-44D3-C5A95D37C3E2}"/>
          </ac:picMkLst>
        </pc:picChg>
      </pc:sldChg>
      <pc:sldChg chg="addSp delSp modSp add mod delAnim modAnim">
        <pc:chgData name="塩谷 晃弘 / Akihiro Shiotani" userId="50aef054-9327-40af-9729-b525352b79f1" providerId="ADAL" clId="{C8A2631B-731B-42AD-BF53-188019AAD181}" dt="2022-09-09T01:29:52.963" v="5647"/>
        <pc:sldMkLst>
          <pc:docMk/>
          <pc:sldMk cId="138782904" sldId="1323"/>
        </pc:sldMkLst>
        <pc:spChg chg="mod">
          <ac:chgData name="塩谷 晃弘 / Akihiro Shiotani" userId="50aef054-9327-40af-9729-b525352b79f1" providerId="ADAL" clId="{C8A2631B-731B-42AD-BF53-188019AAD181}" dt="2022-09-09T01:29:52.963" v="5647"/>
          <ac:spMkLst>
            <pc:docMk/>
            <pc:sldMk cId="138782904" sldId="1323"/>
            <ac:spMk id="6" creationId="{D66ECE30-5BFD-9ABB-E226-74B8B0107D3E}"/>
          </ac:spMkLst>
        </pc:spChg>
        <pc:spChg chg="mod">
          <ac:chgData name="塩谷 晃弘 / Akihiro Shiotani" userId="50aef054-9327-40af-9729-b525352b79f1" providerId="ADAL" clId="{C8A2631B-731B-42AD-BF53-188019AAD181}" dt="2022-09-09T01:29:10.614" v="5536" actId="20577"/>
          <ac:spMkLst>
            <pc:docMk/>
            <pc:sldMk cId="138782904" sldId="1323"/>
            <ac:spMk id="8" creationId="{14416BC3-3C58-0375-00B0-65A7EDC0BEE8}"/>
          </ac:spMkLst>
        </pc:spChg>
        <pc:spChg chg="add del mod">
          <ac:chgData name="塩谷 晃弘 / Akihiro Shiotani" userId="50aef054-9327-40af-9729-b525352b79f1" providerId="ADAL" clId="{C8A2631B-731B-42AD-BF53-188019AAD181}" dt="2022-09-08T09:30:00.217" v="3720" actId="478"/>
          <ac:spMkLst>
            <pc:docMk/>
            <pc:sldMk cId="138782904" sldId="1323"/>
            <ac:spMk id="11" creationId="{B456801F-C388-EC0A-31B5-9AB41FE55F81}"/>
          </ac:spMkLst>
        </pc:spChg>
        <pc:spChg chg="add del mod">
          <ac:chgData name="塩谷 晃弘 / Akihiro Shiotani" userId="50aef054-9327-40af-9729-b525352b79f1" providerId="ADAL" clId="{C8A2631B-731B-42AD-BF53-188019AAD181}" dt="2022-09-08T09:31:37.286" v="3765" actId="478"/>
          <ac:spMkLst>
            <pc:docMk/>
            <pc:sldMk cId="138782904" sldId="1323"/>
            <ac:spMk id="12" creationId="{50AABE4B-E668-62A5-CCFF-26FBD76AE8BA}"/>
          </ac:spMkLst>
        </pc:spChg>
        <pc:spChg chg="add mod">
          <ac:chgData name="塩谷 晃弘 / Akihiro Shiotani" userId="50aef054-9327-40af-9729-b525352b79f1" providerId="ADAL" clId="{C8A2631B-731B-42AD-BF53-188019AAD181}" dt="2022-09-09T01:29:20.654" v="5571" actId="1036"/>
          <ac:spMkLst>
            <pc:docMk/>
            <pc:sldMk cId="138782904" sldId="1323"/>
            <ac:spMk id="13" creationId="{EF8386F8-9A26-12FD-E7B0-B6853D0CA745}"/>
          </ac:spMkLst>
        </pc:spChg>
        <pc:spChg chg="add del mod">
          <ac:chgData name="塩谷 晃弘 / Akihiro Shiotani" userId="50aef054-9327-40af-9729-b525352b79f1" providerId="ADAL" clId="{C8A2631B-731B-42AD-BF53-188019AAD181}" dt="2022-09-08T09:30:29.421" v="3728" actId="478"/>
          <ac:spMkLst>
            <pc:docMk/>
            <pc:sldMk cId="138782904" sldId="1323"/>
            <ac:spMk id="14" creationId="{1165B7EB-D40E-51C3-51E1-92DE9688EB39}"/>
          </ac:spMkLst>
        </pc:spChg>
        <pc:spChg chg="add mod">
          <ac:chgData name="塩谷 晃弘 / Akihiro Shiotani" userId="50aef054-9327-40af-9729-b525352b79f1" providerId="ADAL" clId="{C8A2631B-731B-42AD-BF53-188019AAD181}" dt="2022-09-09T01:29:20.654" v="5571" actId="1036"/>
          <ac:spMkLst>
            <pc:docMk/>
            <pc:sldMk cId="138782904" sldId="1323"/>
            <ac:spMk id="15" creationId="{686BFFDD-D430-C16D-AF22-6949137243B1}"/>
          </ac:spMkLst>
        </pc:spChg>
        <pc:spChg chg="add mod ord">
          <ac:chgData name="塩谷 晃弘 / Akihiro Shiotani" userId="50aef054-9327-40af-9729-b525352b79f1" providerId="ADAL" clId="{C8A2631B-731B-42AD-BF53-188019AAD181}" dt="2022-09-09T01:29:20.654" v="5571" actId="1036"/>
          <ac:spMkLst>
            <pc:docMk/>
            <pc:sldMk cId="138782904" sldId="1323"/>
            <ac:spMk id="16" creationId="{BD217D8A-B5C7-0137-B040-E6A0B4A4DE2B}"/>
          </ac:spMkLst>
        </pc:spChg>
        <pc:spChg chg="add mod">
          <ac:chgData name="塩谷 晃弘 / Akihiro Shiotani" userId="50aef054-9327-40af-9729-b525352b79f1" providerId="ADAL" clId="{C8A2631B-731B-42AD-BF53-188019AAD181}" dt="2022-09-09T01:29:20.654" v="5571" actId="1036"/>
          <ac:spMkLst>
            <pc:docMk/>
            <pc:sldMk cId="138782904" sldId="1323"/>
            <ac:spMk id="17" creationId="{5A3BB093-530A-E5B7-2C9D-B3D26868EBA8}"/>
          </ac:spMkLst>
        </pc:spChg>
        <pc:spChg chg="del">
          <ac:chgData name="塩谷 晃弘 / Akihiro Shiotani" userId="50aef054-9327-40af-9729-b525352b79f1" providerId="ADAL" clId="{C8A2631B-731B-42AD-BF53-188019AAD181}" dt="2022-09-08T09:27:12.005" v="3675" actId="478"/>
          <ac:spMkLst>
            <pc:docMk/>
            <pc:sldMk cId="138782904" sldId="1323"/>
            <ac:spMk id="34" creationId="{C676BDC8-03F5-D84D-A11F-B2BD5347C754}"/>
          </ac:spMkLst>
        </pc:spChg>
        <pc:grpChg chg="del">
          <ac:chgData name="塩谷 晃弘 / Akihiro Shiotani" userId="50aef054-9327-40af-9729-b525352b79f1" providerId="ADAL" clId="{C8A2631B-731B-42AD-BF53-188019AAD181}" dt="2022-09-08T09:27:12.005" v="3675" actId="478"/>
          <ac:grpSpMkLst>
            <pc:docMk/>
            <pc:sldMk cId="138782904" sldId="1323"/>
            <ac:grpSpMk id="35" creationId="{1658B4EB-0EB2-016A-8503-AEC56EB4B6D3}"/>
          </ac:grpSpMkLst>
        </pc:grpChg>
        <pc:picChg chg="add mod">
          <ac:chgData name="塩谷 晃弘 / Akihiro Shiotani" userId="50aef054-9327-40af-9729-b525352b79f1" providerId="ADAL" clId="{C8A2631B-731B-42AD-BF53-188019AAD181}" dt="2022-09-09T01:29:20.654" v="5571" actId="1036"/>
          <ac:picMkLst>
            <pc:docMk/>
            <pc:sldMk cId="138782904" sldId="1323"/>
            <ac:picMk id="9" creationId="{3D883CD7-36AF-C195-0BC6-FA7243739DFD}"/>
          </ac:picMkLst>
        </pc:picChg>
        <pc:picChg chg="add mod">
          <ac:chgData name="塩谷 晃弘 / Akihiro Shiotani" userId="50aef054-9327-40af-9729-b525352b79f1" providerId="ADAL" clId="{C8A2631B-731B-42AD-BF53-188019AAD181}" dt="2022-09-09T01:29:20.654" v="5571" actId="1036"/>
          <ac:picMkLst>
            <pc:docMk/>
            <pc:sldMk cId="138782904" sldId="1323"/>
            <ac:picMk id="10" creationId="{BBA0C7C4-67F0-7814-383B-48E246B3DB2D}"/>
          </ac:picMkLst>
        </pc:picChg>
      </pc:sldChg>
      <pc:sldChg chg="add del">
        <pc:chgData name="塩谷 晃弘 / Akihiro Shiotani" userId="50aef054-9327-40af-9729-b525352b79f1" providerId="ADAL" clId="{C8A2631B-731B-42AD-BF53-188019AAD181}" dt="2022-09-08T09:08:55.823" v="3085" actId="47"/>
        <pc:sldMkLst>
          <pc:docMk/>
          <pc:sldMk cId="4163381123" sldId="1323"/>
        </pc:sldMkLst>
      </pc:sldChg>
      <pc:sldChg chg="add del">
        <pc:chgData name="塩谷 晃弘 / Akihiro Shiotani" userId="50aef054-9327-40af-9729-b525352b79f1" providerId="ADAL" clId="{C8A2631B-731B-42AD-BF53-188019AAD181}" dt="2022-09-08T09:11:44.964" v="3321"/>
        <pc:sldMkLst>
          <pc:docMk/>
          <pc:sldMk cId="67942242" sldId="1324"/>
        </pc:sldMkLst>
      </pc:sldChg>
      <pc:sldChg chg="add">
        <pc:chgData name="塩谷 晃弘 / Akihiro Shiotani" userId="50aef054-9327-40af-9729-b525352b79f1" providerId="ADAL" clId="{C8A2631B-731B-42AD-BF53-188019AAD181}" dt="2022-09-08T09:11:48.058" v="3322"/>
        <pc:sldMkLst>
          <pc:docMk/>
          <pc:sldMk cId="2985636708" sldId="1324"/>
        </pc:sldMkLst>
      </pc:sldChg>
      <pc:sldChg chg="addSp delSp modSp add mod modAnim">
        <pc:chgData name="塩谷 晃弘 / Akihiro Shiotani" userId="50aef054-9327-40af-9729-b525352b79f1" providerId="ADAL" clId="{C8A2631B-731B-42AD-BF53-188019AAD181}" dt="2022-09-09T01:48:25.096" v="6836" actId="1037"/>
        <pc:sldMkLst>
          <pc:docMk/>
          <pc:sldMk cId="203339470" sldId="1325"/>
        </pc:sldMkLst>
        <pc:spChg chg="mod">
          <ac:chgData name="塩谷 晃弘 / Akihiro Shiotani" userId="50aef054-9327-40af-9729-b525352b79f1" providerId="ADAL" clId="{C8A2631B-731B-42AD-BF53-188019AAD181}" dt="2022-09-09T00:18:49.048" v="4163" actId="1076"/>
          <ac:spMkLst>
            <pc:docMk/>
            <pc:sldMk cId="203339470" sldId="1325"/>
            <ac:spMk id="5" creationId="{3C0CF53C-C9C6-15A5-9B9F-47048F80082B}"/>
          </ac:spMkLst>
        </pc:spChg>
        <pc:spChg chg="mod">
          <ac:chgData name="塩谷 晃弘 / Akihiro Shiotani" userId="50aef054-9327-40af-9729-b525352b79f1" providerId="ADAL" clId="{C8A2631B-731B-42AD-BF53-188019AAD181}" dt="2022-09-09T01:11:31.783" v="5053" actId="20577"/>
          <ac:spMkLst>
            <pc:docMk/>
            <pc:sldMk cId="203339470" sldId="1325"/>
            <ac:spMk id="6" creationId="{0BF10CCA-2D12-5B3B-E0B1-2C6C912372E4}"/>
          </ac:spMkLst>
        </pc:spChg>
        <pc:spChg chg="add del mod">
          <ac:chgData name="塩谷 晃弘 / Akihiro Shiotani" userId="50aef054-9327-40af-9729-b525352b79f1" providerId="ADAL" clId="{C8A2631B-731B-42AD-BF53-188019AAD181}" dt="2022-09-09T00:28:26.836" v="4312" actId="478"/>
          <ac:spMkLst>
            <pc:docMk/>
            <pc:sldMk cId="203339470" sldId="1325"/>
            <ac:spMk id="8" creationId="{3E7918A1-736E-1DBE-5DFC-A23B567019E0}"/>
          </ac:spMkLst>
        </pc:spChg>
        <pc:spChg chg="add del mod">
          <ac:chgData name="塩谷 晃弘 / Akihiro Shiotani" userId="50aef054-9327-40af-9729-b525352b79f1" providerId="ADAL" clId="{C8A2631B-731B-42AD-BF53-188019AAD181}" dt="2022-09-09T00:28:21.558" v="4307"/>
          <ac:spMkLst>
            <pc:docMk/>
            <pc:sldMk cId="203339470" sldId="1325"/>
            <ac:spMk id="9" creationId="{6E449659-AF84-3F5D-D948-299B3FF1FE93}"/>
          </ac:spMkLst>
        </pc:spChg>
        <pc:spChg chg="add del mod">
          <ac:chgData name="塩谷 晃弘 / Akihiro Shiotani" userId="50aef054-9327-40af-9729-b525352b79f1" providerId="ADAL" clId="{C8A2631B-731B-42AD-BF53-188019AAD181}" dt="2022-09-09T00:28:21.558" v="4307"/>
          <ac:spMkLst>
            <pc:docMk/>
            <pc:sldMk cId="203339470" sldId="1325"/>
            <ac:spMk id="10" creationId="{C7B21E97-B468-BA8A-B977-FB4D9C67B2B8}"/>
          </ac:spMkLst>
        </pc:spChg>
        <pc:spChg chg="add del mod">
          <ac:chgData name="塩谷 晃弘 / Akihiro Shiotani" userId="50aef054-9327-40af-9729-b525352b79f1" providerId="ADAL" clId="{C8A2631B-731B-42AD-BF53-188019AAD181}" dt="2022-09-09T00:28:21.558" v="4307"/>
          <ac:spMkLst>
            <pc:docMk/>
            <pc:sldMk cId="203339470" sldId="1325"/>
            <ac:spMk id="13" creationId="{A829D716-9647-D5AB-12B8-1D9C52673740}"/>
          </ac:spMkLst>
        </pc:spChg>
        <pc:spChg chg="add del mod">
          <ac:chgData name="塩谷 晃弘 / Akihiro Shiotani" userId="50aef054-9327-40af-9729-b525352b79f1" providerId="ADAL" clId="{C8A2631B-731B-42AD-BF53-188019AAD181}" dt="2022-09-09T00:28:21.558" v="4307"/>
          <ac:spMkLst>
            <pc:docMk/>
            <pc:sldMk cId="203339470" sldId="1325"/>
            <ac:spMk id="15" creationId="{969386BA-FA73-44F9-9530-BA36130FEBEF}"/>
          </ac:spMkLst>
        </pc:spChg>
        <pc:spChg chg="add del mod">
          <ac:chgData name="塩谷 晃弘 / Akihiro Shiotani" userId="50aef054-9327-40af-9729-b525352b79f1" providerId="ADAL" clId="{C8A2631B-731B-42AD-BF53-188019AAD181}" dt="2022-09-09T00:28:21.558" v="4307"/>
          <ac:spMkLst>
            <pc:docMk/>
            <pc:sldMk cId="203339470" sldId="1325"/>
            <ac:spMk id="16" creationId="{2FA8ABDB-144F-5298-5AD2-5FBA0F3E32BE}"/>
          </ac:spMkLst>
        </pc:spChg>
        <pc:spChg chg="add del mod">
          <ac:chgData name="塩谷 晃弘 / Akihiro Shiotani" userId="50aef054-9327-40af-9729-b525352b79f1" providerId="ADAL" clId="{C8A2631B-731B-42AD-BF53-188019AAD181}" dt="2022-09-09T00:28:21.558" v="4307"/>
          <ac:spMkLst>
            <pc:docMk/>
            <pc:sldMk cId="203339470" sldId="1325"/>
            <ac:spMk id="17" creationId="{CF15002A-CEEB-CF6D-AD28-7D7508A9CBAE}"/>
          </ac:spMkLst>
        </pc:spChg>
        <pc:spChg chg="add del mod">
          <ac:chgData name="塩谷 晃弘 / Akihiro Shiotani" userId="50aef054-9327-40af-9729-b525352b79f1" providerId="ADAL" clId="{C8A2631B-731B-42AD-BF53-188019AAD181}" dt="2022-09-09T00:28:21.558" v="4307"/>
          <ac:spMkLst>
            <pc:docMk/>
            <pc:sldMk cId="203339470" sldId="1325"/>
            <ac:spMk id="19" creationId="{1F0C0D4D-A7DD-A63D-C8E5-320EEA146761}"/>
          </ac:spMkLst>
        </pc:spChg>
        <pc:spChg chg="add del mod">
          <ac:chgData name="塩谷 晃弘 / Akihiro Shiotani" userId="50aef054-9327-40af-9729-b525352b79f1" providerId="ADAL" clId="{C8A2631B-731B-42AD-BF53-188019AAD181}" dt="2022-09-09T00:28:21.558" v="4307"/>
          <ac:spMkLst>
            <pc:docMk/>
            <pc:sldMk cId="203339470" sldId="1325"/>
            <ac:spMk id="20" creationId="{C05FE8B0-FE79-EDF5-CD67-BB7222F620DD}"/>
          </ac:spMkLst>
        </pc:spChg>
        <pc:spChg chg="add del mod">
          <ac:chgData name="塩谷 晃弘 / Akihiro Shiotani" userId="50aef054-9327-40af-9729-b525352b79f1" providerId="ADAL" clId="{C8A2631B-731B-42AD-BF53-188019AAD181}" dt="2022-09-09T00:28:21.558" v="4307"/>
          <ac:spMkLst>
            <pc:docMk/>
            <pc:sldMk cId="203339470" sldId="1325"/>
            <ac:spMk id="21" creationId="{60C5EE3D-71C1-CEB9-675B-9D1764B9D151}"/>
          </ac:spMkLst>
        </pc:spChg>
        <pc:spChg chg="add mod">
          <ac:chgData name="塩谷 晃弘 / Akihiro Shiotani" userId="50aef054-9327-40af-9729-b525352b79f1" providerId="ADAL" clId="{C8A2631B-731B-42AD-BF53-188019AAD181}" dt="2022-09-09T01:04:34.145" v="4807" actId="1037"/>
          <ac:spMkLst>
            <pc:docMk/>
            <pc:sldMk cId="203339470" sldId="1325"/>
            <ac:spMk id="51" creationId="{538DC498-36F9-BCD7-12BA-4696CA10B55F}"/>
          </ac:spMkLst>
        </pc:spChg>
        <pc:spChg chg="add mod">
          <ac:chgData name="塩谷 晃弘 / Akihiro Shiotani" userId="50aef054-9327-40af-9729-b525352b79f1" providerId="ADAL" clId="{C8A2631B-731B-42AD-BF53-188019AAD181}" dt="2022-09-09T01:05:34.200" v="4822" actId="20577"/>
          <ac:spMkLst>
            <pc:docMk/>
            <pc:sldMk cId="203339470" sldId="1325"/>
            <ac:spMk id="52" creationId="{16FECA6B-EA09-E80D-C18B-051B59FD3056}"/>
          </ac:spMkLst>
        </pc:spChg>
        <pc:spChg chg="add mod">
          <ac:chgData name="塩谷 晃弘 / Akihiro Shiotani" userId="50aef054-9327-40af-9729-b525352b79f1" providerId="ADAL" clId="{C8A2631B-731B-42AD-BF53-188019AAD181}" dt="2022-09-09T01:04:15.399" v="4801" actId="12788"/>
          <ac:spMkLst>
            <pc:docMk/>
            <pc:sldMk cId="203339470" sldId="1325"/>
            <ac:spMk id="53" creationId="{985B351F-60C4-FB66-2221-F31194CB4D87}"/>
          </ac:spMkLst>
        </pc:spChg>
        <pc:spChg chg="add mod">
          <ac:chgData name="塩谷 晃弘 / Akihiro Shiotani" userId="50aef054-9327-40af-9729-b525352b79f1" providerId="ADAL" clId="{C8A2631B-731B-42AD-BF53-188019AAD181}" dt="2022-09-09T01:04:15.399" v="4801" actId="12788"/>
          <ac:spMkLst>
            <pc:docMk/>
            <pc:sldMk cId="203339470" sldId="1325"/>
            <ac:spMk id="54" creationId="{476C1038-356E-EC4B-8183-F8B3AF2DA1F5}"/>
          </ac:spMkLst>
        </pc:spChg>
        <pc:spChg chg="add mod">
          <ac:chgData name="塩谷 晃弘 / Akihiro Shiotani" userId="50aef054-9327-40af-9729-b525352b79f1" providerId="ADAL" clId="{C8A2631B-731B-42AD-BF53-188019AAD181}" dt="2022-09-09T01:04:06.923" v="4800" actId="12788"/>
          <ac:spMkLst>
            <pc:docMk/>
            <pc:sldMk cId="203339470" sldId="1325"/>
            <ac:spMk id="55" creationId="{CF2364DE-92FC-A753-8DD4-31F27F321E07}"/>
          </ac:spMkLst>
        </pc:spChg>
        <pc:spChg chg="add mod">
          <ac:chgData name="塩谷 晃弘 / Akihiro Shiotani" userId="50aef054-9327-40af-9729-b525352b79f1" providerId="ADAL" clId="{C8A2631B-731B-42AD-BF53-188019AAD181}" dt="2022-09-09T01:04:06.923" v="4800" actId="12788"/>
          <ac:spMkLst>
            <pc:docMk/>
            <pc:sldMk cId="203339470" sldId="1325"/>
            <ac:spMk id="56" creationId="{B938125E-95AB-8166-B2AA-98F2FCC150A7}"/>
          </ac:spMkLst>
        </pc:spChg>
        <pc:spChg chg="add del mod">
          <ac:chgData name="塩谷 晃弘 / Akihiro Shiotani" userId="50aef054-9327-40af-9729-b525352b79f1" providerId="ADAL" clId="{C8A2631B-731B-42AD-BF53-188019AAD181}" dt="2022-09-09T01:04:37.999" v="4809" actId="478"/>
          <ac:spMkLst>
            <pc:docMk/>
            <pc:sldMk cId="203339470" sldId="1325"/>
            <ac:spMk id="57" creationId="{0305EB88-43C9-B8EC-842C-0913CCEBF52D}"/>
          </ac:spMkLst>
        </pc:spChg>
        <pc:spChg chg="add del mod">
          <ac:chgData name="塩谷 晃弘 / Akihiro Shiotani" userId="50aef054-9327-40af-9729-b525352b79f1" providerId="ADAL" clId="{C8A2631B-731B-42AD-BF53-188019AAD181}" dt="2022-09-09T01:04:37.999" v="4809" actId="478"/>
          <ac:spMkLst>
            <pc:docMk/>
            <pc:sldMk cId="203339470" sldId="1325"/>
            <ac:spMk id="58" creationId="{14BC9664-A4C9-F5A7-2B02-5506707757BD}"/>
          </ac:spMkLst>
        </pc:spChg>
        <pc:spChg chg="add mod">
          <ac:chgData name="塩谷 晃弘 / Akihiro Shiotani" userId="50aef054-9327-40af-9729-b525352b79f1" providerId="ADAL" clId="{C8A2631B-731B-42AD-BF53-188019AAD181}" dt="2022-09-09T01:48:25.096" v="6836" actId="1037"/>
          <ac:spMkLst>
            <pc:docMk/>
            <pc:sldMk cId="203339470" sldId="1325"/>
            <ac:spMk id="60" creationId="{902E9A82-C424-F2AC-7599-C8304881670F}"/>
          </ac:spMkLst>
        </pc:spChg>
        <pc:spChg chg="add mod">
          <ac:chgData name="塩谷 晃弘 / Akihiro Shiotani" userId="50aef054-9327-40af-9729-b525352b79f1" providerId="ADAL" clId="{C8A2631B-731B-42AD-BF53-188019AAD181}" dt="2022-09-09T01:08:49.624" v="4948" actId="207"/>
          <ac:spMkLst>
            <pc:docMk/>
            <pc:sldMk cId="203339470" sldId="1325"/>
            <ac:spMk id="62" creationId="{52C0A0A8-8895-52E8-CCA7-249F8753EF55}"/>
          </ac:spMkLst>
        </pc:spChg>
        <pc:spChg chg="add del">
          <ac:chgData name="塩谷 晃弘 / Akihiro Shiotani" userId="50aef054-9327-40af-9729-b525352b79f1" providerId="ADAL" clId="{C8A2631B-731B-42AD-BF53-188019AAD181}" dt="2022-09-09T01:06:13.760" v="4856" actId="478"/>
          <ac:spMkLst>
            <pc:docMk/>
            <pc:sldMk cId="203339470" sldId="1325"/>
            <ac:spMk id="63" creationId="{CF29620B-755E-8D86-3F0F-EC1956D4F387}"/>
          </ac:spMkLst>
        </pc:spChg>
        <pc:spChg chg="add mod">
          <ac:chgData name="塩谷 晃弘 / Akihiro Shiotani" userId="50aef054-9327-40af-9729-b525352b79f1" providerId="ADAL" clId="{C8A2631B-731B-42AD-BF53-188019AAD181}" dt="2022-09-09T01:06:25.088" v="4863" actId="1076"/>
          <ac:spMkLst>
            <pc:docMk/>
            <pc:sldMk cId="203339470" sldId="1325"/>
            <ac:spMk id="64" creationId="{50B0BB9F-62CD-4116-1E02-4E6EB1A1D276}"/>
          </ac:spMkLst>
        </pc:spChg>
        <pc:spChg chg="add mod">
          <ac:chgData name="塩谷 晃弘 / Akihiro Shiotani" userId="50aef054-9327-40af-9729-b525352b79f1" providerId="ADAL" clId="{C8A2631B-731B-42AD-BF53-188019AAD181}" dt="2022-09-09T01:06:32.763" v="4865" actId="1076"/>
          <ac:spMkLst>
            <pc:docMk/>
            <pc:sldMk cId="203339470" sldId="1325"/>
            <ac:spMk id="65" creationId="{887343B0-EC9E-E257-9DA1-FF4B0FF74AE9}"/>
          </ac:spMkLst>
        </pc:spChg>
        <pc:spChg chg="add mod">
          <ac:chgData name="塩谷 晃弘 / Akihiro Shiotani" userId="50aef054-9327-40af-9729-b525352b79f1" providerId="ADAL" clId="{C8A2631B-731B-42AD-BF53-188019AAD181}" dt="2022-09-09T01:09:54.137" v="4973" actId="1076"/>
          <ac:spMkLst>
            <pc:docMk/>
            <pc:sldMk cId="203339470" sldId="1325"/>
            <ac:spMk id="66" creationId="{D91099D2-F792-3B43-8043-377AA49FD0B6}"/>
          </ac:spMkLst>
        </pc:spChg>
        <pc:grpChg chg="add mod">
          <ac:chgData name="塩谷 晃弘 / Akihiro Shiotani" userId="50aef054-9327-40af-9729-b525352b79f1" providerId="ADAL" clId="{C8A2631B-731B-42AD-BF53-188019AAD181}" dt="2022-09-08T23:52:08.478" v="4084"/>
          <ac:grpSpMkLst>
            <pc:docMk/>
            <pc:sldMk cId="203339470" sldId="1325"/>
            <ac:grpSpMk id="3" creationId="{D974DEE3-CA46-4ADE-572A-348AC63BD74D}"/>
          </ac:grpSpMkLst>
        </pc:grpChg>
        <pc:grpChg chg="mod">
          <ac:chgData name="塩谷 晃弘 / Akihiro Shiotani" userId="50aef054-9327-40af-9729-b525352b79f1" providerId="ADAL" clId="{C8A2631B-731B-42AD-BF53-188019AAD181}" dt="2022-09-08T23:52:08.478" v="4084"/>
          <ac:grpSpMkLst>
            <pc:docMk/>
            <pc:sldMk cId="203339470" sldId="1325"/>
            <ac:grpSpMk id="4" creationId="{38F40745-530F-7D51-CA6C-D0874B512EF9}"/>
          </ac:grpSpMkLst>
        </pc:grpChg>
        <pc:picChg chg="add del mod">
          <ac:chgData name="塩谷 晃弘 / Akihiro Shiotani" userId="50aef054-9327-40af-9729-b525352b79f1" providerId="ADAL" clId="{C8A2631B-731B-42AD-BF53-188019AAD181}" dt="2022-09-09T00:44:59.291" v="4366" actId="478"/>
          <ac:picMkLst>
            <pc:docMk/>
            <pc:sldMk cId="203339470" sldId="1325"/>
            <ac:picMk id="24" creationId="{9A46CAF4-FFC8-BFA6-EBD5-420CFB048248}"/>
          </ac:picMkLst>
        </pc:picChg>
        <pc:picChg chg="add del mod">
          <ac:chgData name="塩谷 晃弘 / Akihiro Shiotani" userId="50aef054-9327-40af-9729-b525352b79f1" providerId="ADAL" clId="{C8A2631B-731B-42AD-BF53-188019AAD181}" dt="2022-09-09T00:51:38.738" v="4375" actId="478"/>
          <ac:picMkLst>
            <pc:docMk/>
            <pc:sldMk cId="203339470" sldId="1325"/>
            <ac:picMk id="26" creationId="{8E451E8D-2FE8-B4C7-8ACD-EC8FCF77D6C1}"/>
          </ac:picMkLst>
        </pc:picChg>
        <pc:picChg chg="add del mod">
          <ac:chgData name="塩谷 晃弘 / Akihiro Shiotani" userId="50aef054-9327-40af-9729-b525352b79f1" providerId="ADAL" clId="{C8A2631B-731B-42AD-BF53-188019AAD181}" dt="2022-09-09T00:48:18.049" v="4371" actId="478"/>
          <ac:picMkLst>
            <pc:docMk/>
            <pc:sldMk cId="203339470" sldId="1325"/>
            <ac:picMk id="28" creationId="{0AD69435-01B6-F738-A59A-5F2CCFBA1526}"/>
          </ac:picMkLst>
        </pc:picChg>
        <pc:picChg chg="add del mod">
          <ac:chgData name="塩谷 晃弘 / Akihiro Shiotani" userId="50aef054-9327-40af-9729-b525352b79f1" providerId="ADAL" clId="{C8A2631B-731B-42AD-BF53-188019AAD181}" dt="2022-09-09T00:51:38.738" v="4375" actId="478"/>
          <ac:picMkLst>
            <pc:docMk/>
            <pc:sldMk cId="203339470" sldId="1325"/>
            <ac:picMk id="30" creationId="{E1609F4D-6625-CAAD-AF7D-287E1C808E6E}"/>
          </ac:picMkLst>
        </pc:picChg>
        <pc:picChg chg="add del mod">
          <ac:chgData name="塩谷 晃弘 / Akihiro Shiotani" userId="50aef054-9327-40af-9729-b525352b79f1" providerId="ADAL" clId="{C8A2631B-731B-42AD-BF53-188019AAD181}" dt="2022-09-09T00:51:38.738" v="4375" actId="478"/>
          <ac:picMkLst>
            <pc:docMk/>
            <pc:sldMk cId="203339470" sldId="1325"/>
            <ac:picMk id="32" creationId="{E327BA11-399B-E6A0-1F44-54AC8F3E4220}"/>
          </ac:picMkLst>
        </pc:picChg>
        <pc:picChg chg="add del mod">
          <ac:chgData name="塩谷 晃弘 / Akihiro Shiotani" userId="50aef054-9327-40af-9729-b525352b79f1" providerId="ADAL" clId="{C8A2631B-731B-42AD-BF53-188019AAD181}" dt="2022-09-09T00:51:34.346" v="4373" actId="478"/>
          <ac:picMkLst>
            <pc:docMk/>
            <pc:sldMk cId="203339470" sldId="1325"/>
            <ac:picMk id="34" creationId="{99C76D3D-FAAA-A478-3DBB-F2D06AA58E34}"/>
          </ac:picMkLst>
        </pc:picChg>
        <pc:picChg chg="add mod modCrop">
          <ac:chgData name="塩谷 晃弘 / Akihiro Shiotani" userId="50aef054-9327-40af-9729-b525352b79f1" providerId="ADAL" clId="{C8A2631B-731B-42AD-BF53-188019AAD181}" dt="2022-09-09T01:04:24.567" v="4802" actId="12789"/>
          <ac:picMkLst>
            <pc:docMk/>
            <pc:sldMk cId="203339470" sldId="1325"/>
            <ac:picMk id="36" creationId="{8354C1D2-97A8-D38C-2852-D9BCA8EC2468}"/>
          </ac:picMkLst>
        </pc:picChg>
        <pc:picChg chg="add mod modCrop">
          <ac:chgData name="塩谷 晃弘 / Akihiro Shiotani" userId="50aef054-9327-40af-9729-b525352b79f1" providerId="ADAL" clId="{C8A2631B-731B-42AD-BF53-188019AAD181}" dt="2022-09-09T01:04:24.567" v="4802" actId="12789"/>
          <ac:picMkLst>
            <pc:docMk/>
            <pc:sldMk cId="203339470" sldId="1325"/>
            <ac:picMk id="38" creationId="{0387DB79-CCAE-D1DC-7E1E-5CAFF32A33D2}"/>
          </ac:picMkLst>
        </pc:picChg>
        <pc:picChg chg="add del mod">
          <ac:chgData name="塩谷 晃弘 / Akihiro Shiotani" userId="50aef054-9327-40af-9729-b525352b79f1" providerId="ADAL" clId="{C8A2631B-731B-42AD-BF53-188019AAD181}" dt="2022-09-09T00:55:19.114" v="4438" actId="478"/>
          <ac:picMkLst>
            <pc:docMk/>
            <pc:sldMk cId="203339470" sldId="1325"/>
            <ac:picMk id="40" creationId="{3388C73C-D0A9-7009-904F-B23339053F1B}"/>
          </ac:picMkLst>
        </pc:picChg>
        <pc:picChg chg="add del mod ord">
          <ac:chgData name="塩谷 晃弘 / Akihiro Shiotani" userId="50aef054-9327-40af-9729-b525352b79f1" providerId="ADAL" clId="{C8A2631B-731B-42AD-BF53-188019AAD181}" dt="2022-09-09T00:55:19.114" v="4438" actId="478"/>
          <ac:picMkLst>
            <pc:docMk/>
            <pc:sldMk cId="203339470" sldId="1325"/>
            <ac:picMk id="42" creationId="{A26AAC37-D2B3-8963-9C35-52241E50125D}"/>
          </ac:picMkLst>
        </pc:picChg>
        <pc:picChg chg="add mod modCrop">
          <ac:chgData name="塩谷 晃弘 / Akihiro Shiotani" userId="50aef054-9327-40af-9729-b525352b79f1" providerId="ADAL" clId="{C8A2631B-731B-42AD-BF53-188019AAD181}" dt="2022-09-09T01:04:06.923" v="4800" actId="12788"/>
          <ac:picMkLst>
            <pc:docMk/>
            <pc:sldMk cId="203339470" sldId="1325"/>
            <ac:picMk id="44" creationId="{587E7BE6-A4BB-2F7A-5660-CCB7E4B472F3}"/>
          </ac:picMkLst>
        </pc:picChg>
        <pc:picChg chg="add mod modCrop">
          <ac:chgData name="塩谷 晃弘 / Akihiro Shiotani" userId="50aef054-9327-40af-9729-b525352b79f1" providerId="ADAL" clId="{C8A2631B-731B-42AD-BF53-188019AAD181}" dt="2022-09-09T01:04:15.399" v="4801" actId="12788"/>
          <ac:picMkLst>
            <pc:docMk/>
            <pc:sldMk cId="203339470" sldId="1325"/>
            <ac:picMk id="46" creationId="{A3AF47EB-B431-3417-388F-75C8EE782DA9}"/>
          </ac:picMkLst>
        </pc:picChg>
        <pc:picChg chg="add del mod">
          <ac:chgData name="塩谷 晃弘 / Akihiro Shiotani" userId="50aef054-9327-40af-9729-b525352b79f1" providerId="ADAL" clId="{C8A2631B-731B-42AD-BF53-188019AAD181}" dt="2022-09-09T01:19:06.550" v="5305" actId="478"/>
          <ac:picMkLst>
            <pc:docMk/>
            <pc:sldMk cId="203339470" sldId="1325"/>
            <ac:picMk id="48" creationId="{1628DDE8-A94B-697C-D998-27BDBDCE5EB0}"/>
          </ac:picMkLst>
        </pc:picChg>
        <pc:picChg chg="add del mod">
          <ac:chgData name="塩谷 晃弘 / Akihiro Shiotani" userId="50aef054-9327-40af-9729-b525352b79f1" providerId="ADAL" clId="{C8A2631B-731B-42AD-BF53-188019AAD181}" dt="2022-09-09T01:19:09.165" v="5306" actId="478"/>
          <ac:picMkLst>
            <pc:docMk/>
            <pc:sldMk cId="203339470" sldId="1325"/>
            <ac:picMk id="50" creationId="{2DB372BD-F8B0-0861-E666-1C10C2039A7A}"/>
          </ac:picMkLst>
        </pc:picChg>
        <pc:picChg chg="del mod">
          <ac:chgData name="塩谷 晃弘 / Akihiro Shiotani" userId="50aef054-9327-40af-9729-b525352b79f1" providerId="ADAL" clId="{C8A2631B-731B-42AD-BF53-188019AAD181}" dt="2022-09-09T00:28:25.087" v="4311" actId="478"/>
          <ac:picMkLst>
            <pc:docMk/>
            <pc:sldMk cId="203339470" sldId="1325"/>
            <ac:picMk id="59" creationId="{EF08A447-86B4-D86C-5928-A1882D3CB3F9}"/>
          </ac:picMkLst>
        </pc:picChg>
        <pc:picChg chg="del">
          <ac:chgData name="塩谷 晃弘 / Akihiro Shiotani" userId="50aef054-9327-40af-9729-b525352b79f1" providerId="ADAL" clId="{C8A2631B-731B-42AD-BF53-188019AAD181}" dt="2022-09-08T23:51:47.730" v="4082" actId="478"/>
          <ac:picMkLst>
            <pc:docMk/>
            <pc:sldMk cId="203339470" sldId="1325"/>
            <ac:picMk id="61" creationId="{47967FCE-AF4D-8E3F-C121-0884E802C281}"/>
          </ac:picMkLst>
        </pc:picChg>
        <pc:cxnChg chg="mod">
          <ac:chgData name="塩谷 晃弘 / Akihiro Shiotani" userId="50aef054-9327-40af-9729-b525352b79f1" providerId="ADAL" clId="{C8A2631B-731B-42AD-BF53-188019AAD181}" dt="2022-09-08T23:52:08.478" v="4084"/>
          <ac:cxnSpMkLst>
            <pc:docMk/>
            <pc:sldMk cId="203339470" sldId="1325"/>
            <ac:cxnSpMk id="7" creationId="{B9DE317E-1792-3CC3-941F-156F6EC37973}"/>
          </ac:cxnSpMkLst>
        </pc:cxnChg>
        <pc:cxnChg chg="add del mod">
          <ac:chgData name="塩谷 晃弘 / Akihiro Shiotani" userId="50aef054-9327-40af-9729-b525352b79f1" providerId="ADAL" clId="{C8A2631B-731B-42AD-BF53-188019AAD181}" dt="2022-09-09T00:28:21.558" v="4307"/>
          <ac:cxnSpMkLst>
            <pc:docMk/>
            <pc:sldMk cId="203339470" sldId="1325"/>
            <ac:cxnSpMk id="11" creationId="{8966F270-C7E5-6E41-0F3A-78920658D86E}"/>
          </ac:cxnSpMkLst>
        </pc:cxnChg>
        <pc:cxnChg chg="add del mod">
          <ac:chgData name="塩谷 晃弘 / Akihiro Shiotani" userId="50aef054-9327-40af-9729-b525352b79f1" providerId="ADAL" clId="{C8A2631B-731B-42AD-BF53-188019AAD181}" dt="2022-09-09T00:28:21.558" v="4307"/>
          <ac:cxnSpMkLst>
            <pc:docMk/>
            <pc:sldMk cId="203339470" sldId="1325"/>
            <ac:cxnSpMk id="12" creationId="{FAF5F094-4740-A706-5A5A-22CC63C65B34}"/>
          </ac:cxnSpMkLst>
        </pc:cxnChg>
        <pc:cxnChg chg="add del mod">
          <ac:chgData name="塩谷 晃弘 / Akihiro Shiotani" userId="50aef054-9327-40af-9729-b525352b79f1" providerId="ADAL" clId="{C8A2631B-731B-42AD-BF53-188019AAD181}" dt="2022-09-09T00:28:21.558" v="4307"/>
          <ac:cxnSpMkLst>
            <pc:docMk/>
            <pc:sldMk cId="203339470" sldId="1325"/>
            <ac:cxnSpMk id="14" creationId="{51A140F3-AC1E-382A-E63C-52E811C4B1C7}"/>
          </ac:cxnSpMkLst>
        </pc:cxnChg>
        <pc:cxnChg chg="add del mod">
          <ac:chgData name="塩谷 晃弘 / Akihiro Shiotani" userId="50aef054-9327-40af-9729-b525352b79f1" providerId="ADAL" clId="{C8A2631B-731B-42AD-BF53-188019AAD181}" dt="2022-09-09T00:28:21.558" v="4307"/>
          <ac:cxnSpMkLst>
            <pc:docMk/>
            <pc:sldMk cId="203339470" sldId="1325"/>
            <ac:cxnSpMk id="18" creationId="{9265FFAB-A916-8B2C-744C-AA7595703A0A}"/>
          </ac:cxnSpMkLst>
        </pc:cxnChg>
        <pc:cxnChg chg="add del mod">
          <ac:chgData name="塩谷 晃弘 / Akihiro Shiotani" userId="50aef054-9327-40af-9729-b525352b79f1" providerId="ADAL" clId="{C8A2631B-731B-42AD-BF53-188019AAD181}" dt="2022-09-09T00:28:21.558" v="4307"/>
          <ac:cxnSpMkLst>
            <pc:docMk/>
            <pc:sldMk cId="203339470" sldId="1325"/>
            <ac:cxnSpMk id="22" creationId="{6A29B2AA-0D75-FF2F-6BF7-8AE233B0C6B6}"/>
          </ac:cxnSpMkLst>
        </pc:cxnChg>
        <pc:cxnChg chg="add del mod">
          <ac:chgData name="塩谷 晃弘 / Akihiro Shiotani" userId="50aef054-9327-40af-9729-b525352b79f1" providerId="ADAL" clId="{C8A2631B-731B-42AD-BF53-188019AAD181}" dt="2022-09-09T00:28:21.558" v="4307"/>
          <ac:cxnSpMkLst>
            <pc:docMk/>
            <pc:sldMk cId="203339470" sldId="1325"/>
            <ac:cxnSpMk id="23" creationId="{1131E951-6798-171B-5604-B7FDE37AE7BE}"/>
          </ac:cxnSpMkLst>
        </pc:cxnChg>
      </pc:sldChg>
      <pc:sldChg chg="add del modAnim">
        <pc:chgData name="塩谷 晃弘 / Akihiro Shiotani" userId="50aef054-9327-40af-9729-b525352b79f1" providerId="ADAL" clId="{C8A2631B-731B-42AD-BF53-188019AAD181}" dt="2022-09-08T09:47:23.013" v="4077" actId="47"/>
        <pc:sldMkLst>
          <pc:docMk/>
          <pc:sldMk cId="3291484214" sldId="1326"/>
        </pc:sldMkLst>
      </pc:sldChg>
      <pc:sldChg chg="addSp delSp modSp add mod delAnim modAnim">
        <pc:chgData name="塩谷 晃弘 / Akihiro Shiotani" userId="50aef054-9327-40af-9729-b525352b79f1" providerId="ADAL" clId="{C8A2631B-731B-42AD-BF53-188019AAD181}" dt="2022-09-09T02:06:42.369" v="7683" actId="1076"/>
        <pc:sldMkLst>
          <pc:docMk/>
          <pc:sldMk cId="3429193663" sldId="1326"/>
        </pc:sldMkLst>
        <pc:spChg chg="mod">
          <ac:chgData name="塩谷 晃弘 / Akihiro Shiotani" userId="50aef054-9327-40af-9729-b525352b79f1" providerId="ADAL" clId="{C8A2631B-731B-42AD-BF53-188019AAD181}" dt="2022-09-09T02:06:42.369" v="7683" actId="1076"/>
          <ac:spMkLst>
            <pc:docMk/>
            <pc:sldMk cId="3429193663" sldId="1326"/>
            <ac:spMk id="8" creationId="{3E7918A1-736E-1DBE-5DFC-A23B567019E0}"/>
          </ac:spMkLst>
        </pc:spChg>
        <pc:spChg chg="add mod">
          <ac:chgData name="塩谷 晃弘 / Akihiro Shiotani" userId="50aef054-9327-40af-9729-b525352b79f1" providerId="ADAL" clId="{C8A2631B-731B-42AD-BF53-188019AAD181}" dt="2022-09-09T02:06:42.369" v="7683" actId="1076"/>
          <ac:spMkLst>
            <pc:docMk/>
            <pc:sldMk cId="3429193663" sldId="1326"/>
            <ac:spMk id="9" creationId="{15DA5764-2B22-3134-120C-8C5BAC60CC4E}"/>
          </ac:spMkLst>
        </pc:spChg>
        <pc:spChg chg="add mod">
          <ac:chgData name="塩谷 晃弘 / Akihiro Shiotani" userId="50aef054-9327-40af-9729-b525352b79f1" providerId="ADAL" clId="{C8A2631B-731B-42AD-BF53-188019AAD181}" dt="2022-09-09T00:26:38.092" v="4240" actId="571"/>
          <ac:spMkLst>
            <pc:docMk/>
            <pc:sldMk cId="3429193663" sldId="1326"/>
            <ac:spMk id="10" creationId="{B01270B5-F658-5088-7F95-C090B2E86C5A}"/>
          </ac:spMkLst>
        </pc:spChg>
        <pc:spChg chg="add del mod">
          <ac:chgData name="塩谷 晃弘 / Akihiro Shiotani" userId="50aef054-9327-40af-9729-b525352b79f1" providerId="ADAL" clId="{C8A2631B-731B-42AD-BF53-188019AAD181}" dt="2022-09-09T01:52:20.932" v="7082" actId="478"/>
          <ac:spMkLst>
            <pc:docMk/>
            <pc:sldMk cId="3429193663" sldId="1326"/>
            <ac:spMk id="12" creationId="{48E5515B-8D5E-CBFA-CFE9-B4F6A427910E}"/>
          </ac:spMkLst>
        </pc:spChg>
        <pc:spChg chg="add mod">
          <ac:chgData name="塩谷 晃弘 / Akihiro Shiotani" userId="50aef054-9327-40af-9729-b525352b79f1" providerId="ADAL" clId="{C8A2631B-731B-42AD-BF53-188019AAD181}" dt="2022-09-09T01:52:34.119" v="7113" actId="1037"/>
          <ac:spMkLst>
            <pc:docMk/>
            <pc:sldMk cId="3429193663" sldId="1326"/>
            <ac:spMk id="13" creationId="{59A11935-4962-1003-FCF5-A0D7AB4AD5E1}"/>
          </ac:spMkLst>
        </pc:spChg>
        <pc:spChg chg="add del mod">
          <ac:chgData name="塩谷 晃弘 / Akihiro Shiotani" userId="50aef054-9327-40af-9729-b525352b79f1" providerId="ADAL" clId="{C8A2631B-731B-42AD-BF53-188019AAD181}" dt="2022-09-09T01:56:41.826" v="7133" actId="478"/>
          <ac:spMkLst>
            <pc:docMk/>
            <pc:sldMk cId="3429193663" sldId="1326"/>
            <ac:spMk id="18" creationId="{7801E103-2826-3E4E-63EE-143BD64C6742}"/>
          </ac:spMkLst>
        </pc:spChg>
        <pc:picChg chg="add del mod">
          <ac:chgData name="塩谷 晃弘 / Akihiro Shiotani" userId="50aef054-9327-40af-9729-b525352b79f1" providerId="ADAL" clId="{C8A2631B-731B-42AD-BF53-188019AAD181}" dt="2022-09-09T01:49:31.829" v="6883" actId="478"/>
          <ac:picMkLst>
            <pc:docMk/>
            <pc:sldMk cId="3429193663" sldId="1326"/>
            <ac:picMk id="11" creationId="{CA152A72-D4C4-7EC8-1CFA-DFB0DF841A3E}"/>
          </ac:picMkLst>
        </pc:picChg>
        <pc:picChg chg="mod">
          <ac:chgData name="塩谷 晃弘 / Akihiro Shiotani" userId="50aef054-9327-40af-9729-b525352b79f1" providerId="ADAL" clId="{C8A2631B-731B-42AD-BF53-188019AAD181}" dt="2022-09-09T01:52:35.877" v="7114" actId="1076"/>
          <ac:picMkLst>
            <pc:docMk/>
            <pc:sldMk cId="3429193663" sldId="1326"/>
            <ac:picMk id="59" creationId="{EF08A447-86B4-D86C-5928-A1882D3CB3F9}"/>
          </ac:picMkLst>
        </pc:picChg>
        <pc:cxnChg chg="add del mod">
          <ac:chgData name="塩谷 晃弘 / Akihiro Shiotani" userId="50aef054-9327-40af-9729-b525352b79f1" providerId="ADAL" clId="{C8A2631B-731B-42AD-BF53-188019AAD181}" dt="2022-09-09T01:54:01.078" v="7129" actId="478"/>
          <ac:cxnSpMkLst>
            <pc:docMk/>
            <pc:sldMk cId="3429193663" sldId="1326"/>
            <ac:cxnSpMk id="14" creationId="{80013429-FC80-603C-B9F3-446D54623437}"/>
          </ac:cxnSpMkLst>
        </pc:cxnChg>
      </pc:sldChg>
      <pc:sldChg chg="addSp delSp modSp add mod ord modAnim">
        <pc:chgData name="塩谷 晃弘 / Akihiro Shiotani" userId="50aef054-9327-40af-9729-b525352b79f1" providerId="ADAL" clId="{C8A2631B-731B-42AD-BF53-188019AAD181}" dt="2022-09-09T01:43:59.155" v="6692"/>
        <pc:sldMkLst>
          <pc:docMk/>
          <pc:sldMk cId="3689392561" sldId="1327"/>
        </pc:sldMkLst>
        <pc:spChg chg="mod">
          <ac:chgData name="塩谷 晃弘 / Akihiro Shiotani" userId="50aef054-9327-40af-9729-b525352b79f1" providerId="ADAL" clId="{C8A2631B-731B-42AD-BF53-188019AAD181}" dt="2022-09-09T01:30:27.195" v="5656"/>
          <ac:spMkLst>
            <pc:docMk/>
            <pc:sldMk cId="3689392561" sldId="1327"/>
            <ac:spMk id="6" creationId="{0BF10CCA-2D12-5B3B-E0B1-2C6C912372E4}"/>
          </ac:spMkLst>
        </pc:spChg>
        <pc:spChg chg="add mod">
          <ac:chgData name="塩谷 晃弘 / Akihiro Shiotani" userId="50aef054-9327-40af-9729-b525352b79f1" providerId="ADAL" clId="{C8A2631B-731B-42AD-BF53-188019AAD181}" dt="2022-09-09T01:41:34.840" v="6506" actId="14100"/>
          <ac:spMkLst>
            <pc:docMk/>
            <pc:sldMk cId="3689392561" sldId="1327"/>
            <ac:spMk id="8" creationId="{97DEBC29-FCBD-4E76-43A1-6FA7EDB82312}"/>
          </ac:spMkLst>
        </pc:spChg>
        <pc:spChg chg="add mod">
          <ac:chgData name="塩谷 晃弘 / Akihiro Shiotani" userId="50aef054-9327-40af-9729-b525352b79f1" providerId="ADAL" clId="{C8A2631B-731B-42AD-BF53-188019AAD181}" dt="2022-09-09T01:41:50.913" v="6512" actId="1076"/>
          <ac:spMkLst>
            <pc:docMk/>
            <pc:sldMk cId="3689392561" sldId="1327"/>
            <ac:spMk id="9" creationId="{2F94A6F1-090A-341F-4386-549B5E9CB52C}"/>
          </ac:spMkLst>
        </pc:spChg>
        <pc:spChg chg="mod">
          <ac:chgData name="塩谷 晃弘 / Akihiro Shiotani" userId="50aef054-9327-40af-9729-b525352b79f1" providerId="ADAL" clId="{C8A2631B-731B-42AD-BF53-188019AAD181}" dt="2022-09-09T01:40:00.015" v="6333"/>
          <ac:spMkLst>
            <pc:docMk/>
            <pc:sldMk cId="3689392561" sldId="1327"/>
            <ac:spMk id="12" creationId="{93570A65-5F0B-6BAD-B334-8B872A965D97}"/>
          </ac:spMkLst>
        </pc:spChg>
        <pc:spChg chg="mod">
          <ac:chgData name="塩谷 晃弘 / Akihiro Shiotani" userId="50aef054-9327-40af-9729-b525352b79f1" providerId="ADAL" clId="{C8A2631B-731B-42AD-BF53-188019AAD181}" dt="2022-09-09T01:40:00.015" v="6333"/>
          <ac:spMkLst>
            <pc:docMk/>
            <pc:sldMk cId="3689392561" sldId="1327"/>
            <ac:spMk id="13" creationId="{0F728F3A-3F37-36D4-A225-9AEF43BDF571}"/>
          </ac:spMkLst>
        </pc:spChg>
        <pc:spChg chg="add del mod">
          <ac:chgData name="塩谷 晃弘 / Akihiro Shiotani" userId="50aef054-9327-40af-9729-b525352b79f1" providerId="ADAL" clId="{C8A2631B-731B-42AD-BF53-188019AAD181}" dt="2022-09-09T01:41:43.707" v="6510" actId="478"/>
          <ac:spMkLst>
            <pc:docMk/>
            <pc:sldMk cId="3689392561" sldId="1327"/>
            <ac:spMk id="15" creationId="{CC51BE9D-D896-1853-A09E-E6B9DC779A48}"/>
          </ac:spMkLst>
        </pc:spChg>
        <pc:spChg chg="add mod">
          <ac:chgData name="塩谷 晃弘 / Akihiro Shiotani" userId="50aef054-9327-40af-9729-b525352b79f1" providerId="ADAL" clId="{C8A2631B-731B-42AD-BF53-188019AAD181}" dt="2022-09-09T01:43:48.743" v="6690" actId="1076"/>
          <ac:spMkLst>
            <pc:docMk/>
            <pc:sldMk cId="3689392561" sldId="1327"/>
            <ac:spMk id="16" creationId="{5740D865-3CDF-3A92-30DE-333EB56C3D4D}"/>
          </ac:spMkLst>
        </pc:spChg>
        <pc:spChg chg="add mod">
          <ac:chgData name="塩谷 晃弘 / Akihiro Shiotani" userId="50aef054-9327-40af-9729-b525352b79f1" providerId="ADAL" clId="{C8A2631B-731B-42AD-BF53-188019AAD181}" dt="2022-09-09T01:43:43.764" v="6687" actId="1036"/>
          <ac:spMkLst>
            <pc:docMk/>
            <pc:sldMk cId="3689392561" sldId="1327"/>
            <ac:spMk id="17" creationId="{1B1B689A-5053-F076-D7A0-04527500A7F0}"/>
          </ac:spMkLst>
        </pc:spChg>
        <pc:grpChg chg="add del mod">
          <ac:chgData name="塩谷 晃弘 / Akihiro Shiotani" userId="50aef054-9327-40af-9729-b525352b79f1" providerId="ADAL" clId="{C8A2631B-731B-42AD-BF53-188019AAD181}" dt="2022-09-09T01:41:43.707" v="6510" actId="478"/>
          <ac:grpSpMkLst>
            <pc:docMk/>
            <pc:sldMk cId="3689392561" sldId="1327"/>
            <ac:grpSpMk id="10" creationId="{201EA6DC-B6E6-8696-54A5-130A509668CD}"/>
          </ac:grpSpMkLst>
        </pc:grpChg>
        <pc:grpChg chg="mod">
          <ac:chgData name="塩谷 晃弘 / Akihiro Shiotani" userId="50aef054-9327-40af-9729-b525352b79f1" providerId="ADAL" clId="{C8A2631B-731B-42AD-BF53-188019AAD181}" dt="2022-09-09T01:40:00.015" v="6333"/>
          <ac:grpSpMkLst>
            <pc:docMk/>
            <pc:sldMk cId="3689392561" sldId="1327"/>
            <ac:grpSpMk id="11" creationId="{67ABAEBF-FB8F-7BC9-F332-1D6D703259DB}"/>
          </ac:grpSpMkLst>
        </pc:grpChg>
        <pc:picChg chg="mod">
          <ac:chgData name="塩谷 晃弘 / Akihiro Shiotani" userId="50aef054-9327-40af-9729-b525352b79f1" providerId="ADAL" clId="{C8A2631B-731B-42AD-BF53-188019AAD181}" dt="2022-09-09T01:41:40.073" v="6509" actId="1076"/>
          <ac:picMkLst>
            <pc:docMk/>
            <pc:sldMk cId="3689392561" sldId="1327"/>
            <ac:picMk id="24" creationId="{9A46CAF4-FFC8-BFA6-EBD5-420CFB048248}"/>
          </ac:picMkLst>
        </pc:picChg>
        <pc:cxnChg chg="mod">
          <ac:chgData name="塩谷 晃弘 / Akihiro Shiotani" userId="50aef054-9327-40af-9729-b525352b79f1" providerId="ADAL" clId="{C8A2631B-731B-42AD-BF53-188019AAD181}" dt="2022-09-09T01:40:00.015" v="6333"/>
          <ac:cxnSpMkLst>
            <pc:docMk/>
            <pc:sldMk cId="3689392561" sldId="1327"/>
            <ac:cxnSpMk id="14" creationId="{51A30F70-4EC1-5B50-799B-1CE60D8D8453}"/>
          </ac:cxnSpMkLst>
        </pc:cxnChg>
      </pc:sldChg>
      <pc:sldChg chg="addSp delSp modSp add mod modAnim">
        <pc:chgData name="塩谷 晃弘 / Akihiro Shiotani" userId="50aef054-9327-40af-9729-b525352b79f1" providerId="ADAL" clId="{C8A2631B-731B-42AD-BF53-188019AAD181}" dt="2022-09-09T01:50:43.369" v="6888"/>
        <pc:sldMkLst>
          <pc:docMk/>
          <pc:sldMk cId="2136487327" sldId="1328"/>
        </pc:sldMkLst>
        <pc:spChg chg="mod">
          <ac:chgData name="塩谷 晃弘 / Akihiro Shiotani" userId="50aef054-9327-40af-9729-b525352b79f1" providerId="ADAL" clId="{C8A2631B-731B-42AD-BF53-188019AAD181}" dt="2022-09-09T01:50:43.369" v="6888"/>
          <ac:spMkLst>
            <pc:docMk/>
            <pc:sldMk cId="2136487327" sldId="1328"/>
            <ac:spMk id="6" creationId="{0BF10CCA-2D12-5B3B-E0B1-2C6C912372E4}"/>
          </ac:spMkLst>
        </pc:spChg>
        <pc:spChg chg="add mod">
          <ac:chgData name="塩谷 晃弘 / Akihiro Shiotani" userId="50aef054-9327-40af-9729-b525352b79f1" providerId="ADAL" clId="{C8A2631B-731B-42AD-BF53-188019AAD181}" dt="2022-09-09T01:38:29.649" v="6276" actId="688"/>
          <ac:spMkLst>
            <pc:docMk/>
            <pc:sldMk cId="2136487327" sldId="1328"/>
            <ac:spMk id="8" creationId="{F80C20B0-E433-3568-4DFA-5A3E7D4E21BD}"/>
          </ac:spMkLst>
        </pc:spChg>
        <pc:spChg chg="add mod">
          <ac:chgData name="塩谷 晃弘 / Akihiro Shiotani" userId="50aef054-9327-40af-9729-b525352b79f1" providerId="ADAL" clId="{C8A2631B-731B-42AD-BF53-188019AAD181}" dt="2022-09-09T01:47:05.102" v="6718" actId="1076"/>
          <ac:spMkLst>
            <pc:docMk/>
            <pc:sldMk cId="2136487327" sldId="1328"/>
            <ac:spMk id="9" creationId="{C5EB107D-0F36-573B-0238-39F926660C37}"/>
          </ac:spMkLst>
        </pc:spChg>
        <pc:spChg chg="add mod">
          <ac:chgData name="塩谷 晃弘 / Akihiro Shiotani" userId="50aef054-9327-40af-9729-b525352b79f1" providerId="ADAL" clId="{C8A2631B-731B-42AD-BF53-188019AAD181}" dt="2022-09-09T01:37:56.645" v="6236" actId="1076"/>
          <ac:spMkLst>
            <pc:docMk/>
            <pc:sldMk cId="2136487327" sldId="1328"/>
            <ac:spMk id="10" creationId="{43F9A807-818D-DF8E-748E-4026F52C2CB0}"/>
          </ac:spMkLst>
        </pc:spChg>
        <pc:spChg chg="add mod">
          <ac:chgData name="塩谷 晃弘 / Akihiro Shiotani" userId="50aef054-9327-40af-9729-b525352b79f1" providerId="ADAL" clId="{C8A2631B-731B-42AD-BF53-188019AAD181}" dt="2022-09-09T01:46:51.629" v="6705" actId="1076"/>
          <ac:spMkLst>
            <pc:docMk/>
            <pc:sldMk cId="2136487327" sldId="1328"/>
            <ac:spMk id="11" creationId="{87BE6284-6AE5-2226-BE4C-254030EF780A}"/>
          </ac:spMkLst>
        </pc:spChg>
        <pc:spChg chg="add del mod">
          <ac:chgData name="塩谷 晃弘 / Akihiro Shiotani" userId="50aef054-9327-40af-9729-b525352b79f1" providerId="ADAL" clId="{C8A2631B-731B-42AD-BF53-188019AAD181}" dt="2022-09-09T01:39:13.196" v="6305" actId="478"/>
          <ac:spMkLst>
            <pc:docMk/>
            <pc:sldMk cId="2136487327" sldId="1328"/>
            <ac:spMk id="12" creationId="{12ABD3F7-712A-2A89-45C3-B2AE8B6DD48D}"/>
          </ac:spMkLst>
        </pc:spChg>
        <pc:spChg chg="add mod">
          <ac:chgData name="塩谷 晃弘 / Akihiro Shiotani" userId="50aef054-9327-40af-9729-b525352b79f1" providerId="ADAL" clId="{C8A2631B-731B-42AD-BF53-188019AAD181}" dt="2022-09-09T01:39:06.183" v="6303" actId="1076"/>
          <ac:spMkLst>
            <pc:docMk/>
            <pc:sldMk cId="2136487327" sldId="1328"/>
            <ac:spMk id="13" creationId="{E10D4192-DFD2-EAEA-57D8-63409ECEE229}"/>
          </ac:spMkLst>
        </pc:spChg>
        <pc:spChg chg="add mod">
          <ac:chgData name="塩谷 晃弘 / Akihiro Shiotani" userId="50aef054-9327-40af-9729-b525352b79f1" providerId="ADAL" clId="{C8A2631B-731B-42AD-BF53-188019AAD181}" dt="2022-09-09T01:39:36.768" v="6332" actId="207"/>
          <ac:spMkLst>
            <pc:docMk/>
            <pc:sldMk cId="2136487327" sldId="1328"/>
            <ac:spMk id="14" creationId="{B50431FF-641B-2B89-6C0E-FA23A5B04855}"/>
          </ac:spMkLst>
        </pc:spChg>
        <pc:spChg chg="add mod">
          <ac:chgData name="塩谷 晃弘 / Akihiro Shiotani" userId="50aef054-9327-40af-9729-b525352b79f1" providerId="ADAL" clId="{C8A2631B-731B-42AD-BF53-188019AAD181}" dt="2022-09-09T01:47:34.691" v="6725" actId="14100"/>
          <ac:spMkLst>
            <pc:docMk/>
            <pc:sldMk cId="2136487327" sldId="1328"/>
            <ac:spMk id="15" creationId="{664E3722-46B6-050E-D3EE-7793FC528718}"/>
          </ac:spMkLst>
        </pc:spChg>
        <pc:spChg chg="add mod">
          <ac:chgData name="塩谷 晃弘 / Akihiro Shiotani" userId="50aef054-9327-40af-9729-b525352b79f1" providerId="ADAL" clId="{C8A2631B-731B-42AD-BF53-188019AAD181}" dt="2022-09-09T01:47:38.382" v="6727" actId="1076"/>
          <ac:spMkLst>
            <pc:docMk/>
            <pc:sldMk cId="2136487327" sldId="1328"/>
            <ac:spMk id="16" creationId="{0E430CBA-7199-96CA-0FEC-E1C05C9F8C11}"/>
          </ac:spMkLst>
        </pc:spChg>
        <pc:spChg chg="add mod">
          <ac:chgData name="塩谷 晃弘 / Akihiro Shiotani" userId="50aef054-9327-40af-9729-b525352b79f1" providerId="ADAL" clId="{C8A2631B-731B-42AD-BF53-188019AAD181}" dt="2022-09-09T01:49:18.311" v="6881" actId="14100"/>
          <ac:spMkLst>
            <pc:docMk/>
            <pc:sldMk cId="2136487327" sldId="1328"/>
            <ac:spMk id="17" creationId="{A9A213B3-6834-40C4-1161-67DB48443A67}"/>
          </ac:spMkLst>
        </pc:spChg>
        <pc:picChg chg="mod modCrop">
          <ac:chgData name="塩谷 晃弘 / Akihiro Shiotani" userId="50aef054-9327-40af-9729-b525352b79f1" providerId="ADAL" clId="{C8A2631B-731B-42AD-BF53-188019AAD181}" dt="2022-09-09T01:47:26.239" v="6721" actId="1076"/>
          <ac:picMkLst>
            <pc:docMk/>
            <pc:sldMk cId="2136487327" sldId="1328"/>
            <ac:picMk id="26" creationId="{8E451E8D-2FE8-B4C7-8ACD-EC8FCF77D6C1}"/>
          </ac:picMkLst>
        </pc:picChg>
        <pc:picChg chg="mod modCrop">
          <ac:chgData name="塩谷 晃弘 / Akihiro Shiotani" userId="50aef054-9327-40af-9729-b525352b79f1" providerId="ADAL" clId="{C8A2631B-731B-42AD-BF53-188019AAD181}" dt="2022-09-09T01:37:27.729" v="6227" actId="14100"/>
          <ac:picMkLst>
            <pc:docMk/>
            <pc:sldMk cId="2136487327" sldId="1328"/>
            <ac:picMk id="30" creationId="{E1609F4D-6625-CAAD-AF7D-287E1C808E6E}"/>
          </ac:picMkLst>
        </pc:picChg>
        <pc:picChg chg="mod modCrop">
          <ac:chgData name="塩谷 晃弘 / Akihiro Shiotani" userId="50aef054-9327-40af-9729-b525352b79f1" providerId="ADAL" clId="{C8A2631B-731B-42AD-BF53-188019AAD181}" dt="2022-09-09T01:37:25.113" v="6226" actId="14100"/>
          <ac:picMkLst>
            <pc:docMk/>
            <pc:sldMk cId="2136487327" sldId="1328"/>
            <ac:picMk id="32" creationId="{E327BA11-399B-E6A0-1F44-54AC8F3E4220}"/>
          </ac:picMkLst>
        </pc:picChg>
      </pc:sldChg>
      <pc:sldChg chg="add del">
        <pc:chgData name="塩谷 晃弘 / Akihiro Shiotani" userId="50aef054-9327-40af-9729-b525352b79f1" providerId="ADAL" clId="{C8A2631B-731B-42AD-BF53-188019AAD181}" dt="2022-09-09T00:51:39.838" v="4377"/>
        <pc:sldMkLst>
          <pc:docMk/>
          <pc:sldMk cId="3247231213" sldId="1329"/>
        </pc:sldMkLst>
      </pc:sldChg>
      <pc:sldChg chg="add del">
        <pc:chgData name="塩谷 晃弘 / Akihiro Shiotani" userId="50aef054-9327-40af-9729-b525352b79f1" providerId="ADAL" clId="{C8A2631B-731B-42AD-BF53-188019AAD181}" dt="2022-09-09T01:10:50.420" v="5004" actId="47"/>
        <pc:sldMkLst>
          <pc:docMk/>
          <pc:sldMk cId="4070682028" sldId="1329"/>
        </pc:sldMkLst>
      </pc:sldChg>
      <pc:sldChg chg="add del">
        <pc:chgData name="塩谷 晃弘 / Akihiro Shiotani" userId="50aef054-9327-40af-9729-b525352b79f1" providerId="ADAL" clId="{C8A2631B-731B-42AD-BF53-188019AAD181}" dt="2022-09-09T00:51:52.202" v="4384"/>
        <pc:sldMkLst>
          <pc:docMk/>
          <pc:sldMk cId="4124383436" sldId="1329"/>
        </pc:sldMkLst>
      </pc:sldChg>
      <pc:sldChg chg="addSp delSp modSp add mod ord delAnim modAnim">
        <pc:chgData name="塩谷 晃弘 / Akihiro Shiotani" userId="50aef054-9327-40af-9729-b525352b79f1" providerId="ADAL" clId="{C8A2631B-731B-42AD-BF53-188019AAD181}" dt="2022-09-09T01:18:49.174" v="5304" actId="1037"/>
        <pc:sldMkLst>
          <pc:docMk/>
          <pc:sldMk cId="4244893375" sldId="1329"/>
        </pc:sldMkLst>
        <pc:spChg chg="mod">
          <ac:chgData name="塩谷 晃弘 / Akihiro Shiotani" userId="50aef054-9327-40af-9729-b525352b79f1" providerId="ADAL" clId="{C8A2631B-731B-42AD-BF53-188019AAD181}" dt="2022-09-09T01:11:08.923" v="5010" actId="1076"/>
          <ac:spMkLst>
            <pc:docMk/>
            <pc:sldMk cId="4244893375" sldId="1329"/>
            <ac:spMk id="2" creationId="{00000000-0000-0000-0000-000000000000}"/>
          </ac:spMkLst>
        </pc:spChg>
        <pc:spChg chg="mod">
          <ac:chgData name="塩谷 晃弘 / Akihiro Shiotani" userId="50aef054-9327-40af-9729-b525352b79f1" providerId="ADAL" clId="{C8A2631B-731B-42AD-BF53-188019AAD181}" dt="2022-09-09T01:12:33.489" v="5114"/>
          <ac:spMkLst>
            <pc:docMk/>
            <pc:sldMk cId="4244893375" sldId="1329"/>
            <ac:spMk id="6" creationId="{0BF10CCA-2D12-5B3B-E0B1-2C6C912372E4}"/>
          </ac:spMkLst>
        </pc:spChg>
        <pc:spChg chg="add mod">
          <ac:chgData name="塩谷 晃弘 / Akihiro Shiotani" userId="50aef054-9327-40af-9729-b525352b79f1" providerId="ADAL" clId="{C8A2631B-731B-42AD-BF53-188019AAD181}" dt="2022-09-09T01:18:49.174" v="5304" actId="1037"/>
          <ac:spMkLst>
            <pc:docMk/>
            <pc:sldMk cId="4244893375" sldId="1329"/>
            <ac:spMk id="8" creationId="{4B5BC6E4-7837-94AA-242E-88BF3989FD1C}"/>
          </ac:spMkLst>
        </pc:spChg>
        <pc:spChg chg="add mod">
          <ac:chgData name="塩谷 晃弘 / Akihiro Shiotani" userId="50aef054-9327-40af-9729-b525352b79f1" providerId="ADAL" clId="{C8A2631B-731B-42AD-BF53-188019AAD181}" dt="2022-09-09T01:18:16.102" v="5288" actId="1038"/>
          <ac:spMkLst>
            <pc:docMk/>
            <pc:sldMk cId="4244893375" sldId="1329"/>
            <ac:spMk id="9" creationId="{FD787524-AB5D-11CE-52C7-2057C7E310E0}"/>
          </ac:spMkLst>
        </pc:spChg>
        <pc:spChg chg="add mod">
          <ac:chgData name="塩谷 晃弘 / Akihiro Shiotani" userId="50aef054-9327-40af-9729-b525352b79f1" providerId="ADAL" clId="{C8A2631B-731B-42AD-BF53-188019AAD181}" dt="2022-09-09T01:13:20.298" v="5131" actId="1076"/>
          <ac:spMkLst>
            <pc:docMk/>
            <pc:sldMk cId="4244893375" sldId="1329"/>
            <ac:spMk id="10" creationId="{EF81F5DA-2E9B-9868-D492-5B393552E205}"/>
          </ac:spMkLst>
        </pc:spChg>
        <pc:spChg chg="add mod">
          <ac:chgData name="塩谷 晃弘 / Akihiro Shiotani" userId="50aef054-9327-40af-9729-b525352b79f1" providerId="ADAL" clId="{C8A2631B-731B-42AD-BF53-188019AAD181}" dt="2022-09-09T01:14:54.700" v="5162" actId="1076"/>
          <ac:spMkLst>
            <pc:docMk/>
            <pc:sldMk cId="4244893375" sldId="1329"/>
            <ac:spMk id="11" creationId="{38836E1B-F5E4-70EB-7817-BF450171CE7F}"/>
          </ac:spMkLst>
        </pc:spChg>
        <pc:spChg chg="add del">
          <ac:chgData name="塩谷 晃弘 / Akihiro Shiotani" userId="50aef054-9327-40af-9729-b525352b79f1" providerId="ADAL" clId="{C8A2631B-731B-42AD-BF53-188019AAD181}" dt="2022-09-09T01:14:28.560" v="5136"/>
          <ac:spMkLst>
            <pc:docMk/>
            <pc:sldMk cId="4244893375" sldId="1329"/>
            <ac:spMk id="12" creationId="{E31E4066-98A5-50FA-C36E-8197AA4FF362}"/>
          </ac:spMkLst>
        </pc:spChg>
        <pc:spChg chg="add del">
          <ac:chgData name="塩谷 晃弘 / Akihiro Shiotani" userId="50aef054-9327-40af-9729-b525352b79f1" providerId="ADAL" clId="{C8A2631B-731B-42AD-BF53-188019AAD181}" dt="2022-09-09T01:14:30.716" v="5138"/>
          <ac:spMkLst>
            <pc:docMk/>
            <pc:sldMk cId="4244893375" sldId="1329"/>
            <ac:spMk id="13" creationId="{63CDD8B2-97D3-C55F-5DB3-EC2D52EF4157}"/>
          </ac:spMkLst>
        </pc:spChg>
        <pc:spChg chg="add del">
          <ac:chgData name="塩谷 晃弘 / Akihiro Shiotani" userId="50aef054-9327-40af-9729-b525352b79f1" providerId="ADAL" clId="{C8A2631B-731B-42AD-BF53-188019AAD181}" dt="2022-09-09T01:14:43.712" v="5149"/>
          <ac:spMkLst>
            <pc:docMk/>
            <pc:sldMk cId="4244893375" sldId="1329"/>
            <ac:spMk id="14" creationId="{B3CB2AC9-BF37-E8DD-8E75-6B8E8A1F1221}"/>
          </ac:spMkLst>
        </pc:spChg>
        <pc:spChg chg="add del">
          <ac:chgData name="塩谷 晃弘 / Akihiro Shiotani" userId="50aef054-9327-40af-9729-b525352b79f1" providerId="ADAL" clId="{C8A2631B-731B-42AD-BF53-188019AAD181}" dt="2022-09-09T01:14:44.894" v="5151"/>
          <ac:spMkLst>
            <pc:docMk/>
            <pc:sldMk cId="4244893375" sldId="1329"/>
            <ac:spMk id="15" creationId="{0513D718-2533-91D8-59A6-449ECD1A9168}"/>
          </ac:spMkLst>
        </pc:spChg>
        <pc:spChg chg="add mod">
          <ac:chgData name="塩谷 晃弘 / Akihiro Shiotani" userId="50aef054-9327-40af-9729-b525352b79f1" providerId="ADAL" clId="{C8A2631B-731B-42AD-BF53-188019AAD181}" dt="2022-09-09T01:18:19.989" v="5294" actId="1037"/>
          <ac:spMkLst>
            <pc:docMk/>
            <pc:sldMk cId="4244893375" sldId="1329"/>
            <ac:spMk id="16" creationId="{8C53D225-94EA-5CCC-8983-C137D2A062F1}"/>
          </ac:spMkLst>
        </pc:spChg>
        <pc:spChg chg="add mod">
          <ac:chgData name="塩谷 晃弘 / Akihiro Shiotani" userId="50aef054-9327-40af-9729-b525352b79f1" providerId="ADAL" clId="{C8A2631B-731B-42AD-BF53-188019AAD181}" dt="2022-09-09T01:15:35.902" v="5176" actId="1038"/>
          <ac:spMkLst>
            <pc:docMk/>
            <pc:sldMk cId="4244893375" sldId="1329"/>
            <ac:spMk id="17" creationId="{7594C46B-695A-AA3C-AA2F-0AAAAC7A88A9}"/>
          </ac:spMkLst>
        </pc:spChg>
        <pc:spChg chg="add mod">
          <ac:chgData name="塩谷 晃弘 / Akihiro Shiotani" userId="50aef054-9327-40af-9729-b525352b79f1" providerId="ADAL" clId="{C8A2631B-731B-42AD-BF53-188019AAD181}" dt="2022-09-09T01:18:16.102" v="5288" actId="1038"/>
          <ac:spMkLst>
            <pc:docMk/>
            <pc:sldMk cId="4244893375" sldId="1329"/>
            <ac:spMk id="18" creationId="{DC345E27-5B94-5969-A467-052A7350694E}"/>
          </ac:spMkLst>
        </pc:spChg>
        <pc:spChg chg="del">
          <ac:chgData name="塩谷 晃弘 / Akihiro Shiotani" userId="50aef054-9327-40af-9729-b525352b79f1" providerId="ADAL" clId="{C8A2631B-731B-42AD-BF53-188019AAD181}" dt="2022-09-09T01:11:04.930" v="5007" actId="478"/>
          <ac:spMkLst>
            <pc:docMk/>
            <pc:sldMk cId="4244893375" sldId="1329"/>
            <ac:spMk id="53" creationId="{985B351F-60C4-FB66-2221-F31194CB4D87}"/>
          </ac:spMkLst>
        </pc:spChg>
        <pc:spChg chg="del">
          <ac:chgData name="塩谷 晃弘 / Akihiro Shiotani" userId="50aef054-9327-40af-9729-b525352b79f1" providerId="ADAL" clId="{C8A2631B-731B-42AD-BF53-188019AAD181}" dt="2022-09-09T01:11:04.930" v="5007" actId="478"/>
          <ac:spMkLst>
            <pc:docMk/>
            <pc:sldMk cId="4244893375" sldId="1329"/>
            <ac:spMk id="54" creationId="{476C1038-356E-EC4B-8183-F8B3AF2DA1F5}"/>
          </ac:spMkLst>
        </pc:spChg>
        <pc:spChg chg="del">
          <ac:chgData name="塩谷 晃弘 / Akihiro Shiotani" userId="50aef054-9327-40af-9729-b525352b79f1" providerId="ADAL" clId="{C8A2631B-731B-42AD-BF53-188019AAD181}" dt="2022-09-09T01:11:04.930" v="5007" actId="478"/>
          <ac:spMkLst>
            <pc:docMk/>
            <pc:sldMk cId="4244893375" sldId="1329"/>
            <ac:spMk id="55" creationId="{CF2364DE-92FC-A753-8DD4-31F27F321E07}"/>
          </ac:spMkLst>
        </pc:spChg>
        <pc:spChg chg="del">
          <ac:chgData name="塩谷 晃弘 / Akihiro Shiotani" userId="50aef054-9327-40af-9729-b525352b79f1" providerId="ADAL" clId="{C8A2631B-731B-42AD-BF53-188019AAD181}" dt="2022-09-09T01:11:04.930" v="5007" actId="478"/>
          <ac:spMkLst>
            <pc:docMk/>
            <pc:sldMk cId="4244893375" sldId="1329"/>
            <ac:spMk id="56" creationId="{B938125E-95AB-8166-B2AA-98F2FCC150A7}"/>
          </ac:spMkLst>
        </pc:spChg>
        <pc:spChg chg="del">
          <ac:chgData name="塩谷 晃弘 / Akihiro Shiotani" userId="50aef054-9327-40af-9729-b525352b79f1" providerId="ADAL" clId="{C8A2631B-731B-42AD-BF53-188019AAD181}" dt="2022-09-09T01:11:04.930" v="5007" actId="478"/>
          <ac:spMkLst>
            <pc:docMk/>
            <pc:sldMk cId="4244893375" sldId="1329"/>
            <ac:spMk id="60" creationId="{902E9A82-C424-F2AC-7599-C8304881670F}"/>
          </ac:spMkLst>
        </pc:spChg>
        <pc:spChg chg="del">
          <ac:chgData name="塩谷 晃弘 / Akihiro Shiotani" userId="50aef054-9327-40af-9729-b525352b79f1" providerId="ADAL" clId="{C8A2631B-731B-42AD-BF53-188019AAD181}" dt="2022-09-09T01:11:04.930" v="5007" actId="478"/>
          <ac:spMkLst>
            <pc:docMk/>
            <pc:sldMk cId="4244893375" sldId="1329"/>
            <ac:spMk id="62" creationId="{52C0A0A8-8895-52E8-CCA7-249F8753EF55}"/>
          </ac:spMkLst>
        </pc:spChg>
        <pc:spChg chg="del">
          <ac:chgData name="塩谷 晃弘 / Akihiro Shiotani" userId="50aef054-9327-40af-9729-b525352b79f1" providerId="ADAL" clId="{C8A2631B-731B-42AD-BF53-188019AAD181}" dt="2022-09-09T01:11:04.930" v="5007" actId="478"/>
          <ac:spMkLst>
            <pc:docMk/>
            <pc:sldMk cId="4244893375" sldId="1329"/>
            <ac:spMk id="64" creationId="{50B0BB9F-62CD-4116-1E02-4E6EB1A1D276}"/>
          </ac:spMkLst>
        </pc:spChg>
        <pc:spChg chg="del">
          <ac:chgData name="塩谷 晃弘 / Akihiro Shiotani" userId="50aef054-9327-40af-9729-b525352b79f1" providerId="ADAL" clId="{C8A2631B-731B-42AD-BF53-188019AAD181}" dt="2022-09-09T01:11:04.930" v="5007" actId="478"/>
          <ac:spMkLst>
            <pc:docMk/>
            <pc:sldMk cId="4244893375" sldId="1329"/>
            <ac:spMk id="65" creationId="{887343B0-EC9E-E257-9DA1-FF4B0FF74AE9}"/>
          </ac:spMkLst>
        </pc:spChg>
        <pc:spChg chg="del">
          <ac:chgData name="塩谷 晃弘 / Akihiro Shiotani" userId="50aef054-9327-40af-9729-b525352b79f1" providerId="ADAL" clId="{C8A2631B-731B-42AD-BF53-188019AAD181}" dt="2022-09-09T01:11:04.930" v="5007" actId="478"/>
          <ac:spMkLst>
            <pc:docMk/>
            <pc:sldMk cId="4244893375" sldId="1329"/>
            <ac:spMk id="66" creationId="{D91099D2-F792-3B43-8043-377AA49FD0B6}"/>
          </ac:spMkLst>
        </pc:spChg>
        <pc:picChg chg="del">
          <ac:chgData name="塩谷 晃弘 / Akihiro Shiotani" userId="50aef054-9327-40af-9729-b525352b79f1" providerId="ADAL" clId="{C8A2631B-731B-42AD-BF53-188019AAD181}" dt="2022-09-09T01:11:04.930" v="5007" actId="478"/>
          <ac:picMkLst>
            <pc:docMk/>
            <pc:sldMk cId="4244893375" sldId="1329"/>
            <ac:picMk id="44" creationId="{587E7BE6-A4BB-2F7A-5660-CCB7E4B472F3}"/>
          </ac:picMkLst>
        </pc:picChg>
        <pc:picChg chg="del">
          <ac:chgData name="塩谷 晃弘 / Akihiro Shiotani" userId="50aef054-9327-40af-9729-b525352b79f1" providerId="ADAL" clId="{C8A2631B-731B-42AD-BF53-188019AAD181}" dt="2022-09-09T01:11:04.930" v="5007" actId="478"/>
          <ac:picMkLst>
            <pc:docMk/>
            <pc:sldMk cId="4244893375" sldId="1329"/>
            <ac:picMk id="46" creationId="{A3AF47EB-B431-3417-388F-75C8EE782DA9}"/>
          </ac:picMkLst>
        </pc:picChg>
        <pc:picChg chg="mod">
          <ac:chgData name="塩谷 晃弘 / Akihiro Shiotani" userId="50aef054-9327-40af-9729-b525352b79f1" providerId="ADAL" clId="{C8A2631B-731B-42AD-BF53-188019AAD181}" dt="2022-09-09T01:12:40.845" v="5115" actId="14100"/>
          <ac:picMkLst>
            <pc:docMk/>
            <pc:sldMk cId="4244893375" sldId="1329"/>
            <ac:picMk id="48" creationId="{1628DDE8-A94B-697C-D998-27BDBDCE5EB0}"/>
          </ac:picMkLst>
        </pc:picChg>
        <pc:picChg chg="mod">
          <ac:chgData name="塩谷 晃弘 / Akihiro Shiotani" userId="50aef054-9327-40af-9729-b525352b79f1" providerId="ADAL" clId="{C8A2631B-731B-42AD-BF53-188019AAD181}" dt="2022-09-09T01:15:35.902" v="5176" actId="1038"/>
          <ac:picMkLst>
            <pc:docMk/>
            <pc:sldMk cId="4244893375" sldId="1329"/>
            <ac:picMk id="50" creationId="{2DB372BD-F8B0-0861-E666-1C10C2039A7A}"/>
          </ac:picMkLst>
        </pc:picChg>
      </pc:sldChg>
      <pc:sldChg chg="addSp delSp modSp add del mod modAnim">
        <pc:chgData name="塩谷 晃弘 / Akihiro Shiotani" userId="50aef054-9327-40af-9729-b525352b79f1" providerId="ADAL" clId="{C8A2631B-731B-42AD-BF53-188019AAD181}" dt="2022-09-09T01:34:26.173" v="6161" actId="47"/>
        <pc:sldMkLst>
          <pc:docMk/>
          <pc:sldMk cId="399733812" sldId="1330"/>
        </pc:sldMkLst>
        <pc:spChg chg="mod">
          <ac:chgData name="塩谷 晃弘 / Akihiro Shiotani" userId="50aef054-9327-40af-9729-b525352b79f1" providerId="ADAL" clId="{C8A2631B-731B-42AD-BF53-188019AAD181}" dt="2022-09-09T01:29:47.227" v="5640" actId="20577"/>
          <ac:spMkLst>
            <pc:docMk/>
            <pc:sldMk cId="399733812" sldId="1330"/>
            <ac:spMk id="6" creationId="{D66ECE30-5BFD-9ABB-E226-74B8B0107D3E}"/>
          </ac:spMkLst>
        </pc:spChg>
        <pc:spChg chg="del">
          <ac:chgData name="塩谷 晃弘 / Akihiro Shiotani" userId="50aef054-9327-40af-9729-b525352b79f1" providerId="ADAL" clId="{C8A2631B-731B-42AD-BF53-188019AAD181}" dt="2022-09-09T01:29:28.310" v="5572" actId="478"/>
          <ac:spMkLst>
            <pc:docMk/>
            <pc:sldMk cId="399733812" sldId="1330"/>
            <ac:spMk id="8" creationId="{14416BC3-3C58-0375-00B0-65A7EDC0BEE8}"/>
          </ac:spMkLst>
        </pc:spChg>
        <pc:spChg chg="del">
          <ac:chgData name="塩谷 晃弘 / Akihiro Shiotani" userId="50aef054-9327-40af-9729-b525352b79f1" providerId="ADAL" clId="{C8A2631B-731B-42AD-BF53-188019AAD181}" dt="2022-09-09T01:28:06.010" v="5367" actId="478"/>
          <ac:spMkLst>
            <pc:docMk/>
            <pc:sldMk cId="399733812" sldId="1330"/>
            <ac:spMk id="13" creationId="{EF8386F8-9A26-12FD-E7B0-B6853D0CA745}"/>
          </ac:spMkLst>
        </pc:spChg>
        <pc:spChg chg="mod">
          <ac:chgData name="塩谷 晃弘 / Akihiro Shiotani" userId="50aef054-9327-40af-9729-b525352b79f1" providerId="ADAL" clId="{C8A2631B-731B-42AD-BF53-188019AAD181}" dt="2022-09-09T01:28:08.573" v="5368"/>
          <ac:spMkLst>
            <pc:docMk/>
            <pc:sldMk cId="399733812" sldId="1330"/>
            <ac:spMk id="14" creationId="{70816907-41E0-1230-033B-44F1C91A1EDE}"/>
          </ac:spMkLst>
        </pc:spChg>
        <pc:spChg chg="del">
          <ac:chgData name="塩谷 晃弘 / Akihiro Shiotani" userId="50aef054-9327-40af-9729-b525352b79f1" providerId="ADAL" clId="{C8A2631B-731B-42AD-BF53-188019AAD181}" dt="2022-09-09T01:28:06.010" v="5367" actId="478"/>
          <ac:spMkLst>
            <pc:docMk/>
            <pc:sldMk cId="399733812" sldId="1330"/>
            <ac:spMk id="15" creationId="{686BFFDD-D430-C16D-AF22-6949137243B1}"/>
          </ac:spMkLst>
        </pc:spChg>
        <pc:spChg chg="del">
          <ac:chgData name="塩谷 晃弘 / Akihiro Shiotani" userId="50aef054-9327-40af-9729-b525352b79f1" providerId="ADAL" clId="{C8A2631B-731B-42AD-BF53-188019AAD181}" dt="2022-09-09T01:28:06.010" v="5367" actId="478"/>
          <ac:spMkLst>
            <pc:docMk/>
            <pc:sldMk cId="399733812" sldId="1330"/>
            <ac:spMk id="16" creationId="{BD217D8A-B5C7-0137-B040-E6A0B4A4DE2B}"/>
          </ac:spMkLst>
        </pc:spChg>
        <pc:spChg chg="del">
          <ac:chgData name="塩谷 晃弘 / Akihiro Shiotani" userId="50aef054-9327-40af-9729-b525352b79f1" providerId="ADAL" clId="{C8A2631B-731B-42AD-BF53-188019AAD181}" dt="2022-09-09T01:28:06.010" v="5367" actId="478"/>
          <ac:spMkLst>
            <pc:docMk/>
            <pc:sldMk cId="399733812" sldId="1330"/>
            <ac:spMk id="17" creationId="{5A3BB093-530A-E5B7-2C9D-B3D26868EBA8}"/>
          </ac:spMkLst>
        </pc:spChg>
        <pc:spChg chg="mod">
          <ac:chgData name="塩谷 晃弘 / Akihiro Shiotani" userId="50aef054-9327-40af-9729-b525352b79f1" providerId="ADAL" clId="{C8A2631B-731B-42AD-BF53-188019AAD181}" dt="2022-09-09T01:28:08.573" v="5368"/>
          <ac:spMkLst>
            <pc:docMk/>
            <pc:sldMk cId="399733812" sldId="1330"/>
            <ac:spMk id="18" creationId="{1DE85816-859F-6503-BB76-CAF49F341082}"/>
          </ac:spMkLst>
        </pc:spChg>
        <pc:spChg chg="add del mod">
          <ac:chgData name="塩谷 晃弘 / Akihiro Shiotani" userId="50aef054-9327-40af-9729-b525352b79f1" providerId="ADAL" clId="{C8A2631B-731B-42AD-BF53-188019AAD181}" dt="2022-09-09T01:30:07.605" v="5650"/>
          <ac:spMkLst>
            <pc:docMk/>
            <pc:sldMk cId="399733812" sldId="1330"/>
            <ac:spMk id="20" creationId="{6051AB56-C24E-1ABA-C3B9-58FA646A214F}"/>
          </ac:spMkLst>
        </pc:spChg>
        <pc:spChg chg="add mod">
          <ac:chgData name="塩谷 晃弘 / Akihiro Shiotani" userId="50aef054-9327-40af-9729-b525352b79f1" providerId="ADAL" clId="{C8A2631B-731B-42AD-BF53-188019AAD181}" dt="2022-09-09T01:29:28.564" v="5573"/>
          <ac:spMkLst>
            <pc:docMk/>
            <pc:sldMk cId="399733812" sldId="1330"/>
            <ac:spMk id="21" creationId="{52BBCEE2-8153-6833-4E6C-57086ADBECD2}"/>
          </ac:spMkLst>
        </pc:spChg>
        <pc:grpChg chg="add mod">
          <ac:chgData name="塩谷 晃弘 / Akihiro Shiotani" userId="50aef054-9327-40af-9729-b525352b79f1" providerId="ADAL" clId="{C8A2631B-731B-42AD-BF53-188019AAD181}" dt="2022-09-09T01:29:35.261" v="5602" actId="1035"/>
          <ac:grpSpMkLst>
            <pc:docMk/>
            <pc:sldMk cId="399733812" sldId="1330"/>
            <ac:grpSpMk id="11" creationId="{C890BDA3-B0DA-33BB-6828-DF4F7C2A57EE}"/>
          </ac:grpSpMkLst>
        </pc:grpChg>
        <pc:grpChg chg="mod">
          <ac:chgData name="塩谷 晃弘 / Akihiro Shiotani" userId="50aef054-9327-40af-9729-b525352b79f1" providerId="ADAL" clId="{C8A2631B-731B-42AD-BF53-188019AAD181}" dt="2022-09-09T01:28:08.573" v="5368"/>
          <ac:grpSpMkLst>
            <pc:docMk/>
            <pc:sldMk cId="399733812" sldId="1330"/>
            <ac:grpSpMk id="12" creationId="{EC3D0917-80F6-8191-047E-B08A7B33155A}"/>
          </ac:grpSpMkLst>
        </pc:grpChg>
        <pc:picChg chg="del">
          <ac:chgData name="塩谷 晃弘 / Akihiro Shiotani" userId="50aef054-9327-40af-9729-b525352b79f1" providerId="ADAL" clId="{C8A2631B-731B-42AD-BF53-188019AAD181}" dt="2022-09-09T01:28:06.010" v="5367" actId="478"/>
          <ac:picMkLst>
            <pc:docMk/>
            <pc:sldMk cId="399733812" sldId="1330"/>
            <ac:picMk id="9" creationId="{3D883CD7-36AF-C195-0BC6-FA7243739DFD}"/>
          </ac:picMkLst>
        </pc:picChg>
        <pc:picChg chg="del">
          <ac:chgData name="塩谷 晃弘 / Akihiro Shiotani" userId="50aef054-9327-40af-9729-b525352b79f1" providerId="ADAL" clId="{C8A2631B-731B-42AD-BF53-188019AAD181}" dt="2022-09-09T01:28:06.010" v="5367" actId="478"/>
          <ac:picMkLst>
            <pc:docMk/>
            <pc:sldMk cId="399733812" sldId="1330"/>
            <ac:picMk id="10" creationId="{BBA0C7C4-67F0-7814-383B-48E246B3DB2D}"/>
          </ac:picMkLst>
        </pc:picChg>
        <pc:cxnChg chg="mod">
          <ac:chgData name="塩谷 晃弘 / Akihiro Shiotani" userId="50aef054-9327-40af-9729-b525352b79f1" providerId="ADAL" clId="{C8A2631B-731B-42AD-BF53-188019AAD181}" dt="2022-09-09T01:28:08.573" v="5368"/>
          <ac:cxnSpMkLst>
            <pc:docMk/>
            <pc:sldMk cId="399733812" sldId="1330"/>
            <ac:cxnSpMk id="19" creationId="{D370EFDD-577C-EAE3-5F3C-3E290E0366C9}"/>
          </ac:cxnSpMkLst>
        </pc:cxnChg>
      </pc:sldChg>
      <pc:sldChg chg="new del">
        <pc:chgData name="塩谷 晃弘 / Akihiro Shiotani" userId="50aef054-9327-40af-9729-b525352b79f1" providerId="ADAL" clId="{C8A2631B-731B-42AD-BF53-188019AAD181}" dt="2022-09-09T02:52:01.466" v="8368" actId="680"/>
        <pc:sldMkLst>
          <pc:docMk/>
          <pc:sldMk cId="2431268255" sldId="1330"/>
        </pc:sldMkLst>
      </pc:sldChg>
      <pc:sldChg chg="add del">
        <pc:chgData name="塩谷 晃弘 / Akihiro Shiotani" userId="50aef054-9327-40af-9729-b525352b79f1" providerId="ADAL" clId="{C8A2631B-731B-42AD-BF53-188019AAD181}" dt="2022-09-09T00:51:51.391" v="4382"/>
        <pc:sldMkLst>
          <pc:docMk/>
          <pc:sldMk cId="3653349090" sldId="1330"/>
        </pc:sldMkLst>
      </pc:sldChg>
      <pc:sldChg chg="addSp delSp modSp new mod modAnim">
        <pc:chgData name="塩谷 晃弘 / Akihiro Shiotani" userId="50aef054-9327-40af-9729-b525352b79f1" providerId="ADAL" clId="{C8A2631B-731B-42AD-BF53-188019AAD181}" dt="2022-09-09T04:25:59.512" v="9258" actId="1076"/>
        <pc:sldMkLst>
          <pc:docMk/>
          <pc:sldMk cId="3891191279" sldId="1330"/>
        </pc:sldMkLst>
        <pc:spChg chg="mod">
          <ac:chgData name="塩谷 晃弘 / Akihiro Shiotani" userId="50aef054-9327-40af-9729-b525352b79f1" providerId="ADAL" clId="{C8A2631B-731B-42AD-BF53-188019AAD181}" dt="2022-09-09T04:10:52.416" v="8742"/>
          <ac:spMkLst>
            <pc:docMk/>
            <pc:sldMk cId="3891191279" sldId="1330"/>
            <ac:spMk id="2" creationId="{A5FCF25B-ADDD-603D-E5DD-002C6AFC9BCD}"/>
          </ac:spMkLst>
        </pc:spChg>
        <pc:spChg chg="add mod">
          <ac:chgData name="塩谷 晃弘 / Akihiro Shiotani" userId="50aef054-9327-40af-9729-b525352b79f1" providerId="ADAL" clId="{C8A2631B-731B-42AD-BF53-188019AAD181}" dt="2022-09-09T04:25:57.393" v="9257" actId="14100"/>
          <ac:spMkLst>
            <pc:docMk/>
            <pc:sldMk cId="3891191279" sldId="1330"/>
            <ac:spMk id="6" creationId="{467ACDEE-8EDE-CF33-DD3B-32FA0AB74BB3}"/>
          </ac:spMkLst>
        </pc:spChg>
        <pc:spChg chg="mod">
          <ac:chgData name="塩谷 晃弘 / Akihiro Shiotani" userId="50aef054-9327-40af-9729-b525352b79f1" providerId="ADAL" clId="{C8A2631B-731B-42AD-BF53-188019AAD181}" dt="2022-09-09T04:10:41.921" v="8707"/>
          <ac:spMkLst>
            <pc:docMk/>
            <pc:sldMk cId="3891191279" sldId="1330"/>
            <ac:spMk id="12" creationId="{DE9D38AE-F0C0-4703-A0CB-9B1979149439}"/>
          </ac:spMkLst>
        </pc:spChg>
        <pc:spChg chg="mod">
          <ac:chgData name="塩谷 晃弘 / Akihiro Shiotani" userId="50aef054-9327-40af-9729-b525352b79f1" providerId="ADAL" clId="{C8A2631B-731B-42AD-BF53-188019AAD181}" dt="2022-09-09T04:20:11.077" v="9001" actId="20577"/>
          <ac:spMkLst>
            <pc:docMk/>
            <pc:sldMk cId="3891191279" sldId="1330"/>
            <ac:spMk id="13" creationId="{BF34A85B-C94C-9B99-82F4-5B1AC52804D9}"/>
          </ac:spMkLst>
        </pc:spChg>
        <pc:spChg chg="add mod">
          <ac:chgData name="塩谷 晃弘 / Akihiro Shiotani" userId="50aef054-9327-40af-9729-b525352b79f1" providerId="ADAL" clId="{C8A2631B-731B-42AD-BF53-188019AAD181}" dt="2022-09-09T04:25:59.512" v="9258" actId="1076"/>
          <ac:spMkLst>
            <pc:docMk/>
            <pc:sldMk cId="3891191279" sldId="1330"/>
            <ac:spMk id="15" creationId="{90490233-3DCE-2B7D-D940-8C9E1EA4D17B}"/>
          </ac:spMkLst>
        </pc:spChg>
        <pc:spChg chg="add mod">
          <ac:chgData name="塩谷 晃弘 / Akihiro Shiotani" userId="50aef054-9327-40af-9729-b525352b79f1" providerId="ADAL" clId="{C8A2631B-731B-42AD-BF53-188019AAD181}" dt="2022-09-09T04:20:37.696" v="9027" actId="1035"/>
          <ac:spMkLst>
            <pc:docMk/>
            <pc:sldMk cId="3891191279" sldId="1330"/>
            <ac:spMk id="16" creationId="{6898055E-2C63-6136-8887-108B01720ABA}"/>
          </ac:spMkLst>
        </pc:spChg>
        <pc:spChg chg="add mod">
          <ac:chgData name="塩谷 晃弘 / Akihiro Shiotani" userId="50aef054-9327-40af-9729-b525352b79f1" providerId="ADAL" clId="{C8A2631B-731B-42AD-BF53-188019AAD181}" dt="2022-09-09T04:20:37.696" v="9027" actId="1035"/>
          <ac:spMkLst>
            <pc:docMk/>
            <pc:sldMk cId="3891191279" sldId="1330"/>
            <ac:spMk id="17" creationId="{52651C43-5CEB-5DFA-0E96-9EA6023B4944}"/>
          </ac:spMkLst>
        </pc:spChg>
        <pc:spChg chg="add mod">
          <ac:chgData name="塩谷 晃弘 / Akihiro Shiotani" userId="50aef054-9327-40af-9729-b525352b79f1" providerId="ADAL" clId="{C8A2631B-731B-42AD-BF53-188019AAD181}" dt="2022-09-09T04:20:55.021" v="9036" actId="14100"/>
          <ac:spMkLst>
            <pc:docMk/>
            <pc:sldMk cId="3891191279" sldId="1330"/>
            <ac:spMk id="19" creationId="{03D32F66-C33E-16E4-2F93-B51007FE5551}"/>
          </ac:spMkLst>
        </pc:spChg>
        <pc:spChg chg="add del mod">
          <ac:chgData name="塩谷 晃弘 / Akihiro Shiotani" userId="50aef054-9327-40af-9729-b525352b79f1" providerId="ADAL" clId="{C8A2631B-731B-42AD-BF53-188019AAD181}" dt="2022-09-09T04:20:14.598" v="9002" actId="478"/>
          <ac:spMkLst>
            <pc:docMk/>
            <pc:sldMk cId="3891191279" sldId="1330"/>
            <ac:spMk id="20" creationId="{4DFA753A-23ED-98DB-C8AC-3728495483C1}"/>
          </ac:spMkLst>
        </pc:spChg>
        <pc:grpChg chg="add mod">
          <ac:chgData name="塩谷 晃弘 / Akihiro Shiotani" userId="50aef054-9327-40af-9729-b525352b79f1" providerId="ADAL" clId="{C8A2631B-731B-42AD-BF53-188019AAD181}" dt="2022-09-09T04:10:41.921" v="8707"/>
          <ac:grpSpMkLst>
            <pc:docMk/>
            <pc:sldMk cId="3891191279" sldId="1330"/>
            <ac:grpSpMk id="10" creationId="{46188426-497C-590B-B1ED-9D8E135C264C}"/>
          </ac:grpSpMkLst>
        </pc:grpChg>
        <pc:grpChg chg="mod">
          <ac:chgData name="塩谷 晃弘 / Akihiro Shiotani" userId="50aef054-9327-40af-9729-b525352b79f1" providerId="ADAL" clId="{C8A2631B-731B-42AD-BF53-188019AAD181}" dt="2022-09-09T04:10:41.921" v="8707"/>
          <ac:grpSpMkLst>
            <pc:docMk/>
            <pc:sldMk cId="3891191279" sldId="1330"/>
            <ac:grpSpMk id="11" creationId="{7DD6F244-11B2-2709-AB1B-6C384D70D3C5}"/>
          </ac:grpSpMkLst>
        </pc:grpChg>
        <pc:graphicFrameChg chg="add mod modGraphic">
          <ac:chgData name="塩谷 晃弘 / Akihiro Shiotani" userId="50aef054-9327-40af-9729-b525352b79f1" providerId="ADAL" clId="{C8A2631B-731B-42AD-BF53-188019AAD181}" dt="2022-09-09T04:10:22.440" v="8702" actId="20577"/>
          <ac:graphicFrameMkLst>
            <pc:docMk/>
            <pc:sldMk cId="3891191279" sldId="1330"/>
            <ac:graphicFrameMk id="9" creationId="{7C501BF9-E516-3EC5-B1BC-36E0750F595D}"/>
          </ac:graphicFrameMkLst>
        </pc:graphicFrameChg>
        <pc:picChg chg="add mod ord">
          <ac:chgData name="塩谷 晃弘 / Akihiro Shiotani" userId="50aef054-9327-40af-9729-b525352b79f1" providerId="ADAL" clId="{C8A2631B-731B-42AD-BF53-188019AAD181}" dt="2022-09-09T04:20:31.218" v="9013" actId="14100"/>
          <ac:picMkLst>
            <pc:docMk/>
            <pc:sldMk cId="3891191279" sldId="1330"/>
            <ac:picMk id="4" creationId="{59650864-E03A-E8A7-C593-0B85CA763DA7}"/>
          </ac:picMkLst>
        </pc:picChg>
        <pc:picChg chg="add del mod">
          <ac:chgData name="塩谷 晃弘 / Akihiro Shiotani" userId="50aef054-9327-40af-9729-b525352b79f1" providerId="ADAL" clId="{C8A2631B-731B-42AD-BF53-188019AAD181}" dt="2022-09-09T04:09:34.051" v="8678" actId="478"/>
          <ac:picMkLst>
            <pc:docMk/>
            <pc:sldMk cId="3891191279" sldId="1330"/>
            <ac:picMk id="8" creationId="{AD7AE98A-9752-4AA0-EAF8-4220EE58285B}"/>
          </ac:picMkLst>
        </pc:picChg>
        <pc:cxnChg chg="mod">
          <ac:chgData name="塩谷 晃弘 / Akihiro Shiotani" userId="50aef054-9327-40af-9729-b525352b79f1" providerId="ADAL" clId="{C8A2631B-731B-42AD-BF53-188019AAD181}" dt="2022-09-09T04:10:41.921" v="8707"/>
          <ac:cxnSpMkLst>
            <pc:docMk/>
            <pc:sldMk cId="3891191279" sldId="1330"/>
            <ac:cxnSpMk id="14" creationId="{98DC2A0C-6CCA-62C6-FC1A-E6B88107EDD7}"/>
          </ac:cxnSpMkLst>
        </pc:cxnChg>
      </pc:sldChg>
      <pc:sldChg chg="addSp modSp new mod ord modAnim">
        <pc:chgData name="塩谷 晃弘 / Akihiro Shiotani" userId="50aef054-9327-40af-9729-b525352b79f1" providerId="ADAL" clId="{C8A2631B-731B-42AD-BF53-188019AAD181}" dt="2022-09-09T04:25:37.952" v="9244"/>
        <pc:sldMkLst>
          <pc:docMk/>
          <pc:sldMk cId="796841138" sldId="1331"/>
        </pc:sldMkLst>
        <pc:spChg chg="mod">
          <ac:chgData name="塩谷 晃弘 / Akihiro Shiotani" userId="50aef054-9327-40af-9729-b525352b79f1" providerId="ADAL" clId="{C8A2631B-731B-42AD-BF53-188019AAD181}" dt="2022-09-09T04:23:37.269" v="9101"/>
          <ac:spMkLst>
            <pc:docMk/>
            <pc:sldMk cId="796841138" sldId="1331"/>
            <ac:spMk id="2" creationId="{5E7DB9BE-9ABF-4D74-334C-F5F6073619BD}"/>
          </ac:spMkLst>
        </pc:spChg>
        <pc:spChg chg="add mod">
          <ac:chgData name="塩谷 晃弘 / Akihiro Shiotani" userId="50aef054-9327-40af-9729-b525352b79f1" providerId="ADAL" clId="{C8A2631B-731B-42AD-BF53-188019AAD181}" dt="2022-09-09T04:25:12.496" v="9168" actId="1035"/>
          <ac:spMkLst>
            <pc:docMk/>
            <pc:sldMk cId="796841138" sldId="1331"/>
            <ac:spMk id="6" creationId="{DAB23F7D-A45A-C109-1D66-2FD4F44E4D56}"/>
          </ac:spMkLst>
        </pc:spChg>
        <pc:spChg chg="mod">
          <ac:chgData name="塩谷 晃弘 / Akihiro Shiotani" userId="50aef054-9327-40af-9729-b525352b79f1" providerId="ADAL" clId="{C8A2631B-731B-42AD-BF53-188019AAD181}" dt="2022-09-09T04:22:38.463" v="9047"/>
          <ac:spMkLst>
            <pc:docMk/>
            <pc:sldMk cId="796841138" sldId="1331"/>
            <ac:spMk id="9" creationId="{7AD20C02-4548-E794-F9AC-CC65E8206D92}"/>
          </ac:spMkLst>
        </pc:spChg>
        <pc:spChg chg="mod">
          <ac:chgData name="塩谷 晃弘 / Akihiro Shiotani" userId="50aef054-9327-40af-9729-b525352b79f1" providerId="ADAL" clId="{C8A2631B-731B-42AD-BF53-188019AAD181}" dt="2022-09-09T04:24:11.114" v="9136" actId="20577"/>
          <ac:spMkLst>
            <pc:docMk/>
            <pc:sldMk cId="796841138" sldId="1331"/>
            <ac:spMk id="10" creationId="{54BFE2BE-336F-C43B-400C-3A9DA5CC8741}"/>
          </ac:spMkLst>
        </pc:spChg>
        <pc:spChg chg="add mod">
          <ac:chgData name="塩谷 晃弘 / Akihiro Shiotani" userId="50aef054-9327-40af-9729-b525352b79f1" providerId="ADAL" clId="{C8A2631B-731B-42AD-BF53-188019AAD181}" dt="2022-09-09T04:25:03.351" v="9155" actId="1035"/>
          <ac:spMkLst>
            <pc:docMk/>
            <pc:sldMk cId="796841138" sldId="1331"/>
            <ac:spMk id="12" creationId="{5FFE4630-02E3-0F0E-928D-0E958609D958}"/>
          </ac:spMkLst>
        </pc:spChg>
        <pc:spChg chg="add mod">
          <ac:chgData name="塩谷 晃弘 / Akihiro Shiotani" userId="50aef054-9327-40af-9729-b525352b79f1" providerId="ADAL" clId="{C8A2631B-731B-42AD-BF53-188019AAD181}" dt="2022-09-09T04:25:36.334" v="9243" actId="1076"/>
          <ac:spMkLst>
            <pc:docMk/>
            <pc:sldMk cId="796841138" sldId="1331"/>
            <ac:spMk id="13" creationId="{4D9BCDA2-739E-163B-B65E-7C1F2995DD28}"/>
          </ac:spMkLst>
        </pc:spChg>
        <pc:grpChg chg="add mod">
          <ac:chgData name="塩谷 晃弘 / Akihiro Shiotani" userId="50aef054-9327-40af-9729-b525352b79f1" providerId="ADAL" clId="{C8A2631B-731B-42AD-BF53-188019AAD181}" dt="2022-09-09T04:22:38.463" v="9047"/>
          <ac:grpSpMkLst>
            <pc:docMk/>
            <pc:sldMk cId="796841138" sldId="1331"/>
            <ac:grpSpMk id="7" creationId="{513BE207-6A1E-7A77-0679-BCEA76FE5828}"/>
          </ac:grpSpMkLst>
        </pc:grpChg>
        <pc:grpChg chg="mod">
          <ac:chgData name="塩谷 晃弘 / Akihiro Shiotani" userId="50aef054-9327-40af-9729-b525352b79f1" providerId="ADAL" clId="{C8A2631B-731B-42AD-BF53-188019AAD181}" dt="2022-09-09T04:22:38.463" v="9047"/>
          <ac:grpSpMkLst>
            <pc:docMk/>
            <pc:sldMk cId="796841138" sldId="1331"/>
            <ac:grpSpMk id="8" creationId="{3C6E2A83-176C-4802-0256-39724B6B44D8}"/>
          </ac:grpSpMkLst>
        </pc:grpChg>
        <pc:picChg chg="add mod">
          <ac:chgData name="塩谷 晃弘 / Akihiro Shiotani" userId="50aef054-9327-40af-9729-b525352b79f1" providerId="ADAL" clId="{C8A2631B-731B-42AD-BF53-188019AAD181}" dt="2022-09-09T04:25:03.351" v="9155" actId="1035"/>
          <ac:picMkLst>
            <pc:docMk/>
            <pc:sldMk cId="796841138" sldId="1331"/>
            <ac:picMk id="4" creationId="{9425C796-CB43-9358-99C5-AC4841E58250}"/>
          </ac:picMkLst>
        </pc:picChg>
        <pc:cxnChg chg="mod">
          <ac:chgData name="塩谷 晃弘 / Akihiro Shiotani" userId="50aef054-9327-40af-9729-b525352b79f1" providerId="ADAL" clId="{C8A2631B-731B-42AD-BF53-188019AAD181}" dt="2022-09-09T04:22:38.463" v="9047"/>
          <ac:cxnSpMkLst>
            <pc:docMk/>
            <pc:sldMk cId="796841138" sldId="1331"/>
            <ac:cxnSpMk id="11" creationId="{16FB3959-C177-3599-7CE7-93DD0C35B6CC}"/>
          </ac:cxnSpMkLst>
        </pc:cxnChg>
      </pc:sldChg>
      <pc:sldMasterChg chg="modSldLayout">
        <pc:chgData name="塩谷 晃弘 / Akihiro Shiotani" userId="50aef054-9327-40af-9729-b525352b79f1" providerId="ADAL" clId="{C8A2631B-731B-42AD-BF53-188019AAD181}" dt="2022-09-09T02:18:21.895" v="7684" actId="14100"/>
        <pc:sldMasterMkLst>
          <pc:docMk/>
          <pc:sldMasterMk cId="0" sldId="2147483652"/>
        </pc:sldMasterMkLst>
        <pc:sldLayoutChg chg="modSp mod">
          <pc:chgData name="塩谷 晃弘 / Akihiro Shiotani" userId="50aef054-9327-40af-9729-b525352b79f1" providerId="ADAL" clId="{C8A2631B-731B-42AD-BF53-188019AAD181}" dt="2022-09-09T02:18:21.895" v="7684" actId="14100"/>
          <pc:sldLayoutMkLst>
            <pc:docMk/>
            <pc:sldMasterMk cId="0" sldId="2147483652"/>
            <pc:sldLayoutMk cId="1944717319" sldId="2147483851"/>
          </pc:sldLayoutMkLst>
          <pc:cxnChg chg="mod">
            <ac:chgData name="塩谷 晃弘 / Akihiro Shiotani" userId="50aef054-9327-40af-9729-b525352b79f1" providerId="ADAL" clId="{C8A2631B-731B-42AD-BF53-188019AAD181}" dt="2022-09-09T02:18:21.895" v="7684" actId="14100"/>
            <ac:cxnSpMkLst>
              <pc:docMk/>
              <pc:sldMasterMk cId="0" sldId="2147483652"/>
              <pc:sldLayoutMk cId="1944717319" sldId="2147483851"/>
              <ac:cxnSpMk id="8" creationId="{3ECA0C06-D3A1-954D-B378-F8CD666888CA}"/>
            </ac:cxnSpMkLst>
          </pc:cxnChg>
        </pc:sldLayoutChg>
      </pc:sldMasterChg>
    </pc:docChg>
  </pc:docChgLst>
  <pc:docChgLst>
    <pc:chgData name="塩谷 晃弘 / Akihiro Shiotani" userId="50aef054-9327-40af-9729-b525352b79f1" providerId="ADAL" clId="{E64B515C-9D48-49CA-9119-385737F9C223}"/>
    <pc:docChg chg="undo redo custSel addSld delSld modSld sldOrd">
      <pc:chgData name="塩谷 晃弘 / Akihiro Shiotani" userId="50aef054-9327-40af-9729-b525352b79f1" providerId="ADAL" clId="{E64B515C-9D48-49CA-9119-385737F9C223}" dt="2022-07-20T04:22:03.033" v="5023" actId="242"/>
      <pc:docMkLst>
        <pc:docMk/>
      </pc:docMkLst>
      <pc:sldChg chg="modSp mod">
        <pc:chgData name="塩谷 晃弘 / Akihiro Shiotani" userId="50aef054-9327-40af-9729-b525352b79f1" providerId="ADAL" clId="{E64B515C-9D48-49CA-9119-385737F9C223}" dt="2022-07-20T04:09:28.499" v="4497" actId="20577"/>
        <pc:sldMkLst>
          <pc:docMk/>
          <pc:sldMk cId="3136671927" sldId="668"/>
        </pc:sldMkLst>
        <pc:spChg chg="mod">
          <ac:chgData name="塩谷 晃弘 / Akihiro Shiotani" userId="50aef054-9327-40af-9729-b525352b79f1" providerId="ADAL" clId="{E64B515C-9D48-49CA-9119-385737F9C223}" dt="2022-07-20T04:09:28.499" v="4497" actId="20577"/>
          <ac:spMkLst>
            <pc:docMk/>
            <pc:sldMk cId="3136671927" sldId="668"/>
            <ac:spMk id="5" creationId="{00000000-0000-0000-0000-000000000000}"/>
          </ac:spMkLst>
        </pc:spChg>
        <pc:spChg chg="mod">
          <ac:chgData name="塩谷 晃弘 / Akihiro Shiotani" userId="50aef054-9327-40af-9729-b525352b79f1" providerId="ADAL" clId="{E64B515C-9D48-49CA-9119-385737F9C223}" dt="2022-07-20T04:09:25.742" v="4493" actId="20577"/>
          <ac:spMkLst>
            <pc:docMk/>
            <pc:sldMk cId="3136671927" sldId="668"/>
            <ac:spMk id="6" creationId="{00000000-0000-0000-0000-000000000000}"/>
          </ac:spMkLst>
        </pc:spChg>
      </pc:sldChg>
      <pc:sldChg chg="addSp delSp modSp mod">
        <pc:chgData name="塩谷 晃弘 / Akihiro Shiotani" userId="50aef054-9327-40af-9729-b525352b79f1" providerId="ADAL" clId="{E64B515C-9D48-49CA-9119-385737F9C223}" dt="2022-07-20T04:13:14.013" v="4635" actId="1038"/>
        <pc:sldMkLst>
          <pc:docMk/>
          <pc:sldMk cId="2211404028" sldId="1200"/>
        </pc:sldMkLst>
        <pc:spChg chg="mod ord">
          <ac:chgData name="塩谷 晃弘 / Akihiro Shiotani" userId="50aef054-9327-40af-9729-b525352b79f1" providerId="ADAL" clId="{E64B515C-9D48-49CA-9119-385737F9C223}" dt="2022-07-20T01:03:43.444" v="1395" actId="1036"/>
          <ac:spMkLst>
            <pc:docMk/>
            <pc:sldMk cId="2211404028" sldId="1200"/>
            <ac:spMk id="23" creationId="{ACAA2BE9-99EC-3AB4-05D9-A7AAABF4DBE5}"/>
          </ac:spMkLst>
        </pc:spChg>
        <pc:spChg chg="mod">
          <ac:chgData name="塩谷 晃弘 / Akihiro Shiotani" userId="50aef054-9327-40af-9729-b525352b79f1" providerId="ADAL" clId="{E64B515C-9D48-49CA-9119-385737F9C223}" dt="2022-07-20T01:02:48.554" v="1194" actId="1037"/>
          <ac:spMkLst>
            <pc:docMk/>
            <pc:sldMk cId="2211404028" sldId="1200"/>
            <ac:spMk id="27" creationId="{FBFC7EA8-B028-503C-673A-2A3B7456BD6A}"/>
          </ac:spMkLst>
        </pc:spChg>
        <pc:spChg chg="mod">
          <ac:chgData name="塩谷 晃弘 / Akihiro Shiotani" userId="50aef054-9327-40af-9729-b525352b79f1" providerId="ADAL" clId="{E64B515C-9D48-49CA-9119-385737F9C223}" dt="2022-07-20T01:00:56.168" v="1100" actId="1038"/>
          <ac:spMkLst>
            <pc:docMk/>
            <pc:sldMk cId="2211404028" sldId="1200"/>
            <ac:spMk id="29" creationId="{9EAB74AC-FBF3-9891-720B-094D7A57BFF1}"/>
          </ac:spMkLst>
        </pc:spChg>
        <pc:spChg chg="del">
          <ac:chgData name="塩谷 晃弘 / Akihiro Shiotani" userId="50aef054-9327-40af-9729-b525352b79f1" providerId="ADAL" clId="{E64B515C-9D48-49CA-9119-385737F9C223}" dt="2022-07-20T00:21:13.532" v="228" actId="478"/>
          <ac:spMkLst>
            <pc:docMk/>
            <pc:sldMk cId="2211404028" sldId="1200"/>
            <ac:spMk id="30" creationId="{7410A776-098E-4C68-1024-8EE5D17941B8}"/>
          </ac:spMkLst>
        </pc:spChg>
        <pc:spChg chg="del">
          <ac:chgData name="塩谷 晃弘 / Akihiro Shiotani" userId="50aef054-9327-40af-9729-b525352b79f1" providerId="ADAL" clId="{E64B515C-9D48-49CA-9119-385737F9C223}" dt="2022-07-20T00:21:10.701" v="227" actId="478"/>
          <ac:spMkLst>
            <pc:docMk/>
            <pc:sldMk cId="2211404028" sldId="1200"/>
            <ac:spMk id="34" creationId="{9AD5FFD2-85A7-298C-4C54-659054BC1918}"/>
          </ac:spMkLst>
        </pc:spChg>
        <pc:spChg chg="del">
          <ac:chgData name="塩谷 晃弘 / Akihiro Shiotani" userId="50aef054-9327-40af-9729-b525352b79f1" providerId="ADAL" clId="{E64B515C-9D48-49CA-9119-385737F9C223}" dt="2022-07-20T00:21:02.839" v="224" actId="478"/>
          <ac:spMkLst>
            <pc:docMk/>
            <pc:sldMk cId="2211404028" sldId="1200"/>
            <ac:spMk id="35" creationId="{A8978B77-CFB9-6ED9-59BD-4D87972BEB81}"/>
          </ac:spMkLst>
        </pc:spChg>
        <pc:spChg chg="del">
          <ac:chgData name="塩谷 晃弘 / Akihiro Shiotani" userId="50aef054-9327-40af-9729-b525352b79f1" providerId="ADAL" clId="{E64B515C-9D48-49CA-9119-385737F9C223}" dt="2022-07-20T00:30:44.474" v="370" actId="478"/>
          <ac:spMkLst>
            <pc:docMk/>
            <pc:sldMk cId="2211404028" sldId="1200"/>
            <ac:spMk id="36" creationId="{EA2C4527-FBBD-60F3-972F-6289E56211A4}"/>
          </ac:spMkLst>
        </pc:spChg>
        <pc:spChg chg="mod">
          <ac:chgData name="塩谷 晃弘 / Akihiro Shiotani" userId="50aef054-9327-40af-9729-b525352b79f1" providerId="ADAL" clId="{E64B515C-9D48-49CA-9119-385737F9C223}" dt="2022-07-20T01:14:10.246" v="1566" actId="1038"/>
          <ac:spMkLst>
            <pc:docMk/>
            <pc:sldMk cId="2211404028" sldId="1200"/>
            <ac:spMk id="38" creationId="{C7D3052F-DC84-A281-FAEC-D2DB25EEED3B}"/>
          </ac:spMkLst>
        </pc:spChg>
        <pc:spChg chg="add mod">
          <ac:chgData name="塩谷 晃弘 / Akihiro Shiotani" userId="50aef054-9327-40af-9729-b525352b79f1" providerId="ADAL" clId="{E64B515C-9D48-49CA-9119-385737F9C223}" dt="2022-07-20T01:03:51.926" v="1396" actId="1035"/>
          <ac:spMkLst>
            <pc:docMk/>
            <pc:sldMk cId="2211404028" sldId="1200"/>
            <ac:spMk id="41" creationId="{94DC6C71-CD03-2941-6E03-367D7E5FA87B}"/>
          </ac:spMkLst>
        </pc:spChg>
        <pc:spChg chg="add mod">
          <ac:chgData name="塩谷 晃弘 / Akihiro Shiotani" userId="50aef054-9327-40af-9729-b525352b79f1" providerId="ADAL" clId="{E64B515C-9D48-49CA-9119-385737F9C223}" dt="2022-07-20T04:07:35.907" v="4467" actId="1076"/>
          <ac:spMkLst>
            <pc:docMk/>
            <pc:sldMk cId="2211404028" sldId="1200"/>
            <ac:spMk id="42" creationId="{A858F826-C282-D462-EE97-6576C63D52C2}"/>
          </ac:spMkLst>
        </pc:spChg>
        <pc:spChg chg="add mod">
          <ac:chgData name="塩谷 晃弘 / Akihiro Shiotani" userId="50aef054-9327-40af-9729-b525352b79f1" providerId="ADAL" clId="{E64B515C-9D48-49CA-9119-385737F9C223}" dt="2022-07-20T01:13:44.350" v="1556" actId="1037"/>
          <ac:spMkLst>
            <pc:docMk/>
            <pc:sldMk cId="2211404028" sldId="1200"/>
            <ac:spMk id="44" creationId="{81B32FC9-1EDC-B911-AAEA-060EDE844685}"/>
          </ac:spMkLst>
        </pc:spChg>
        <pc:spChg chg="add mod">
          <ac:chgData name="塩谷 晃弘 / Akihiro Shiotani" userId="50aef054-9327-40af-9729-b525352b79f1" providerId="ADAL" clId="{E64B515C-9D48-49CA-9119-385737F9C223}" dt="2022-07-20T01:00:18.583" v="1023" actId="1037"/>
          <ac:spMkLst>
            <pc:docMk/>
            <pc:sldMk cId="2211404028" sldId="1200"/>
            <ac:spMk id="47" creationId="{050B8C94-E83A-BCA0-41BC-8C0CFF835DBE}"/>
          </ac:spMkLst>
        </pc:spChg>
        <pc:spChg chg="add mod">
          <ac:chgData name="塩谷 晃弘 / Akihiro Shiotani" userId="50aef054-9327-40af-9729-b525352b79f1" providerId="ADAL" clId="{E64B515C-9D48-49CA-9119-385737F9C223}" dt="2022-07-20T01:12:56.706" v="1554" actId="1076"/>
          <ac:spMkLst>
            <pc:docMk/>
            <pc:sldMk cId="2211404028" sldId="1200"/>
            <ac:spMk id="53" creationId="{1E38FD3F-2BE7-B19F-EABF-20551D1BEE1A}"/>
          </ac:spMkLst>
        </pc:spChg>
        <pc:spChg chg="add mod">
          <ac:chgData name="塩谷 晃弘 / Akihiro Shiotani" userId="50aef054-9327-40af-9729-b525352b79f1" providerId="ADAL" clId="{E64B515C-9D48-49CA-9119-385737F9C223}" dt="2022-07-20T01:12:51.346" v="1553" actId="1076"/>
          <ac:spMkLst>
            <pc:docMk/>
            <pc:sldMk cId="2211404028" sldId="1200"/>
            <ac:spMk id="55" creationId="{A13011B9-7205-BC45-EB90-1BD8B197F310}"/>
          </ac:spMkLst>
        </pc:spChg>
        <pc:spChg chg="add mod">
          <ac:chgData name="塩谷 晃弘 / Akihiro Shiotani" userId="50aef054-9327-40af-9729-b525352b79f1" providerId="ADAL" clId="{E64B515C-9D48-49CA-9119-385737F9C223}" dt="2022-07-20T01:14:52.155" v="1605" actId="1076"/>
          <ac:spMkLst>
            <pc:docMk/>
            <pc:sldMk cId="2211404028" sldId="1200"/>
            <ac:spMk id="60" creationId="{A1CFF06E-0B7B-739D-6BC3-71C72D16EE73}"/>
          </ac:spMkLst>
        </pc:spChg>
        <pc:spChg chg="add mod">
          <ac:chgData name="塩谷 晃弘 / Akihiro Shiotani" userId="50aef054-9327-40af-9729-b525352b79f1" providerId="ADAL" clId="{E64B515C-9D48-49CA-9119-385737F9C223}" dt="2022-07-20T01:18:37.342" v="1776" actId="1035"/>
          <ac:spMkLst>
            <pc:docMk/>
            <pc:sldMk cId="2211404028" sldId="1200"/>
            <ac:spMk id="62" creationId="{7743CD24-7949-1993-93CF-749740EFE335}"/>
          </ac:spMkLst>
        </pc:spChg>
        <pc:spChg chg="add mod">
          <ac:chgData name="塩谷 晃弘 / Akihiro Shiotani" userId="50aef054-9327-40af-9729-b525352b79f1" providerId="ADAL" clId="{E64B515C-9D48-49CA-9119-385737F9C223}" dt="2022-07-20T01:18:24.295" v="1769" actId="1036"/>
          <ac:spMkLst>
            <pc:docMk/>
            <pc:sldMk cId="2211404028" sldId="1200"/>
            <ac:spMk id="64" creationId="{6B9E398A-E431-EBD0-B884-2D6226ECF3E9}"/>
          </ac:spMkLst>
        </pc:spChg>
        <pc:spChg chg="add mod">
          <ac:chgData name="塩谷 晃弘 / Akihiro Shiotani" userId="50aef054-9327-40af-9729-b525352b79f1" providerId="ADAL" clId="{E64B515C-9D48-49CA-9119-385737F9C223}" dt="2022-07-20T04:13:14.013" v="4635" actId="1038"/>
          <ac:spMkLst>
            <pc:docMk/>
            <pc:sldMk cId="2211404028" sldId="1200"/>
            <ac:spMk id="68" creationId="{6A9CEDDA-DDBE-F448-699F-3576FE4189B0}"/>
          </ac:spMkLst>
        </pc:spChg>
        <pc:graphicFrameChg chg="mod modGraphic">
          <ac:chgData name="塩谷 晃弘 / Akihiro Shiotani" userId="50aef054-9327-40af-9729-b525352b79f1" providerId="ADAL" clId="{E64B515C-9D48-49CA-9119-385737F9C223}" dt="2022-07-20T01:33:12.013" v="2028" actId="2062"/>
          <ac:graphicFrameMkLst>
            <pc:docMk/>
            <pc:sldMk cId="2211404028" sldId="1200"/>
            <ac:graphicFrameMk id="9" creationId="{00000000-0000-0000-0000-000000000000}"/>
          </ac:graphicFrameMkLst>
        </pc:graphicFrameChg>
        <pc:graphicFrameChg chg="add del mod">
          <ac:chgData name="塩谷 晃弘 / Akihiro Shiotani" userId="50aef054-9327-40af-9729-b525352b79f1" providerId="ADAL" clId="{E64B515C-9D48-49CA-9119-385737F9C223}" dt="2022-07-20T00:54:23.664" v="756"/>
          <ac:graphicFrameMkLst>
            <pc:docMk/>
            <pc:sldMk cId="2211404028" sldId="1200"/>
            <ac:graphicFrameMk id="17" creationId="{E31FC088-33D9-FBAB-4D10-90E05B4440C0}"/>
          </ac:graphicFrameMkLst>
        </pc:graphicFrameChg>
        <pc:graphicFrameChg chg="add del mod">
          <ac:chgData name="塩谷 晃弘 / Akihiro Shiotani" userId="50aef054-9327-40af-9729-b525352b79f1" providerId="ADAL" clId="{E64B515C-9D48-49CA-9119-385737F9C223}" dt="2022-07-20T00:54:31.190" v="759"/>
          <ac:graphicFrameMkLst>
            <pc:docMk/>
            <pc:sldMk cId="2211404028" sldId="1200"/>
            <ac:graphicFrameMk id="18" creationId="{E1E4E221-3209-2B64-137D-84F23F0BD4B7}"/>
          </ac:graphicFrameMkLst>
        </pc:graphicFrameChg>
        <pc:cxnChg chg="mod">
          <ac:chgData name="塩谷 晃弘 / Akihiro Shiotani" userId="50aef054-9327-40af-9729-b525352b79f1" providerId="ADAL" clId="{E64B515C-9D48-49CA-9119-385737F9C223}" dt="2022-07-20T00:59:51.576" v="984" actId="1038"/>
          <ac:cxnSpMkLst>
            <pc:docMk/>
            <pc:sldMk cId="2211404028" sldId="1200"/>
            <ac:cxnSpMk id="8" creationId="{00000000-0000-0000-0000-000000000000}"/>
          </ac:cxnSpMkLst>
        </pc:cxnChg>
        <pc:cxnChg chg="mod">
          <ac:chgData name="塩谷 晃弘 / Akihiro Shiotani" userId="50aef054-9327-40af-9729-b525352b79f1" providerId="ADAL" clId="{E64B515C-9D48-49CA-9119-385737F9C223}" dt="2022-07-20T00:59:09.331" v="979" actId="1036"/>
          <ac:cxnSpMkLst>
            <pc:docMk/>
            <pc:sldMk cId="2211404028" sldId="1200"/>
            <ac:cxnSpMk id="16" creationId="{00000000-0000-0000-0000-000000000000}"/>
          </ac:cxnSpMkLst>
        </pc:cxnChg>
        <pc:cxnChg chg="mod">
          <ac:chgData name="塩谷 晃弘 / Akihiro Shiotani" userId="50aef054-9327-40af-9729-b525352b79f1" providerId="ADAL" clId="{E64B515C-9D48-49CA-9119-385737F9C223}" dt="2022-07-20T01:03:37.074" v="1392" actId="1037"/>
          <ac:cxnSpMkLst>
            <pc:docMk/>
            <pc:sldMk cId="2211404028" sldId="1200"/>
            <ac:cxnSpMk id="20" creationId="{C2497624-F9D4-D80C-1E17-B8101378CEA5}"/>
          </ac:cxnSpMkLst>
        </pc:cxnChg>
        <pc:cxnChg chg="mod">
          <ac:chgData name="塩谷 晃弘 / Akihiro Shiotani" userId="50aef054-9327-40af-9729-b525352b79f1" providerId="ADAL" clId="{E64B515C-9D48-49CA-9119-385737F9C223}" dt="2022-07-20T01:00:45.173" v="1096" actId="14100"/>
          <ac:cxnSpMkLst>
            <pc:docMk/>
            <pc:sldMk cId="2211404028" sldId="1200"/>
            <ac:cxnSpMk id="25" creationId="{48AA83D1-3325-40B7-BEF0-CFDCB1CF54EF}"/>
          </ac:cxnSpMkLst>
        </pc:cxnChg>
        <pc:cxnChg chg="mod">
          <ac:chgData name="塩谷 晃弘 / Akihiro Shiotani" userId="50aef054-9327-40af-9729-b525352b79f1" providerId="ADAL" clId="{E64B515C-9D48-49CA-9119-385737F9C223}" dt="2022-07-20T01:02:40.358" v="1140" actId="1035"/>
          <ac:cxnSpMkLst>
            <pc:docMk/>
            <pc:sldMk cId="2211404028" sldId="1200"/>
            <ac:cxnSpMk id="26" creationId="{AD589FAE-65F1-89B6-497D-DF4BFB5418B2}"/>
          </ac:cxnSpMkLst>
        </pc:cxnChg>
        <pc:cxnChg chg="del">
          <ac:chgData name="塩谷 晃弘 / Akihiro Shiotani" userId="50aef054-9327-40af-9729-b525352b79f1" providerId="ADAL" clId="{E64B515C-9D48-49CA-9119-385737F9C223}" dt="2022-07-20T00:21:05.574" v="225" actId="478"/>
          <ac:cxnSpMkLst>
            <pc:docMk/>
            <pc:sldMk cId="2211404028" sldId="1200"/>
            <ac:cxnSpMk id="28" creationId="{A487065B-B565-8EAB-7206-8A5FC5BE0C5A}"/>
          </ac:cxnSpMkLst>
        </pc:cxnChg>
        <pc:cxnChg chg="mod">
          <ac:chgData name="塩谷 晃弘 / Akihiro Shiotani" userId="50aef054-9327-40af-9729-b525352b79f1" providerId="ADAL" clId="{E64B515C-9D48-49CA-9119-385737F9C223}" dt="2022-07-20T01:03:07.831" v="1247" actId="14100"/>
          <ac:cxnSpMkLst>
            <pc:docMk/>
            <pc:sldMk cId="2211404028" sldId="1200"/>
            <ac:cxnSpMk id="31" creationId="{E3CA2758-E4D4-1CA8-2B97-509E81FA1E50}"/>
          </ac:cxnSpMkLst>
        </pc:cxnChg>
        <pc:cxnChg chg="del">
          <ac:chgData name="塩谷 晃弘 / Akihiro Shiotani" userId="50aef054-9327-40af-9729-b525352b79f1" providerId="ADAL" clId="{E64B515C-9D48-49CA-9119-385737F9C223}" dt="2022-07-20T00:21:07.188" v="226" actId="478"/>
          <ac:cxnSpMkLst>
            <pc:docMk/>
            <pc:sldMk cId="2211404028" sldId="1200"/>
            <ac:cxnSpMk id="32" creationId="{D1512335-3867-5A41-70F6-A8FF0691F42B}"/>
          </ac:cxnSpMkLst>
        </pc:cxnChg>
        <pc:cxnChg chg="del">
          <ac:chgData name="塩谷 晃弘 / Akihiro Shiotani" userId="50aef054-9327-40af-9729-b525352b79f1" providerId="ADAL" clId="{E64B515C-9D48-49CA-9119-385737F9C223}" dt="2022-07-20T00:20:58.067" v="223" actId="478"/>
          <ac:cxnSpMkLst>
            <pc:docMk/>
            <pc:sldMk cId="2211404028" sldId="1200"/>
            <ac:cxnSpMk id="33" creationId="{81FAD279-3D03-A9E6-8124-38296C5CDFF1}"/>
          </ac:cxnSpMkLst>
        </pc:cxnChg>
        <pc:cxnChg chg="mod">
          <ac:chgData name="塩谷 晃弘 / Akihiro Shiotani" userId="50aef054-9327-40af-9729-b525352b79f1" providerId="ADAL" clId="{E64B515C-9D48-49CA-9119-385737F9C223}" dt="2022-07-20T01:12:45.735" v="1552" actId="1076"/>
          <ac:cxnSpMkLst>
            <pc:docMk/>
            <pc:sldMk cId="2211404028" sldId="1200"/>
            <ac:cxnSpMk id="37" creationId="{27FB398E-FBFF-C8AE-EE81-4E9959748838}"/>
          </ac:cxnSpMkLst>
        </pc:cxnChg>
        <pc:cxnChg chg="add del mod">
          <ac:chgData name="塩谷 晃弘 / Akihiro Shiotani" userId="50aef054-9327-40af-9729-b525352b79f1" providerId="ADAL" clId="{E64B515C-9D48-49CA-9119-385737F9C223}" dt="2022-07-20T00:29:43.088" v="333" actId="478"/>
          <ac:cxnSpMkLst>
            <pc:docMk/>
            <pc:sldMk cId="2211404028" sldId="1200"/>
            <ac:cxnSpMk id="39" creationId="{076138C3-7300-0C24-F78F-3CCB94E0D60C}"/>
          </ac:cxnSpMkLst>
        </pc:cxnChg>
        <pc:cxnChg chg="add del mod">
          <ac:chgData name="塩谷 晃弘 / Akihiro Shiotani" userId="50aef054-9327-40af-9729-b525352b79f1" providerId="ADAL" clId="{E64B515C-9D48-49CA-9119-385737F9C223}" dt="2022-07-20T00:37:08.136" v="518" actId="478"/>
          <ac:cxnSpMkLst>
            <pc:docMk/>
            <pc:sldMk cId="2211404028" sldId="1200"/>
            <ac:cxnSpMk id="40" creationId="{9A86AE0E-0947-EFA9-657B-FDBF033787E2}"/>
          </ac:cxnSpMkLst>
        </pc:cxnChg>
        <pc:cxnChg chg="add mod">
          <ac:chgData name="塩谷 晃弘 / Akihiro Shiotani" userId="50aef054-9327-40af-9729-b525352b79f1" providerId="ADAL" clId="{E64B515C-9D48-49CA-9119-385737F9C223}" dt="2022-07-20T01:10:38.178" v="1495" actId="14100"/>
          <ac:cxnSpMkLst>
            <pc:docMk/>
            <pc:sldMk cId="2211404028" sldId="1200"/>
            <ac:cxnSpMk id="43" creationId="{DC547241-D4FE-3E92-9DF1-7D3268DF3DA2}"/>
          </ac:cxnSpMkLst>
        </pc:cxnChg>
        <pc:cxnChg chg="add mod">
          <ac:chgData name="塩谷 晃弘 / Akihiro Shiotani" userId="50aef054-9327-40af-9729-b525352b79f1" providerId="ADAL" clId="{E64B515C-9D48-49CA-9119-385737F9C223}" dt="2022-07-20T01:03:28.252" v="1354" actId="1038"/>
          <ac:cxnSpMkLst>
            <pc:docMk/>
            <pc:sldMk cId="2211404028" sldId="1200"/>
            <ac:cxnSpMk id="45" creationId="{2C46E900-5605-D16F-9A8F-0AE549335924}"/>
          </ac:cxnSpMkLst>
        </pc:cxnChg>
        <pc:cxnChg chg="add mod">
          <ac:chgData name="塩谷 晃弘 / Akihiro Shiotani" userId="50aef054-9327-40af-9729-b525352b79f1" providerId="ADAL" clId="{E64B515C-9D48-49CA-9119-385737F9C223}" dt="2022-07-20T01:00:11.695" v="1018" actId="1038"/>
          <ac:cxnSpMkLst>
            <pc:docMk/>
            <pc:sldMk cId="2211404028" sldId="1200"/>
            <ac:cxnSpMk id="46" creationId="{C050EE27-17B3-7B31-AE36-38B8583213CD}"/>
          </ac:cxnSpMkLst>
        </pc:cxnChg>
        <pc:cxnChg chg="add mod">
          <ac:chgData name="塩谷 晃弘 / Akihiro Shiotani" userId="50aef054-9327-40af-9729-b525352b79f1" providerId="ADAL" clId="{E64B515C-9D48-49CA-9119-385737F9C223}" dt="2022-07-20T01:09:05.384" v="1452" actId="14100"/>
          <ac:cxnSpMkLst>
            <pc:docMk/>
            <pc:sldMk cId="2211404028" sldId="1200"/>
            <ac:cxnSpMk id="51" creationId="{54178106-8EB0-0C59-3570-2A6898B06C0A}"/>
          </ac:cxnSpMkLst>
        </pc:cxnChg>
        <pc:cxnChg chg="add mod">
          <ac:chgData name="塩谷 晃弘 / Akihiro Shiotani" userId="50aef054-9327-40af-9729-b525352b79f1" providerId="ADAL" clId="{E64B515C-9D48-49CA-9119-385737F9C223}" dt="2022-07-20T01:14:06.188" v="1559" actId="14100"/>
          <ac:cxnSpMkLst>
            <pc:docMk/>
            <pc:sldMk cId="2211404028" sldId="1200"/>
            <ac:cxnSpMk id="56" creationId="{1B3A1D59-77B0-EB2F-FC9D-B272003F31F9}"/>
          </ac:cxnSpMkLst>
        </pc:cxnChg>
        <pc:cxnChg chg="add mod">
          <ac:chgData name="塩谷 晃弘 / Akihiro Shiotani" userId="50aef054-9327-40af-9729-b525352b79f1" providerId="ADAL" clId="{E64B515C-9D48-49CA-9119-385737F9C223}" dt="2022-07-20T01:14:29.041" v="1569" actId="14100"/>
          <ac:cxnSpMkLst>
            <pc:docMk/>
            <pc:sldMk cId="2211404028" sldId="1200"/>
            <ac:cxnSpMk id="58" creationId="{2EE951A1-BE25-3286-28EA-11F21B4D2B5E}"/>
          </ac:cxnSpMkLst>
        </pc:cxnChg>
        <pc:cxnChg chg="add mod">
          <ac:chgData name="塩谷 晃弘 / Akihiro Shiotani" userId="50aef054-9327-40af-9729-b525352b79f1" providerId="ADAL" clId="{E64B515C-9D48-49CA-9119-385737F9C223}" dt="2022-07-20T01:15:21.066" v="1607" actId="1076"/>
          <ac:cxnSpMkLst>
            <pc:docMk/>
            <pc:sldMk cId="2211404028" sldId="1200"/>
            <ac:cxnSpMk id="61" creationId="{45B21908-5953-FF11-D4C1-5F4954B860B2}"/>
          </ac:cxnSpMkLst>
        </pc:cxnChg>
        <pc:cxnChg chg="add mod">
          <ac:chgData name="塩谷 晃弘 / Akihiro Shiotani" userId="50aef054-9327-40af-9729-b525352b79f1" providerId="ADAL" clId="{E64B515C-9D48-49CA-9119-385737F9C223}" dt="2022-07-20T01:18:28.787" v="1770" actId="1036"/>
          <ac:cxnSpMkLst>
            <pc:docMk/>
            <pc:sldMk cId="2211404028" sldId="1200"/>
            <ac:cxnSpMk id="63" creationId="{4E76B700-278C-E89E-2F2B-B06B7BDE8B6C}"/>
          </ac:cxnSpMkLst>
        </pc:cxnChg>
        <pc:cxnChg chg="add mod">
          <ac:chgData name="塩谷 晃弘 / Akihiro Shiotani" userId="50aef054-9327-40af-9729-b525352b79f1" providerId="ADAL" clId="{E64B515C-9D48-49CA-9119-385737F9C223}" dt="2022-07-20T04:12:49.098" v="4561" actId="14100"/>
          <ac:cxnSpMkLst>
            <pc:docMk/>
            <pc:sldMk cId="2211404028" sldId="1200"/>
            <ac:cxnSpMk id="67" creationId="{0E342195-5FBF-1EEF-D821-8431DD0CFE36}"/>
          </ac:cxnSpMkLst>
        </pc:cxnChg>
      </pc:sldChg>
      <pc:sldChg chg="addSp delSp modSp mod">
        <pc:chgData name="塩谷 晃弘 / Akihiro Shiotani" userId="50aef054-9327-40af-9729-b525352b79f1" providerId="ADAL" clId="{E64B515C-9D48-49CA-9119-385737F9C223}" dt="2022-07-20T04:10:49.980" v="4532" actId="20577"/>
        <pc:sldMkLst>
          <pc:docMk/>
          <pc:sldMk cId="2840895415" sldId="1205"/>
        </pc:sldMkLst>
        <pc:spChg chg="mod">
          <ac:chgData name="塩谷 晃弘 / Akihiro Shiotani" userId="50aef054-9327-40af-9729-b525352b79f1" providerId="ADAL" clId="{E64B515C-9D48-49CA-9119-385737F9C223}" dt="2022-07-20T01:35:16.182" v="2090" actId="20577"/>
          <ac:spMkLst>
            <pc:docMk/>
            <pc:sldMk cId="2840895415" sldId="1205"/>
            <ac:spMk id="2" creationId="{00000000-0000-0000-0000-000000000000}"/>
          </ac:spMkLst>
        </pc:spChg>
        <pc:spChg chg="add mod">
          <ac:chgData name="塩谷 晃弘 / Akihiro Shiotani" userId="50aef054-9327-40af-9729-b525352b79f1" providerId="ADAL" clId="{E64B515C-9D48-49CA-9119-385737F9C223}" dt="2022-07-20T04:10:49.980" v="4532" actId="20577"/>
          <ac:spMkLst>
            <pc:docMk/>
            <pc:sldMk cId="2840895415" sldId="1205"/>
            <ac:spMk id="21" creationId="{9B10A6AC-F325-FD64-98E4-A75534B86639}"/>
          </ac:spMkLst>
        </pc:spChg>
        <pc:spChg chg="add del">
          <ac:chgData name="塩谷 晃弘 / Akihiro Shiotani" userId="50aef054-9327-40af-9729-b525352b79f1" providerId="ADAL" clId="{E64B515C-9D48-49CA-9119-385737F9C223}" dt="2022-07-20T04:02:49.045" v="4347" actId="478"/>
          <ac:spMkLst>
            <pc:docMk/>
            <pc:sldMk cId="2840895415" sldId="1205"/>
            <ac:spMk id="67" creationId="{1B749A45-512F-78F4-71C4-1D0CCDAD6E65}"/>
          </ac:spMkLst>
        </pc:spChg>
        <pc:spChg chg="mod">
          <ac:chgData name="塩谷 晃弘 / Akihiro Shiotani" userId="50aef054-9327-40af-9729-b525352b79f1" providerId="ADAL" clId="{E64B515C-9D48-49CA-9119-385737F9C223}" dt="2022-07-20T04:02:43.180" v="4320" actId="20577"/>
          <ac:spMkLst>
            <pc:docMk/>
            <pc:sldMk cId="2840895415" sldId="1205"/>
            <ac:spMk id="71" creationId="{3D52BF7E-0D7E-51AD-6431-2BCF1787C21F}"/>
          </ac:spMkLst>
        </pc:spChg>
        <pc:spChg chg="mod">
          <ac:chgData name="塩谷 晃弘 / Akihiro Shiotani" userId="50aef054-9327-40af-9729-b525352b79f1" providerId="ADAL" clId="{E64B515C-9D48-49CA-9119-385737F9C223}" dt="2022-07-20T04:05:07.918" v="4432" actId="20577"/>
          <ac:spMkLst>
            <pc:docMk/>
            <pc:sldMk cId="2840895415" sldId="1205"/>
            <ac:spMk id="76" creationId="{918D9AF7-939B-F9EA-49BE-06B4A8C38AB6}"/>
          </ac:spMkLst>
        </pc:spChg>
        <pc:spChg chg="mod">
          <ac:chgData name="塩谷 晃弘 / Akihiro Shiotani" userId="50aef054-9327-40af-9729-b525352b79f1" providerId="ADAL" clId="{E64B515C-9D48-49CA-9119-385737F9C223}" dt="2022-07-20T04:03:40.700" v="4383" actId="20577"/>
          <ac:spMkLst>
            <pc:docMk/>
            <pc:sldMk cId="2840895415" sldId="1205"/>
            <ac:spMk id="85" creationId="{4577C261-EB6D-13A0-88A2-C6A12740C911}"/>
          </ac:spMkLst>
        </pc:spChg>
        <pc:grpChg chg="add del">
          <ac:chgData name="塩谷 晃弘 / Akihiro Shiotani" userId="50aef054-9327-40af-9729-b525352b79f1" providerId="ADAL" clId="{E64B515C-9D48-49CA-9119-385737F9C223}" dt="2022-07-20T04:02:39.328" v="4308" actId="478"/>
          <ac:grpSpMkLst>
            <pc:docMk/>
            <pc:sldMk cId="2840895415" sldId="1205"/>
            <ac:grpSpMk id="68" creationId="{BA76B345-4850-8DFC-3035-D450378DDDE4}"/>
          </ac:grpSpMkLst>
        </pc:grpChg>
        <pc:grpChg chg="mod">
          <ac:chgData name="塩谷 晃弘 / Akihiro Shiotani" userId="50aef054-9327-40af-9729-b525352b79f1" providerId="ADAL" clId="{E64B515C-9D48-49CA-9119-385737F9C223}" dt="2022-07-20T04:03:58.046" v="4422" actId="1035"/>
          <ac:grpSpMkLst>
            <pc:docMk/>
            <pc:sldMk cId="2840895415" sldId="1205"/>
            <ac:grpSpMk id="73" creationId="{4D6651F3-644D-DD1C-5CA1-0DF0A5FFB1A9}"/>
          </ac:grpSpMkLst>
        </pc:grpChg>
      </pc:sldChg>
      <pc:sldChg chg="del">
        <pc:chgData name="塩谷 晃弘 / Akihiro Shiotani" userId="50aef054-9327-40af-9729-b525352b79f1" providerId="ADAL" clId="{E64B515C-9D48-49CA-9119-385737F9C223}" dt="2022-07-20T01:23:36.107" v="1916" actId="47"/>
        <pc:sldMkLst>
          <pc:docMk/>
          <pc:sldMk cId="4046526742" sldId="1208"/>
        </pc:sldMkLst>
      </pc:sldChg>
      <pc:sldChg chg="del">
        <pc:chgData name="塩谷 晃弘 / Akihiro Shiotani" userId="50aef054-9327-40af-9729-b525352b79f1" providerId="ADAL" clId="{E64B515C-9D48-49CA-9119-385737F9C223}" dt="2022-07-20T01:23:32.866" v="1915" actId="47"/>
        <pc:sldMkLst>
          <pc:docMk/>
          <pc:sldMk cId="4194922092" sldId="1209"/>
        </pc:sldMkLst>
      </pc:sldChg>
      <pc:sldChg chg="modSp del mod">
        <pc:chgData name="塩谷 晃弘 / Akihiro Shiotani" userId="50aef054-9327-40af-9729-b525352b79f1" providerId="ADAL" clId="{E64B515C-9D48-49CA-9119-385737F9C223}" dt="2022-07-20T01:23:32.108" v="1914" actId="47"/>
        <pc:sldMkLst>
          <pc:docMk/>
          <pc:sldMk cId="3469418313" sldId="1219"/>
        </pc:sldMkLst>
        <pc:spChg chg="mod">
          <ac:chgData name="塩谷 晃弘 / Akihiro Shiotani" userId="50aef054-9327-40af-9729-b525352b79f1" providerId="ADAL" clId="{E64B515C-9D48-49CA-9119-385737F9C223}" dt="2022-07-20T01:22:54.510" v="1913" actId="20577"/>
          <ac:spMkLst>
            <pc:docMk/>
            <pc:sldMk cId="3469418313" sldId="1219"/>
            <ac:spMk id="5" creationId="{B220F639-A7D1-AD63-E857-00D559E82108}"/>
          </ac:spMkLst>
        </pc:spChg>
      </pc:sldChg>
      <pc:sldChg chg="add del ord">
        <pc:chgData name="塩谷 晃弘 / Akihiro Shiotani" userId="50aef054-9327-40af-9729-b525352b79f1" providerId="ADAL" clId="{E64B515C-9D48-49CA-9119-385737F9C223}" dt="2022-07-20T04:10:06.100" v="4501"/>
        <pc:sldMkLst>
          <pc:docMk/>
          <pc:sldMk cId="309474753" sldId="1225"/>
        </pc:sldMkLst>
      </pc:sldChg>
      <pc:sldChg chg="modSp mod">
        <pc:chgData name="塩谷 晃弘 / Akihiro Shiotani" userId="50aef054-9327-40af-9729-b525352b79f1" providerId="ADAL" clId="{E64B515C-9D48-49CA-9119-385737F9C223}" dt="2022-07-20T01:22:45.388" v="1906" actId="207"/>
        <pc:sldMkLst>
          <pc:docMk/>
          <pc:sldMk cId="444489803" sldId="1227"/>
        </pc:sldMkLst>
        <pc:spChg chg="mod">
          <ac:chgData name="塩谷 晃弘 / Akihiro Shiotani" userId="50aef054-9327-40af-9729-b525352b79f1" providerId="ADAL" clId="{E64B515C-9D48-49CA-9119-385737F9C223}" dt="2022-07-20T01:22:45.388" v="1906" actId="207"/>
          <ac:spMkLst>
            <pc:docMk/>
            <pc:sldMk cId="444489803" sldId="1227"/>
            <ac:spMk id="4" creationId="{4734FC7C-1A0B-E457-2F62-2B3C9DB329C7}"/>
          </ac:spMkLst>
        </pc:spChg>
      </pc:sldChg>
      <pc:sldChg chg="del">
        <pc:chgData name="塩谷 晃弘 / Akihiro Shiotani" userId="50aef054-9327-40af-9729-b525352b79f1" providerId="ADAL" clId="{E64B515C-9D48-49CA-9119-385737F9C223}" dt="2022-07-20T01:25:33.987" v="1927" actId="47"/>
        <pc:sldMkLst>
          <pc:docMk/>
          <pc:sldMk cId="37659805" sldId="1231"/>
        </pc:sldMkLst>
      </pc:sldChg>
      <pc:sldChg chg="del">
        <pc:chgData name="塩谷 晃弘 / Akihiro Shiotani" userId="50aef054-9327-40af-9729-b525352b79f1" providerId="ADAL" clId="{E64B515C-9D48-49CA-9119-385737F9C223}" dt="2022-07-20T01:23:36.973" v="1917" actId="47"/>
        <pc:sldMkLst>
          <pc:docMk/>
          <pc:sldMk cId="727646770" sldId="1234"/>
        </pc:sldMkLst>
      </pc:sldChg>
      <pc:sldChg chg="del">
        <pc:chgData name="塩谷 晃弘 / Akihiro Shiotani" userId="50aef054-9327-40af-9729-b525352b79f1" providerId="ADAL" clId="{E64B515C-9D48-49CA-9119-385737F9C223}" dt="2022-07-20T01:23:37.577" v="1918" actId="47"/>
        <pc:sldMkLst>
          <pc:docMk/>
          <pc:sldMk cId="4260252442" sldId="1235"/>
        </pc:sldMkLst>
      </pc:sldChg>
      <pc:sldChg chg="del">
        <pc:chgData name="塩谷 晃弘 / Akihiro Shiotani" userId="50aef054-9327-40af-9729-b525352b79f1" providerId="ADAL" clId="{E64B515C-9D48-49CA-9119-385737F9C223}" dt="2022-07-20T01:23:38.390" v="1919" actId="47"/>
        <pc:sldMkLst>
          <pc:docMk/>
          <pc:sldMk cId="3882254298" sldId="1236"/>
        </pc:sldMkLst>
      </pc:sldChg>
      <pc:sldChg chg="modSp mod">
        <pc:chgData name="塩谷 晃弘 / Akihiro Shiotani" userId="50aef054-9327-40af-9729-b525352b79f1" providerId="ADAL" clId="{E64B515C-9D48-49CA-9119-385737F9C223}" dt="2022-07-20T01:21:53.246" v="1890" actId="20577"/>
        <pc:sldMkLst>
          <pc:docMk/>
          <pc:sldMk cId="2349704918" sldId="1237"/>
        </pc:sldMkLst>
        <pc:spChg chg="mod">
          <ac:chgData name="塩谷 晃弘 / Akihiro Shiotani" userId="50aef054-9327-40af-9729-b525352b79f1" providerId="ADAL" clId="{E64B515C-9D48-49CA-9119-385737F9C223}" dt="2022-07-20T01:21:53.246" v="1890" actId="20577"/>
          <ac:spMkLst>
            <pc:docMk/>
            <pc:sldMk cId="2349704918" sldId="1237"/>
            <ac:spMk id="4" creationId="{4734FC7C-1A0B-E457-2F62-2B3C9DB329C7}"/>
          </ac:spMkLst>
        </pc:spChg>
      </pc:sldChg>
      <pc:sldChg chg="modSp mod">
        <pc:chgData name="塩谷 晃弘 / Akihiro Shiotani" userId="50aef054-9327-40af-9729-b525352b79f1" providerId="ADAL" clId="{E64B515C-9D48-49CA-9119-385737F9C223}" dt="2022-07-20T01:22:17.797" v="1892" actId="207"/>
        <pc:sldMkLst>
          <pc:docMk/>
          <pc:sldMk cId="3066842340" sldId="1238"/>
        </pc:sldMkLst>
        <pc:spChg chg="mod">
          <ac:chgData name="塩谷 晃弘 / Akihiro Shiotani" userId="50aef054-9327-40af-9729-b525352b79f1" providerId="ADAL" clId="{E64B515C-9D48-49CA-9119-385737F9C223}" dt="2022-07-20T01:22:17.797" v="1892" actId="207"/>
          <ac:spMkLst>
            <pc:docMk/>
            <pc:sldMk cId="3066842340" sldId="1238"/>
            <ac:spMk id="4" creationId="{4734FC7C-1A0B-E457-2F62-2B3C9DB329C7}"/>
          </ac:spMkLst>
        </pc:spChg>
      </pc:sldChg>
      <pc:sldChg chg="modSp mod">
        <pc:chgData name="塩谷 晃弘 / Akihiro Shiotani" userId="50aef054-9327-40af-9729-b525352b79f1" providerId="ADAL" clId="{E64B515C-9D48-49CA-9119-385737F9C223}" dt="2022-07-20T01:24:44.343" v="1921" actId="207"/>
        <pc:sldMkLst>
          <pc:docMk/>
          <pc:sldMk cId="3746227135" sldId="1239"/>
        </pc:sldMkLst>
        <pc:spChg chg="mod">
          <ac:chgData name="塩谷 晃弘 / Akihiro Shiotani" userId="50aef054-9327-40af-9729-b525352b79f1" providerId="ADAL" clId="{E64B515C-9D48-49CA-9119-385737F9C223}" dt="2022-07-20T01:24:44.343" v="1921" actId="207"/>
          <ac:spMkLst>
            <pc:docMk/>
            <pc:sldMk cId="3746227135" sldId="1239"/>
            <ac:spMk id="4" creationId="{4734FC7C-1A0B-E457-2F62-2B3C9DB329C7}"/>
          </ac:spMkLst>
        </pc:spChg>
      </pc:sldChg>
      <pc:sldChg chg="modSp mod">
        <pc:chgData name="塩谷 晃弘 / Akihiro Shiotani" userId="50aef054-9327-40af-9729-b525352b79f1" providerId="ADAL" clId="{E64B515C-9D48-49CA-9119-385737F9C223}" dt="2022-07-20T01:25:08.386" v="1924"/>
        <pc:sldMkLst>
          <pc:docMk/>
          <pc:sldMk cId="2577382852" sldId="1240"/>
        </pc:sldMkLst>
        <pc:spChg chg="mod">
          <ac:chgData name="塩谷 晃弘 / Akihiro Shiotani" userId="50aef054-9327-40af-9729-b525352b79f1" providerId="ADAL" clId="{E64B515C-9D48-49CA-9119-385737F9C223}" dt="2022-07-20T01:25:08.386" v="1924"/>
          <ac:spMkLst>
            <pc:docMk/>
            <pc:sldMk cId="2577382852" sldId="1240"/>
            <ac:spMk id="4" creationId="{4734FC7C-1A0B-E457-2F62-2B3C9DB329C7}"/>
          </ac:spMkLst>
        </pc:spChg>
      </pc:sldChg>
      <pc:sldChg chg="del">
        <pc:chgData name="塩谷 晃弘 / Akihiro Shiotani" userId="50aef054-9327-40af-9729-b525352b79f1" providerId="ADAL" clId="{E64B515C-9D48-49CA-9119-385737F9C223}" dt="2022-07-20T04:02:28.010" v="4306" actId="47"/>
        <pc:sldMkLst>
          <pc:docMk/>
          <pc:sldMk cId="221935234" sldId="1241"/>
        </pc:sldMkLst>
      </pc:sldChg>
      <pc:sldChg chg="del">
        <pc:chgData name="塩谷 晃弘 / Akihiro Shiotani" userId="50aef054-9327-40af-9729-b525352b79f1" providerId="ADAL" clId="{E64B515C-9D48-49CA-9119-385737F9C223}" dt="2022-07-20T01:25:19.736" v="1926" actId="47"/>
        <pc:sldMkLst>
          <pc:docMk/>
          <pc:sldMk cId="2620908024" sldId="1242"/>
        </pc:sldMkLst>
      </pc:sldChg>
      <pc:sldChg chg="del">
        <pc:chgData name="塩谷 晃弘 / Akihiro Shiotani" userId="50aef054-9327-40af-9729-b525352b79f1" providerId="ADAL" clId="{E64B515C-9D48-49CA-9119-385737F9C223}" dt="2022-07-20T01:25:19.036" v="1925" actId="47"/>
        <pc:sldMkLst>
          <pc:docMk/>
          <pc:sldMk cId="3766282573" sldId="1243"/>
        </pc:sldMkLst>
      </pc:sldChg>
      <pc:sldChg chg="addSp delSp modSp mod">
        <pc:chgData name="塩谷 晃弘 / Akihiro Shiotani" userId="50aef054-9327-40af-9729-b525352b79f1" providerId="ADAL" clId="{E64B515C-9D48-49CA-9119-385737F9C223}" dt="2022-07-20T02:38:17.682" v="3470"/>
        <pc:sldMkLst>
          <pc:docMk/>
          <pc:sldMk cId="2732808256" sldId="1245"/>
        </pc:sldMkLst>
        <pc:spChg chg="mod">
          <ac:chgData name="塩谷 晃弘 / Akihiro Shiotani" userId="50aef054-9327-40af-9729-b525352b79f1" providerId="ADAL" clId="{E64B515C-9D48-49CA-9119-385737F9C223}" dt="2022-07-20T01:54:36.597" v="2319" actId="14100"/>
          <ac:spMkLst>
            <pc:docMk/>
            <pc:sldMk cId="2732808256" sldId="1245"/>
            <ac:spMk id="2" creationId="{00000000-0000-0000-0000-000000000000}"/>
          </ac:spMkLst>
        </pc:spChg>
        <pc:spChg chg="add del mod ord">
          <ac:chgData name="塩谷 晃弘 / Akihiro Shiotani" userId="50aef054-9327-40af-9729-b525352b79f1" providerId="ADAL" clId="{E64B515C-9D48-49CA-9119-385737F9C223}" dt="2022-07-20T02:16:05.675" v="2823" actId="208"/>
          <ac:spMkLst>
            <pc:docMk/>
            <pc:sldMk cId="2732808256" sldId="1245"/>
            <ac:spMk id="6" creationId="{1EF0941E-F473-DD05-A2A8-993D2B8D1599}"/>
          </ac:spMkLst>
        </pc:spChg>
        <pc:spChg chg="add mod">
          <ac:chgData name="塩谷 晃弘 / Akihiro Shiotani" userId="50aef054-9327-40af-9729-b525352b79f1" providerId="ADAL" clId="{E64B515C-9D48-49CA-9119-385737F9C223}" dt="2022-07-20T02:16:52.207" v="2830" actId="208"/>
          <ac:spMkLst>
            <pc:docMk/>
            <pc:sldMk cId="2732808256" sldId="1245"/>
            <ac:spMk id="7" creationId="{E232DA9E-F05E-5C02-FE6A-CF3EB6536F58}"/>
          </ac:spMkLst>
        </pc:spChg>
        <pc:spChg chg="add mod">
          <ac:chgData name="塩谷 晃弘 / Akihiro Shiotani" userId="50aef054-9327-40af-9729-b525352b79f1" providerId="ADAL" clId="{E64B515C-9D48-49CA-9119-385737F9C223}" dt="2022-07-20T02:04:52.660" v="2652" actId="1035"/>
          <ac:spMkLst>
            <pc:docMk/>
            <pc:sldMk cId="2732808256" sldId="1245"/>
            <ac:spMk id="13" creationId="{A404D89E-8941-A0E2-5996-BA8E5EB740D9}"/>
          </ac:spMkLst>
        </pc:spChg>
        <pc:spChg chg="add mod ord">
          <ac:chgData name="塩谷 晃弘 / Akihiro Shiotani" userId="50aef054-9327-40af-9729-b525352b79f1" providerId="ADAL" clId="{E64B515C-9D48-49CA-9119-385737F9C223}" dt="2022-07-20T02:02:58.062" v="2633" actId="14100"/>
          <ac:spMkLst>
            <pc:docMk/>
            <pc:sldMk cId="2732808256" sldId="1245"/>
            <ac:spMk id="15" creationId="{C03712BE-F9F9-E8A5-C88E-B51F072281DF}"/>
          </ac:spMkLst>
        </pc:spChg>
        <pc:spChg chg="add del mod">
          <ac:chgData name="塩谷 晃弘 / Akihiro Shiotani" userId="50aef054-9327-40af-9729-b525352b79f1" providerId="ADAL" clId="{E64B515C-9D48-49CA-9119-385737F9C223}" dt="2022-07-20T01:53:35.028" v="2241" actId="478"/>
          <ac:spMkLst>
            <pc:docMk/>
            <pc:sldMk cId="2732808256" sldId="1245"/>
            <ac:spMk id="16" creationId="{1DDF358B-E40A-1C04-1220-0C2B85A3DABC}"/>
          </ac:spMkLst>
        </pc:spChg>
        <pc:spChg chg="add del mod">
          <ac:chgData name="塩谷 晃弘 / Akihiro Shiotani" userId="50aef054-9327-40af-9729-b525352b79f1" providerId="ADAL" clId="{E64B515C-9D48-49CA-9119-385737F9C223}" dt="2022-07-20T01:59:43.331" v="2602"/>
          <ac:spMkLst>
            <pc:docMk/>
            <pc:sldMk cId="2732808256" sldId="1245"/>
            <ac:spMk id="17" creationId="{0BA990CC-1726-377D-AAFC-D1ED4ECADDDE}"/>
          </ac:spMkLst>
        </pc:spChg>
        <pc:spChg chg="add mod">
          <ac:chgData name="塩谷 晃弘 / Akihiro Shiotani" userId="50aef054-9327-40af-9729-b525352b79f1" providerId="ADAL" clId="{E64B515C-9D48-49CA-9119-385737F9C223}" dt="2022-07-20T02:38:04.260" v="3469"/>
          <ac:spMkLst>
            <pc:docMk/>
            <pc:sldMk cId="2732808256" sldId="1245"/>
            <ac:spMk id="18" creationId="{063EE2D8-ADEE-CE87-7752-0EA73A4DCEF1}"/>
          </ac:spMkLst>
        </pc:spChg>
        <pc:spChg chg="add mod">
          <ac:chgData name="塩谷 晃弘 / Akihiro Shiotani" userId="50aef054-9327-40af-9729-b525352b79f1" providerId="ADAL" clId="{E64B515C-9D48-49CA-9119-385737F9C223}" dt="2022-07-20T02:09:55.616" v="2696" actId="207"/>
          <ac:spMkLst>
            <pc:docMk/>
            <pc:sldMk cId="2732808256" sldId="1245"/>
            <ac:spMk id="19" creationId="{2CECC552-1A47-47EC-F711-3E9106884F8F}"/>
          </ac:spMkLst>
        </pc:spChg>
        <pc:spChg chg="add mod">
          <ac:chgData name="塩谷 晃弘 / Akihiro Shiotani" userId="50aef054-9327-40af-9729-b525352b79f1" providerId="ADAL" clId="{E64B515C-9D48-49CA-9119-385737F9C223}" dt="2022-07-20T02:16:17.759" v="2828" actId="1038"/>
          <ac:spMkLst>
            <pc:docMk/>
            <pc:sldMk cId="2732808256" sldId="1245"/>
            <ac:spMk id="21" creationId="{16CB2C63-4082-B3CB-A0AC-D82403E1F398}"/>
          </ac:spMkLst>
        </pc:spChg>
        <pc:spChg chg="add mod">
          <ac:chgData name="塩谷 晃弘 / Akihiro Shiotani" userId="50aef054-9327-40af-9729-b525352b79f1" providerId="ADAL" clId="{E64B515C-9D48-49CA-9119-385737F9C223}" dt="2022-07-20T02:14:48.363" v="2799" actId="1076"/>
          <ac:spMkLst>
            <pc:docMk/>
            <pc:sldMk cId="2732808256" sldId="1245"/>
            <ac:spMk id="22" creationId="{1BF53DD0-A5C6-F406-039C-E09A97E54EE7}"/>
          </ac:spMkLst>
        </pc:spChg>
        <pc:spChg chg="add del mod">
          <ac:chgData name="塩谷 晃弘 / Akihiro Shiotani" userId="50aef054-9327-40af-9729-b525352b79f1" providerId="ADAL" clId="{E64B515C-9D48-49CA-9119-385737F9C223}" dt="2022-07-20T02:14:53.391" v="2801"/>
          <ac:spMkLst>
            <pc:docMk/>
            <pc:sldMk cId="2732808256" sldId="1245"/>
            <ac:spMk id="23" creationId="{9928899C-31B2-10B0-D839-83F2E175DB7D}"/>
          </ac:spMkLst>
        </pc:spChg>
        <pc:spChg chg="add mod">
          <ac:chgData name="塩谷 晃弘 / Akihiro Shiotani" userId="50aef054-9327-40af-9729-b525352b79f1" providerId="ADAL" clId="{E64B515C-9D48-49CA-9119-385737F9C223}" dt="2022-07-20T02:16:32.169" v="2829" actId="207"/>
          <ac:spMkLst>
            <pc:docMk/>
            <pc:sldMk cId="2732808256" sldId="1245"/>
            <ac:spMk id="24" creationId="{32BCE906-7545-5E50-5693-10AE62C22691}"/>
          </ac:spMkLst>
        </pc:spChg>
        <pc:spChg chg="add del mod">
          <ac:chgData name="塩谷 晃弘 / Akihiro Shiotani" userId="50aef054-9327-40af-9729-b525352b79f1" providerId="ADAL" clId="{E64B515C-9D48-49CA-9119-385737F9C223}" dt="2022-07-20T02:31:48.853" v="2836" actId="478"/>
          <ac:spMkLst>
            <pc:docMk/>
            <pc:sldMk cId="2732808256" sldId="1245"/>
            <ac:spMk id="25" creationId="{FC385481-E7C6-5E0E-736D-425DD9F726A7}"/>
          </ac:spMkLst>
        </pc:spChg>
        <pc:spChg chg="mod">
          <ac:chgData name="塩谷 晃弘 / Akihiro Shiotani" userId="50aef054-9327-40af-9729-b525352b79f1" providerId="ADAL" clId="{E64B515C-9D48-49CA-9119-385737F9C223}" dt="2022-07-20T02:38:17.682" v="3470"/>
          <ac:spMkLst>
            <pc:docMk/>
            <pc:sldMk cId="2732808256" sldId="1245"/>
            <ac:spMk id="41" creationId="{A3F9C698-D986-63DD-0E20-3724B64E0417}"/>
          </ac:spMkLst>
        </pc:spChg>
        <pc:picChg chg="del">
          <ac:chgData name="塩谷 晃弘 / Akihiro Shiotani" userId="50aef054-9327-40af-9729-b525352b79f1" providerId="ADAL" clId="{E64B515C-9D48-49CA-9119-385737F9C223}" dt="2022-07-20T01:43:23.569" v="2149" actId="478"/>
          <ac:picMkLst>
            <pc:docMk/>
            <pc:sldMk cId="2732808256" sldId="1245"/>
            <ac:picMk id="4" creationId="{53218A54-EAF9-F939-B86A-B42971486898}"/>
          </ac:picMkLst>
        </pc:picChg>
        <pc:picChg chg="add mod ord">
          <ac:chgData name="塩谷 晃弘 / Akihiro Shiotani" userId="50aef054-9327-40af-9729-b525352b79f1" providerId="ADAL" clId="{E64B515C-9D48-49CA-9119-385737F9C223}" dt="2022-07-20T01:52:54.261" v="2239" actId="167"/>
          <ac:picMkLst>
            <pc:docMk/>
            <pc:sldMk cId="2732808256" sldId="1245"/>
            <ac:picMk id="5" creationId="{7F36D4C3-82A2-9EB3-5F96-8C23BA058069}"/>
          </ac:picMkLst>
        </pc:picChg>
        <pc:picChg chg="add mod">
          <ac:chgData name="塩谷 晃弘 / Akihiro Shiotani" userId="50aef054-9327-40af-9729-b525352b79f1" providerId="ADAL" clId="{E64B515C-9D48-49CA-9119-385737F9C223}" dt="2022-07-20T02:13:39.174" v="2772" actId="1076"/>
          <ac:picMkLst>
            <pc:docMk/>
            <pc:sldMk cId="2732808256" sldId="1245"/>
            <ac:picMk id="12" creationId="{6E413043-2DCD-A818-0B30-D60D1BF7D429}"/>
          </ac:picMkLst>
        </pc:picChg>
        <pc:picChg chg="add mod">
          <ac:chgData name="塩谷 晃弘 / Akihiro Shiotani" userId="50aef054-9327-40af-9729-b525352b79f1" providerId="ADAL" clId="{E64B515C-9D48-49CA-9119-385737F9C223}" dt="2022-07-20T02:01:34.626" v="2620" actId="1076"/>
          <ac:picMkLst>
            <pc:docMk/>
            <pc:sldMk cId="2732808256" sldId="1245"/>
            <ac:picMk id="14" creationId="{9044B43A-C56B-4220-129E-DBC68DC1F8D9}"/>
          </ac:picMkLst>
        </pc:picChg>
      </pc:sldChg>
      <pc:sldChg chg="modSp mod">
        <pc:chgData name="塩谷 晃弘 / Akihiro Shiotani" userId="50aef054-9327-40af-9729-b525352b79f1" providerId="ADAL" clId="{E64B515C-9D48-49CA-9119-385737F9C223}" dt="2022-07-20T01:24:57.022" v="1923" actId="207"/>
        <pc:sldMkLst>
          <pc:docMk/>
          <pc:sldMk cId="1968098038" sldId="1247"/>
        </pc:sldMkLst>
        <pc:spChg chg="mod">
          <ac:chgData name="塩谷 晃弘 / Akihiro Shiotani" userId="50aef054-9327-40af-9729-b525352b79f1" providerId="ADAL" clId="{E64B515C-9D48-49CA-9119-385737F9C223}" dt="2022-07-20T01:24:57.022" v="1923" actId="207"/>
          <ac:spMkLst>
            <pc:docMk/>
            <pc:sldMk cId="1968098038" sldId="1247"/>
            <ac:spMk id="4" creationId="{4734FC7C-1A0B-E457-2F62-2B3C9DB329C7}"/>
          </ac:spMkLst>
        </pc:spChg>
      </pc:sldChg>
      <pc:sldChg chg="addSp delSp modSp mod">
        <pc:chgData name="塩谷 晃弘 / Akihiro Shiotani" userId="50aef054-9327-40af-9729-b525352b79f1" providerId="ADAL" clId="{E64B515C-9D48-49CA-9119-385737F9C223}" dt="2022-07-20T02:54:48.433" v="4135"/>
        <pc:sldMkLst>
          <pc:docMk/>
          <pc:sldMk cId="3789877576" sldId="1248"/>
        </pc:sldMkLst>
        <pc:spChg chg="add del mod">
          <ac:chgData name="塩谷 晃弘 / Akihiro Shiotani" userId="50aef054-9327-40af-9729-b525352b79f1" providerId="ADAL" clId="{E64B515C-9D48-49CA-9119-385737F9C223}" dt="2022-07-20T02:54:48.149" v="4134" actId="478"/>
          <ac:spMkLst>
            <pc:docMk/>
            <pc:sldMk cId="3789877576" sldId="1248"/>
            <ac:spMk id="2" creationId="{EDAE7A2A-D3FE-6BB7-65F9-BE1B60B771C8}"/>
          </ac:spMkLst>
        </pc:spChg>
        <pc:spChg chg="mod">
          <ac:chgData name="塩谷 晃弘 / Akihiro Shiotani" userId="50aef054-9327-40af-9729-b525352b79f1" providerId="ADAL" clId="{E64B515C-9D48-49CA-9119-385737F9C223}" dt="2022-07-20T02:53:19.957" v="4031" actId="20577"/>
          <ac:spMkLst>
            <pc:docMk/>
            <pc:sldMk cId="3789877576" sldId="1248"/>
            <ac:spMk id="15" creationId="{6E34FE95-2167-D992-4399-C23144C04AA8}"/>
          </ac:spMkLst>
        </pc:spChg>
        <pc:spChg chg="add del mod">
          <ac:chgData name="塩谷 晃弘 / Akihiro Shiotani" userId="50aef054-9327-40af-9729-b525352b79f1" providerId="ADAL" clId="{E64B515C-9D48-49CA-9119-385737F9C223}" dt="2022-07-20T02:54:46.237" v="4133"/>
          <ac:spMkLst>
            <pc:docMk/>
            <pc:sldMk cId="3789877576" sldId="1248"/>
            <ac:spMk id="16" creationId="{C167A9B9-CD65-3AC7-A1EC-2AFEA8528634}"/>
          </ac:spMkLst>
        </pc:spChg>
        <pc:spChg chg="del">
          <ac:chgData name="塩谷 晃弘 / Akihiro Shiotani" userId="50aef054-9327-40af-9729-b525352b79f1" providerId="ADAL" clId="{E64B515C-9D48-49CA-9119-385737F9C223}" dt="2022-07-20T02:54:43.643" v="4131" actId="478"/>
          <ac:spMkLst>
            <pc:docMk/>
            <pc:sldMk cId="3789877576" sldId="1248"/>
            <ac:spMk id="17" creationId="{F9A09B0F-233A-86C1-F86A-2FF35A5CE252}"/>
          </ac:spMkLst>
        </pc:spChg>
        <pc:spChg chg="add mod">
          <ac:chgData name="塩谷 晃弘 / Akihiro Shiotani" userId="50aef054-9327-40af-9729-b525352b79f1" providerId="ADAL" clId="{E64B515C-9D48-49CA-9119-385737F9C223}" dt="2022-07-20T02:54:48.433" v="4135"/>
          <ac:spMkLst>
            <pc:docMk/>
            <pc:sldMk cId="3789877576" sldId="1248"/>
            <ac:spMk id="18" creationId="{E61E02F2-7953-9E35-34D8-A177C4DDD663}"/>
          </ac:spMkLst>
        </pc:spChg>
        <pc:spChg chg="mod">
          <ac:chgData name="塩谷 晃弘 / Akihiro Shiotani" userId="50aef054-9327-40af-9729-b525352b79f1" providerId="ADAL" clId="{E64B515C-9D48-49CA-9119-385737F9C223}" dt="2022-07-20T02:54:10.907" v="4130" actId="20577"/>
          <ac:spMkLst>
            <pc:docMk/>
            <pc:sldMk cId="3789877576" sldId="1248"/>
            <ac:spMk id="38" creationId="{33E904E5-71F9-296D-56EC-2BD9CE4FFC75}"/>
          </ac:spMkLst>
        </pc:spChg>
      </pc:sldChg>
      <pc:sldChg chg="modSp mod">
        <pc:chgData name="塩谷 晃弘 / Akihiro Shiotani" userId="50aef054-9327-40af-9729-b525352b79f1" providerId="ADAL" clId="{E64B515C-9D48-49CA-9119-385737F9C223}" dt="2022-07-20T03:59:40.910" v="4208" actId="20577"/>
        <pc:sldMkLst>
          <pc:docMk/>
          <pc:sldMk cId="788933140" sldId="1249"/>
        </pc:sldMkLst>
        <pc:spChg chg="mod">
          <ac:chgData name="塩谷 晃弘 / Akihiro Shiotani" userId="50aef054-9327-40af-9729-b525352b79f1" providerId="ADAL" clId="{E64B515C-9D48-49CA-9119-385737F9C223}" dt="2022-07-20T01:36:46.619" v="2148" actId="20577"/>
          <ac:spMkLst>
            <pc:docMk/>
            <pc:sldMk cId="788933140" sldId="1249"/>
            <ac:spMk id="2" creationId="{00000000-0000-0000-0000-000000000000}"/>
          </ac:spMkLst>
        </pc:spChg>
        <pc:spChg chg="mod">
          <ac:chgData name="塩谷 晃弘 / Akihiro Shiotani" userId="50aef054-9327-40af-9729-b525352b79f1" providerId="ADAL" clId="{E64B515C-9D48-49CA-9119-385737F9C223}" dt="2022-07-20T02:35:08.264" v="3194" actId="20577"/>
          <ac:spMkLst>
            <pc:docMk/>
            <pc:sldMk cId="788933140" sldId="1249"/>
            <ac:spMk id="21" creationId="{13DC23FC-677F-2B37-6DD5-0E11E9DD9BBF}"/>
          </ac:spMkLst>
        </pc:spChg>
        <pc:spChg chg="mod">
          <ac:chgData name="塩谷 晃弘 / Akihiro Shiotani" userId="50aef054-9327-40af-9729-b525352b79f1" providerId="ADAL" clId="{E64B515C-9D48-49CA-9119-385737F9C223}" dt="2022-07-20T03:59:40.910" v="4208" actId="20577"/>
          <ac:spMkLst>
            <pc:docMk/>
            <pc:sldMk cId="788933140" sldId="1249"/>
            <ac:spMk id="84" creationId="{73ECAFBB-1381-E2AF-A690-A152979B39DC}"/>
          </ac:spMkLst>
        </pc:spChg>
        <pc:spChg chg="mod">
          <ac:chgData name="塩谷 晃弘 / Akihiro Shiotani" userId="50aef054-9327-40af-9729-b525352b79f1" providerId="ADAL" clId="{E64B515C-9D48-49CA-9119-385737F9C223}" dt="2022-07-20T03:59:25.618" v="4179" actId="14100"/>
          <ac:spMkLst>
            <pc:docMk/>
            <pc:sldMk cId="788933140" sldId="1249"/>
            <ac:spMk id="85" creationId="{4577C261-EB6D-13A0-88A2-C6A12740C911}"/>
          </ac:spMkLst>
        </pc:spChg>
        <pc:grpChg chg="mod">
          <ac:chgData name="塩谷 晃弘 / Akihiro Shiotani" userId="50aef054-9327-40af-9729-b525352b79f1" providerId="ADAL" clId="{E64B515C-9D48-49CA-9119-385737F9C223}" dt="2022-07-20T02:35:19.514" v="3211" actId="1035"/>
          <ac:grpSpMkLst>
            <pc:docMk/>
            <pc:sldMk cId="788933140" sldId="1249"/>
            <ac:grpSpMk id="73" creationId="{4D6651F3-644D-DD1C-5CA1-0DF0A5FFB1A9}"/>
          </ac:grpSpMkLst>
        </pc:grpChg>
      </pc:sldChg>
      <pc:sldChg chg="addSp delSp modSp add mod">
        <pc:chgData name="塩谷 晃弘 / Akihiro Shiotani" userId="50aef054-9327-40af-9729-b525352b79f1" providerId="ADAL" clId="{E64B515C-9D48-49CA-9119-385737F9C223}" dt="2022-07-20T02:59:36.974" v="4149" actId="2062"/>
        <pc:sldMkLst>
          <pc:docMk/>
          <pc:sldMk cId="3676189065" sldId="1250"/>
        </pc:sldMkLst>
        <pc:spChg chg="mod">
          <ac:chgData name="塩谷 晃弘 / Akihiro Shiotani" userId="50aef054-9327-40af-9729-b525352b79f1" providerId="ADAL" clId="{E64B515C-9D48-49CA-9119-385737F9C223}" dt="2022-07-20T01:34:19.512" v="2046" actId="20577"/>
          <ac:spMkLst>
            <pc:docMk/>
            <pc:sldMk cId="3676189065" sldId="1250"/>
            <ac:spMk id="7" creationId="{00000000-0000-0000-0000-000000000000}"/>
          </ac:spMkLst>
        </pc:spChg>
        <pc:graphicFrameChg chg="add del mod">
          <ac:chgData name="塩谷 晃弘 / Akihiro Shiotani" userId="50aef054-9327-40af-9729-b525352b79f1" providerId="ADAL" clId="{E64B515C-9D48-49CA-9119-385737F9C223}" dt="2022-07-20T02:58:19.271" v="4142"/>
          <ac:graphicFrameMkLst>
            <pc:docMk/>
            <pc:sldMk cId="3676189065" sldId="1250"/>
            <ac:graphicFrameMk id="2" creationId="{03784527-C36E-B463-13AD-A1ED1BC6F521}"/>
          </ac:graphicFrameMkLst>
        </pc:graphicFrameChg>
        <pc:graphicFrameChg chg="mod modGraphic">
          <ac:chgData name="塩谷 晃弘 / Akihiro Shiotani" userId="50aef054-9327-40af-9729-b525352b79f1" providerId="ADAL" clId="{E64B515C-9D48-49CA-9119-385737F9C223}" dt="2022-07-20T02:59:36.974" v="4149" actId="2062"/>
          <ac:graphicFrameMkLst>
            <pc:docMk/>
            <pc:sldMk cId="3676189065" sldId="1250"/>
            <ac:graphicFrameMk id="9" creationId="{00000000-0000-0000-0000-000000000000}"/>
          </ac:graphicFrameMkLst>
        </pc:graphicFrameChg>
      </pc:sldChg>
      <pc:sldChg chg="modSp add ord">
        <pc:chgData name="塩谷 晃弘 / Akihiro Shiotani" userId="50aef054-9327-40af-9729-b525352b79f1" providerId="ADAL" clId="{E64B515C-9D48-49CA-9119-385737F9C223}" dt="2022-07-20T04:08:55.474" v="4487"/>
        <pc:sldMkLst>
          <pc:docMk/>
          <pc:sldMk cId="1899369478" sldId="1251"/>
        </pc:sldMkLst>
        <pc:spChg chg="mod">
          <ac:chgData name="塩谷 晃弘 / Akihiro Shiotani" userId="50aef054-9327-40af-9729-b525352b79f1" providerId="ADAL" clId="{E64B515C-9D48-49CA-9119-385737F9C223}" dt="2022-07-20T04:08:34.060" v="4484"/>
          <ac:spMkLst>
            <pc:docMk/>
            <pc:sldMk cId="1899369478" sldId="1251"/>
            <ac:spMk id="17" creationId="{F9A09B0F-233A-86C1-F86A-2FF35A5CE252}"/>
          </ac:spMkLst>
        </pc:spChg>
      </pc:sldChg>
      <pc:sldChg chg="delSp modSp add del mod">
        <pc:chgData name="塩谷 晃弘 / Akihiro Shiotani" userId="50aef054-9327-40af-9729-b525352b79f1" providerId="ADAL" clId="{E64B515C-9D48-49CA-9119-385737F9C223}" dt="2022-07-20T02:51:40.081" v="3982" actId="47"/>
        <pc:sldMkLst>
          <pc:docMk/>
          <pc:sldMk cId="2619380723" sldId="1251"/>
        </pc:sldMkLst>
        <pc:spChg chg="del">
          <ac:chgData name="塩谷 晃弘 / Akihiro Shiotani" userId="50aef054-9327-40af-9729-b525352b79f1" providerId="ADAL" clId="{E64B515C-9D48-49CA-9119-385737F9C223}" dt="2022-07-20T02:30:47.371" v="2833" actId="478"/>
          <ac:spMkLst>
            <pc:docMk/>
            <pc:sldMk cId="2619380723" sldId="1251"/>
            <ac:spMk id="6" creationId="{1EF0941E-F473-DD05-A2A8-993D2B8D1599}"/>
          </ac:spMkLst>
        </pc:spChg>
        <pc:picChg chg="del mod modCrop">
          <ac:chgData name="塩谷 晃弘 / Akihiro Shiotani" userId="50aef054-9327-40af-9729-b525352b79f1" providerId="ADAL" clId="{E64B515C-9D48-49CA-9119-385737F9C223}" dt="2022-07-20T02:30:48.518" v="2834" actId="478"/>
          <ac:picMkLst>
            <pc:docMk/>
            <pc:sldMk cId="2619380723" sldId="1251"/>
            <ac:picMk id="5" creationId="{7F36D4C3-82A2-9EB3-5F96-8C23BA058069}"/>
          </ac:picMkLst>
        </pc:picChg>
      </pc:sldChg>
      <pc:sldChg chg="addSp delSp modSp add mod ord">
        <pc:chgData name="塩谷 晃弘 / Akihiro Shiotani" userId="50aef054-9327-40af-9729-b525352b79f1" providerId="ADAL" clId="{E64B515C-9D48-49CA-9119-385737F9C223}" dt="2022-07-20T02:37:48.350" v="3466" actId="20577"/>
        <pc:sldMkLst>
          <pc:docMk/>
          <pc:sldMk cId="3749922437" sldId="1252"/>
        </pc:sldMkLst>
        <pc:spChg chg="del">
          <ac:chgData name="塩谷 晃弘 / Akihiro Shiotani" userId="50aef054-9327-40af-9729-b525352b79f1" providerId="ADAL" clId="{E64B515C-9D48-49CA-9119-385737F9C223}" dt="2022-07-20T01:57:07.426" v="2325" actId="478"/>
          <ac:spMkLst>
            <pc:docMk/>
            <pc:sldMk cId="3749922437" sldId="1252"/>
            <ac:spMk id="6" creationId="{1EF0941E-F473-DD05-A2A8-993D2B8D1599}"/>
          </ac:spMkLst>
        </pc:spChg>
        <pc:spChg chg="del">
          <ac:chgData name="塩谷 晃弘 / Akihiro Shiotani" userId="50aef054-9327-40af-9729-b525352b79f1" providerId="ADAL" clId="{E64B515C-9D48-49CA-9119-385737F9C223}" dt="2022-07-20T01:57:02.019" v="2323" actId="478"/>
          <ac:spMkLst>
            <pc:docMk/>
            <pc:sldMk cId="3749922437" sldId="1252"/>
            <ac:spMk id="13" creationId="{A404D89E-8941-A0E2-5996-BA8E5EB740D9}"/>
          </ac:spMkLst>
        </pc:spChg>
        <pc:spChg chg="del">
          <ac:chgData name="塩谷 晃弘 / Akihiro Shiotani" userId="50aef054-9327-40af-9729-b525352b79f1" providerId="ADAL" clId="{E64B515C-9D48-49CA-9119-385737F9C223}" dt="2022-07-20T01:56:53.330" v="2322" actId="478"/>
          <ac:spMkLst>
            <pc:docMk/>
            <pc:sldMk cId="3749922437" sldId="1252"/>
            <ac:spMk id="15" creationId="{C03712BE-F9F9-E8A5-C88E-B51F072281DF}"/>
          </ac:spMkLst>
        </pc:spChg>
        <pc:spChg chg="add del mod">
          <ac:chgData name="塩谷 晃弘 / Akihiro Shiotani" userId="50aef054-9327-40af-9729-b525352b79f1" providerId="ADAL" clId="{E64B515C-9D48-49CA-9119-385737F9C223}" dt="2022-07-20T01:58:39.584" v="2462" actId="478"/>
          <ac:spMkLst>
            <pc:docMk/>
            <pc:sldMk cId="3749922437" sldId="1252"/>
            <ac:spMk id="16" creationId="{E310B035-1BAD-A417-D266-D604C0F93FD5}"/>
          </ac:spMkLst>
        </pc:spChg>
        <pc:spChg chg="add mod">
          <ac:chgData name="塩谷 晃弘 / Akihiro Shiotani" userId="50aef054-9327-40af-9729-b525352b79f1" providerId="ADAL" clId="{E64B515C-9D48-49CA-9119-385737F9C223}" dt="2022-07-20T02:37:48.350" v="3466" actId="20577"/>
          <ac:spMkLst>
            <pc:docMk/>
            <pc:sldMk cId="3749922437" sldId="1252"/>
            <ac:spMk id="17" creationId="{55D54A33-FAE3-BA75-3032-07CDFAA44D6F}"/>
          </ac:spMkLst>
        </pc:spChg>
        <pc:spChg chg="mod">
          <ac:chgData name="塩谷 晃弘 / Akihiro Shiotani" userId="50aef054-9327-40af-9729-b525352b79f1" providerId="ADAL" clId="{E64B515C-9D48-49CA-9119-385737F9C223}" dt="2022-07-20T02:37:30.538" v="3443" actId="1076"/>
          <ac:spMkLst>
            <pc:docMk/>
            <pc:sldMk cId="3749922437" sldId="1252"/>
            <ac:spMk id="41" creationId="{A3F9C698-D986-63DD-0E20-3724B64E0417}"/>
          </ac:spMkLst>
        </pc:spChg>
        <pc:picChg chg="mod">
          <ac:chgData name="塩谷 晃弘 / Akihiro Shiotani" userId="50aef054-9327-40af-9729-b525352b79f1" providerId="ADAL" clId="{E64B515C-9D48-49CA-9119-385737F9C223}" dt="2022-07-20T01:58:27.820" v="2461" actId="1076"/>
          <ac:picMkLst>
            <pc:docMk/>
            <pc:sldMk cId="3749922437" sldId="1252"/>
            <ac:picMk id="5" creationId="{7F36D4C3-82A2-9EB3-5F96-8C23BA058069}"/>
          </ac:picMkLst>
        </pc:picChg>
        <pc:picChg chg="del">
          <ac:chgData name="塩谷 晃弘 / Akihiro Shiotani" userId="50aef054-9327-40af-9729-b525352b79f1" providerId="ADAL" clId="{E64B515C-9D48-49CA-9119-385737F9C223}" dt="2022-07-20T01:56:52.765" v="2321" actId="478"/>
          <ac:picMkLst>
            <pc:docMk/>
            <pc:sldMk cId="3749922437" sldId="1252"/>
            <ac:picMk id="12" creationId="{6E413043-2DCD-A818-0B30-D60D1BF7D429}"/>
          </ac:picMkLst>
        </pc:picChg>
        <pc:picChg chg="del">
          <ac:chgData name="塩谷 晃弘 / Akihiro Shiotani" userId="50aef054-9327-40af-9729-b525352b79f1" providerId="ADAL" clId="{E64B515C-9D48-49CA-9119-385737F9C223}" dt="2022-07-20T01:57:03.987" v="2324" actId="478"/>
          <ac:picMkLst>
            <pc:docMk/>
            <pc:sldMk cId="3749922437" sldId="1252"/>
            <ac:picMk id="14" creationId="{9044B43A-C56B-4220-129E-DBC68DC1F8D9}"/>
          </ac:picMkLst>
        </pc:picChg>
      </pc:sldChg>
      <pc:sldChg chg="addSp delSp modSp add mod">
        <pc:chgData name="塩谷 晃弘 / Akihiro Shiotani" userId="50aef054-9327-40af-9729-b525352b79f1" providerId="ADAL" clId="{E64B515C-9D48-49CA-9119-385737F9C223}" dt="2022-07-20T03:00:16.312" v="4169" actId="1038"/>
        <pc:sldMkLst>
          <pc:docMk/>
          <pc:sldMk cId="4171383602" sldId="1253"/>
        </pc:sldMkLst>
        <pc:spChg chg="del">
          <ac:chgData name="塩谷 晃弘 / Akihiro Shiotani" userId="50aef054-9327-40af-9729-b525352b79f1" providerId="ADAL" clId="{E64B515C-9D48-49CA-9119-385737F9C223}" dt="2022-07-20T02:39:08.178" v="3472" actId="478"/>
          <ac:spMkLst>
            <pc:docMk/>
            <pc:sldMk cId="4171383602" sldId="1253"/>
            <ac:spMk id="6" creationId="{1EF0941E-F473-DD05-A2A8-993D2B8D1599}"/>
          </ac:spMkLst>
        </pc:spChg>
        <pc:spChg chg="del">
          <ac:chgData name="塩谷 晃弘 / Akihiro Shiotani" userId="50aef054-9327-40af-9729-b525352b79f1" providerId="ADAL" clId="{E64B515C-9D48-49CA-9119-385737F9C223}" dt="2022-07-20T02:39:08.178" v="3472" actId="478"/>
          <ac:spMkLst>
            <pc:docMk/>
            <pc:sldMk cId="4171383602" sldId="1253"/>
            <ac:spMk id="7" creationId="{E232DA9E-F05E-5C02-FE6A-CF3EB6536F58}"/>
          </ac:spMkLst>
        </pc:spChg>
        <pc:spChg chg="del">
          <ac:chgData name="塩谷 晃弘 / Akihiro Shiotani" userId="50aef054-9327-40af-9729-b525352b79f1" providerId="ADAL" clId="{E64B515C-9D48-49CA-9119-385737F9C223}" dt="2022-07-20T02:39:08.178" v="3472" actId="478"/>
          <ac:spMkLst>
            <pc:docMk/>
            <pc:sldMk cId="4171383602" sldId="1253"/>
            <ac:spMk id="13" creationId="{A404D89E-8941-A0E2-5996-BA8E5EB740D9}"/>
          </ac:spMkLst>
        </pc:spChg>
        <pc:spChg chg="del">
          <ac:chgData name="塩谷 晃弘 / Akihiro Shiotani" userId="50aef054-9327-40af-9729-b525352b79f1" providerId="ADAL" clId="{E64B515C-9D48-49CA-9119-385737F9C223}" dt="2022-07-20T02:39:08.178" v="3472" actId="478"/>
          <ac:spMkLst>
            <pc:docMk/>
            <pc:sldMk cId="4171383602" sldId="1253"/>
            <ac:spMk id="15" creationId="{C03712BE-F9F9-E8A5-C88E-B51F072281DF}"/>
          </ac:spMkLst>
        </pc:spChg>
        <pc:spChg chg="del">
          <ac:chgData name="塩谷 晃弘 / Akihiro Shiotani" userId="50aef054-9327-40af-9729-b525352b79f1" providerId="ADAL" clId="{E64B515C-9D48-49CA-9119-385737F9C223}" dt="2022-07-20T02:39:08.178" v="3472" actId="478"/>
          <ac:spMkLst>
            <pc:docMk/>
            <pc:sldMk cId="4171383602" sldId="1253"/>
            <ac:spMk id="18" creationId="{063EE2D8-ADEE-CE87-7752-0EA73A4DCEF1}"/>
          </ac:spMkLst>
        </pc:spChg>
        <pc:spChg chg="del">
          <ac:chgData name="塩谷 晃弘 / Akihiro Shiotani" userId="50aef054-9327-40af-9729-b525352b79f1" providerId="ADAL" clId="{E64B515C-9D48-49CA-9119-385737F9C223}" dt="2022-07-20T02:39:08.178" v="3472" actId="478"/>
          <ac:spMkLst>
            <pc:docMk/>
            <pc:sldMk cId="4171383602" sldId="1253"/>
            <ac:spMk id="19" creationId="{2CECC552-1A47-47EC-F711-3E9106884F8F}"/>
          </ac:spMkLst>
        </pc:spChg>
        <pc:spChg chg="del">
          <ac:chgData name="塩谷 晃弘 / Akihiro Shiotani" userId="50aef054-9327-40af-9729-b525352b79f1" providerId="ADAL" clId="{E64B515C-9D48-49CA-9119-385737F9C223}" dt="2022-07-20T02:39:08.178" v="3472" actId="478"/>
          <ac:spMkLst>
            <pc:docMk/>
            <pc:sldMk cId="4171383602" sldId="1253"/>
            <ac:spMk id="21" creationId="{16CB2C63-4082-B3CB-A0AC-D82403E1F398}"/>
          </ac:spMkLst>
        </pc:spChg>
        <pc:spChg chg="del">
          <ac:chgData name="塩谷 晃弘 / Akihiro Shiotani" userId="50aef054-9327-40af-9729-b525352b79f1" providerId="ADAL" clId="{E64B515C-9D48-49CA-9119-385737F9C223}" dt="2022-07-20T02:39:08.178" v="3472" actId="478"/>
          <ac:spMkLst>
            <pc:docMk/>
            <pc:sldMk cId="4171383602" sldId="1253"/>
            <ac:spMk id="22" creationId="{1BF53DD0-A5C6-F406-039C-E09A97E54EE7}"/>
          </ac:spMkLst>
        </pc:spChg>
        <pc:spChg chg="del">
          <ac:chgData name="塩谷 晃弘 / Akihiro Shiotani" userId="50aef054-9327-40af-9729-b525352b79f1" providerId="ADAL" clId="{E64B515C-9D48-49CA-9119-385737F9C223}" dt="2022-07-20T02:39:08.178" v="3472" actId="478"/>
          <ac:spMkLst>
            <pc:docMk/>
            <pc:sldMk cId="4171383602" sldId="1253"/>
            <ac:spMk id="24" creationId="{32BCE906-7545-5E50-5693-10AE62C22691}"/>
          </ac:spMkLst>
        </pc:spChg>
        <pc:spChg chg="add mod">
          <ac:chgData name="塩谷 晃弘 / Akihiro Shiotani" userId="50aef054-9327-40af-9729-b525352b79f1" providerId="ADAL" clId="{E64B515C-9D48-49CA-9119-385737F9C223}" dt="2022-07-20T02:43:20.663" v="3495" actId="1076"/>
          <ac:spMkLst>
            <pc:docMk/>
            <pc:sldMk cId="4171383602" sldId="1253"/>
            <ac:spMk id="25" creationId="{32AC50D3-6329-0836-74B4-3C33FFEDDA42}"/>
          </ac:spMkLst>
        </pc:spChg>
        <pc:spChg chg="add del">
          <ac:chgData name="塩谷 晃弘 / Akihiro Shiotani" userId="50aef054-9327-40af-9729-b525352b79f1" providerId="ADAL" clId="{E64B515C-9D48-49CA-9119-385737F9C223}" dt="2022-07-20T02:43:44.530" v="3498" actId="22"/>
          <ac:spMkLst>
            <pc:docMk/>
            <pc:sldMk cId="4171383602" sldId="1253"/>
            <ac:spMk id="26" creationId="{0F59E134-5753-C2BB-D228-9596A85BCFD5}"/>
          </ac:spMkLst>
        </pc:spChg>
        <pc:spChg chg="add mod">
          <ac:chgData name="塩谷 晃弘 / Akihiro Shiotani" userId="50aef054-9327-40af-9729-b525352b79f1" providerId="ADAL" clId="{E64B515C-9D48-49CA-9119-385737F9C223}" dt="2022-07-20T03:00:16.312" v="4169" actId="1038"/>
          <ac:spMkLst>
            <pc:docMk/>
            <pc:sldMk cId="4171383602" sldId="1253"/>
            <ac:spMk id="27" creationId="{2CAA5A1B-2A75-DBCF-DAE3-02928388F0C8}"/>
          </ac:spMkLst>
        </pc:spChg>
        <pc:spChg chg="mod">
          <ac:chgData name="塩谷 晃弘 / Akihiro Shiotani" userId="50aef054-9327-40af-9729-b525352b79f1" providerId="ADAL" clId="{E64B515C-9D48-49CA-9119-385737F9C223}" dt="2022-07-20T02:51:27.081" v="3981" actId="20577"/>
          <ac:spMkLst>
            <pc:docMk/>
            <pc:sldMk cId="4171383602" sldId="1253"/>
            <ac:spMk id="41" creationId="{A3F9C698-D986-63DD-0E20-3724B64E0417}"/>
          </ac:spMkLst>
        </pc:spChg>
        <pc:picChg chg="add mod modCrop">
          <ac:chgData name="塩谷 晃弘 / Akihiro Shiotani" userId="50aef054-9327-40af-9729-b525352b79f1" providerId="ADAL" clId="{E64B515C-9D48-49CA-9119-385737F9C223}" dt="2022-07-20T02:42:48.131" v="3493" actId="1076"/>
          <ac:picMkLst>
            <pc:docMk/>
            <pc:sldMk cId="4171383602" sldId="1253"/>
            <ac:picMk id="4" creationId="{9CDACCEE-BC56-2587-A978-556FDDBA20AC}"/>
          </ac:picMkLst>
        </pc:picChg>
        <pc:picChg chg="del">
          <ac:chgData name="塩谷 晃弘 / Akihiro Shiotani" userId="50aef054-9327-40af-9729-b525352b79f1" providerId="ADAL" clId="{E64B515C-9D48-49CA-9119-385737F9C223}" dt="2022-07-20T02:39:08.178" v="3472" actId="478"/>
          <ac:picMkLst>
            <pc:docMk/>
            <pc:sldMk cId="4171383602" sldId="1253"/>
            <ac:picMk id="5" creationId="{7F36D4C3-82A2-9EB3-5F96-8C23BA058069}"/>
          </ac:picMkLst>
        </pc:picChg>
        <pc:picChg chg="del">
          <ac:chgData name="塩谷 晃弘 / Akihiro Shiotani" userId="50aef054-9327-40af-9729-b525352b79f1" providerId="ADAL" clId="{E64B515C-9D48-49CA-9119-385737F9C223}" dt="2022-07-20T02:39:08.178" v="3472" actId="478"/>
          <ac:picMkLst>
            <pc:docMk/>
            <pc:sldMk cId="4171383602" sldId="1253"/>
            <ac:picMk id="12" creationId="{6E413043-2DCD-A818-0B30-D60D1BF7D429}"/>
          </ac:picMkLst>
        </pc:picChg>
        <pc:picChg chg="del">
          <ac:chgData name="塩谷 晃弘 / Akihiro Shiotani" userId="50aef054-9327-40af-9729-b525352b79f1" providerId="ADAL" clId="{E64B515C-9D48-49CA-9119-385737F9C223}" dt="2022-07-20T02:39:08.178" v="3472" actId="478"/>
          <ac:picMkLst>
            <pc:docMk/>
            <pc:sldMk cId="4171383602" sldId="1253"/>
            <ac:picMk id="14" creationId="{9044B43A-C56B-4220-129E-DBC68DC1F8D9}"/>
          </ac:picMkLst>
        </pc:picChg>
        <pc:picChg chg="add mod modCrop">
          <ac:chgData name="塩谷 晃弘 / Akihiro Shiotani" userId="50aef054-9327-40af-9729-b525352b79f1" providerId="ADAL" clId="{E64B515C-9D48-49CA-9119-385737F9C223}" dt="2022-07-20T02:43:23.642" v="3496" actId="1076"/>
          <ac:picMkLst>
            <pc:docMk/>
            <pc:sldMk cId="4171383602" sldId="1253"/>
            <ac:picMk id="23" creationId="{AF2B6E6B-8047-81B7-1341-41BCA6A929DA}"/>
          </ac:picMkLst>
        </pc:picChg>
      </pc:sldChg>
      <pc:sldChg chg="addSp delSp modSp add mod">
        <pc:chgData name="塩谷 晃弘 / Akihiro Shiotani" userId="50aef054-9327-40af-9729-b525352b79f1" providerId="ADAL" clId="{E64B515C-9D48-49CA-9119-385737F9C223}" dt="2022-07-20T04:00:51.834" v="4303" actId="20577"/>
        <pc:sldMkLst>
          <pc:docMk/>
          <pc:sldMk cId="3662032983" sldId="1254"/>
        </pc:sldMkLst>
        <pc:spChg chg="add mod">
          <ac:chgData name="塩谷 晃弘 / Akihiro Shiotani" userId="50aef054-9327-40af-9729-b525352b79f1" providerId="ADAL" clId="{E64B515C-9D48-49CA-9119-385737F9C223}" dt="2022-07-20T04:00:51.834" v="4303" actId="20577"/>
          <ac:spMkLst>
            <pc:docMk/>
            <pc:sldMk cId="3662032983" sldId="1254"/>
            <ac:spMk id="12" creationId="{F947720F-05F9-810B-31E1-19BE573A85DB}"/>
          </ac:spMkLst>
        </pc:spChg>
        <pc:spChg chg="del">
          <ac:chgData name="塩谷 晃弘 / Akihiro Shiotani" userId="50aef054-9327-40af-9729-b525352b79f1" providerId="ADAL" clId="{E64B515C-9D48-49CA-9119-385737F9C223}" dt="2022-07-20T02:46:00.588" v="3605" actId="478"/>
          <ac:spMkLst>
            <pc:docMk/>
            <pc:sldMk cId="3662032983" sldId="1254"/>
            <ac:spMk id="25" creationId="{32AC50D3-6329-0836-74B4-3C33FFEDDA42}"/>
          </ac:spMkLst>
        </pc:spChg>
        <pc:spChg chg="del mod">
          <ac:chgData name="塩谷 晃弘 / Akihiro Shiotani" userId="50aef054-9327-40af-9729-b525352b79f1" providerId="ADAL" clId="{E64B515C-9D48-49CA-9119-385737F9C223}" dt="2022-07-20T02:46:40.847" v="3608" actId="478"/>
          <ac:spMkLst>
            <pc:docMk/>
            <pc:sldMk cId="3662032983" sldId="1254"/>
            <ac:spMk id="27" creationId="{2CAA5A1B-2A75-DBCF-DAE3-02928388F0C8}"/>
          </ac:spMkLst>
        </pc:spChg>
        <pc:spChg chg="mod">
          <ac:chgData name="塩谷 晃弘 / Akihiro Shiotani" userId="50aef054-9327-40af-9729-b525352b79f1" providerId="ADAL" clId="{E64B515C-9D48-49CA-9119-385737F9C223}" dt="2022-07-20T02:50:55.594" v="3930" actId="20577"/>
          <ac:spMkLst>
            <pc:docMk/>
            <pc:sldMk cId="3662032983" sldId="1254"/>
            <ac:spMk id="41" creationId="{A3F9C698-D986-63DD-0E20-3724B64E0417}"/>
          </ac:spMkLst>
        </pc:spChg>
        <pc:picChg chg="del">
          <ac:chgData name="塩谷 晃弘 / Akihiro Shiotani" userId="50aef054-9327-40af-9729-b525352b79f1" providerId="ADAL" clId="{E64B515C-9D48-49CA-9119-385737F9C223}" dt="2022-07-20T02:45:58.891" v="3604" actId="478"/>
          <ac:picMkLst>
            <pc:docMk/>
            <pc:sldMk cId="3662032983" sldId="1254"/>
            <ac:picMk id="23" creationId="{AF2B6E6B-8047-81B7-1341-41BCA6A929DA}"/>
          </ac:picMkLst>
        </pc:picChg>
      </pc:sldChg>
      <pc:sldChg chg="modSp add mod">
        <pc:chgData name="塩谷 晃弘 / Akihiro Shiotani" userId="50aef054-9327-40af-9729-b525352b79f1" providerId="ADAL" clId="{E64B515C-9D48-49CA-9119-385737F9C223}" dt="2022-07-20T04:02:21.680" v="4305"/>
        <pc:sldMkLst>
          <pc:docMk/>
          <pc:sldMk cId="2609000467" sldId="1255"/>
        </pc:sldMkLst>
        <pc:spChg chg="mod">
          <ac:chgData name="塩谷 晃弘 / Akihiro Shiotani" userId="50aef054-9327-40af-9729-b525352b79f1" providerId="ADAL" clId="{E64B515C-9D48-49CA-9119-385737F9C223}" dt="2022-07-20T04:02:21.680" v="4305"/>
          <ac:spMkLst>
            <pc:docMk/>
            <pc:sldMk cId="2609000467" sldId="1255"/>
            <ac:spMk id="2" creationId="{00000000-0000-0000-0000-000000000000}"/>
          </ac:spMkLst>
        </pc:spChg>
      </pc:sldChg>
      <pc:sldChg chg="add">
        <pc:chgData name="塩谷 晃弘 / Akihiro Shiotani" userId="50aef054-9327-40af-9729-b525352b79f1" providerId="ADAL" clId="{E64B515C-9D48-49CA-9119-385737F9C223}" dt="2022-07-20T04:05:14.640" v="4433"/>
        <pc:sldMkLst>
          <pc:docMk/>
          <pc:sldMk cId="3834951229" sldId="1256"/>
        </pc:sldMkLst>
      </pc:sldChg>
      <pc:sldChg chg="addSp delSp modSp add mod">
        <pc:chgData name="塩谷 晃弘 / Akihiro Shiotani" userId="50aef054-9327-40af-9729-b525352b79f1" providerId="ADAL" clId="{E64B515C-9D48-49CA-9119-385737F9C223}" dt="2022-07-20T04:21:52.071" v="5021" actId="242"/>
        <pc:sldMkLst>
          <pc:docMk/>
          <pc:sldMk cId="3131215151" sldId="1257"/>
        </pc:sldMkLst>
        <pc:spChg chg="mod">
          <ac:chgData name="塩谷 晃弘 / Akihiro Shiotani" userId="50aef054-9327-40af-9729-b525352b79f1" providerId="ADAL" clId="{E64B515C-9D48-49CA-9119-385737F9C223}" dt="2022-07-20T04:14:30.408" v="4668" actId="20577"/>
          <ac:spMkLst>
            <pc:docMk/>
            <pc:sldMk cId="3131215151" sldId="1257"/>
            <ac:spMk id="2" creationId="{00000000-0000-0000-0000-000000000000}"/>
          </ac:spMkLst>
        </pc:spChg>
        <pc:spChg chg="del mod">
          <ac:chgData name="塩谷 晃弘 / Akihiro Shiotani" userId="50aef054-9327-40af-9729-b525352b79f1" providerId="ADAL" clId="{E64B515C-9D48-49CA-9119-385737F9C223}" dt="2022-07-20T04:17:10.010" v="4946" actId="478"/>
          <ac:spMkLst>
            <pc:docMk/>
            <pc:sldMk cId="3131215151" sldId="1257"/>
            <ac:spMk id="21" creationId="{5C3EE6BA-8DA3-3B35-CD36-B01856365B0B}"/>
          </ac:spMkLst>
        </pc:spChg>
        <pc:spChg chg="add del mod">
          <ac:chgData name="塩谷 晃弘 / Akihiro Shiotani" userId="50aef054-9327-40af-9729-b525352b79f1" providerId="ADAL" clId="{E64B515C-9D48-49CA-9119-385737F9C223}" dt="2022-07-20T04:18:15.358" v="4953" actId="478"/>
          <ac:spMkLst>
            <pc:docMk/>
            <pc:sldMk cId="3131215151" sldId="1257"/>
            <ac:spMk id="22" creationId="{2A6D9B4F-39BA-2468-20C0-35FC2FDF03F2}"/>
          </ac:spMkLst>
        </pc:spChg>
        <pc:spChg chg="add mod">
          <ac:chgData name="塩谷 晃弘 / Akihiro Shiotani" userId="50aef054-9327-40af-9729-b525352b79f1" providerId="ADAL" clId="{E64B515C-9D48-49CA-9119-385737F9C223}" dt="2022-07-20T04:21:52.071" v="5021" actId="242"/>
          <ac:spMkLst>
            <pc:docMk/>
            <pc:sldMk cId="3131215151" sldId="1257"/>
            <ac:spMk id="23" creationId="{A6335CCC-BBD7-7624-DEDC-EE49B777FD09}"/>
          </ac:spMkLst>
        </pc:spChg>
        <pc:spChg chg="mod">
          <ac:chgData name="塩谷 晃弘 / Akihiro Shiotani" userId="50aef054-9327-40af-9729-b525352b79f1" providerId="ADAL" clId="{E64B515C-9D48-49CA-9119-385737F9C223}" dt="2022-07-20T04:18:18.683" v="4954"/>
          <ac:spMkLst>
            <pc:docMk/>
            <pc:sldMk cId="3131215151" sldId="1257"/>
            <ac:spMk id="26" creationId="{F8C3558E-A699-FBE9-AF21-A57C467BBFAC}"/>
          </ac:spMkLst>
        </pc:spChg>
        <pc:spChg chg="mod">
          <ac:chgData name="塩谷 晃弘 / Akihiro Shiotani" userId="50aef054-9327-40af-9729-b525352b79f1" providerId="ADAL" clId="{E64B515C-9D48-49CA-9119-385737F9C223}" dt="2022-07-20T04:18:31.258" v="4969" actId="20577"/>
          <ac:spMkLst>
            <pc:docMk/>
            <pc:sldMk cId="3131215151" sldId="1257"/>
            <ac:spMk id="27" creationId="{8ED10C5A-0B24-7136-5DFE-9D3547B88BEA}"/>
          </ac:spMkLst>
        </pc:spChg>
        <pc:spChg chg="add del mod">
          <ac:chgData name="塩谷 晃弘 / Akihiro Shiotani" userId="50aef054-9327-40af-9729-b525352b79f1" providerId="ADAL" clId="{E64B515C-9D48-49CA-9119-385737F9C223}" dt="2022-07-20T04:21:32.425" v="5019" actId="242"/>
          <ac:spMkLst>
            <pc:docMk/>
            <pc:sldMk cId="3131215151" sldId="1257"/>
            <ac:spMk id="67" creationId="{1B749A45-512F-78F4-71C4-1D0CCDAD6E65}"/>
          </ac:spMkLst>
        </pc:spChg>
        <pc:spChg chg="mod">
          <ac:chgData name="塩谷 晃弘 / Akihiro Shiotani" userId="50aef054-9327-40af-9729-b525352b79f1" providerId="ADAL" clId="{E64B515C-9D48-49CA-9119-385737F9C223}" dt="2022-07-20T04:14:35.467" v="4680" actId="20577"/>
          <ac:spMkLst>
            <pc:docMk/>
            <pc:sldMk cId="3131215151" sldId="1257"/>
            <ac:spMk id="71" creationId="{3D52BF7E-0D7E-51AD-6431-2BCF1787C21F}"/>
          </ac:spMkLst>
        </pc:spChg>
        <pc:spChg chg="mod">
          <ac:chgData name="塩谷 晃弘 / Akihiro Shiotani" userId="50aef054-9327-40af-9729-b525352b79f1" providerId="ADAL" clId="{E64B515C-9D48-49CA-9119-385737F9C223}" dt="2022-07-20T04:17:08.376" v="4945" actId="20577"/>
          <ac:spMkLst>
            <pc:docMk/>
            <pc:sldMk cId="3131215151" sldId="1257"/>
            <ac:spMk id="76" creationId="{918D9AF7-939B-F9EA-49BE-06B4A8C38AB6}"/>
          </ac:spMkLst>
        </pc:spChg>
        <pc:spChg chg="del">
          <ac:chgData name="塩谷 晃弘 / Akihiro Shiotani" userId="50aef054-9327-40af-9729-b525352b79f1" providerId="ADAL" clId="{E64B515C-9D48-49CA-9119-385737F9C223}" dt="2022-07-20T04:17:12.891" v="4947" actId="478"/>
          <ac:spMkLst>
            <pc:docMk/>
            <pc:sldMk cId="3131215151" sldId="1257"/>
            <ac:spMk id="84" creationId="{73ECAFBB-1381-E2AF-A690-A152979B39DC}"/>
          </ac:spMkLst>
        </pc:spChg>
        <pc:grpChg chg="add mod">
          <ac:chgData name="塩谷 晃弘 / Akihiro Shiotani" userId="50aef054-9327-40af-9729-b525352b79f1" providerId="ADAL" clId="{E64B515C-9D48-49CA-9119-385737F9C223}" dt="2022-07-20T04:18:26.219" v="4960" actId="1035"/>
          <ac:grpSpMkLst>
            <pc:docMk/>
            <pc:sldMk cId="3131215151" sldId="1257"/>
            <ac:grpSpMk id="24" creationId="{182574F8-1D2C-8F52-A814-7FDD2283EE16}"/>
          </ac:grpSpMkLst>
        </pc:grpChg>
        <pc:grpChg chg="mod">
          <ac:chgData name="塩谷 晃弘 / Akihiro Shiotani" userId="50aef054-9327-40af-9729-b525352b79f1" providerId="ADAL" clId="{E64B515C-9D48-49CA-9119-385737F9C223}" dt="2022-07-20T04:18:18.683" v="4954"/>
          <ac:grpSpMkLst>
            <pc:docMk/>
            <pc:sldMk cId="3131215151" sldId="1257"/>
            <ac:grpSpMk id="25" creationId="{1E7E5AB6-38CB-CB57-32D7-398D193694C9}"/>
          </ac:grpSpMkLst>
        </pc:grpChg>
        <pc:grpChg chg="del mod">
          <ac:chgData name="塩谷 晃弘 / Akihiro Shiotani" userId="50aef054-9327-40af-9729-b525352b79f1" providerId="ADAL" clId="{E64B515C-9D48-49CA-9119-385737F9C223}" dt="2022-07-20T04:18:15.358" v="4953" actId="478"/>
          <ac:grpSpMkLst>
            <pc:docMk/>
            <pc:sldMk cId="3131215151" sldId="1257"/>
            <ac:grpSpMk id="73" creationId="{4D6651F3-644D-DD1C-5CA1-0DF0A5FFB1A9}"/>
          </ac:grpSpMkLst>
        </pc:grpChg>
        <pc:grpChg chg="del">
          <ac:chgData name="塩谷 晃弘 / Akihiro Shiotani" userId="50aef054-9327-40af-9729-b525352b79f1" providerId="ADAL" clId="{E64B515C-9D48-49CA-9119-385737F9C223}" dt="2022-07-20T04:17:12.891" v="4947" actId="478"/>
          <ac:grpSpMkLst>
            <pc:docMk/>
            <pc:sldMk cId="3131215151" sldId="1257"/>
            <ac:grpSpMk id="79" creationId="{38369BF7-0FDC-0045-CDC8-C7B6824E2E43}"/>
          </ac:grpSpMkLst>
        </pc:grpChg>
        <pc:cxnChg chg="mod">
          <ac:chgData name="塩谷 晃弘 / Akihiro Shiotani" userId="50aef054-9327-40af-9729-b525352b79f1" providerId="ADAL" clId="{E64B515C-9D48-49CA-9119-385737F9C223}" dt="2022-07-20T04:18:18.683" v="4954"/>
          <ac:cxnSpMkLst>
            <pc:docMk/>
            <pc:sldMk cId="3131215151" sldId="1257"/>
            <ac:cxnSpMk id="28" creationId="{21288C1F-17C9-9D0B-2892-39B9168AE243}"/>
          </ac:cxnSpMkLst>
        </pc:cxnChg>
      </pc:sldChg>
      <pc:sldChg chg="modSp add mod">
        <pc:chgData name="塩谷 晃弘 / Akihiro Shiotani" userId="50aef054-9327-40af-9729-b525352b79f1" providerId="ADAL" clId="{E64B515C-9D48-49CA-9119-385737F9C223}" dt="2022-07-20T04:19:41.620" v="5016" actId="1038"/>
        <pc:sldMkLst>
          <pc:docMk/>
          <pc:sldMk cId="1775604254" sldId="1258"/>
        </pc:sldMkLst>
        <pc:spChg chg="mod">
          <ac:chgData name="塩谷 晃弘 / Akihiro Shiotani" userId="50aef054-9327-40af-9729-b525352b79f1" providerId="ADAL" clId="{E64B515C-9D48-49CA-9119-385737F9C223}" dt="2022-07-20T04:08:22.432" v="4481" actId="20577"/>
          <ac:spMkLst>
            <pc:docMk/>
            <pc:sldMk cId="1775604254" sldId="1258"/>
            <ac:spMk id="2" creationId="{5BD5A391-8FD3-2DFB-07B3-870C26638A7C}"/>
          </ac:spMkLst>
        </pc:spChg>
        <pc:graphicFrameChg chg="mod modGraphic">
          <ac:chgData name="塩谷 晃弘 / Akihiro Shiotani" userId="50aef054-9327-40af-9729-b525352b79f1" providerId="ADAL" clId="{E64B515C-9D48-49CA-9119-385737F9C223}" dt="2022-07-20T04:19:41.620" v="5016" actId="1038"/>
          <ac:graphicFrameMkLst>
            <pc:docMk/>
            <pc:sldMk cId="1775604254" sldId="1258"/>
            <ac:graphicFrameMk id="3" creationId="{7B020CFD-045E-648A-DD65-2C8FF9119E61}"/>
          </ac:graphicFrameMkLst>
        </pc:graphicFrameChg>
      </pc:sldChg>
      <pc:sldChg chg="modSp add mod">
        <pc:chgData name="塩谷 晃弘 / Akihiro Shiotani" userId="50aef054-9327-40af-9729-b525352b79f1" providerId="ADAL" clId="{E64B515C-9D48-49CA-9119-385737F9C223}" dt="2022-07-20T04:08:27.875" v="4482"/>
        <pc:sldMkLst>
          <pc:docMk/>
          <pc:sldMk cId="3023292337" sldId="1259"/>
        </pc:sldMkLst>
        <pc:spChg chg="mod">
          <ac:chgData name="塩谷 晃弘 / Akihiro Shiotani" userId="50aef054-9327-40af-9729-b525352b79f1" providerId="ADAL" clId="{E64B515C-9D48-49CA-9119-385737F9C223}" dt="2022-07-20T04:08:27.875" v="4482"/>
          <ac:spMkLst>
            <pc:docMk/>
            <pc:sldMk cId="3023292337" sldId="1259"/>
            <ac:spMk id="2" creationId="{00000000-0000-0000-0000-000000000000}"/>
          </ac:spMkLst>
        </pc:spChg>
      </pc:sldChg>
      <pc:sldChg chg="modSp add mod">
        <pc:chgData name="塩谷 晃弘 / Akihiro Shiotani" userId="50aef054-9327-40af-9729-b525352b79f1" providerId="ADAL" clId="{E64B515C-9D48-49CA-9119-385737F9C223}" dt="2022-07-20T04:08:31.282" v="4483"/>
        <pc:sldMkLst>
          <pc:docMk/>
          <pc:sldMk cId="3588740110" sldId="1260"/>
        </pc:sldMkLst>
        <pc:spChg chg="mod">
          <ac:chgData name="塩谷 晃弘 / Akihiro Shiotani" userId="50aef054-9327-40af-9729-b525352b79f1" providerId="ADAL" clId="{E64B515C-9D48-49CA-9119-385737F9C223}" dt="2022-07-20T04:08:31.282" v="4483"/>
          <ac:spMkLst>
            <pc:docMk/>
            <pc:sldMk cId="3588740110" sldId="1260"/>
            <ac:spMk id="2" creationId="{00000000-0000-0000-0000-000000000000}"/>
          </ac:spMkLst>
        </pc:spChg>
      </pc:sldChg>
      <pc:sldChg chg="modSp add mod">
        <pc:chgData name="塩谷 晃弘 / Akihiro Shiotani" userId="50aef054-9327-40af-9729-b525352b79f1" providerId="ADAL" clId="{E64B515C-9D48-49CA-9119-385737F9C223}" dt="2022-07-20T04:08:37.579" v="4485"/>
        <pc:sldMkLst>
          <pc:docMk/>
          <pc:sldMk cId="2518890862" sldId="1261"/>
        </pc:sldMkLst>
        <pc:spChg chg="mod">
          <ac:chgData name="塩谷 晃弘 / Akihiro Shiotani" userId="50aef054-9327-40af-9729-b525352b79f1" providerId="ADAL" clId="{E64B515C-9D48-49CA-9119-385737F9C223}" dt="2022-07-20T04:08:37.579" v="4485"/>
          <ac:spMkLst>
            <pc:docMk/>
            <pc:sldMk cId="2518890862" sldId="1261"/>
            <ac:spMk id="17" creationId="{F9A09B0F-233A-86C1-F86A-2FF35A5CE252}"/>
          </ac:spMkLst>
        </pc:spChg>
      </pc:sldChg>
      <pc:sldChg chg="modSp add mod">
        <pc:chgData name="塩谷 晃弘 / Akihiro Shiotani" userId="50aef054-9327-40af-9729-b525352b79f1" providerId="ADAL" clId="{E64B515C-9D48-49CA-9119-385737F9C223}" dt="2022-07-20T04:22:03.033" v="5023" actId="242"/>
        <pc:sldMkLst>
          <pc:docMk/>
          <pc:sldMk cId="3831453178" sldId="1262"/>
        </pc:sldMkLst>
        <pc:spChg chg="mod">
          <ac:chgData name="塩谷 晃弘 / Akihiro Shiotani" userId="50aef054-9327-40af-9729-b525352b79f1" providerId="ADAL" clId="{E64B515C-9D48-49CA-9119-385737F9C223}" dt="2022-07-20T04:21:58.697" v="5022" actId="242"/>
          <ac:spMkLst>
            <pc:docMk/>
            <pc:sldMk cId="3831453178" sldId="1262"/>
            <ac:spMk id="21" creationId="{5C3EE6BA-8DA3-3B35-CD36-B01856365B0B}"/>
          </ac:spMkLst>
        </pc:spChg>
        <pc:spChg chg="mod">
          <ac:chgData name="塩谷 晃弘 / Akihiro Shiotani" userId="50aef054-9327-40af-9729-b525352b79f1" providerId="ADAL" clId="{E64B515C-9D48-49CA-9119-385737F9C223}" dt="2022-07-20T04:21:40.108" v="5020" actId="242"/>
          <ac:spMkLst>
            <pc:docMk/>
            <pc:sldMk cId="3831453178" sldId="1262"/>
            <ac:spMk id="67" creationId="{1B749A45-512F-78F4-71C4-1D0CCDAD6E65}"/>
          </ac:spMkLst>
        </pc:spChg>
        <pc:spChg chg="mod">
          <ac:chgData name="塩谷 晃弘 / Akihiro Shiotani" userId="50aef054-9327-40af-9729-b525352b79f1" providerId="ADAL" clId="{E64B515C-9D48-49CA-9119-385737F9C223}" dt="2022-07-20T04:22:03.033" v="5023" actId="242"/>
          <ac:spMkLst>
            <pc:docMk/>
            <pc:sldMk cId="3831453178" sldId="1262"/>
            <ac:spMk id="84" creationId="{73ECAFBB-1381-E2AF-A690-A152979B39DC}"/>
          </ac:spMkLst>
        </pc:spChg>
      </pc:sldChg>
    </pc:docChg>
  </pc:docChgLst>
  <pc:docChgLst>
    <pc:chgData name="塩谷 晃弘 / Akihiro Shiotani" userId="50aef054-9327-40af-9729-b525352b79f1" providerId="ADAL" clId="{B4F13419-BA57-4FF0-B8F5-4BB6B74A047B}"/>
    <pc:docChg chg="undo redo custSel addSld delSld modSld sldOrd">
      <pc:chgData name="塩谷 晃弘 / Akihiro Shiotani" userId="50aef054-9327-40af-9729-b525352b79f1" providerId="ADAL" clId="{B4F13419-BA57-4FF0-B8F5-4BB6B74A047B}" dt="2022-08-05T07:51:28.887" v="6078" actId="478"/>
      <pc:docMkLst>
        <pc:docMk/>
      </pc:docMkLst>
      <pc:sldChg chg="modSp mod">
        <pc:chgData name="塩谷 晃弘 / Akihiro Shiotani" userId="50aef054-9327-40af-9729-b525352b79f1" providerId="ADAL" clId="{B4F13419-BA57-4FF0-B8F5-4BB6B74A047B}" dt="2022-08-05T06:22:10.992" v="6008" actId="1076"/>
        <pc:sldMkLst>
          <pc:docMk/>
          <pc:sldMk cId="3136671927" sldId="668"/>
        </pc:sldMkLst>
        <pc:spChg chg="mod">
          <ac:chgData name="塩谷 晃弘 / Akihiro Shiotani" userId="50aef054-9327-40af-9729-b525352b79f1" providerId="ADAL" clId="{B4F13419-BA57-4FF0-B8F5-4BB6B74A047B}" dt="2022-08-05T06:22:10.394" v="6007" actId="20577"/>
          <ac:spMkLst>
            <pc:docMk/>
            <pc:sldMk cId="3136671927" sldId="668"/>
            <ac:spMk id="5" creationId="{00000000-0000-0000-0000-000000000000}"/>
          </ac:spMkLst>
        </pc:spChg>
        <pc:spChg chg="mod">
          <ac:chgData name="塩谷 晃弘 / Akihiro Shiotani" userId="50aef054-9327-40af-9729-b525352b79f1" providerId="ADAL" clId="{B4F13419-BA57-4FF0-B8F5-4BB6B74A047B}" dt="2022-08-05T06:22:10.992" v="6008" actId="1076"/>
          <ac:spMkLst>
            <pc:docMk/>
            <pc:sldMk cId="3136671927" sldId="668"/>
            <ac:spMk id="6" creationId="{00000000-0000-0000-0000-000000000000}"/>
          </ac:spMkLst>
        </pc:spChg>
      </pc:sldChg>
      <pc:sldChg chg="delSp modSp del mod">
        <pc:chgData name="塩谷 晃弘 / Akihiro Shiotani" userId="50aef054-9327-40af-9729-b525352b79f1" providerId="ADAL" clId="{B4F13419-BA57-4FF0-B8F5-4BB6B74A047B}" dt="2022-08-02T08:06:20.247" v="31" actId="47"/>
        <pc:sldMkLst>
          <pc:docMk/>
          <pc:sldMk cId="2211404028" sldId="1200"/>
        </pc:sldMkLst>
        <pc:spChg chg="del">
          <ac:chgData name="塩谷 晃弘 / Akihiro Shiotani" userId="50aef054-9327-40af-9729-b525352b79f1" providerId="ADAL" clId="{B4F13419-BA57-4FF0-B8F5-4BB6B74A047B}" dt="2022-08-02T08:06:11.202" v="29" actId="478"/>
          <ac:spMkLst>
            <pc:docMk/>
            <pc:sldMk cId="2211404028" sldId="1200"/>
            <ac:spMk id="23" creationId="{ACAA2BE9-99EC-3AB4-05D9-A7AAABF4DBE5}"/>
          </ac:spMkLst>
        </pc:spChg>
        <pc:spChg chg="del">
          <ac:chgData name="塩谷 晃弘 / Akihiro Shiotani" userId="50aef054-9327-40af-9729-b525352b79f1" providerId="ADAL" clId="{B4F13419-BA57-4FF0-B8F5-4BB6B74A047B}" dt="2022-08-02T08:06:11.202" v="29" actId="478"/>
          <ac:spMkLst>
            <pc:docMk/>
            <pc:sldMk cId="2211404028" sldId="1200"/>
            <ac:spMk id="27" creationId="{FBFC7EA8-B028-503C-673A-2A3B7456BD6A}"/>
          </ac:spMkLst>
        </pc:spChg>
        <pc:spChg chg="del">
          <ac:chgData name="塩谷 晃弘 / Akihiro Shiotani" userId="50aef054-9327-40af-9729-b525352b79f1" providerId="ADAL" clId="{B4F13419-BA57-4FF0-B8F5-4BB6B74A047B}" dt="2022-08-02T08:06:11.202" v="29" actId="478"/>
          <ac:spMkLst>
            <pc:docMk/>
            <pc:sldMk cId="2211404028" sldId="1200"/>
            <ac:spMk id="29" creationId="{9EAB74AC-FBF3-9891-720B-094D7A57BFF1}"/>
          </ac:spMkLst>
        </pc:spChg>
        <pc:spChg chg="del">
          <ac:chgData name="塩谷 晃弘 / Akihiro Shiotani" userId="50aef054-9327-40af-9729-b525352b79f1" providerId="ADAL" clId="{B4F13419-BA57-4FF0-B8F5-4BB6B74A047B}" dt="2022-08-02T08:06:11.202" v="29" actId="478"/>
          <ac:spMkLst>
            <pc:docMk/>
            <pc:sldMk cId="2211404028" sldId="1200"/>
            <ac:spMk id="38" creationId="{C7D3052F-DC84-A281-FAEC-D2DB25EEED3B}"/>
          </ac:spMkLst>
        </pc:spChg>
        <pc:spChg chg="del">
          <ac:chgData name="塩谷 晃弘 / Akihiro Shiotani" userId="50aef054-9327-40af-9729-b525352b79f1" providerId="ADAL" clId="{B4F13419-BA57-4FF0-B8F5-4BB6B74A047B}" dt="2022-08-02T08:06:11.202" v="29" actId="478"/>
          <ac:spMkLst>
            <pc:docMk/>
            <pc:sldMk cId="2211404028" sldId="1200"/>
            <ac:spMk id="41" creationId="{94DC6C71-CD03-2941-6E03-367D7E5FA87B}"/>
          </ac:spMkLst>
        </pc:spChg>
        <pc:spChg chg="del">
          <ac:chgData name="塩谷 晃弘 / Akihiro Shiotani" userId="50aef054-9327-40af-9729-b525352b79f1" providerId="ADAL" clId="{B4F13419-BA57-4FF0-B8F5-4BB6B74A047B}" dt="2022-08-02T08:06:11.202" v="29" actId="478"/>
          <ac:spMkLst>
            <pc:docMk/>
            <pc:sldMk cId="2211404028" sldId="1200"/>
            <ac:spMk id="42" creationId="{A858F826-C282-D462-EE97-6576C63D52C2}"/>
          </ac:spMkLst>
        </pc:spChg>
        <pc:spChg chg="del">
          <ac:chgData name="塩谷 晃弘 / Akihiro Shiotani" userId="50aef054-9327-40af-9729-b525352b79f1" providerId="ADAL" clId="{B4F13419-BA57-4FF0-B8F5-4BB6B74A047B}" dt="2022-08-02T08:06:11.202" v="29" actId="478"/>
          <ac:spMkLst>
            <pc:docMk/>
            <pc:sldMk cId="2211404028" sldId="1200"/>
            <ac:spMk id="44" creationId="{81B32FC9-1EDC-B911-AAEA-060EDE844685}"/>
          </ac:spMkLst>
        </pc:spChg>
        <pc:spChg chg="del">
          <ac:chgData name="塩谷 晃弘 / Akihiro Shiotani" userId="50aef054-9327-40af-9729-b525352b79f1" providerId="ADAL" clId="{B4F13419-BA57-4FF0-B8F5-4BB6B74A047B}" dt="2022-08-02T08:06:11.202" v="29" actId="478"/>
          <ac:spMkLst>
            <pc:docMk/>
            <pc:sldMk cId="2211404028" sldId="1200"/>
            <ac:spMk id="47" creationId="{050B8C94-E83A-BCA0-41BC-8C0CFF835DBE}"/>
          </ac:spMkLst>
        </pc:spChg>
        <pc:spChg chg="del">
          <ac:chgData name="塩谷 晃弘 / Akihiro Shiotani" userId="50aef054-9327-40af-9729-b525352b79f1" providerId="ADAL" clId="{B4F13419-BA57-4FF0-B8F5-4BB6B74A047B}" dt="2022-08-02T08:06:11.202" v="29" actId="478"/>
          <ac:spMkLst>
            <pc:docMk/>
            <pc:sldMk cId="2211404028" sldId="1200"/>
            <ac:spMk id="53" creationId="{1E38FD3F-2BE7-B19F-EABF-20551D1BEE1A}"/>
          </ac:spMkLst>
        </pc:spChg>
        <pc:spChg chg="del">
          <ac:chgData name="塩谷 晃弘 / Akihiro Shiotani" userId="50aef054-9327-40af-9729-b525352b79f1" providerId="ADAL" clId="{B4F13419-BA57-4FF0-B8F5-4BB6B74A047B}" dt="2022-08-02T08:06:11.202" v="29" actId="478"/>
          <ac:spMkLst>
            <pc:docMk/>
            <pc:sldMk cId="2211404028" sldId="1200"/>
            <ac:spMk id="55" creationId="{A13011B9-7205-BC45-EB90-1BD8B197F310}"/>
          </ac:spMkLst>
        </pc:spChg>
        <pc:spChg chg="del">
          <ac:chgData name="塩谷 晃弘 / Akihiro Shiotani" userId="50aef054-9327-40af-9729-b525352b79f1" providerId="ADAL" clId="{B4F13419-BA57-4FF0-B8F5-4BB6B74A047B}" dt="2022-08-02T08:06:11.202" v="29" actId="478"/>
          <ac:spMkLst>
            <pc:docMk/>
            <pc:sldMk cId="2211404028" sldId="1200"/>
            <ac:spMk id="60" creationId="{A1CFF06E-0B7B-739D-6BC3-71C72D16EE73}"/>
          </ac:spMkLst>
        </pc:spChg>
        <pc:spChg chg="del">
          <ac:chgData name="塩谷 晃弘 / Akihiro Shiotani" userId="50aef054-9327-40af-9729-b525352b79f1" providerId="ADAL" clId="{B4F13419-BA57-4FF0-B8F5-4BB6B74A047B}" dt="2022-08-02T08:06:11.202" v="29" actId="478"/>
          <ac:spMkLst>
            <pc:docMk/>
            <pc:sldMk cId="2211404028" sldId="1200"/>
            <ac:spMk id="62" creationId="{7743CD24-7949-1993-93CF-749740EFE335}"/>
          </ac:spMkLst>
        </pc:spChg>
        <pc:spChg chg="del">
          <ac:chgData name="塩谷 晃弘 / Akihiro Shiotani" userId="50aef054-9327-40af-9729-b525352b79f1" providerId="ADAL" clId="{B4F13419-BA57-4FF0-B8F5-4BB6B74A047B}" dt="2022-08-02T08:06:11.202" v="29" actId="478"/>
          <ac:spMkLst>
            <pc:docMk/>
            <pc:sldMk cId="2211404028" sldId="1200"/>
            <ac:spMk id="64" creationId="{6B9E398A-E431-EBD0-B884-2D6226ECF3E9}"/>
          </ac:spMkLst>
        </pc:spChg>
        <pc:spChg chg="del">
          <ac:chgData name="塩谷 晃弘 / Akihiro Shiotani" userId="50aef054-9327-40af-9729-b525352b79f1" providerId="ADAL" clId="{B4F13419-BA57-4FF0-B8F5-4BB6B74A047B}" dt="2022-08-02T08:06:11.202" v="29" actId="478"/>
          <ac:spMkLst>
            <pc:docMk/>
            <pc:sldMk cId="2211404028" sldId="1200"/>
            <ac:spMk id="68" creationId="{6A9CEDDA-DDBE-F448-699F-3576FE4189B0}"/>
          </ac:spMkLst>
        </pc:spChg>
        <pc:graphicFrameChg chg="del modGraphic">
          <ac:chgData name="塩谷 晃弘 / Akihiro Shiotani" userId="50aef054-9327-40af-9729-b525352b79f1" providerId="ADAL" clId="{B4F13419-BA57-4FF0-B8F5-4BB6B74A047B}" dt="2022-08-02T08:06:11.202" v="29" actId="478"/>
          <ac:graphicFrameMkLst>
            <pc:docMk/>
            <pc:sldMk cId="2211404028" sldId="1200"/>
            <ac:graphicFrameMk id="9" creationId="{00000000-0000-0000-0000-000000000000}"/>
          </ac:graphicFrameMkLst>
        </pc:graphicFrameChg>
        <pc:cxnChg chg="del">
          <ac:chgData name="塩谷 晃弘 / Akihiro Shiotani" userId="50aef054-9327-40af-9729-b525352b79f1" providerId="ADAL" clId="{B4F13419-BA57-4FF0-B8F5-4BB6B74A047B}" dt="2022-08-02T08:06:11.202" v="29" actId="478"/>
          <ac:cxnSpMkLst>
            <pc:docMk/>
            <pc:sldMk cId="2211404028" sldId="1200"/>
            <ac:cxnSpMk id="8" creationId="{00000000-0000-0000-0000-000000000000}"/>
          </ac:cxnSpMkLst>
        </pc:cxnChg>
        <pc:cxnChg chg="del">
          <ac:chgData name="塩谷 晃弘 / Akihiro Shiotani" userId="50aef054-9327-40af-9729-b525352b79f1" providerId="ADAL" clId="{B4F13419-BA57-4FF0-B8F5-4BB6B74A047B}" dt="2022-08-02T08:06:11.202" v="29" actId="478"/>
          <ac:cxnSpMkLst>
            <pc:docMk/>
            <pc:sldMk cId="2211404028" sldId="1200"/>
            <ac:cxnSpMk id="16" creationId="{00000000-0000-0000-0000-000000000000}"/>
          </ac:cxnSpMkLst>
        </pc:cxnChg>
        <pc:cxnChg chg="del">
          <ac:chgData name="塩谷 晃弘 / Akihiro Shiotani" userId="50aef054-9327-40af-9729-b525352b79f1" providerId="ADAL" clId="{B4F13419-BA57-4FF0-B8F5-4BB6B74A047B}" dt="2022-08-02T08:06:11.202" v="29" actId="478"/>
          <ac:cxnSpMkLst>
            <pc:docMk/>
            <pc:sldMk cId="2211404028" sldId="1200"/>
            <ac:cxnSpMk id="20" creationId="{C2497624-F9D4-D80C-1E17-B8101378CEA5}"/>
          </ac:cxnSpMkLst>
        </pc:cxnChg>
        <pc:cxnChg chg="del">
          <ac:chgData name="塩谷 晃弘 / Akihiro Shiotani" userId="50aef054-9327-40af-9729-b525352b79f1" providerId="ADAL" clId="{B4F13419-BA57-4FF0-B8F5-4BB6B74A047B}" dt="2022-08-02T08:06:11.202" v="29" actId="478"/>
          <ac:cxnSpMkLst>
            <pc:docMk/>
            <pc:sldMk cId="2211404028" sldId="1200"/>
            <ac:cxnSpMk id="25" creationId="{48AA83D1-3325-40B7-BEF0-CFDCB1CF54EF}"/>
          </ac:cxnSpMkLst>
        </pc:cxnChg>
        <pc:cxnChg chg="del">
          <ac:chgData name="塩谷 晃弘 / Akihiro Shiotani" userId="50aef054-9327-40af-9729-b525352b79f1" providerId="ADAL" clId="{B4F13419-BA57-4FF0-B8F5-4BB6B74A047B}" dt="2022-08-02T08:06:11.202" v="29" actId="478"/>
          <ac:cxnSpMkLst>
            <pc:docMk/>
            <pc:sldMk cId="2211404028" sldId="1200"/>
            <ac:cxnSpMk id="26" creationId="{AD589FAE-65F1-89B6-497D-DF4BFB5418B2}"/>
          </ac:cxnSpMkLst>
        </pc:cxnChg>
        <pc:cxnChg chg="del">
          <ac:chgData name="塩谷 晃弘 / Akihiro Shiotani" userId="50aef054-9327-40af-9729-b525352b79f1" providerId="ADAL" clId="{B4F13419-BA57-4FF0-B8F5-4BB6B74A047B}" dt="2022-08-02T08:06:11.202" v="29" actId="478"/>
          <ac:cxnSpMkLst>
            <pc:docMk/>
            <pc:sldMk cId="2211404028" sldId="1200"/>
            <ac:cxnSpMk id="31" creationId="{E3CA2758-E4D4-1CA8-2B97-509E81FA1E50}"/>
          </ac:cxnSpMkLst>
        </pc:cxnChg>
        <pc:cxnChg chg="del">
          <ac:chgData name="塩谷 晃弘 / Akihiro Shiotani" userId="50aef054-9327-40af-9729-b525352b79f1" providerId="ADAL" clId="{B4F13419-BA57-4FF0-B8F5-4BB6B74A047B}" dt="2022-08-02T08:06:11.202" v="29" actId="478"/>
          <ac:cxnSpMkLst>
            <pc:docMk/>
            <pc:sldMk cId="2211404028" sldId="1200"/>
            <ac:cxnSpMk id="37" creationId="{27FB398E-FBFF-C8AE-EE81-4E9959748838}"/>
          </ac:cxnSpMkLst>
        </pc:cxnChg>
        <pc:cxnChg chg="del">
          <ac:chgData name="塩谷 晃弘 / Akihiro Shiotani" userId="50aef054-9327-40af-9729-b525352b79f1" providerId="ADAL" clId="{B4F13419-BA57-4FF0-B8F5-4BB6B74A047B}" dt="2022-08-02T08:06:11.202" v="29" actId="478"/>
          <ac:cxnSpMkLst>
            <pc:docMk/>
            <pc:sldMk cId="2211404028" sldId="1200"/>
            <ac:cxnSpMk id="43" creationId="{DC547241-D4FE-3E92-9DF1-7D3268DF3DA2}"/>
          </ac:cxnSpMkLst>
        </pc:cxnChg>
        <pc:cxnChg chg="del">
          <ac:chgData name="塩谷 晃弘 / Akihiro Shiotani" userId="50aef054-9327-40af-9729-b525352b79f1" providerId="ADAL" clId="{B4F13419-BA57-4FF0-B8F5-4BB6B74A047B}" dt="2022-08-02T08:06:11.202" v="29" actId="478"/>
          <ac:cxnSpMkLst>
            <pc:docMk/>
            <pc:sldMk cId="2211404028" sldId="1200"/>
            <ac:cxnSpMk id="45" creationId="{2C46E900-5605-D16F-9A8F-0AE549335924}"/>
          </ac:cxnSpMkLst>
        </pc:cxnChg>
        <pc:cxnChg chg="del">
          <ac:chgData name="塩谷 晃弘 / Akihiro Shiotani" userId="50aef054-9327-40af-9729-b525352b79f1" providerId="ADAL" clId="{B4F13419-BA57-4FF0-B8F5-4BB6B74A047B}" dt="2022-08-02T08:06:11.202" v="29" actId="478"/>
          <ac:cxnSpMkLst>
            <pc:docMk/>
            <pc:sldMk cId="2211404028" sldId="1200"/>
            <ac:cxnSpMk id="46" creationId="{C050EE27-17B3-7B31-AE36-38B8583213CD}"/>
          </ac:cxnSpMkLst>
        </pc:cxnChg>
        <pc:cxnChg chg="del">
          <ac:chgData name="塩谷 晃弘 / Akihiro Shiotani" userId="50aef054-9327-40af-9729-b525352b79f1" providerId="ADAL" clId="{B4F13419-BA57-4FF0-B8F5-4BB6B74A047B}" dt="2022-08-02T08:06:11.202" v="29" actId="478"/>
          <ac:cxnSpMkLst>
            <pc:docMk/>
            <pc:sldMk cId="2211404028" sldId="1200"/>
            <ac:cxnSpMk id="51" creationId="{54178106-8EB0-0C59-3570-2A6898B06C0A}"/>
          </ac:cxnSpMkLst>
        </pc:cxnChg>
        <pc:cxnChg chg="del">
          <ac:chgData name="塩谷 晃弘 / Akihiro Shiotani" userId="50aef054-9327-40af-9729-b525352b79f1" providerId="ADAL" clId="{B4F13419-BA57-4FF0-B8F5-4BB6B74A047B}" dt="2022-08-02T08:06:11.202" v="29" actId="478"/>
          <ac:cxnSpMkLst>
            <pc:docMk/>
            <pc:sldMk cId="2211404028" sldId="1200"/>
            <ac:cxnSpMk id="56" creationId="{1B3A1D59-77B0-EB2F-FC9D-B272003F31F9}"/>
          </ac:cxnSpMkLst>
        </pc:cxnChg>
        <pc:cxnChg chg="del">
          <ac:chgData name="塩谷 晃弘 / Akihiro Shiotani" userId="50aef054-9327-40af-9729-b525352b79f1" providerId="ADAL" clId="{B4F13419-BA57-4FF0-B8F5-4BB6B74A047B}" dt="2022-08-02T08:06:11.202" v="29" actId="478"/>
          <ac:cxnSpMkLst>
            <pc:docMk/>
            <pc:sldMk cId="2211404028" sldId="1200"/>
            <ac:cxnSpMk id="58" creationId="{2EE951A1-BE25-3286-28EA-11F21B4D2B5E}"/>
          </ac:cxnSpMkLst>
        </pc:cxnChg>
        <pc:cxnChg chg="del">
          <ac:chgData name="塩谷 晃弘 / Akihiro Shiotani" userId="50aef054-9327-40af-9729-b525352b79f1" providerId="ADAL" clId="{B4F13419-BA57-4FF0-B8F5-4BB6B74A047B}" dt="2022-08-02T08:06:11.202" v="29" actId="478"/>
          <ac:cxnSpMkLst>
            <pc:docMk/>
            <pc:sldMk cId="2211404028" sldId="1200"/>
            <ac:cxnSpMk id="61" creationId="{45B21908-5953-FF11-D4C1-5F4954B860B2}"/>
          </ac:cxnSpMkLst>
        </pc:cxnChg>
        <pc:cxnChg chg="del">
          <ac:chgData name="塩谷 晃弘 / Akihiro Shiotani" userId="50aef054-9327-40af-9729-b525352b79f1" providerId="ADAL" clId="{B4F13419-BA57-4FF0-B8F5-4BB6B74A047B}" dt="2022-08-02T08:06:11.202" v="29" actId="478"/>
          <ac:cxnSpMkLst>
            <pc:docMk/>
            <pc:sldMk cId="2211404028" sldId="1200"/>
            <ac:cxnSpMk id="63" creationId="{4E76B700-278C-E89E-2F2B-B06B7BDE8B6C}"/>
          </ac:cxnSpMkLst>
        </pc:cxnChg>
        <pc:cxnChg chg="del">
          <ac:chgData name="塩谷 晃弘 / Akihiro Shiotani" userId="50aef054-9327-40af-9729-b525352b79f1" providerId="ADAL" clId="{B4F13419-BA57-4FF0-B8F5-4BB6B74A047B}" dt="2022-08-02T08:06:11.202" v="29" actId="478"/>
          <ac:cxnSpMkLst>
            <pc:docMk/>
            <pc:sldMk cId="2211404028" sldId="1200"/>
            <ac:cxnSpMk id="67" creationId="{0E342195-5FBF-1EEF-D821-8431DD0CFE36}"/>
          </ac:cxnSpMkLst>
        </pc:cxnChg>
      </pc:sldChg>
      <pc:sldChg chg="del">
        <pc:chgData name="塩谷 晃弘 / Akihiro Shiotani" userId="50aef054-9327-40af-9729-b525352b79f1" providerId="ADAL" clId="{B4F13419-BA57-4FF0-B8F5-4BB6B74A047B}" dt="2022-08-04T09:24:53.826" v="4742" actId="47"/>
        <pc:sldMkLst>
          <pc:docMk/>
          <pc:sldMk cId="2840895415" sldId="1205"/>
        </pc:sldMkLst>
      </pc:sldChg>
      <pc:sldChg chg="addSp delSp modSp add mod">
        <pc:chgData name="塩谷 晃弘 / Akihiro Shiotani" userId="50aef054-9327-40af-9729-b525352b79f1" providerId="ADAL" clId="{B4F13419-BA57-4FF0-B8F5-4BB6B74A047B}" dt="2022-08-05T00:17:06.086" v="5359" actId="20577"/>
        <pc:sldMkLst>
          <pc:docMk/>
          <pc:sldMk cId="4046526742" sldId="1208"/>
        </pc:sldMkLst>
        <pc:spChg chg="add del mod">
          <ac:chgData name="塩谷 晃弘 / Akihiro Shiotani" userId="50aef054-9327-40af-9729-b525352b79f1" providerId="ADAL" clId="{B4F13419-BA57-4FF0-B8F5-4BB6B74A047B}" dt="2022-08-04T05:00:48.094" v="1098" actId="478"/>
          <ac:spMkLst>
            <pc:docMk/>
            <pc:sldMk cId="4046526742" sldId="1208"/>
            <ac:spMk id="13" creationId="{5DEB2ED1-2791-D712-07D4-0B985A9DE37D}"/>
          </ac:spMkLst>
        </pc:spChg>
        <pc:spChg chg="add del mod">
          <ac:chgData name="塩谷 晃弘 / Akihiro Shiotani" userId="50aef054-9327-40af-9729-b525352b79f1" providerId="ADAL" clId="{B4F13419-BA57-4FF0-B8F5-4BB6B74A047B}" dt="2022-08-04T08:28:26.257" v="1812" actId="1037"/>
          <ac:spMkLst>
            <pc:docMk/>
            <pc:sldMk cId="4046526742" sldId="1208"/>
            <ac:spMk id="15" creationId="{C4BDF99A-1F9C-C904-70C9-F9018FB6F27C}"/>
          </ac:spMkLst>
        </pc:spChg>
        <pc:spChg chg="mod">
          <ac:chgData name="塩谷 晃弘 / Akihiro Shiotani" userId="50aef054-9327-40af-9729-b525352b79f1" providerId="ADAL" clId="{B4F13419-BA57-4FF0-B8F5-4BB6B74A047B}" dt="2022-08-04T09:22:05.448" v="4341" actId="20577"/>
          <ac:spMkLst>
            <pc:docMk/>
            <pc:sldMk cId="4046526742" sldId="1208"/>
            <ac:spMk id="16" creationId="{FD32C012-2891-8156-67A5-36A0BBC98255}"/>
          </ac:spMkLst>
        </pc:spChg>
        <pc:spChg chg="add mod">
          <ac:chgData name="塩谷 晃弘 / Akihiro Shiotani" userId="50aef054-9327-40af-9729-b525352b79f1" providerId="ADAL" clId="{B4F13419-BA57-4FF0-B8F5-4BB6B74A047B}" dt="2022-08-04T08:44:40.462" v="2493" actId="403"/>
          <ac:spMkLst>
            <pc:docMk/>
            <pc:sldMk cId="4046526742" sldId="1208"/>
            <ac:spMk id="17" creationId="{673D123C-6727-9346-9C51-0199EAA62299}"/>
          </ac:spMkLst>
        </pc:spChg>
        <pc:spChg chg="add del">
          <ac:chgData name="塩谷 晃弘 / Akihiro Shiotani" userId="50aef054-9327-40af-9729-b525352b79f1" providerId="ADAL" clId="{B4F13419-BA57-4FF0-B8F5-4BB6B74A047B}" dt="2022-08-03T06:50:14.519" v="696" actId="22"/>
          <ac:spMkLst>
            <pc:docMk/>
            <pc:sldMk cId="4046526742" sldId="1208"/>
            <ac:spMk id="17" creationId="{C3A161DF-7309-06F3-4C06-3D4C5BFDC754}"/>
          </ac:spMkLst>
        </pc:spChg>
        <pc:spChg chg="add mod">
          <ac:chgData name="塩谷 晃弘 / Akihiro Shiotani" userId="50aef054-9327-40af-9729-b525352b79f1" providerId="ADAL" clId="{B4F13419-BA57-4FF0-B8F5-4BB6B74A047B}" dt="2022-08-04T08:29:00.495" v="1824" actId="1076"/>
          <ac:spMkLst>
            <pc:docMk/>
            <pc:sldMk cId="4046526742" sldId="1208"/>
            <ac:spMk id="18" creationId="{0D6A05A1-C555-A292-5A50-2AAFCB00215B}"/>
          </ac:spMkLst>
        </pc:spChg>
        <pc:spChg chg="add del">
          <ac:chgData name="塩谷 晃弘 / Akihiro Shiotani" userId="50aef054-9327-40af-9729-b525352b79f1" providerId="ADAL" clId="{B4F13419-BA57-4FF0-B8F5-4BB6B74A047B}" dt="2022-08-03T06:50:19.710" v="706" actId="22"/>
          <ac:spMkLst>
            <pc:docMk/>
            <pc:sldMk cId="4046526742" sldId="1208"/>
            <ac:spMk id="18" creationId="{88F559E1-FF1B-7C6A-AAE0-7D34418B860F}"/>
          </ac:spMkLst>
        </pc:spChg>
        <pc:spChg chg="add mod">
          <ac:chgData name="塩谷 晃弘 / Akihiro Shiotani" userId="50aef054-9327-40af-9729-b525352b79f1" providerId="ADAL" clId="{B4F13419-BA57-4FF0-B8F5-4BB6B74A047B}" dt="2022-08-04T08:30:14.288" v="1849" actId="14100"/>
          <ac:spMkLst>
            <pc:docMk/>
            <pc:sldMk cId="4046526742" sldId="1208"/>
            <ac:spMk id="19" creationId="{2C6716AC-C28C-862C-BEFC-E977C3887C36}"/>
          </ac:spMkLst>
        </pc:spChg>
        <pc:spChg chg="add mod">
          <ac:chgData name="塩谷 晃弘 / Akihiro Shiotani" userId="50aef054-9327-40af-9729-b525352b79f1" providerId="ADAL" clId="{B4F13419-BA57-4FF0-B8F5-4BB6B74A047B}" dt="2022-08-05T00:17:06.086" v="5359" actId="20577"/>
          <ac:spMkLst>
            <pc:docMk/>
            <pc:sldMk cId="4046526742" sldId="1208"/>
            <ac:spMk id="20" creationId="{64CA2AE3-91BD-3E0F-DEC9-8FFFF77187F0}"/>
          </ac:spMkLst>
        </pc:spChg>
        <pc:spChg chg="del">
          <ac:chgData name="塩谷 晃弘 / Akihiro Shiotani" userId="50aef054-9327-40af-9729-b525352b79f1" providerId="ADAL" clId="{B4F13419-BA57-4FF0-B8F5-4BB6B74A047B}" dt="2022-08-03T06:45:16.051" v="625" actId="478"/>
          <ac:spMkLst>
            <pc:docMk/>
            <pc:sldMk cId="4046526742" sldId="1208"/>
            <ac:spMk id="20" creationId="{F48EA75A-4283-C8E9-C25A-E325BEC218A8}"/>
          </ac:spMkLst>
        </pc:spChg>
        <pc:spChg chg="add mod">
          <ac:chgData name="塩谷 晃弘 / Akihiro Shiotani" userId="50aef054-9327-40af-9729-b525352b79f1" providerId="ADAL" clId="{B4F13419-BA57-4FF0-B8F5-4BB6B74A047B}" dt="2022-08-04T08:24:27.247" v="1612" actId="1037"/>
          <ac:spMkLst>
            <pc:docMk/>
            <pc:sldMk cId="4046526742" sldId="1208"/>
            <ac:spMk id="21" creationId="{D3CFC425-E94D-C523-B8B4-E7B4779CDB0F}"/>
          </ac:spMkLst>
        </pc:spChg>
        <pc:spChg chg="add mod">
          <ac:chgData name="塩谷 晃弘 / Akihiro Shiotani" userId="50aef054-9327-40af-9729-b525352b79f1" providerId="ADAL" clId="{B4F13419-BA57-4FF0-B8F5-4BB6B74A047B}" dt="2022-08-04T08:30:17.619" v="1851" actId="1037"/>
          <ac:spMkLst>
            <pc:docMk/>
            <pc:sldMk cId="4046526742" sldId="1208"/>
            <ac:spMk id="22" creationId="{4456DCE0-C83A-B6F0-76DC-D3D369E5D5F2}"/>
          </ac:spMkLst>
        </pc:spChg>
        <pc:spChg chg="add del">
          <ac:chgData name="塩谷 晃弘 / Akihiro Shiotani" userId="50aef054-9327-40af-9729-b525352b79f1" providerId="ADAL" clId="{B4F13419-BA57-4FF0-B8F5-4BB6B74A047B}" dt="2022-08-04T04:59:31.487" v="1068" actId="22"/>
          <ac:spMkLst>
            <pc:docMk/>
            <pc:sldMk cId="4046526742" sldId="1208"/>
            <ac:spMk id="23" creationId="{5099B756-35DB-CE7A-4F81-2F085945DD33}"/>
          </ac:spMkLst>
        </pc:spChg>
        <pc:spChg chg="add mod">
          <ac:chgData name="塩谷 晃弘 / Akihiro Shiotani" userId="50aef054-9327-40af-9729-b525352b79f1" providerId="ADAL" clId="{B4F13419-BA57-4FF0-B8F5-4BB6B74A047B}" dt="2022-08-04T08:25:43.308" v="1655" actId="1076"/>
          <ac:spMkLst>
            <pc:docMk/>
            <pc:sldMk cId="4046526742" sldId="1208"/>
            <ac:spMk id="24" creationId="{CD71DAC8-2D26-678D-A382-0A2015748330}"/>
          </ac:spMkLst>
        </pc:spChg>
        <pc:spChg chg="add mod ord">
          <ac:chgData name="塩谷 晃弘 / Akihiro Shiotani" userId="50aef054-9327-40af-9729-b525352b79f1" providerId="ADAL" clId="{B4F13419-BA57-4FF0-B8F5-4BB6B74A047B}" dt="2022-08-04T08:24:04.956" v="1593" actId="404"/>
          <ac:spMkLst>
            <pc:docMk/>
            <pc:sldMk cId="4046526742" sldId="1208"/>
            <ac:spMk id="25" creationId="{9E8FEDB1-D2BF-8B97-B30D-E63ADDDCFD56}"/>
          </ac:spMkLst>
        </pc:spChg>
        <pc:spChg chg="add del mod">
          <ac:chgData name="塩谷 晃弘 / Akihiro Shiotani" userId="50aef054-9327-40af-9729-b525352b79f1" providerId="ADAL" clId="{B4F13419-BA57-4FF0-B8F5-4BB6B74A047B}" dt="2022-08-04T08:30:09.695" v="1846" actId="478"/>
          <ac:spMkLst>
            <pc:docMk/>
            <pc:sldMk cId="4046526742" sldId="1208"/>
            <ac:spMk id="26" creationId="{246C11A8-DA01-98FC-2FE9-17F94014C30A}"/>
          </ac:spMkLst>
        </pc:spChg>
        <pc:spChg chg="mod">
          <ac:chgData name="塩谷 晃弘 / Akihiro Shiotani" userId="50aef054-9327-40af-9729-b525352b79f1" providerId="ADAL" clId="{B4F13419-BA57-4FF0-B8F5-4BB6B74A047B}" dt="2022-08-03T06:45:02.762" v="622"/>
          <ac:spMkLst>
            <pc:docMk/>
            <pc:sldMk cId="4046526742" sldId="1208"/>
            <ac:spMk id="31" creationId="{532BF387-2FD1-4FC5-593D-CE81892C6241}"/>
          </ac:spMkLst>
        </pc:spChg>
        <pc:spChg chg="mod">
          <ac:chgData name="塩谷 晃弘 / Akihiro Shiotani" userId="50aef054-9327-40af-9729-b525352b79f1" providerId="ADAL" clId="{B4F13419-BA57-4FF0-B8F5-4BB6B74A047B}" dt="2022-08-03T06:45:05.169" v="624" actId="20577"/>
          <ac:spMkLst>
            <pc:docMk/>
            <pc:sldMk cId="4046526742" sldId="1208"/>
            <ac:spMk id="32" creationId="{FF4D6D6B-F266-E58B-C6C2-274EB3C6EFC2}"/>
          </ac:spMkLst>
        </pc:spChg>
        <pc:spChg chg="mod">
          <ac:chgData name="塩谷 晃弘 / Akihiro Shiotani" userId="50aef054-9327-40af-9729-b525352b79f1" providerId="ADAL" clId="{B4F13419-BA57-4FF0-B8F5-4BB6B74A047B}" dt="2022-08-04T09:22:42.782" v="4463" actId="20577"/>
          <ac:spMkLst>
            <pc:docMk/>
            <pc:sldMk cId="4046526742" sldId="1208"/>
            <ac:spMk id="40" creationId="{9DFDF6C0-7B0A-E0E9-3E78-3CC2E23DDD94}"/>
          </ac:spMkLst>
        </pc:spChg>
        <pc:graphicFrameChg chg="del">
          <ac:chgData name="塩谷 晃弘 / Akihiro Shiotani" userId="50aef054-9327-40af-9729-b525352b79f1" providerId="ADAL" clId="{B4F13419-BA57-4FF0-B8F5-4BB6B74A047B}" dt="2022-08-03T06:45:16.051" v="625" actId="478"/>
          <ac:graphicFrameMkLst>
            <pc:docMk/>
            <pc:sldMk cId="4046526742" sldId="1208"/>
            <ac:graphicFrameMk id="15" creationId="{1C98520A-56A9-0AA9-1F6C-67D7A1D2EDF8}"/>
          </ac:graphicFrameMkLst>
        </pc:graphicFrameChg>
        <pc:graphicFrameChg chg="del">
          <ac:chgData name="塩谷 晃弘 / Akihiro Shiotani" userId="50aef054-9327-40af-9729-b525352b79f1" providerId="ADAL" clId="{B4F13419-BA57-4FF0-B8F5-4BB6B74A047B}" dt="2022-08-03T06:45:16.051" v="625" actId="478"/>
          <ac:graphicFrameMkLst>
            <pc:docMk/>
            <pc:sldMk cId="4046526742" sldId="1208"/>
            <ac:graphicFrameMk id="19" creationId="{8ED1162E-46C4-4F67-BD85-7F7416473B7C}"/>
          </ac:graphicFrameMkLst>
        </pc:graphicFrameChg>
      </pc:sldChg>
      <pc:sldChg chg="modSp add mod modAnim">
        <pc:chgData name="塩谷 晃弘 / Akihiro Shiotani" userId="50aef054-9327-40af-9729-b525352b79f1" providerId="ADAL" clId="{B4F13419-BA57-4FF0-B8F5-4BB6B74A047B}" dt="2022-08-04T09:22:03.114" v="4336" actId="20577"/>
        <pc:sldMkLst>
          <pc:docMk/>
          <pc:sldMk cId="4194922092" sldId="1209"/>
        </pc:sldMkLst>
        <pc:spChg chg="mod">
          <ac:chgData name="塩谷 晃弘 / Akihiro Shiotani" userId="50aef054-9327-40af-9729-b525352b79f1" providerId="ADAL" clId="{B4F13419-BA57-4FF0-B8F5-4BB6B74A047B}" dt="2022-08-04T09:22:03.114" v="4336" actId="20577"/>
          <ac:spMkLst>
            <pc:docMk/>
            <pc:sldMk cId="4194922092" sldId="1209"/>
            <ac:spMk id="5" creationId="{B220F639-A7D1-AD63-E857-00D559E82108}"/>
          </ac:spMkLst>
        </pc:spChg>
      </pc:sldChg>
      <pc:sldChg chg="modSp add mod">
        <pc:chgData name="塩谷 晃弘 / Akihiro Shiotani" userId="50aef054-9327-40af-9729-b525352b79f1" providerId="ADAL" clId="{B4F13419-BA57-4FF0-B8F5-4BB6B74A047B}" dt="2022-08-04T09:22:00.681" v="4331" actId="20577"/>
        <pc:sldMkLst>
          <pc:docMk/>
          <pc:sldMk cId="3469418313" sldId="1219"/>
        </pc:sldMkLst>
        <pc:spChg chg="mod">
          <ac:chgData name="塩谷 晃弘 / Akihiro Shiotani" userId="50aef054-9327-40af-9729-b525352b79f1" providerId="ADAL" clId="{B4F13419-BA57-4FF0-B8F5-4BB6B74A047B}" dt="2022-08-04T09:22:00.681" v="4331" actId="20577"/>
          <ac:spMkLst>
            <pc:docMk/>
            <pc:sldMk cId="3469418313" sldId="1219"/>
            <ac:spMk id="5" creationId="{B220F639-A7D1-AD63-E857-00D559E82108}"/>
          </ac:spMkLst>
        </pc:spChg>
      </pc:sldChg>
      <pc:sldChg chg="del">
        <pc:chgData name="塩谷 晃弘 / Akihiro Shiotani" userId="50aef054-9327-40af-9729-b525352b79f1" providerId="ADAL" clId="{B4F13419-BA57-4FF0-B8F5-4BB6B74A047B}" dt="2022-08-04T08:22:20.973" v="1571" actId="47"/>
        <pc:sldMkLst>
          <pc:docMk/>
          <pc:sldMk cId="309474753" sldId="1225"/>
        </pc:sldMkLst>
      </pc:sldChg>
      <pc:sldChg chg="modSp mod">
        <pc:chgData name="塩谷 晃弘 / Akihiro Shiotani" userId="50aef054-9327-40af-9729-b525352b79f1" providerId="ADAL" clId="{B4F13419-BA57-4FF0-B8F5-4BB6B74A047B}" dt="2022-08-04T09:21:55.695" v="4326" actId="207"/>
        <pc:sldMkLst>
          <pc:docMk/>
          <pc:sldMk cId="444489803" sldId="1227"/>
        </pc:sldMkLst>
        <pc:spChg chg="mod">
          <ac:chgData name="塩谷 晃弘 / Akihiro Shiotani" userId="50aef054-9327-40af-9729-b525352b79f1" providerId="ADAL" clId="{B4F13419-BA57-4FF0-B8F5-4BB6B74A047B}" dt="2022-08-04T09:21:55.695" v="4326" actId="207"/>
          <ac:spMkLst>
            <pc:docMk/>
            <pc:sldMk cId="444489803" sldId="1227"/>
            <ac:spMk id="4" creationId="{4734FC7C-1A0B-E457-2F62-2B3C9DB329C7}"/>
          </ac:spMkLst>
        </pc:spChg>
      </pc:sldChg>
      <pc:sldChg chg="add del">
        <pc:chgData name="塩谷 晃弘 / Akihiro Shiotani" userId="50aef054-9327-40af-9729-b525352b79f1" providerId="ADAL" clId="{B4F13419-BA57-4FF0-B8F5-4BB6B74A047B}" dt="2022-08-04T05:16:14.980" v="1241" actId="47"/>
        <pc:sldMkLst>
          <pc:docMk/>
          <pc:sldMk cId="727646770" sldId="1234"/>
        </pc:sldMkLst>
      </pc:sldChg>
      <pc:sldChg chg="add del">
        <pc:chgData name="塩谷 晃弘 / Akihiro Shiotani" userId="50aef054-9327-40af-9729-b525352b79f1" providerId="ADAL" clId="{B4F13419-BA57-4FF0-B8F5-4BB6B74A047B}" dt="2022-08-04T08:38:21.882" v="2117" actId="47"/>
        <pc:sldMkLst>
          <pc:docMk/>
          <pc:sldMk cId="4260252442" sldId="1235"/>
        </pc:sldMkLst>
      </pc:sldChg>
      <pc:sldChg chg="add del">
        <pc:chgData name="塩谷 晃弘 / Akihiro Shiotani" userId="50aef054-9327-40af-9729-b525352b79f1" providerId="ADAL" clId="{B4F13419-BA57-4FF0-B8F5-4BB6B74A047B}" dt="2022-08-04T08:38:22.728" v="2118" actId="47"/>
        <pc:sldMkLst>
          <pc:docMk/>
          <pc:sldMk cId="3882254298" sldId="1236"/>
        </pc:sldMkLst>
      </pc:sldChg>
      <pc:sldChg chg="addSp delSp modSp mod">
        <pc:chgData name="塩谷 晃弘 / Akihiro Shiotani" userId="50aef054-9327-40af-9729-b525352b79f1" providerId="ADAL" clId="{B4F13419-BA57-4FF0-B8F5-4BB6B74A047B}" dt="2022-08-04T09:21:42.487" v="4325" actId="207"/>
        <pc:sldMkLst>
          <pc:docMk/>
          <pc:sldMk cId="2349704918" sldId="1237"/>
        </pc:sldMkLst>
        <pc:spChg chg="del">
          <ac:chgData name="塩谷 晃弘 / Akihiro Shiotani" userId="50aef054-9327-40af-9729-b525352b79f1" providerId="ADAL" clId="{B4F13419-BA57-4FF0-B8F5-4BB6B74A047B}" dt="2022-08-04T09:21:20.282" v="4319" actId="478"/>
          <ac:spMkLst>
            <pc:docMk/>
            <pc:sldMk cId="2349704918" sldId="1237"/>
            <ac:spMk id="4" creationId="{4734FC7C-1A0B-E457-2F62-2B3C9DB329C7}"/>
          </ac:spMkLst>
        </pc:spChg>
        <pc:spChg chg="add mod">
          <ac:chgData name="塩谷 晃弘 / Akihiro Shiotani" userId="50aef054-9327-40af-9729-b525352b79f1" providerId="ADAL" clId="{B4F13419-BA57-4FF0-B8F5-4BB6B74A047B}" dt="2022-08-04T09:21:42.487" v="4325" actId="207"/>
          <ac:spMkLst>
            <pc:docMk/>
            <pc:sldMk cId="2349704918" sldId="1237"/>
            <ac:spMk id="5" creationId="{6EFBBD82-F811-92F7-755B-5E5184597A95}"/>
          </ac:spMkLst>
        </pc:spChg>
      </pc:sldChg>
      <pc:sldChg chg="addSp delSp modSp mod">
        <pc:chgData name="塩谷 晃弘 / Akihiro Shiotani" userId="50aef054-9327-40af-9729-b525352b79f1" providerId="ADAL" clId="{B4F13419-BA57-4FF0-B8F5-4BB6B74A047B}" dt="2022-08-04T09:21:26.875" v="4323" actId="207"/>
        <pc:sldMkLst>
          <pc:docMk/>
          <pc:sldMk cId="3066842340" sldId="1238"/>
        </pc:sldMkLst>
        <pc:spChg chg="del">
          <ac:chgData name="塩谷 晃弘 / Akihiro Shiotani" userId="50aef054-9327-40af-9729-b525352b79f1" providerId="ADAL" clId="{B4F13419-BA57-4FF0-B8F5-4BB6B74A047B}" dt="2022-08-04T09:21:24.139" v="4321" actId="478"/>
          <ac:spMkLst>
            <pc:docMk/>
            <pc:sldMk cId="3066842340" sldId="1238"/>
            <ac:spMk id="4" creationId="{4734FC7C-1A0B-E457-2F62-2B3C9DB329C7}"/>
          </ac:spMkLst>
        </pc:spChg>
        <pc:spChg chg="add mod">
          <ac:chgData name="塩谷 晃弘 / Akihiro Shiotani" userId="50aef054-9327-40af-9729-b525352b79f1" providerId="ADAL" clId="{B4F13419-BA57-4FF0-B8F5-4BB6B74A047B}" dt="2022-08-04T09:21:26.875" v="4323" actId="207"/>
          <ac:spMkLst>
            <pc:docMk/>
            <pc:sldMk cId="3066842340" sldId="1238"/>
            <ac:spMk id="5" creationId="{ED9C55FE-0606-87CE-7404-2D336F85CD38}"/>
          </ac:spMkLst>
        </pc:spChg>
      </pc:sldChg>
      <pc:sldChg chg="addSp delSp modSp mod">
        <pc:chgData name="塩谷 晃弘 / Akihiro Shiotani" userId="50aef054-9327-40af-9729-b525352b79f1" providerId="ADAL" clId="{B4F13419-BA57-4FF0-B8F5-4BB6B74A047B}" dt="2022-08-04T09:25:13.930" v="4747" actId="207"/>
        <pc:sldMkLst>
          <pc:docMk/>
          <pc:sldMk cId="3746227135" sldId="1239"/>
        </pc:sldMkLst>
        <pc:spChg chg="del">
          <ac:chgData name="塩谷 晃弘 / Akihiro Shiotani" userId="50aef054-9327-40af-9729-b525352b79f1" providerId="ADAL" clId="{B4F13419-BA57-4FF0-B8F5-4BB6B74A047B}" dt="2022-08-04T09:25:04.324" v="4744" actId="478"/>
          <ac:spMkLst>
            <pc:docMk/>
            <pc:sldMk cId="3746227135" sldId="1239"/>
            <ac:spMk id="4" creationId="{4734FC7C-1A0B-E457-2F62-2B3C9DB329C7}"/>
          </ac:spMkLst>
        </pc:spChg>
        <pc:spChg chg="add mod">
          <ac:chgData name="塩谷 晃弘 / Akihiro Shiotani" userId="50aef054-9327-40af-9729-b525352b79f1" providerId="ADAL" clId="{B4F13419-BA57-4FF0-B8F5-4BB6B74A047B}" dt="2022-08-04T09:25:13.930" v="4747" actId="207"/>
          <ac:spMkLst>
            <pc:docMk/>
            <pc:sldMk cId="3746227135" sldId="1239"/>
            <ac:spMk id="5" creationId="{F2AB7D53-A075-5D91-A45B-C8471262A01B}"/>
          </ac:spMkLst>
        </pc:spChg>
      </pc:sldChg>
      <pc:sldChg chg="del">
        <pc:chgData name="塩谷 晃弘 / Akihiro Shiotani" userId="50aef054-9327-40af-9729-b525352b79f1" providerId="ADAL" clId="{B4F13419-BA57-4FF0-B8F5-4BB6B74A047B}" dt="2022-08-05T00:45:55.712" v="5459" actId="47"/>
        <pc:sldMkLst>
          <pc:docMk/>
          <pc:sldMk cId="2577382852" sldId="1240"/>
        </pc:sldMkLst>
      </pc:sldChg>
      <pc:sldChg chg="add del">
        <pc:chgData name="塩谷 晃弘 / Akihiro Shiotani" userId="50aef054-9327-40af-9729-b525352b79f1" providerId="ADAL" clId="{B4F13419-BA57-4FF0-B8F5-4BB6B74A047B}" dt="2022-08-03T06:22:46.895" v="605"/>
        <pc:sldMkLst>
          <pc:docMk/>
          <pc:sldMk cId="2732808256" sldId="1245"/>
        </pc:sldMkLst>
      </pc:sldChg>
      <pc:sldChg chg="del">
        <pc:chgData name="塩谷 晃弘 / Akihiro Shiotani" userId="50aef054-9327-40af-9729-b525352b79f1" providerId="ADAL" clId="{B4F13419-BA57-4FF0-B8F5-4BB6B74A047B}" dt="2022-08-04T09:24:54.117" v="4743" actId="47"/>
        <pc:sldMkLst>
          <pc:docMk/>
          <pc:sldMk cId="1968098038" sldId="1247"/>
        </pc:sldMkLst>
      </pc:sldChg>
      <pc:sldChg chg="delSp modSp mod ord">
        <pc:chgData name="塩谷 晃弘 / Akihiro Shiotani" userId="50aef054-9327-40af-9729-b525352b79f1" providerId="ADAL" clId="{B4F13419-BA57-4FF0-B8F5-4BB6B74A047B}" dt="2022-08-05T01:29:03.399" v="5636" actId="20577"/>
        <pc:sldMkLst>
          <pc:docMk/>
          <pc:sldMk cId="3789877576" sldId="1248"/>
        </pc:sldMkLst>
        <pc:spChg chg="mod">
          <ac:chgData name="塩谷 晃弘 / Akihiro Shiotani" userId="50aef054-9327-40af-9729-b525352b79f1" providerId="ADAL" clId="{B4F13419-BA57-4FF0-B8F5-4BB6B74A047B}" dt="2022-08-05T01:24:09.748" v="5526" actId="1035"/>
          <ac:spMkLst>
            <pc:docMk/>
            <pc:sldMk cId="3789877576" sldId="1248"/>
            <ac:spMk id="15" creationId="{6E34FE95-2167-D992-4399-C23144C04AA8}"/>
          </ac:spMkLst>
        </pc:spChg>
        <pc:spChg chg="del">
          <ac:chgData name="塩谷 晃弘 / Akihiro Shiotani" userId="50aef054-9327-40af-9729-b525352b79f1" providerId="ADAL" clId="{B4F13419-BA57-4FF0-B8F5-4BB6B74A047B}" dt="2022-08-05T01:24:02.644" v="5509" actId="478"/>
          <ac:spMkLst>
            <pc:docMk/>
            <pc:sldMk cId="3789877576" sldId="1248"/>
            <ac:spMk id="22" creationId="{08515630-35E8-F1BE-8B9B-6A2D29B08FA8}"/>
          </ac:spMkLst>
        </pc:spChg>
        <pc:spChg chg="mod">
          <ac:chgData name="塩谷 晃弘 / Akihiro Shiotani" userId="50aef054-9327-40af-9729-b525352b79f1" providerId="ADAL" clId="{B4F13419-BA57-4FF0-B8F5-4BB6B74A047B}" dt="2022-08-05T01:29:03.399" v="5636" actId="20577"/>
          <ac:spMkLst>
            <pc:docMk/>
            <pc:sldMk cId="3789877576" sldId="1248"/>
            <ac:spMk id="38" creationId="{33E904E5-71F9-296D-56EC-2BD9CE4FFC75}"/>
          </ac:spMkLst>
        </pc:spChg>
        <pc:grpChg chg="del">
          <ac:chgData name="塩谷 晃弘 / Akihiro Shiotani" userId="50aef054-9327-40af-9729-b525352b79f1" providerId="ADAL" clId="{B4F13419-BA57-4FF0-B8F5-4BB6B74A047B}" dt="2022-08-05T01:24:02.644" v="5509" actId="478"/>
          <ac:grpSpMkLst>
            <pc:docMk/>
            <pc:sldMk cId="3789877576" sldId="1248"/>
            <ac:grpSpMk id="16" creationId="{EE5CE67D-7270-8293-31CB-CE3E1ED29BC1}"/>
          </ac:grpSpMkLst>
        </pc:grpChg>
        <pc:grpChg chg="mod">
          <ac:chgData name="塩谷 晃弘 / Akihiro Shiotani" userId="50aef054-9327-40af-9729-b525352b79f1" providerId="ADAL" clId="{B4F13419-BA57-4FF0-B8F5-4BB6B74A047B}" dt="2022-08-05T01:24:09.748" v="5526" actId="1035"/>
          <ac:grpSpMkLst>
            <pc:docMk/>
            <pc:sldMk cId="3789877576" sldId="1248"/>
            <ac:grpSpMk id="40" creationId="{A4347873-0936-0B8F-1877-21B3B98FB62B}"/>
          </ac:grpSpMkLst>
        </pc:grpChg>
      </pc:sldChg>
      <pc:sldChg chg="del">
        <pc:chgData name="塩谷 晃弘 / Akihiro Shiotani" userId="50aef054-9327-40af-9729-b525352b79f1" providerId="ADAL" clId="{B4F13419-BA57-4FF0-B8F5-4BB6B74A047B}" dt="2022-08-04T09:25:19.181" v="4748" actId="47"/>
        <pc:sldMkLst>
          <pc:docMk/>
          <pc:sldMk cId="788933140" sldId="1249"/>
        </pc:sldMkLst>
      </pc:sldChg>
      <pc:sldChg chg="addSp delSp modSp mod">
        <pc:chgData name="塩谷 晃弘 / Akihiro Shiotani" userId="50aef054-9327-40af-9729-b525352b79f1" providerId="ADAL" clId="{B4F13419-BA57-4FF0-B8F5-4BB6B74A047B}" dt="2022-08-05T06:22:35.330" v="6072" actId="1038"/>
        <pc:sldMkLst>
          <pc:docMk/>
          <pc:sldMk cId="3676189065" sldId="1250"/>
        </pc:sldMkLst>
        <pc:spChg chg="add del mod">
          <ac:chgData name="塩谷 晃弘 / Akihiro Shiotani" userId="50aef054-9327-40af-9729-b525352b79f1" providerId="ADAL" clId="{B4F13419-BA57-4FF0-B8F5-4BB6B74A047B}" dt="2022-08-05T01:34:58.093" v="5890" actId="1038"/>
          <ac:spMkLst>
            <pc:docMk/>
            <pc:sldMk cId="3676189065" sldId="1250"/>
            <ac:spMk id="27" creationId="{FBFC7EA8-B028-503C-673A-2A3B7456BD6A}"/>
          </ac:spMkLst>
        </pc:spChg>
        <pc:spChg chg="mod">
          <ac:chgData name="塩谷 晃弘 / Akihiro Shiotani" userId="50aef054-9327-40af-9729-b525352b79f1" providerId="ADAL" clId="{B4F13419-BA57-4FF0-B8F5-4BB6B74A047B}" dt="2022-08-05T00:48:34.710" v="5466"/>
          <ac:spMkLst>
            <pc:docMk/>
            <pc:sldMk cId="3676189065" sldId="1250"/>
            <ac:spMk id="29" creationId="{023EFC68-A412-8626-D262-643FCEACC7C9}"/>
          </ac:spMkLst>
        </pc:spChg>
        <pc:spChg chg="mod">
          <ac:chgData name="塩谷 晃弘 / Akihiro Shiotani" userId="50aef054-9327-40af-9729-b525352b79f1" providerId="ADAL" clId="{B4F13419-BA57-4FF0-B8F5-4BB6B74A047B}" dt="2022-08-05T00:48:34.710" v="5466"/>
          <ac:spMkLst>
            <pc:docMk/>
            <pc:sldMk cId="3676189065" sldId="1250"/>
            <ac:spMk id="30" creationId="{77BAB876-C4F9-B1EC-8F3E-8BF78B66630E}"/>
          </ac:spMkLst>
        </pc:spChg>
        <pc:spChg chg="add del">
          <ac:chgData name="塩谷 晃弘 / Akihiro Shiotani" userId="50aef054-9327-40af-9729-b525352b79f1" providerId="ADAL" clId="{B4F13419-BA57-4FF0-B8F5-4BB6B74A047B}" dt="2022-08-05T01:35:44.042" v="5894" actId="478"/>
          <ac:spMkLst>
            <pc:docMk/>
            <pc:sldMk cId="3676189065" sldId="1250"/>
            <ac:spMk id="33" creationId="{37E54029-C07F-CCC0-42BD-6659D0D97979}"/>
          </ac:spMkLst>
        </pc:spChg>
        <pc:spChg chg="add del">
          <ac:chgData name="塩谷 晃弘 / Akihiro Shiotani" userId="50aef054-9327-40af-9729-b525352b79f1" providerId="ADAL" clId="{B4F13419-BA57-4FF0-B8F5-4BB6B74A047B}" dt="2022-08-05T00:49:48.351" v="5470" actId="478"/>
          <ac:spMkLst>
            <pc:docMk/>
            <pc:sldMk cId="3676189065" sldId="1250"/>
            <ac:spMk id="36" creationId="{CD15344C-8718-4981-A804-36854DE078CD}"/>
          </ac:spMkLst>
        </pc:spChg>
        <pc:spChg chg="add del mod">
          <ac:chgData name="塩谷 晃弘 / Akihiro Shiotani" userId="50aef054-9327-40af-9729-b525352b79f1" providerId="ADAL" clId="{B4F13419-BA57-4FF0-B8F5-4BB6B74A047B}" dt="2022-08-05T00:48:35.780" v="5467"/>
          <ac:spMkLst>
            <pc:docMk/>
            <pc:sldMk cId="3676189065" sldId="1250"/>
            <ac:spMk id="38" creationId="{2876AB03-3647-5864-0992-8E387CC9778B}"/>
          </ac:spMkLst>
        </pc:spChg>
        <pc:spChg chg="add del mod">
          <ac:chgData name="塩谷 晃弘 / Akihiro Shiotani" userId="50aef054-9327-40af-9729-b525352b79f1" providerId="ADAL" clId="{B4F13419-BA57-4FF0-B8F5-4BB6B74A047B}" dt="2022-08-05T06:22:35.330" v="6072" actId="1038"/>
          <ac:spMkLst>
            <pc:docMk/>
            <pc:sldMk cId="3676189065" sldId="1250"/>
            <ac:spMk id="40" creationId="{43BAF25F-E669-3AB2-8B48-5D0FBBDCCD0C}"/>
          </ac:spMkLst>
        </pc:spChg>
        <pc:spChg chg="add del mod">
          <ac:chgData name="塩谷 晃弘 / Akihiro Shiotani" userId="50aef054-9327-40af-9729-b525352b79f1" providerId="ADAL" clId="{B4F13419-BA57-4FF0-B8F5-4BB6B74A047B}" dt="2022-08-05T01:37:12.957" v="5928" actId="20577"/>
          <ac:spMkLst>
            <pc:docMk/>
            <pc:sldMk cId="3676189065" sldId="1250"/>
            <ac:spMk id="42" creationId="{A858F826-C282-D462-EE97-6576C63D52C2}"/>
          </ac:spMkLst>
        </pc:spChg>
        <pc:spChg chg="add del">
          <ac:chgData name="塩谷 晃弘 / Akihiro Shiotani" userId="50aef054-9327-40af-9729-b525352b79f1" providerId="ADAL" clId="{B4F13419-BA57-4FF0-B8F5-4BB6B74A047B}" dt="2022-08-05T00:49:48.351" v="5470" actId="478"/>
          <ac:spMkLst>
            <pc:docMk/>
            <pc:sldMk cId="3676189065" sldId="1250"/>
            <ac:spMk id="44" creationId="{81B32FC9-1EDC-B911-AAEA-060EDE844685}"/>
          </ac:spMkLst>
        </pc:spChg>
        <pc:spChg chg="mod">
          <ac:chgData name="塩谷 晃弘 / Akihiro Shiotani" userId="50aef054-9327-40af-9729-b525352b79f1" providerId="ADAL" clId="{B4F13419-BA57-4FF0-B8F5-4BB6B74A047B}" dt="2022-08-05T00:48:49.269" v="5468"/>
          <ac:spMkLst>
            <pc:docMk/>
            <pc:sldMk cId="3676189065" sldId="1250"/>
            <ac:spMk id="45" creationId="{B05A61C2-3DFC-FF32-2C60-9C82F93F0A56}"/>
          </ac:spMkLst>
        </pc:spChg>
        <pc:spChg chg="add del">
          <ac:chgData name="塩谷 晃弘 / Akihiro Shiotani" userId="50aef054-9327-40af-9729-b525352b79f1" providerId="ADAL" clId="{B4F13419-BA57-4FF0-B8F5-4BB6B74A047B}" dt="2022-08-05T01:35:40.867" v="5892" actId="478"/>
          <ac:spMkLst>
            <pc:docMk/>
            <pc:sldMk cId="3676189065" sldId="1250"/>
            <ac:spMk id="47" creationId="{050B8C94-E83A-BCA0-41BC-8C0CFF835DBE}"/>
          </ac:spMkLst>
        </pc:spChg>
        <pc:spChg chg="add del">
          <ac:chgData name="塩谷 晃弘 / Akihiro Shiotani" userId="50aef054-9327-40af-9729-b525352b79f1" providerId="ADAL" clId="{B4F13419-BA57-4FF0-B8F5-4BB6B74A047B}" dt="2022-08-05T00:49:48.351" v="5470" actId="478"/>
          <ac:spMkLst>
            <pc:docMk/>
            <pc:sldMk cId="3676189065" sldId="1250"/>
            <ac:spMk id="49" creationId="{8993E0BD-E9BF-8163-4A9C-E77DD0EAFDD2}"/>
          </ac:spMkLst>
        </pc:spChg>
        <pc:spChg chg="mod">
          <ac:chgData name="塩谷 晃弘 / Akihiro Shiotani" userId="50aef054-9327-40af-9729-b525352b79f1" providerId="ADAL" clId="{B4F13419-BA57-4FF0-B8F5-4BB6B74A047B}" dt="2022-08-05T00:48:49.269" v="5468"/>
          <ac:spMkLst>
            <pc:docMk/>
            <pc:sldMk cId="3676189065" sldId="1250"/>
            <ac:spMk id="50" creationId="{DB4D93BF-DE43-16B2-0E77-D947FDDA5D67}"/>
          </ac:spMkLst>
        </pc:spChg>
        <pc:spChg chg="add del mod">
          <ac:chgData name="塩谷 晃弘 / Akihiro Shiotani" userId="50aef054-9327-40af-9729-b525352b79f1" providerId="ADAL" clId="{B4F13419-BA57-4FF0-B8F5-4BB6B74A047B}" dt="2022-08-05T00:49:47.887" v="5469"/>
          <ac:spMkLst>
            <pc:docMk/>
            <pc:sldMk cId="3676189065" sldId="1250"/>
            <ac:spMk id="52" creationId="{14BCF784-F0D0-67B7-0051-59AC71689CDF}"/>
          </ac:spMkLst>
        </pc:spChg>
        <pc:spChg chg="add del mod">
          <ac:chgData name="塩谷 晃弘 / Akihiro Shiotani" userId="50aef054-9327-40af-9729-b525352b79f1" providerId="ADAL" clId="{B4F13419-BA57-4FF0-B8F5-4BB6B74A047B}" dt="2022-08-05T01:35:57.867" v="5899" actId="1076"/>
          <ac:spMkLst>
            <pc:docMk/>
            <pc:sldMk cId="3676189065" sldId="1250"/>
            <ac:spMk id="60" creationId="{A1CFF06E-0B7B-739D-6BC3-71C72D16EE73}"/>
          </ac:spMkLst>
        </pc:spChg>
        <pc:spChg chg="add del">
          <ac:chgData name="塩谷 晃弘 / Akihiro Shiotani" userId="50aef054-9327-40af-9729-b525352b79f1" providerId="ADAL" clId="{B4F13419-BA57-4FF0-B8F5-4BB6B74A047B}" dt="2022-08-05T00:49:48.351" v="5470" actId="478"/>
          <ac:spMkLst>
            <pc:docMk/>
            <pc:sldMk cId="3676189065" sldId="1250"/>
            <ac:spMk id="64" creationId="{6B9E398A-E431-EBD0-B884-2D6226ECF3E9}"/>
          </ac:spMkLst>
        </pc:spChg>
        <pc:grpChg chg="add del mod">
          <ac:chgData name="塩谷 晃弘 / Akihiro Shiotani" userId="50aef054-9327-40af-9729-b525352b79f1" providerId="ADAL" clId="{B4F13419-BA57-4FF0-B8F5-4BB6B74A047B}" dt="2022-08-05T00:48:35.780" v="5467"/>
          <ac:grpSpMkLst>
            <pc:docMk/>
            <pc:sldMk cId="3676189065" sldId="1250"/>
            <ac:grpSpMk id="25" creationId="{2CE21498-24A4-0DA6-0E31-53EB258560F6}"/>
          </ac:grpSpMkLst>
        </pc:grpChg>
        <pc:grpChg chg="mod">
          <ac:chgData name="塩谷 晃弘 / Akihiro Shiotani" userId="50aef054-9327-40af-9729-b525352b79f1" providerId="ADAL" clId="{B4F13419-BA57-4FF0-B8F5-4BB6B74A047B}" dt="2022-08-05T00:48:34.710" v="5466"/>
          <ac:grpSpMkLst>
            <pc:docMk/>
            <pc:sldMk cId="3676189065" sldId="1250"/>
            <ac:grpSpMk id="28" creationId="{37300055-4893-4097-6972-4759E2A3A9EE}"/>
          </ac:grpSpMkLst>
        </pc:grpChg>
        <pc:grpChg chg="add del mod">
          <ac:chgData name="塩谷 晃弘 / Akihiro Shiotani" userId="50aef054-9327-40af-9729-b525352b79f1" providerId="ADAL" clId="{B4F13419-BA57-4FF0-B8F5-4BB6B74A047B}" dt="2022-08-05T00:49:47.887" v="5469"/>
          <ac:grpSpMkLst>
            <pc:docMk/>
            <pc:sldMk cId="3676189065" sldId="1250"/>
            <ac:grpSpMk id="41" creationId="{F9FDEB5E-6080-B249-6417-C55F1E8BB76D}"/>
          </ac:grpSpMkLst>
        </pc:grpChg>
        <pc:grpChg chg="mod">
          <ac:chgData name="塩谷 晃弘 / Akihiro Shiotani" userId="50aef054-9327-40af-9729-b525352b79f1" providerId="ADAL" clId="{B4F13419-BA57-4FF0-B8F5-4BB6B74A047B}" dt="2022-08-05T00:48:49.269" v="5468"/>
          <ac:grpSpMkLst>
            <pc:docMk/>
            <pc:sldMk cId="3676189065" sldId="1250"/>
            <ac:grpSpMk id="43" creationId="{FFD5A123-9B3A-9366-C35D-EA50D8529664}"/>
          </ac:grpSpMkLst>
        </pc:grpChg>
        <pc:graphicFrameChg chg="add del modGraphic">
          <ac:chgData name="塩谷 晃弘 / Akihiro Shiotani" userId="50aef054-9327-40af-9729-b525352b79f1" providerId="ADAL" clId="{B4F13419-BA57-4FF0-B8F5-4BB6B74A047B}" dt="2022-08-05T01:32:54.021" v="5705" actId="207"/>
          <ac:graphicFrameMkLst>
            <pc:docMk/>
            <pc:sldMk cId="3676189065" sldId="1250"/>
            <ac:graphicFrameMk id="9" creationId="{00000000-0000-0000-0000-000000000000}"/>
          </ac:graphicFrameMkLst>
        </pc:graphicFrameChg>
        <pc:cxnChg chg="add del">
          <ac:chgData name="塩谷 晃弘 / Akihiro Shiotani" userId="50aef054-9327-40af-9729-b525352b79f1" providerId="ADAL" clId="{B4F13419-BA57-4FF0-B8F5-4BB6B74A047B}" dt="2022-08-05T00:49:48.351" v="5470" actId="478"/>
          <ac:cxnSpMkLst>
            <pc:docMk/>
            <pc:sldMk cId="3676189065" sldId="1250"/>
            <ac:cxnSpMk id="8" creationId="{00000000-0000-0000-0000-000000000000}"/>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16" creationId="{00000000-0000-0000-0000-000000000000}"/>
          </ac:cxnSpMkLst>
        </pc:cxnChg>
        <pc:cxnChg chg="add del mod">
          <ac:chgData name="塩谷 晃弘 / Akihiro Shiotani" userId="50aef054-9327-40af-9729-b525352b79f1" providerId="ADAL" clId="{B4F13419-BA57-4FF0-B8F5-4BB6B74A047B}" dt="2022-08-05T01:35:09.077" v="5891" actId="14100"/>
          <ac:cxnSpMkLst>
            <pc:docMk/>
            <pc:sldMk cId="3676189065" sldId="1250"/>
            <ac:cxnSpMk id="26" creationId="{AD589FAE-65F1-89B6-497D-DF4BFB5418B2}"/>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1" creationId="{E3CA2758-E4D4-1CA8-2B97-509E81FA1E50}"/>
          </ac:cxnSpMkLst>
        </pc:cxnChg>
        <pc:cxnChg chg="mod">
          <ac:chgData name="塩谷 晃弘 / Akihiro Shiotani" userId="50aef054-9327-40af-9729-b525352b79f1" providerId="ADAL" clId="{B4F13419-BA57-4FF0-B8F5-4BB6B74A047B}" dt="2022-08-05T00:48:34.710" v="5466"/>
          <ac:cxnSpMkLst>
            <pc:docMk/>
            <pc:sldMk cId="3676189065" sldId="1250"/>
            <ac:cxnSpMk id="32" creationId="{943BDF0E-DC3B-B8CE-43F3-8085B5E405A2}"/>
          </ac:cxnSpMkLst>
        </pc:cxnChg>
        <pc:cxnChg chg="add del">
          <ac:chgData name="塩谷 晃弘 / Akihiro Shiotani" userId="50aef054-9327-40af-9729-b525352b79f1" providerId="ADAL" clId="{B4F13419-BA57-4FF0-B8F5-4BB6B74A047B}" dt="2022-08-05T01:35:45.107" v="5895" actId="478"/>
          <ac:cxnSpMkLst>
            <pc:docMk/>
            <pc:sldMk cId="3676189065" sldId="1250"/>
            <ac:cxnSpMk id="34" creationId="{37012033-A399-3798-37CB-9EEF50490D95}"/>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5" creationId="{63EAEDDA-6B26-1C6B-3A36-97FADB118457}"/>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37" creationId="{27FB398E-FBFF-C8AE-EE81-4E9959748838}"/>
          </ac:cxnSpMkLst>
        </pc:cxnChg>
        <pc:cxnChg chg="add del mod">
          <ac:chgData name="塩谷 晃弘 / Akihiro Shiotani" userId="50aef054-9327-40af-9729-b525352b79f1" providerId="ADAL" clId="{B4F13419-BA57-4FF0-B8F5-4BB6B74A047B}" dt="2022-08-05T06:22:31.250" v="6029" actId="14100"/>
          <ac:cxnSpMkLst>
            <pc:docMk/>
            <pc:sldMk cId="3676189065" sldId="1250"/>
            <ac:cxnSpMk id="39" creationId="{3E686D5B-6526-EEE4-E490-6A941416CA92}"/>
          </ac:cxnSpMkLst>
        </pc:cxnChg>
        <pc:cxnChg chg="add del">
          <ac:chgData name="塩谷 晃弘 / Akihiro Shiotani" userId="50aef054-9327-40af-9729-b525352b79f1" providerId="ADAL" clId="{B4F13419-BA57-4FF0-B8F5-4BB6B74A047B}" dt="2022-08-05T01:35:41.767" v="5893" actId="478"/>
          <ac:cxnSpMkLst>
            <pc:docMk/>
            <pc:sldMk cId="3676189065" sldId="1250"/>
            <ac:cxnSpMk id="46" creationId="{C050EE27-17B3-7B31-AE36-38B8583213CD}"/>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48" creationId="{2A17551C-EF50-59DD-3E59-48CF461A5073}"/>
          </ac:cxnSpMkLst>
        </pc:cxnChg>
        <pc:cxnChg chg="mod">
          <ac:chgData name="塩谷 晃弘 / Akihiro Shiotani" userId="50aef054-9327-40af-9729-b525352b79f1" providerId="ADAL" clId="{B4F13419-BA57-4FF0-B8F5-4BB6B74A047B}" dt="2022-08-05T00:48:49.269" v="5468"/>
          <ac:cxnSpMkLst>
            <pc:docMk/>
            <pc:sldMk cId="3676189065" sldId="1250"/>
            <ac:cxnSpMk id="51" creationId="{4448FD06-9F70-D597-110B-9299209C776B}"/>
          </ac:cxnSpMkLst>
        </pc:cxnChg>
        <pc:cxnChg chg="add del">
          <ac:chgData name="塩谷 晃弘 / Akihiro Shiotani" userId="50aef054-9327-40af-9729-b525352b79f1" providerId="ADAL" clId="{B4F13419-BA57-4FF0-B8F5-4BB6B74A047B}" dt="2022-08-05T00:49:48.351" v="5470" actId="478"/>
          <ac:cxnSpMkLst>
            <pc:docMk/>
            <pc:sldMk cId="3676189065" sldId="1250"/>
            <ac:cxnSpMk id="63" creationId="{4E76B700-278C-E89E-2F2B-B06B7BDE8B6C}"/>
          </ac:cxnSpMkLst>
        </pc:cxnChg>
      </pc:sldChg>
      <pc:sldChg chg="add del">
        <pc:chgData name="塩谷 晃弘 / Akihiro Shiotani" userId="50aef054-9327-40af-9729-b525352b79f1" providerId="ADAL" clId="{B4F13419-BA57-4FF0-B8F5-4BB6B74A047B}" dt="2022-08-03T06:22:46.895" v="605"/>
        <pc:sldMkLst>
          <pc:docMk/>
          <pc:sldMk cId="3749922437" sldId="1252"/>
        </pc:sldMkLst>
      </pc:sldChg>
      <pc:sldChg chg="del">
        <pc:chgData name="塩谷 晃弘 / Akihiro Shiotani" userId="50aef054-9327-40af-9729-b525352b79f1" providerId="ADAL" clId="{B4F13419-BA57-4FF0-B8F5-4BB6B74A047B}" dt="2022-08-03T06:22:19.983" v="604" actId="47"/>
        <pc:sldMkLst>
          <pc:docMk/>
          <pc:sldMk cId="4171383602" sldId="1253"/>
        </pc:sldMkLst>
      </pc:sldChg>
      <pc:sldChg chg="del">
        <pc:chgData name="塩谷 晃弘 / Akihiro Shiotani" userId="50aef054-9327-40af-9729-b525352b79f1" providerId="ADAL" clId="{B4F13419-BA57-4FF0-B8F5-4BB6B74A047B}" dt="2022-08-03T06:22:19.983" v="604" actId="47"/>
        <pc:sldMkLst>
          <pc:docMk/>
          <pc:sldMk cId="3662032983" sldId="1254"/>
        </pc:sldMkLst>
      </pc:sldChg>
      <pc:sldChg chg="add del">
        <pc:chgData name="塩谷 晃弘 / Akihiro Shiotani" userId="50aef054-9327-40af-9729-b525352b79f1" providerId="ADAL" clId="{B4F13419-BA57-4FF0-B8F5-4BB6B74A047B}" dt="2022-08-03T06:22:46.895" v="605"/>
        <pc:sldMkLst>
          <pc:docMk/>
          <pc:sldMk cId="2609000467" sldId="1255"/>
        </pc:sldMkLst>
      </pc:sldChg>
      <pc:sldChg chg="modSp add mod">
        <pc:chgData name="塩谷 晃弘 / Akihiro Shiotani" userId="50aef054-9327-40af-9729-b525352b79f1" providerId="ADAL" clId="{B4F13419-BA57-4FF0-B8F5-4BB6B74A047B}" dt="2022-08-04T09:26:10.830" v="4871" actId="20577"/>
        <pc:sldMkLst>
          <pc:docMk/>
          <pc:sldMk cId="747987359" sldId="1256"/>
        </pc:sldMkLst>
        <pc:spChg chg="mod">
          <ac:chgData name="塩谷 晃弘 / Akihiro Shiotani" userId="50aef054-9327-40af-9729-b525352b79f1" providerId="ADAL" clId="{B4F13419-BA57-4FF0-B8F5-4BB6B74A047B}" dt="2022-08-04T09:26:10.830" v="4871" actId="20577"/>
          <ac:spMkLst>
            <pc:docMk/>
            <pc:sldMk cId="747987359" sldId="1256"/>
            <ac:spMk id="12" creationId="{F947720F-05F9-810B-31E1-19BE573A85DB}"/>
          </ac:spMkLst>
        </pc:spChg>
      </pc:sldChg>
      <pc:sldChg chg="add del">
        <pc:chgData name="塩谷 晃弘 / Akihiro Shiotani" userId="50aef054-9327-40af-9729-b525352b79f1" providerId="ADAL" clId="{B4F13419-BA57-4FF0-B8F5-4BB6B74A047B}" dt="2022-08-03T06:40:16.828" v="611" actId="47"/>
        <pc:sldMkLst>
          <pc:docMk/>
          <pc:sldMk cId="3131215151" sldId="1257"/>
        </pc:sldMkLst>
      </pc:sldChg>
      <pc:sldChg chg="add">
        <pc:chgData name="塩谷 晃弘 / Akihiro Shiotani" userId="50aef054-9327-40af-9729-b525352b79f1" providerId="ADAL" clId="{B4F13419-BA57-4FF0-B8F5-4BB6B74A047B}" dt="2022-08-03T06:22:46.895" v="605"/>
        <pc:sldMkLst>
          <pc:docMk/>
          <pc:sldMk cId="22997265" sldId="1258"/>
        </pc:sldMkLst>
      </pc:sldChg>
      <pc:sldChg chg="del">
        <pc:chgData name="塩谷 晃弘 / Akihiro Shiotani" userId="50aef054-9327-40af-9729-b525352b79f1" providerId="ADAL" clId="{B4F13419-BA57-4FF0-B8F5-4BB6B74A047B}" dt="2022-08-04T08:22:16.482" v="1562" actId="47"/>
        <pc:sldMkLst>
          <pc:docMk/>
          <pc:sldMk cId="3023292337" sldId="1259"/>
        </pc:sldMkLst>
      </pc:sldChg>
      <pc:sldChg chg="del">
        <pc:chgData name="塩谷 晃弘 / Akihiro Shiotani" userId="50aef054-9327-40af-9729-b525352b79f1" providerId="ADAL" clId="{B4F13419-BA57-4FF0-B8F5-4BB6B74A047B}" dt="2022-08-04T08:22:16.600" v="1563" actId="47"/>
        <pc:sldMkLst>
          <pc:docMk/>
          <pc:sldMk cId="3588740110" sldId="1260"/>
        </pc:sldMkLst>
      </pc:sldChg>
      <pc:sldChg chg="del">
        <pc:chgData name="塩谷 晃弘 / Akihiro Shiotani" userId="50aef054-9327-40af-9729-b525352b79f1" providerId="ADAL" clId="{B4F13419-BA57-4FF0-B8F5-4BB6B74A047B}" dt="2022-08-04T08:22:16.765" v="1564" actId="47"/>
        <pc:sldMkLst>
          <pc:docMk/>
          <pc:sldMk cId="2518890862" sldId="1261"/>
        </pc:sldMkLst>
      </pc:sldChg>
      <pc:sldChg chg="del">
        <pc:chgData name="塩谷 晃弘 / Akihiro Shiotani" userId="50aef054-9327-40af-9729-b525352b79f1" providerId="ADAL" clId="{B4F13419-BA57-4FF0-B8F5-4BB6B74A047B}" dt="2022-08-04T08:22:16.319" v="1561" actId="47"/>
        <pc:sldMkLst>
          <pc:docMk/>
          <pc:sldMk cId="3831453178" sldId="1262"/>
        </pc:sldMkLst>
      </pc:sldChg>
      <pc:sldChg chg="add">
        <pc:chgData name="塩谷 晃弘 / Akihiro Shiotani" userId="50aef054-9327-40af-9729-b525352b79f1" providerId="ADAL" clId="{B4F13419-BA57-4FF0-B8F5-4BB6B74A047B}" dt="2022-08-03T06:22:46.895" v="605"/>
        <pc:sldMkLst>
          <pc:docMk/>
          <pc:sldMk cId="1140432848" sldId="1263"/>
        </pc:sldMkLst>
      </pc:sldChg>
      <pc:sldChg chg="del">
        <pc:chgData name="塩谷 晃弘 / Akihiro Shiotani" userId="50aef054-9327-40af-9729-b525352b79f1" providerId="ADAL" clId="{B4F13419-BA57-4FF0-B8F5-4BB6B74A047B}" dt="2022-08-04T08:22:17.975" v="1567" actId="47"/>
        <pc:sldMkLst>
          <pc:docMk/>
          <pc:sldMk cId="577588334" sldId="1264"/>
        </pc:sldMkLst>
      </pc:sldChg>
      <pc:sldChg chg="del">
        <pc:chgData name="塩谷 晃弘 / Akihiro Shiotani" userId="50aef054-9327-40af-9729-b525352b79f1" providerId="ADAL" clId="{B4F13419-BA57-4FF0-B8F5-4BB6B74A047B}" dt="2022-08-04T08:22:18.333" v="1568" actId="47"/>
        <pc:sldMkLst>
          <pc:docMk/>
          <pc:sldMk cId="2542811206" sldId="1265"/>
        </pc:sldMkLst>
      </pc:sldChg>
      <pc:sldChg chg="del">
        <pc:chgData name="塩谷 晃弘 / Akihiro Shiotani" userId="50aef054-9327-40af-9729-b525352b79f1" providerId="ADAL" clId="{B4F13419-BA57-4FF0-B8F5-4BB6B74A047B}" dt="2022-08-04T09:25:19.924" v="4749" actId="47"/>
        <pc:sldMkLst>
          <pc:docMk/>
          <pc:sldMk cId="3583605157" sldId="1267"/>
        </pc:sldMkLst>
      </pc:sldChg>
      <pc:sldChg chg="del">
        <pc:chgData name="塩谷 晃弘 / Akihiro Shiotani" userId="50aef054-9327-40af-9729-b525352b79f1" providerId="ADAL" clId="{B4F13419-BA57-4FF0-B8F5-4BB6B74A047B}" dt="2022-08-05T01:46:13.197" v="5993" actId="47"/>
        <pc:sldMkLst>
          <pc:docMk/>
          <pc:sldMk cId="3948659632" sldId="1268"/>
        </pc:sldMkLst>
      </pc:sldChg>
      <pc:sldChg chg="del">
        <pc:chgData name="塩谷 晃弘 / Akihiro Shiotani" userId="50aef054-9327-40af-9729-b525352b79f1" providerId="ADAL" clId="{B4F13419-BA57-4FF0-B8F5-4BB6B74A047B}" dt="2022-08-04T09:25:20.911" v="4750" actId="47"/>
        <pc:sldMkLst>
          <pc:docMk/>
          <pc:sldMk cId="3108959508" sldId="1269"/>
        </pc:sldMkLst>
      </pc:sldChg>
      <pc:sldChg chg="del">
        <pc:chgData name="塩谷 晃弘 / Akihiro Shiotani" userId="50aef054-9327-40af-9729-b525352b79f1" providerId="ADAL" clId="{B4F13419-BA57-4FF0-B8F5-4BB6B74A047B}" dt="2022-08-04T08:22:17.170" v="1565" actId="47"/>
        <pc:sldMkLst>
          <pc:docMk/>
          <pc:sldMk cId="3739054185" sldId="1270"/>
        </pc:sldMkLst>
      </pc:sldChg>
      <pc:sldChg chg="del">
        <pc:chgData name="塩谷 晃弘 / Akihiro Shiotani" userId="50aef054-9327-40af-9729-b525352b79f1" providerId="ADAL" clId="{B4F13419-BA57-4FF0-B8F5-4BB6B74A047B}" dt="2022-08-04T08:22:17.519" v="1566" actId="47"/>
        <pc:sldMkLst>
          <pc:docMk/>
          <pc:sldMk cId="3032073112" sldId="1271"/>
        </pc:sldMkLst>
      </pc:sldChg>
      <pc:sldChg chg="del">
        <pc:chgData name="塩谷 晃弘 / Akihiro Shiotani" userId="50aef054-9327-40af-9729-b525352b79f1" providerId="ADAL" clId="{B4F13419-BA57-4FF0-B8F5-4BB6B74A047B}" dt="2022-08-04T08:22:18.976" v="1569" actId="47"/>
        <pc:sldMkLst>
          <pc:docMk/>
          <pc:sldMk cId="1338554241" sldId="1272"/>
        </pc:sldMkLst>
      </pc:sldChg>
      <pc:sldChg chg="del">
        <pc:chgData name="塩谷 晃弘 / Akihiro Shiotani" userId="50aef054-9327-40af-9729-b525352b79f1" providerId="ADAL" clId="{B4F13419-BA57-4FF0-B8F5-4BB6B74A047B}" dt="2022-08-04T08:22:19.518" v="1570" actId="47"/>
        <pc:sldMkLst>
          <pc:docMk/>
          <pc:sldMk cId="1466644522" sldId="1274"/>
        </pc:sldMkLst>
      </pc:sldChg>
      <pc:sldChg chg="addSp delSp modSp add mod">
        <pc:chgData name="塩谷 晃弘 / Akihiro Shiotani" userId="50aef054-9327-40af-9729-b525352b79f1" providerId="ADAL" clId="{B4F13419-BA57-4FF0-B8F5-4BB6B74A047B}" dt="2022-08-05T01:31:06.224" v="5663" actId="20577"/>
        <pc:sldMkLst>
          <pc:docMk/>
          <pc:sldMk cId="3020361379" sldId="1275"/>
        </pc:sldMkLst>
        <pc:spChg chg="mod">
          <ac:chgData name="塩谷 晃弘 / Akihiro Shiotani" userId="50aef054-9327-40af-9729-b525352b79f1" providerId="ADAL" clId="{B4F13419-BA57-4FF0-B8F5-4BB6B74A047B}" dt="2022-08-05T01:31:06.224" v="5663" actId="20577"/>
          <ac:spMkLst>
            <pc:docMk/>
            <pc:sldMk cId="3020361379" sldId="1275"/>
            <ac:spMk id="7" creationId="{00000000-0000-0000-0000-000000000000}"/>
          </ac:spMkLst>
        </pc:spChg>
        <pc:spChg chg="add mod">
          <ac:chgData name="塩谷 晃弘 / Akihiro Shiotani" userId="50aef054-9327-40af-9729-b525352b79f1" providerId="ADAL" clId="{B4F13419-BA57-4FF0-B8F5-4BB6B74A047B}" dt="2022-08-04T09:20:18.297" v="4273" actId="1038"/>
          <ac:spMkLst>
            <pc:docMk/>
            <pc:sldMk cId="3020361379" sldId="1275"/>
            <ac:spMk id="24" creationId="{E7330A85-B525-A940-3A5D-EF92E7EFC6D2}"/>
          </ac:spMkLst>
        </pc:spChg>
        <pc:spChg chg="mod">
          <ac:chgData name="塩谷 晃弘 / Akihiro Shiotani" userId="50aef054-9327-40af-9729-b525352b79f1" providerId="ADAL" clId="{B4F13419-BA57-4FF0-B8F5-4BB6B74A047B}" dt="2022-08-02T08:19:36.365" v="534" actId="1037"/>
          <ac:spMkLst>
            <pc:docMk/>
            <pc:sldMk cId="3020361379" sldId="1275"/>
            <ac:spMk id="27" creationId="{FBFC7EA8-B028-503C-673A-2A3B7456BD6A}"/>
          </ac:spMkLst>
        </pc:spChg>
        <pc:spChg chg="add mod">
          <ac:chgData name="塩谷 晃弘 / Akihiro Shiotani" userId="50aef054-9327-40af-9729-b525352b79f1" providerId="ADAL" clId="{B4F13419-BA57-4FF0-B8F5-4BB6B74A047B}" dt="2022-08-02T08:17:21.823" v="472" actId="1036"/>
          <ac:spMkLst>
            <pc:docMk/>
            <pc:sldMk cId="3020361379" sldId="1275"/>
            <ac:spMk id="28" creationId="{47E26835-6276-D420-22A1-96184515A993}"/>
          </ac:spMkLst>
        </pc:spChg>
        <pc:spChg chg="del">
          <ac:chgData name="塩谷 晃弘 / Akihiro Shiotani" userId="50aef054-9327-40af-9729-b525352b79f1" providerId="ADAL" clId="{B4F13419-BA57-4FF0-B8F5-4BB6B74A047B}" dt="2022-08-02T08:07:06.330" v="33" actId="478"/>
          <ac:spMkLst>
            <pc:docMk/>
            <pc:sldMk cId="3020361379" sldId="1275"/>
            <ac:spMk id="33" creationId="{37E54029-C07F-CCC0-42BD-6659D0D97979}"/>
          </ac:spMkLst>
        </pc:spChg>
        <pc:spChg chg="del">
          <ac:chgData name="塩谷 晃弘 / Akihiro Shiotani" userId="50aef054-9327-40af-9729-b525352b79f1" providerId="ADAL" clId="{B4F13419-BA57-4FF0-B8F5-4BB6B74A047B}" dt="2022-08-02T08:15:55.096" v="354" actId="478"/>
          <ac:spMkLst>
            <pc:docMk/>
            <pc:sldMk cId="3020361379" sldId="1275"/>
            <ac:spMk id="36" creationId="{CD15344C-8718-4981-A804-36854DE078CD}"/>
          </ac:spMkLst>
        </pc:spChg>
        <pc:spChg chg="add del mod">
          <ac:chgData name="塩谷 晃弘 / Akihiro Shiotani" userId="50aef054-9327-40af-9729-b525352b79f1" providerId="ADAL" clId="{B4F13419-BA57-4FF0-B8F5-4BB6B74A047B}" dt="2022-08-02T08:16:10.614" v="358" actId="478"/>
          <ac:spMkLst>
            <pc:docMk/>
            <pc:sldMk cId="3020361379" sldId="1275"/>
            <ac:spMk id="38" creationId="{40E2B7ED-8A20-2BA0-D84D-05467C5E9470}"/>
          </ac:spMkLst>
        </pc:spChg>
        <pc:spChg chg="del">
          <ac:chgData name="塩谷 晃弘 / Akihiro Shiotani" userId="50aef054-9327-40af-9729-b525352b79f1" providerId="ADAL" clId="{B4F13419-BA57-4FF0-B8F5-4BB6B74A047B}" dt="2022-08-02T08:15:55.096" v="354" actId="478"/>
          <ac:spMkLst>
            <pc:docMk/>
            <pc:sldMk cId="3020361379" sldId="1275"/>
            <ac:spMk id="40" creationId="{43BAF25F-E669-3AB2-8B48-5D0FBBDCCD0C}"/>
          </ac:spMkLst>
        </pc:spChg>
        <pc:spChg chg="mod">
          <ac:chgData name="塩谷 晃弘 / Akihiro Shiotani" userId="50aef054-9327-40af-9729-b525352b79f1" providerId="ADAL" clId="{B4F13419-BA57-4FF0-B8F5-4BB6B74A047B}" dt="2022-08-02T08:16:23.799" v="362" actId="1076"/>
          <ac:spMkLst>
            <pc:docMk/>
            <pc:sldMk cId="3020361379" sldId="1275"/>
            <ac:spMk id="42" creationId="{A858F826-C282-D462-EE97-6576C63D52C2}"/>
          </ac:spMkLst>
        </pc:spChg>
        <pc:spChg chg="del">
          <ac:chgData name="塩谷 晃弘 / Akihiro Shiotani" userId="50aef054-9327-40af-9729-b525352b79f1" providerId="ADAL" clId="{B4F13419-BA57-4FF0-B8F5-4BB6B74A047B}" dt="2022-08-02T08:15:55.096" v="354" actId="478"/>
          <ac:spMkLst>
            <pc:docMk/>
            <pc:sldMk cId="3020361379" sldId="1275"/>
            <ac:spMk id="44" creationId="{81B32FC9-1EDC-B911-AAEA-060EDE844685}"/>
          </ac:spMkLst>
        </pc:spChg>
        <pc:spChg chg="add mod">
          <ac:chgData name="塩谷 晃弘 / Akihiro Shiotani" userId="50aef054-9327-40af-9729-b525352b79f1" providerId="ADAL" clId="{B4F13419-BA57-4FF0-B8F5-4BB6B74A047B}" dt="2022-08-02T08:17:05.364" v="408" actId="1076"/>
          <ac:spMkLst>
            <pc:docMk/>
            <pc:sldMk cId="3020361379" sldId="1275"/>
            <ac:spMk id="45" creationId="{BFC5AC36-E29A-4186-953F-33FB4AED22C2}"/>
          </ac:spMkLst>
        </pc:spChg>
        <pc:spChg chg="mod">
          <ac:chgData name="塩谷 晃弘 / Akihiro Shiotani" userId="50aef054-9327-40af-9729-b525352b79f1" providerId="ADAL" clId="{B4F13419-BA57-4FF0-B8F5-4BB6B74A047B}" dt="2022-08-02T08:17:21.823" v="472" actId="1036"/>
          <ac:spMkLst>
            <pc:docMk/>
            <pc:sldMk cId="3020361379" sldId="1275"/>
            <ac:spMk id="47" creationId="{050B8C94-E83A-BCA0-41BC-8C0CFF835DBE}"/>
          </ac:spMkLst>
        </pc:spChg>
        <pc:spChg chg="del">
          <ac:chgData name="塩谷 晃弘 / Akihiro Shiotani" userId="50aef054-9327-40af-9729-b525352b79f1" providerId="ADAL" clId="{B4F13419-BA57-4FF0-B8F5-4BB6B74A047B}" dt="2022-08-02T08:15:55.096" v="354" actId="478"/>
          <ac:spMkLst>
            <pc:docMk/>
            <pc:sldMk cId="3020361379" sldId="1275"/>
            <ac:spMk id="49" creationId="{8993E0BD-E9BF-8163-4A9C-E77DD0EAFDD2}"/>
          </ac:spMkLst>
        </pc:spChg>
        <pc:spChg chg="add mod">
          <ac:chgData name="塩谷 晃弘 / Akihiro Shiotani" userId="50aef054-9327-40af-9729-b525352b79f1" providerId="ADAL" clId="{B4F13419-BA57-4FF0-B8F5-4BB6B74A047B}" dt="2022-08-02T08:17:09.422" v="409" actId="1037"/>
          <ac:spMkLst>
            <pc:docMk/>
            <pc:sldMk cId="3020361379" sldId="1275"/>
            <ac:spMk id="50" creationId="{AE05A1C2-E28B-4F24-4366-80E29669B1C5}"/>
          </ac:spMkLst>
        </pc:spChg>
        <pc:spChg chg="add mod">
          <ac:chgData name="塩谷 晃弘 / Akihiro Shiotani" userId="50aef054-9327-40af-9729-b525352b79f1" providerId="ADAL" clId="{B4F13419-BA57-4FF0-B8F5-4BB6B74A047B}" dt="2022-08-02T08:19:47.013" v="560" actId="1038"/>
          <ac:spMkLst>
            <pc:docMk/>
            <pc:sldMk cId="3020361379" sldId="1275"/>
            <ac:spMk id="53" creationId="{3F430EC5-ED61-FFE6-89DC-E2FEDB14389E}"/>
          </ac:spMkLst>
        </pc:spChg>
        <pc:spChg chg="add del mod">
          <ac:chgData name="塩谷 晃弘 / Akihiro Shiotani" userId="50aef054-9327-40af-9729-b525352b79f1" providerId="ADAL" clId="{B4F13419-BA57-4FF0-B8F5-4BB6B74A047B}" dt="2022-08-04T09:19:49.875" v="4243" actId="21"/>
          <ac:spMkLst>
            <pc:docMk/>
            <pc:sldMk cId="3020361379" sldId="1275"/>
            <ac:spMk id="55" creationId="{E65FB17E-D27C-544A-CCC9-7069225D12B7}"/>
          </ac:spMkLst>
        </pc:spChg>
        <pc:spChg chg="del">
          <ac:chgData name="塩谷 晃弘 / Akihiro Shiotani" userId="50aef054-9327-40af-9729-b525352b79f1" providerId="ADAL" clId="{B4F13419-BA57-4FF0-B8F5-4BB6B74A047B}" dt="2022-08-02T08:07:07.765" v="34" actId="478"/>
          <ac:spMkLst>
            <pc:docMk/>
            <pc:sldMk cId="3020361379" sldId="1275"/>
            <ac:spMk id="60" creationId="{A1CFF06E-0B7B-739D-6BC3-71C72D16EE73}"/>
          </ac:spMkLst>
        </pc:spChg>
        <pc:spChg chg="mod">
          <ac:chgData name="塩谷 晃弘 / Akihiro Shiotani" userId="50aef054-9327-40af-9729-b525352b79f1" providerId="ADAL" clId="{B4F13419-BA57-4FF0-B8F5-4BB6B74A047B}" dt="2022-08-02T08:15:17.504" v="352" actId="1076"/>
          <ac:spMkLst>
            <pc:docMk/>
            <pc:sldMk cId="3020361379" sldId="1275"/>
            <ac:spMk id="64" creationId="{6B9E398A-E431-EBD0-B884-2D6226ECF3E9}"/>
          </ac:spMkLst>
        </pc:spChg>
        <pc:graphicFrameChg chg="add del mod modGraphic">
          <ac:chgData name="塩谷 晃弘 / Akihiro Shiotani" userId="50aef054-9327-40af-9729-b525352b79f1" providerId="ADAL" clId="{B4F13419-BA57-4FF0-B8F5-4BB6B74A047B}" dt="2022-08-02T08:13:45.226" v="276" actId="478"/>
          <ac:graphicFrameMkLst>
            <pc:docMk/>
            <pc:sldMk cId="3020361379" sldId="1275"/>
            <ac:graphicFrameMk id="4" creationId="{3AAE298F-1034-D7D3-742D-E95846876E00}"/>
          </ac:graphicFrameMkLst>
        </pc:graphicFrameChg>
        <pc:graphicFrameChg chg="add del mod">
          <ac:chgData name="塩谷 晃弘 / Akihiro Shiotani" userId="50aef054-9327-40af-9729-b525352b79f1" providerId="ADAL" clId="{B4F13419-BA57-4FF0-B8F5-4BB6B74A047B}" dt="2022-08-02T08:13:58.548" v="279"/>
          <ac:graphicFrameMkLst>
            <pc:docMk/>
            <pc:sldMk cId="3020361379" sldId="1275"/>
            <ac:graphicFrameMk id="5" creationId="{614FCC33-EDBE-28B5-E93B-04C8D283457C}"/>
          </ac:graphicFrameMkLst>
        </pc:graphicFrameChg>
        <pc:graphicFrameChg chg="add del mod">
          <ac:chgData name="塩谷 晃弘 / Akihiro Shiotani" userId="50aef054-9327-40af-9729-b525352b79f1" providerId="ADAL" clId="{B4F13419-BA57-4FF0-B8F5-4BB6B74A047B}" dt="2022-08-02T08:14:18.401" v="282"/>
          <ac:graphicFrameMkLst>
            <pc:docMk/>
            <pc:sldMk cId="3020361379" sldId="1275"/>
            <ac:graphicFrameMk id="6" creationId="{CD3F6609-DD3E-B70A-887D-82D344BCBC1F}"/>
          </ac:graphicFrameMkLst>
        </pc:graphicFrameChg>
        <pc:graphicFrameChg chg="mod modGraphic">
          <ac:chgData name="塩谷 晃弘 / Akihiro Shiotani" userId="50aef054-9327-40af-9729-b525352b79f1" providerId="ADAL" clId="{B4F13419-BA57-4FF0-B8F5-4BB6B74A047B}" dt="2022-08-02T08:18:28.464" v="487" actId="20577"/>
          <ac:graphicFrameMkLst>
            <pc:docMk/>
            <pc:sldMk cId="3020361379" sldId="1275"/>
            <ac:graphicFrameMk id="9" creationId="{00000000-0000-0000-0000-000000000000}"/>
          </ac:graphicFrameMkLst>
        </pc:graphicFrameChg>
        <pc:cxnChg chg="mod">
          <ac:chgData name="塩谷 晃弘 / Akihiro Shiotani" userId="50aef054-9327-40af-9729-b525352b79f1" providerId="ADAL" clId="{B4F13419-BA57-4FF0-B8F5-4BB6B74A047B}" dt="2022-08-03T06:40:35.107" v="612" actId="14100"/>
          <ac:cxnSpMkLst>
            <pc:docMk/>
            <pc:sldMk cId="3020361379" sldId="1275"/>
            <ac:cxnSpMk id="8" creationId="{00000000-0000-0000-0000-000000000000}"/>
          </ac:cxnSpMkLst>
        </pc:cxnChg>
        <pc:cxnChg chg="del">
          <ac:chgData name="塩谷 晃弘 / Akihiro Shiotani" userId="50aef054-9327-40af-9729-b525352b79f1" providerId="ADAL" clId="{B4F13419-BA57-4FF0-B8F5-4BB6B74A047B}" dt="2022-08-02T08:15:55.096" v="354" actId="478"/>
          <ac:cxnSpMkLst>
            <pc:docMk/>
            <pc:sldMk cId="3020361379" sldId="1275"/>
            <ac:cxnSpMk id="16" creationId="{00000000-0000-0000-0000-000000000000}"/>
          </ac:cxnSpMkLst>
        </pc:cxnChg>
        <pc:cxnChg chg="add mod">
          <ac:chgData name="塩谷 晃弘 / Akihiro Shiotani" userId="50aef054-9327-40af-9729-b525352b79f1" providerId="ADAL" clId="{B4F13419-BA57-4FF0-B8F5-4BB6B74A047B}" dt="2022-08-04T09:20:13.511" v="4267" actId="1076"/>
          <ac:cxnSpMkLst>
            <pc:docMk/>
            <pc:sldMk cId="3020361379" sldId="1275"/>
            <ac:cxnSpMk id="25" creationId="{4F8DC1FE-C10E-2568-D5DB-53DECF579B22}"/>
          </ac:cxnSpMkLst>
        </pc:cxnChg>
        <pc:cxnChg chg="add del mod">
          <ac:chgData name="塩谷 晃弘 / Akihiro Shiotani" userId="50aef054-9327-40af-9729-b525352b79f1" providerId="ADAL" clId="{B4F13419-BA57-4FF0-B8F5-4BB6B74A047B}" dt="2022-08-02T08:15:55.096" v="354" actId="478"/>
          <ac:cxnSpMkLst>
            <pc:docMk/>
            <pc:sldMk cId="3020361379" sldId="1275"/>
            <ac:cxnSpMk id="25" creationId="{668B8D3B-856F-6389-D565-44C66B4E6B37}"/>
          </ac:cxnSpMkLst>
        </pc:cxnChg>
        <pc:cxnChg chg="mod">
          <ac:chgData name="塩谷 晃弘 / Akihiro Shiotani" userId="50aef054-9327-40af-9729-b525352b79f1" providerId="ADAL" clId="{B4F13419-BA57-4FF0-B8F5-4BB6B74A047B}" dt="2022-08-02T08:19:18.439" v="496" actId="1036"/>
          <ac:cxnSpMkLst>
            <pc:docMk/>
            <pc:sldMk cId="3020361379" sldId="1275"/>
            <ac:cxnSpMk id="26" creationId="{AD589FAE-65F1-89B6-497D-DF4BFB5418B2}"/>
          </ac:cxnSpMkLst>
        </pc:cxnChg>
        <pc:cxnChg chg="mod">
          <ac:chgData name="塩谷 晃弘 / Akihiro Shiotani" userId="50aef054-9327-40af-9729-b525352b79f1" providerId="ADAL" clId="{B4F13419-BA57-4FF0-B8F5-4BB6B74A047B}" dt="2022-08-02T08:16:06.191" v="356" actId="14100"/>
          <ac:cxnSpMkLst>
            <pc:docMk/>
            <pc:sldMk cId="3020361379" sldId="1275"/>
            <ac:cxnSpMk id="31" creationId="{E3CA2758-E4D4-1CA8-2B97-509E81FA1E50}"/>
          </ac:cxnSpMkLst>
        </pc:cxnChg>
        <pc:cxnChg chg="del">
          <ac:chgData name="塩谷 晃弘 / Akihiro Shiotani" userId="50aef054-9327-40af-9729-b525352b79f1" providerId="ADAL" clId="{B4F13419-BA57-4FF0-B8F5-4BB6B74A047B}" dt="2022-08-02T08:07:05.111" v="32" actId="478"/>
          <ac:cxnSpMkLst>
            <pc:docMk/>
            <pc:sldMk cId="3020361379" sldId="1275"/>
            <ac:cxnSpMk id="34" creationId="{37012033-A399-3798-37CB-9EEF50490D95}"/>
          </ac:cxnSpMkLst>
        </pc:cxnChg>
        <pc:cxnChg chg="del">
          <ac:chgData name="塩谷 晃弘 / Akihiro Shiotani" userId="50aef054-9327-40af-9729-b525352b79f1" providerId="ADAL" clId="{B4F13419-BA57-4FF0-B8F5-4BB6B74A047B}" dt="2022-08-02T08:15:55.096" v="354" actId="478"/>
          <ac:cxnSpMkLst>
            <pc:docMk/>
            <pc:sldMk cId="3020361379" sldId="1275"/>
            <ac:cxnSpMk id="35" creationId="{63EAEDDA-6B26-1C6B-3A36-97FADB118457}"/>
          </ac:cxnSpMkLst>
        </pc:cxnChg>
        <pc:cxnChg chg="del">
          <ac:chgData name="塩谷 晃弘 / Akihiro Shiotani" userId="50aef054-9327-40af-9729-b525352b79f1" providerId="ADAL" clId="{B4F13419-BA57-4FF0-B8F5-4BB6B74A047B}" dt="2022-08-02T08:15:55.096" v="354" actId="478"/>
          <ac:cxnSpMkLst>
            <pc:docMk/>
            <pc:sldMk cId="3020361379" sldId="1275"/>
            <ac:cxnSpMk id="37" creationId="{27FB398E-FBFF-C8AE-EE81-4E9959748838}"/>
          </ac:cxnSpMkLst>
        </pc:cxnChg>
        <pc:cxnChg chg="del">
          <ac:chgData name="塩谷 晃弘 / Akihiro Shiotani" userId="50aef054-9327-40af-9729-b525352b79f1" providerId="ADAL" clId="{B4F13419-BA57-4FF0-B8F5-4BB6B74A047B}" dt="2022-08-02T08:15:55.096" v="354" actId="478"/>
          <ac:cxnSpMkLst>
            <pc:docMk/>
            <pc:sldMk cId="3020361379" sldId="1275"/>
            <ac:cxnSpMk id="39" creationId="{3E686D5B-6526-EEE4-E490-6A941416CA92}"/>
          </ac:cxnSpMkLst>
        </pc:cxnChg>
        <pc:cxnChg chg="add mod">
          <ac:chgData name="塩谷 晃弘 / Akihiro Shiotani" userId="50aef054-9327-40af-9729-b525352b79f1" providerId="ADAL" clId="{B4F13419-BA57-4FF0-B8F5-4BB6B74A047B}" dt="2022-08-02T08:16:08.237" v="357" actId="1076"/>
          <ac:cxnSpMkLst>
            <pc:docMk/>
            <pc:sldMk cId="3020361379" sldId="1275"/>
            <ac:cxnSpMk id="41" creationId="{8BA84F8C-85F4-7D75-C566-D5AE822A88AA}"/>
          </ac:cxnSpMkLst>
        </pc:cxnChg>
        <pc:cxnChg chg="add mod">
          <ac:chgData name="塩谷 晃弘 / Akihiro Shiotani" userId="50aef054-9327-40af-9729-b525352b79f1" providerId="ADAL" clId="{B4F13419-BA57-4FF0-B8F5-4BB6B74A047B}" dt="2022-08-02T08:16:18.790" v="361" actId="14100"/>
          <ac:cxnSpMkLst>
            <pc:docMk/>
            <pc:sldMk cId="3020361379" sldId="1275"/>
            <ac:cxnSpMk id="43" creationId="{EEA239EA-FF02-E837-5D7B-1B56DF55D503}"/>
          </ac:cxnSpMkLst>
        </pc:cxnChg>
        <pc:cxnChg chg="mod">
          <ac:chgData name="塩谷 晃弘 / Akihiro Shiotani" userId="50aef054-9327-40af-9729-b525352b79f1" providerId="ADAL" clId="{B4F13419-BA57-4FF0-B8F5-4BB6B74A047B}" dt="2022-08-02T08:17:21.823" v="472" actId="1036"/>
          <ac:cxnSpMkLst>
            <pc:docMk/>
            <pc:sldMk cId="3020361379" sldId="1275"/>
            <ac:cxnSpMk id="46" creationId="{C050EE27-17B3-7B31-AE36-38B8583213CD}"/>
          </ac:cxnSpMkLst>
        </pc:cxnChg>
        <pc:cxnChg chg="del">
          <ac:chgData name="塩谷 晃弘 / Akihiro Shiotani" userId="50aef054-9327-40af-9729-b525352b79f1" providerId="ADAL" clId="{B4F13419-BA57-4FF0-B8F5-4BB6B74A047B}" dt="2022-08-02T08:15:55.096" v="354" actId="478"/>
          <ac:cxnSpMkLst>
            <pc:docMk/>
            <pc:sldMk cId="3020361379" sldId="1275"/>
            <ac:cxnSpMk id="48" creationId="{2A17551C-EF50-59DD-3E59-48CF461A5073}"/>
          </ac:cxnSpMkLst>
        </pc:cxnChg>
        <pc:cxnChg chg="add mod">
          <ac:chgData name="塩谷 晃弘 / Akihiro Shiotani" userId="50aef054-9327-40af-9729-b525352b79f1" providerId="ADAL" clId="{B4F13419-BA57-4FF0-B8F5-4BB6B74A047B}" dt="2022-08-02T08:17:47.993" v="480" actId="14100"/>
          <ac:cxnSpMkLst>
            <pc:docMk/>
            <pc:sldMk cId="3020361379" sldId="1275"/>
            <ac:cxnSpMk id="51" creationId="{FFC7F299-8F62-0176-0088-116950D45BD0}"/>
          </ac:cxnSpMkLst>
        </pc:cxnChg>
        <pc:cxnChg chg="add mod">
          <ac:chgData name="塩谷 晃弘 / Akihiro Shiotani" userId="50aef054-9327-40af-9729-b525352b79f1" providerId="ADAL" clId="{B4F13419-BA57-4FF0-B8F5-4BB6B74A047B}" dt="2022-08-02T08:19:15.731" v="493" actId="14100"/>
          <ac:cxnSpMkLst>
            <pc:docMk/>
            <pc:sldMk cId="3020361379" sldId="1275"/>
            <ac:cxnSpMk id="52" creationId="{660D0BEF-ED92-1B8A-0CC3-98899A8DFC36}"/>
          </ac:cxnSpMkLst>
        </pc:cxnChg>
        <pc:cxnChg chg="add del mod">
          <ac:chgData name="塩谷 晃弘 / Akihiro Shiotani" userId="50aef054-9327-40af-9729-b525352b79f1" providerId="ADAL" clId="{B4F13419-BA57-4FF0-B8F5-4BB6B74A047B}" dt="2022-08-04T09:19:51.229" v="4245" actId="478"/>
          <ac:cxnSpMkLst>
            <pc:docMk/>
            <pc:sldMk cId="3020361379" sldId="1275"/>
            <ac:cxnSpMk id="54" creationId="{D9B10144-DD3A-8A13-BF03-3D91AA0505C7}"/>
          </ac:cxnSpMkLst>
        </pc:cxnChg>
        <pc:cxnChg chg="add del mod">
          <ac:chgData name="塩谷 晃弘 / Akihiro Shiotani" userId="50aef054-9327-40af-9729-b525352b79f1" providerId="ADAL" clId="{B4F13419-BA57-4FF0-B8F5-4BB6B74A047B}" dt="2022-08-04T09:19:52.624" v="4246" actId="478"/>
          <ac:cxnSpMkLst>
            <pc:docMk/>
            <pc:sldMk cId="3020361379" sldId="1275"/>
            <ac:cxnSpMk id="56" creationId="{32EB9BA3-5382-D25B-7901-FE2588F2AA32}"/>
          </ac:cxnSpMkLst>
        </pc:cxnChg>
        <pc:cxnChg chg="mod">
          <ac:chgData name="塩谷 晃弘 / Akihiro Shiotani" userId="50aef054-9327-40af-9729-b525352b79f1" providerId="ADAL" clId="{B4F13419-BA57-4FF0-B8F5-4BB6B74A047B}" dt="2022-08-02T08:15:21.559" v="353" actId="1076"/>
          <ac:cxnSpMkLst>
            <pc:docMk/>
            <pc:sldMk cId="3020361379" sldId="1275"/>
            <ac:cxnSpMk id="63" creationId="{4E76B700-278C-E89E-2F2B-B06B7BDE8B6C}"/>
          </ac:cxnSpMkLst>
        </pc:cxnChg>
      </pc:sldChg>
      <pc:sldChg chg="add">
        <pc:chgData name="塩谷 晃弘 / Akihiro Shiotani" userId="50aef054-9327-40af-9729-b525352b79f1" providerId="ADAL" clId="{B4F13419-BA57-4FF0-B8F5-4BB6B74A047B}" dt="2022-08-03T06:22:46.895" v="605"/>
        <pc:sldMkLst>
          <pc:docMk/>
          <pc:sldMk cId="1891911277" sldId="1276"/>
        </pc:sldMkLst>
      </pc:sldChg>
      <pc:sldChg chg="add">
        <pc:chgData name="塩谷 晃弘 / Akihiro Shiotani" userId="50aef054-9327-40af-9729-b525352b79f1" providerId="ADAL" clId="{B4F13419-BA57-4FF0-B8F5-4BB6B74A047B}" dt="2022-08-03T06:22:46.895" v="605"/>
        <pc:sldMkLst>
          <pc:docMk/>
          <pc:sldMk cId="3623178164" sldId="1277"/>
        </pc:sldMkLst>
      </pc:sldChg>
      <pc:sldChg chg="modSp add mod">
        <pc:chgData name="塩谷 晃弘 / Akihiro Shiotani" userId="50aef054-9327-40af-9729-b525352b79f1" providerId="ADAL" clId="{B4F13419-BA57-4FF0-B8F5-4BB6B74A047B}" dt="2022-08-05T00:23:44.637" v="5430" actId="1036"/>
        <pc:sldMkLst>
          <pc:docMk/>
          <pc:sldMk cId="2399569532" sldId="1278"/>
        </pc:sldMkLst>
        <pc:picChg chg="mod">
          <ac:chgData name="塩谷 晃弘 / Akihiro Shiotani" userId="50aef054-9327-40af-9729-b525352b79f1" providerId="ADAL" clId="{B4F13419-BA57-4FF0-B8F5-4BB6B74A047B}" dt="2022-08-05T00:23:44.637" v="5430" actId="1036"/>
          <ac:picMkLst>
            <pc:docMk/>
            <pc:sldMk cId="2399569532" sldId="1278"/>
            <ac:picMk id="7" creationId="{0A18D888-8D9D-B14F-8251-F7B19D1D411E}"/>
          </ac:picMkLst>
        </pc:picChg>
      </pc:sldChg>
      <pc:sldChg chg="modSp add mod">
        <pc:chgData name="塩谷 晃弘 / Akihiro Shiotani" userId="50aef054-9327-40af-9729-b525352b79f1" providerId="ADAL" clId="{B4F13419-BA57-4FF0-B8F5-4BB6B74A047B}" dt="2022-08-04T09:42:33.597" v="5357" actId="1035"/>
        <pc:sldMkLst>
          <pc:docMk/>
          <pc:sldMk cId="885588792" sldId="1279"/>
        </pc:sldMkLst>
        <pc:spChg chg="mod">
          <ac:chgData name="塩谷 晃弘 / Akihiro Shiotani" userId="50aef054-9327-40af-9729-b525352b79f1" providerId="ADAL" clId="{B4F13419-BA57-4FF0-B8F5-4BB6B74A047B}" dt="2022-08-04T09:42:33.597" v="5357" actId="1035"/>
          <ac:spMkLst>
            <pc:docMk/>
            <pc:sldMk cId="885588792" sldId="1279"/>
            <ac:spMk id="14" creationId="{079B199F-74F1-5713-C5ED-2A70D29F7BDB}"/>
          </ac:spMkLst>
        </pc:spChg>
        <pc:spChg chg="mod">
          <ac:chgData name="塩谷 晃弘 / Akihiro Shiotani" userId="50aef054-9327-40af-9729-b525352b79f1" providerId="ADAL" clId="{B4F13419-BA57-4FF0-B8F5-4BB6B74A047B}" dt="2022-08-04T09:42:27.868" v="5354" actId="1036"/>
          <ac:spMkLst>
            <pc:docMk/>
            <pc:sldMk cId="885588792" sldId="1279"/>
            <ac:spMk id="18" creationId="{0E12980B-A2D6-247A-259A-A27ED7910D6F}"/>
          </ac:spMkLst>
        </pc:spChg>
        <pc:spChg chg="mod">
          <ac:chgData name="塩谷 晃弘 / Akihiro Shiotani" userId="50aef054-9327-40af-9729-b525352b79f1" providerId="ADAL" clId="{B4F13419-BA57-4FF0-B8F5-4BB6B74A047B}" dt="2022-08-04T09:42:27.868" v="5354" actId="1036"/>
          <ac:spMkLst>
            <pc:docMk/>
            <pc:sldMk cId="885588792" sldId="1279"/>
            <ac:spMk id="20" creationId="{2A86F22C-C384-1559-263A-E990B8AA451E}"/>
          </ac:spMkLst>
        </pc:spChg>
        <pc:picChg chg="mod">
          <ac:chgData name="塩谷 晃弘 / Akihiro Shiotani" userId="50aef054-9327-40af-9729-b525352b79f1" providerId="ADAL" clId="{B4F13419-BA57-4FF0-B8F5-4BB6B74A047B}" dt="2022-08-04T09:42:27.868" v="5354" actId="1036"/>
          <ac:picMkLst>
            <pc:docMk/>
            <pc:sldMk cId="885588792" sldId="1279"/>
            <ac:picMk id="8" creationId="{2DEEDC92-3E87-C3C3-31C9-DDB48FEE420D}"/>
          </ac:picMkLst>
        </pc:picChg>
        <pc:picChg chg="mod">
          <ac:chgData name="塩谷 晃弘 / Akihiro Shiotani" userId="50aef054-9327-40af-9729-b525352b79f1" providerId="ADAL" clId="{B4F13419-BA57-4FF0-B8F5-4BB6B74A047B}" dt="2022-08-04T09:42:27.868" v="5354" actId="1036"/>
          <ac:picMkLst>
            <pc:docMk/>
            <pc:sldMk cId="885588792" sldId="1279"/>
            <ac:picMk id="16" creationId="{44E5A92C-38B5-B71B-0569-8973699945C1}"/>
          </ac:picMkLst>
        </pc:picChg>
      </pc:sldChg>
      <pc:sldChg chg="addSp delSp modSp add mod">
        <pc:chgData name="塩谷 晃弘 / Akihiro Shiotani" userId="50aef054-9327-40af-9729-b525352b79f1" providerId="ADAL" clId="{B4F13419-BA57-4FF0-B8F5-4BB6B74A047B}" dt="2022-08-05T00:23:03.482" v="5423"/>
        <pc:sldMkLst>
          <pc:docMk/>
          <pc:sldMk cId="2460850943" sldId="1280"/>
        </pc:sldMkLst>
        <pc:spChg chg="add mod">
          <ac:chgData name="塩谷 晃弘 / Akihiro Shiotani" userId="50aef054-9327-40af-9729-b525352b79f1" providerId="ADAL" clId="{B4F13419-BA57-4FF0-B8F5-4BB6B74A047B}" dt="2022-08-05T00:23:03.482" v="5423"/>
          <ac:spMkLst>
            <pc:docMk/>
            <pc:sldMk cId="2460850943" sldId="1280"/>
            <ac:spMk id="15" creationId="{20D224E4-BD27-BFC3-8985-53EC9D2843E5}"/>
          </ac:spMkLst>
        </pc:spChg>
        <pc:spChg chg="mod">
          <ac:chgData name="塩谷 晃弘 / Akihiro Shiotani" userId="50aef054-9327-40af-9729-b525352b79f1" providerId="ADAL" clId="{B4F13419-BA57-4FF0-B8F5-4BB6B74A047B}" dt="2022-08-04T09:17:32.074" v="3954" actId="20577"/>
          <ac:spMkLst>
            <pc:docMk/>
            <pc:sldMk cId="2460850943" sldId="1280"/>
            <ac:spMk id="38" creationId="{33E904E5-71F9-296D-56EC-2BD9CE4FFC75}"/>
          </ac:spMkLst>
        </pc:spChg>
        <pc:spChg chg="del">
          <ac:chgData name="塩谷 晃弘 / Akihiro Shiotani" userId="50aef054-9327-40af-9729-b525352b79f1" providerId="ADAL" clId="{B4F13419-BA57-4FF0-B8F5-4BB6B74A047B}" dt="2022-08-04T09:17:35.842" v="3955" actId="478"/>
          <ac:spMkLst>
            <pc:docMk/>
            <pc:sldMk cId="2460850943" sldId="1280"/>
            <ac:spMk id="45" creationId="{1F78DAA2-5163-9B89-38FE-877CCD6848BC}"/>
          </ac:spMkLst>
        </pc:spChg>
        <pc:grpChg chg="mod">
          <ac:chgData name="塩谷 晃弘 / Akihiro Shiotani" userId="50aef054-9327-40af-9729-b525352b79f1" providerId="ADAL" clId="{B4F13419-BA57-4FF0-B8F5-4BB6B74A047B}" dt="2022-08-04T09:17:44.527" v="3988" actId="1036"/>
          <ac:grpSpMkLst>
            <pc:docMk/>
            <pc:sldMk cId="2460850943" sldId="1280"/>
            <ac:grpSpMk id="40" creationId="{A4347873-0936-0B8F-1877-21B3B98FB62B}"/>
          </ac:grpSpMkLst>
        </pc:grpChg>
      </pc:sldChg>
      <pc:sldChg chg="addSp delSp modSp add mod">
        <pc:chgData name="塩谷 晃弘 / Akihiro Shiotani" userId="50aef054-9327-40af-9729-b525352b79f1" providerId="ADAL" clId="{B4F13419-BA57-4FF0-B8F5-4BB6B74A047B}" dt="2022-08-05T00:25:45.157" v="5458" actId="404"/>
        <pc:sldMkLst>
          <pc:docMk/>
          <pc:sldMk cId="1522113737" sldId="1281"/>
        </pc:sldMkLst>
        <pc:spChg chg="del mod">
          <ac:chgData name="塩谷 晃弘 / Akihiro Shiotani" userId="50aef054-9327-40af-9729-b525352b79f1" providerId="ADAL" clId="{B4F13419-BA57-4FF0-B8F5-4BB6B74A047B}" dt="2022-08-04T08:37:16.427" v="2083" actId="478"/>
          <ac:spMkLst>
            <pc:docMk/>
            <pc:sldMk cId="1522113737" sldId="1281"/>
            <ac:spMk id="13" creationId="{5DEB2ED1-2791-D712-07D4-0B985A9DE37D}"/>
          </ac:spMkLst>
        </pc:spChg>
        <pc:spChg chg="add mod">
          <ac:chgData name="塩谷 晃弘 / Akihiro Shiotani" userId="50aef054-9327-40af-9729-b525352b79f1" providerId="ADAL" clId="{B4F13419-BA57-4FF0-B8F5-4BB6B74A047B}" dt="2022-08-04T08:40:31.922" v="2195" actId="1035"/>
          <ac:spMkLst>
            <pc:docMk/>
            <pc:sldMk cId="1522113737" sldId="1281"/>
            <ac:spMk id="14" creationId="{73575230-F339-5B33-2168-7C381F0C5C10}"/>
          </ac:spMkLst>
        </pc:spChg>
        <pc:spChg chg="add mod">
          <ac:chgData name="塩谷 晃弘 / Akihiro Shiotani" userId="50aef054-9327-40af-9729-b525352b79f1" providerId="ADAL" clId="{B4F13419-BA57-4FF0-B8F5-4BB6B74A047B}" dt="2022-08-04T08:37:08.378" v="2081"/>
          <ac:spMkLst>
            <pc:docMk/>
            <pc:sldMk cId="1522113737" sldId="1281"/>
            <ac:spMk id="15" creationId="{B7029923-C082-1675-E626-07EE26C989D5}"/>
          </ac:spMkLst>
        </pc:spChg>
        <pc:spChg chg="add mod">
          <ac:chgData name="塩谷 晃弘 / Akihiro Shiotani" userId="50aef054-9327-40af-9729-b525352b79f1" providerId="ADAL" clId="{B4F13419-BA57-4FF0-B8F5-4BB6B74A047B}" dt="2022-08-04T08:37:29.560" v="2087" actId="14100"/>
          <ac:spMkLst>
            <pc:docMk/>
            <pc:sldMk cId="1522113737" sldId="1281"/>
            <ac:spMk id="17" creationId="{AAA2C957-A0FB-6CBC-168E-941EFBED3C07}"/>
          </ac:spMkLst>
        </pc:spChg>
        <pc:spChg chg="add del mod">
          <ac:chgData name="塩谷 晃弘 / Akihiro Shiotani" userId="50aef054-9327-40af-9729-b525352b79f1" providerId="ADAL" clId="{B4F13419-BA57-4FF0-B8F5-4BB6B74A047B}" dt="2022-08-04T08:39:09.537" v="2132" actId="478"/>
          <ac:spMkLst>
            <pc:docMk/>
            <pc:sldMk cId="1522113737" sldId="1281"/>
            <ac:spMk id="18" creationId="{613F6133-AA6B-FF10-3895-9C628AB1B4D9}"/>
          </ac:spMkLst>
        </pc:spChg>
        <pc:spChg chg="add mod">
          <ac:chgData name="塩谷 晃弘 / Akihiro Shiotani" userId="50aef054-9327-40af-9729-b525352b79f1" providerId="ADAL" clId="{B4F13419-BA57-4FF0-B8F5-4BB6B74A047B}" dt="2022-08-04T08:40:34.335" v="2196" actId="1035"/>
          <ac:spMkLst>
            <pc:docMk/>
            <pc:sldMk cId="1522113737" sldId="1281"/>
            <ac:spMk id="19" creationId="{31CD7DA3-44A7-EBC9-B8C8-823DE3D83F21}"/>
          </ac:spMkLst>
        </pc:spChg>
        <pc:spChg chg="add mod">
          <ac:chgData name="塩谷 晃弘 / Akihiro Shiotani" userId="50aef054-9327-40af-9729-b525352b79f1" providerId="ADAL" clId="{B4F13419-BA57-4FF0-B8F5-4BB6B74A047B}" dt="2022-08-04T08:44:52.714" v="2500" actId="1037"/>
          <ac:spMkLst>
            <pc:docMk/>
            <pc:sldMk cId="1522113737" sldId="1281"/>
            <ac:spMk id="20" creationId="{EC153678-CE4F-081E-CE44-174949744600}"/>
          </ac:spMkLst>
        </pc:spChg>
        <pc:spChg chg="del mod">
          <ac:chgData name="塩谷 晃弘 / Akihiro Shiotani" userId="50aef054-9327-40af-9729-b525352b79f1" providerId="ADAL" clId="{B4F13419-BA57-4FF0-B8F5-4BB6B74A047B}" dt="2022-08-04T08:37:10.442" v="2082" actId="478"/>
          <ac:spMkLst>
            <pc:docMk/>
            <pc:sldMk cId="1522113737" sldId="1281"/>
            <ac:spMk id="21" creationId="{D3CFC425-E94D-C523-B8B4-E7B4779CDB0F}"/>
          </ac:spMkLst>
        </pc:spChg>
        <pc:spChg chg="mod">
          <ac:chgData name="塩谷 晃弘 / Akihiro Shiotani" userId="50aef054-9327-40af-9729-b525352b79f1" providerId="ADAL" clId="{B4F13419-BA57-4FF0-B8F5-4BB6B74A047B}" dt="2022-08-05T00:25:45.157" v="5458" actId="404"/>
          <ac:spMkLst>
            <pc:docMk/>
            <pc:sldMk cId="1522113737" sldId="1281"/>
            <ac:spMk id="22" creationId="{4456DCE0-C83A-B6F0-76DC-D3D369E5D5F2}"/>
          </ac:spMkLst>
        </pc:spChg>
        <pc:spChg chg="mod">
          <ac:chgData name="塩谷 晃弘 / Akihiro Shiotani" userId="50aef054-9327-40af-9729-b525352b79f1" providerId="ADAL" clId="{B4F13419-BA57-4FF0-B8F5-4BB6B74A047B}" dt="2022-08-04T08:42:47.330" v="2249" actId="1076"/>
          <ac:spMkLst>
            <pc:docMk/>
            <pc:sldMk cId="1522113737" sldId="1281"/>
            <ac:spMk id="24" creationId="{CD71DAC8-2D26-678D-A382-0A2015748330}"/>
          </ac:spMkLst>
        </pc:spChg>
        <pc:spChg chg="mod">
          <ac:chgData name="塩谷 晃弘 / Akihiro Shiotani" userId="50aef054-9327-40af-9729-b525352b79f1" providerId="ADAL" clId="{B4F13419-BA57-4FF0-B8F5-4BB6B74A047B}" dt="2022-08-04T09:23:18.307" v="4511" actId="20577"/>
          <ac:spMkLst>
            <pc:docMk/>
            <pc:sldMk cId="1522113737" sldId="1281"/>
            <ac:spMk id="40" creationId="{9DFDF6C0-7B0A-E0E9-3E78-3CC2E23DDD94}"/>
          </ac:spMkLst>
        </pc:spChg>
      </pc:sldChg>
      <pc:sldChg chg="addSp delSp modSp add mod">
        <pc:chgData name="塩谷 晃弘 / Akihiro Shiotani" userId="50aef054-9327-40af-9729-b525352b79f1" providerId="ADAL" clId="{B4F13419-BA57-4FF0-B8F5-4BB6B74A047B}" dt="2022-08-04T09:23:32.011" v="4539" actId="20577"/>
        <pc:sldMkLst>
          <pc:docMk/>
          <pc:sldMk cId="4169814194" sldId="1282"/>
        </pc:sldMkLst>
        <pc:spChg chg="del">
          <ac:chgData name="塩谷 晃弘 / Akihiro Shiotani" userId="50aef054-9327-40af-9729-b525352b79f1" providerId="ADAL" clId="{B4F13419-BA57-4FF0-B8F5-4BB6B74A047B}" dt="2022-08-04T05:16:39.896" v="1244" actId="478"/>
          <ac:spMkLst>
            <pc:docMk/>
            <pc:sldMk cId="4169814194" sldId="1282"/>
            <ac:spMk id="13" creationId="{5DEB2ED1-2791-D712-07D4-0B985A9DE37D}"/>
          </ac:spMkLst>
        </pc:spChg>
        <pc:spChg chg="del mod">
          <ac:chgData name="塩谷 晃弘 / Akihiro Shiotani" userId="50aef054-9327-40af-9729-b525352b79f1" providerId="ADAL" clId="{B4F13419-BA57-4FF0-B8F5-4BB6B74A047B}" dt="2022-08-04T08:45:06.158" v="2501" actId="478"/>
          <ac:spMkLst>
            <pc:docMk/>
            <pc:sldMk cId="4169814194" sldId="1282"/>
            <ac:spMk id="14" creationId="{73575230-F339-5B33-2168-7C381F0C5C10}"/>
          </ac:spMkLst>
        </pc:spChg>
        <pc:spChg chg="add mod">
          <ac:chgData name="塩谷 晃弘 / Akihiro Shiotani" userId="50aef054-9327-40af-9729-b525352b79f1" providerId="ADAL" clId="{B4F13419-BA57-4FF0-B8F5-4BB6B74A047B}" dt="2022-08-04T08:46:58.026" v="2520" actId="1037"/>
          <ac:spMkLst>
            <pc:docMk/>
            <pc:sldMk cId="4169814194" sldId="1282"/>
            <ac:spMk id="15" creationId="{1CA482EC-52BC-0771-6D40-8FC6AEDE8860}"/>
          </ac:spMkLst>
        </pc:spChg>
        <pc:spChg chg="add mod">
          <ac:chgData name="塩谷 晃弘 / Akihiro Shiotani" userId="50aef054-9327-40af-9729-b525352b79f1" providerId="ADAL" clId="{B4F13419-BA57-4FF0-B8F5-4BB6B74A047B}" dt="2022-08-04T08:45:24.986" v="2508" actId="1035"/>
          <ac:spMkLst>
            <pc:docMk/>
            <pc:sldMk cId="4169814194" sldId="1282"/>
            <ac:spMk id="17" creationId="{932D5DC1-6119-BE29-4F9D-02E54CB2F5DC}"/>
          </ac:spMkLst>
        </pc:spChg>
        <pc:spChg chg="add mod">
          <ac:chgData name="塩谷 晃弘 / Akihiro Shiotani" userId="50aef054-9327-40af-9729-b525352b79f1" providerId="ADAL" clId="{B4F13419-BA57-4FF0-B8F5-4BB6B74A047B}" dt="2022-08-04T08:52:37.779" v="2916" actId="1036"/>
          <ac:spMkLst>
            <pc:docMk/>
            <pc:sldMk cId="4169814194" sldId="1282"/>
            <ac:spMk id="18" creationId="{DD0A44E9-F5C5-F29E-7C40-CBE87B1F1FDD}"/>
          </ac:spMkLst>
        </pc:spChg>
        <pc:spChg chg="add del mod ord">
          <ac:chgData name="塩谷 晃弘 / Akihiro Shiotani" userId="50aef054-9327-40af-9729-b525352b79f1" providerId="ADAL" clId="{B4F13419-BA57-4FF0-B8F5-4BB6B74A047B}" dt="2022-08-04T08:49:12.246" v="2699" actId="478"/>
          <ac:spMkLst>
            <pc:docMk/>
            <pc:sldMk cId="4169814194" sldId="1282"/>
            <ac:spMk id="19" creationId="{6B686822-D66F-754B-277F-EECEF04B9803}"/>
          </ac:spMkLst>
        </pc:spChg>
        <pc:spChg chg="add mod">
          <ac:chgData name="塩谷 晃弘 / Akihiro Shiotani" userId="50aef054-9327-40af-9729-b525352b79f1" providerId="ADAL" clId="{B4F13419-BA57-4FF0-B8F5-4BB6B74A047B}" dt="2022-08-04T08:52:37.779" v="2916" actId="1036"/>
          <ac:spMkLst>
            <pc:docMk/>
            <pc:sldMk cId="4169814194" sldId="1282"/>
            <ac:spMk id="20" creationId="{851824CC-1783-99CA-F210-5D22956924F8}"/>
          </ac:spMkLst>
        </pc:spChg>
        <pc:spChg chg="del">
          <ac:chgData name="塩谷 晃弘 / Akihiro Shiotani" userId="50aef054-9327-40af-9729-b525352b79f1" providerId="ADAL" clId="{B4F13419-BA57-4FF0-B8F5-4BB6B74A047B}" dt="2022-08-04T08:45:27.271" v="2509" actId="478"/>
          <ac:spMkLst>
            <pc:docMk/>
            <pc:sldMk cId="4169814194" sldId="1282"/>
            <ac:spMk id="21" creationId="{D3CFC425-E94D-C523-B8B4-E7B4779CDB0F}"/>
          </ac:spMkLst>
        </pc:spChg>
        <pc:spChg chg="del">
          <ac:chgData name="塩谷 晃弘 / Akihiro Shiotani" userId="50aef054-9327-40af-9729-b525352b79f1" providerId="ADAL" clId="{B4F13419-BA57-4FF0-B8F5-4BB6B74A047B}" dt="2022-08-04T08:45:39.163" v="2510" actId="478"/>
          <ac:spMkLst>
            <pc:docMk/>
            <pc:sldMk cId="4169814194" sldId="1282"/>
            <ac:spMk id="22" creationId="{4456DCE0-C83A-B6F0-76DC-D3D369E5D5F2}"/>
          </ac:spMkLst>
        </pc:spChg>
        <pc:spChg chg="del">
          <ac:chgData name="塩谷 晃弘 / Akihiro Shiotani" userId="50aef054-9327-40af-9729-b525352b79f1" providerId="ADAL" clId="{B4F13419-BA57-4FF0-B8F5-4BB6B74A047B}" dt="2022-08-04T08:45:39.163" v="2510" actId="478"/>
          <ac:spMkLst>
            <pc:docMk/>
            <pc:sldMk cId="4169814194" sldId="1282"/>
            <ac:spMk id="24" creationId="{CD71DAC8-2D26-678D-A382-0A2015748330}"/>
          </ac:spMkLst>
        </pc:spChg>
        <pc:spChg chg="mod">
          <ac:chgData name="塩谷 晃弘 / Akihiro Shiotani" userId="50aef054-9327-40af-9729-b525352b79f1" providerId="ADAL" clId="{B4F13419-BA57-4FF0-B8F5-4BB6B74A047B}" dt="2022-08-04T09:23:32.011" v="4539" actId="20577"/>
          <ac:spMkLst>
            <pc:docMk/>
            <pc:sldMk cId="4169814194" sldId="1282"/>
            <ac:spMk id="40" creationId="{9DFDF6C0-7B0A-E0E9-3E78-3CC2E23DDD94}"/>
          </ac:spMkLst>
        </pc:spChg>
      </pc:sldChg>
      <pc:sldChg chg="addSp delSp modSp add mod">
        <pc:chgData name="塩谷 晃弘 / Akihiro Shiotani" userId="50aef054-9327-40af-9729-b525352b79f1" providerId="ADAL" clId="{B4F13419-BA57-4FF0-B8F5-4BB6B74A047B}" dt="2022-08-04T09:24:40.317" v="4740" actId="20577"/>
        <pc:sldMkLst>
          <pc:docMk/>
          <pc:sldMk cId="3621961918" sldId="1283"/>
        </pc:sldMkLst>
        <pc:spChg chg="del">
          <ac:chgData name="塩谷 晃弘 / Akihiro Shiotani" userId="50aef054-9327-40af-9729-b525352b79f1" providerId="ADAL" clId="{B4F13419-BA57-4FF0-B8F5-4BB6B74A047B}" dt="2022-08-04T08:54:00.438" v="2918" actId="478"/>
          <ac:spMkLst>
            <pc:docMk/>
            <pc:sldMk cId="3621961918" sldId="1283"/>
            <ac:spMk id="15" creationId="{1CA482EC-52BC-0771-6D40-8FC6AEDE8860}"/>
          </ac:spMkLst>
        </pc:spChg>
        <pc:spChg chg="del">
          <ac:chgData name="塩谷 晃弘 / Akihiro Shiotani" userId="50aef054-9327-40af-9729-b525352b79f1" providerId="ADAL" clId="{B4F13419-BA57-4FF0-B8F5-4BB6B74A047B}" dt="2022-08-04T08:54:00.438" v="2918" actId="478"/>
          <ac:spMkLst>
            <pc:docMk/>
            <pc:sldMk cId="3621961918" sldId="1283"/>
            <ac:spMk id="17" creationId="{932D5DC1-6119-BE29-4F9D-02E54CB2F5DC}"/>
          </ac:spMkLst>
        </pc:spChg>
        <pc:spChg chg="del">
          <ac:chgData name="塩谷 晃弘 / Akihiro Shiotani" userId="50aef054-9327-40af-9729-b525352b79f1" providerId="ADAL" clId="{B4F13419-BA57-4FF0-B8F5-4BB6B74A047B}" dt="2022-08-04T08:54:00.438" v="2918" actId="478"/>
          <ac:spMkLst>
            <pc:docMk/>
            <pc:sldMk cId="3621961918" sldId="1283"/>
            <ac:spMk id="18" creationId="{DD0A44E9-F5C5-F29E-7C40-CBE87B1F1FDD}"/>
          </ac:spMkLst>
        </pc:spChg>
        <pc:spChg chg="add del">
          <ac:chgData name="塩谷 晃弘 / Akihiro Shiotani" userId="50aef054-9327-40af-9729-b525352b79f1" providerId="ADAL" clId="{B4F13419-BA57-4FF0-B8F5-4BB6B74A047B}" dt="2022-08-04T08:54:03.504" v="2922" actId="22"/>
          <ac:spMkLst>
            <pc:docMk/>
            <pc:sldMk cId="3621961918" sldId="1283"/>
            <ac:spMk id="19" creationId="{5AC87327-A897-8120-7483-6E9DDFC0BC02}"/>
          </ac:spMkLst>
        </pc:spChg>
        <pc:spChg chg="del">
          <ac:chgData name="塩谷 晃弘 / Akihiro Shiotani" userId="50aef054-9327-40af-9729-b525352b79f1" providerId="ADAL" clId="{B4F13419-BA57-4FF0-B8F5-4BB6B74A047B}" dt="2022-08-04T08:54:00.438" v="2918" actId="478"/>
          <ac:spMkLst>
            <pc:docMk/>
            <pc:sldMk cId="3621961918" sldId="1283"/>
            <ac:spMk id="20" creationId="{851824CC-1783-99CA-F210-5D22956924F8}"/>
          </ac:spMkLst>
        </pc:spChg>
        <pc:spChg chg="add mod">
          <ac:chgData name="塩谷 晃弘 / Akihiro Shiotani" userId="50aef054-9327-40af-9729-b525352b79f1" providerId="ADAL" clId="{B4F13419-BA57-4FF0-B8F5-4BB6B74A047B}" dt="2022-08-04T09:00:56.090" v="3162" actId="1035"/>
          <ac:spMkLst>
            <pc:docMk/>
            <pc:sldMk cId="3621961918" sldId="1283"/>
            <ac:spMk id="21" creationId="{D530ED64-0FB7-B933-B86A-28C7B0EE4963}"/>
          </ac:spMkLst>
        </pc:spChg>
        <pc:spChg chg="add del">
          <ac:chgData name="塩谷 晃弘 / Akihiro Shiotani" userId="50aef054-9327-40af-9729-b525352b79f1" providerId="ADAL" clId="{B4F13419-BA57-4FF0-B8F5-4BB6B74A047B}" dt="2022-08-04T08:55:55.856" v="2944" actId="22"/>
          <ac:spMkLst>
            <pc:docMk/>
            <pc:sldMk cId="3621961918" sldId="1283"/>
            <ac:spMk id="22" creationId="{647C9DB4-0C26-F7F9-704B-369D692AAC40}"/>
          </ac:spMkLst>
        </pc:spChg>
        <pc:spChg chg="add mod">
          <ac:chgData name="塩谷 晃弘 / Akihiro Shiotani" userId="50aef054-9327-40af-9729-b525352b79f1" providerId="ADAL" clId="{B4F13419-BA57-4FF0-B8F5-4BB6B74A047B}" dt="2022-08-04T09:00:36.049" v="3154" actId="1035"/>
          <ac:spMkLst>
            <pc:docMk/>
            <pc:sldMk cId="3621961918" sldId="1283"/>
            <ac:spMk id="23" creationId="{7D610FEA-3C4F-0FBC-B41C-1FE1CFA62B8C}"/>
          </ac:spMkLst>
        </pc:spChg>
        <pc:spChg chg="add del mod">
          <ac:chgData name="塩谷 晃弘 / Akihiro Shiotani" userId="50aef054-9327-40af-9729-b525352b79f1" providerId="ADAL" clId="{B4F13419-BA57-4FF0-B8F5-4BB6B74A047B}" dt="2022-08-04T08:59:24.130" v="3127" actId="478"/>
          <ac:spMkLst>
            <pc:docMk/>
            <pc:sldMk cId="3621961918" sldId="1283"/>
            <ac:spMk id="24" creationId="{29D44E12-2888-8EFB-6CB9-54CB67C276A2}"/>
          </ac:spMkLst>
        </pc:spChg>
        <pc:spChg chg="add mod">
          <ac:chgData name="塩谷 晃弘 / Akihiro Shiotani" userId="50aef054-9327-40af-9729-b525352b79f1" providerId="ADAL" clId="{B4F13419-BA57-4FF0-B8F5-4BB6B74A047B}" dt="2022-08-04T09:01:00.057" v="3166" actId="1035"/>
          <ac:spMkLst>
            <pc:docMk/>
            <pc:sldMk cId="3621961918" sldId="1283"/>
            <ac:spMk id="25" creationId="{3050DF1E-A4DA-7A5D-98DA-C5809627F942}"/>
          </ac:spMkLst>
        </pc:spChg>
        <pc:spChg chg="add mod">
          <ac:chgData name="塩谷 晃弘 / Akihiro Shiotani" userId="50aef054-9327-40af-9729-b525352b79f1" providerId="ADAL" clId="{B4F13419-BA57-4FF0-B8F5-4BB6B74A047B}" dt="2022-08-04T09:01:01.323" v="3167" actId="1035"/>
          <ac:spMkLst>
            <pc:docMk/>
            <pc:sldMk cId="3621961918" sldId="1283"/>
            <ac:spMk id="26" creationId="{F819D580-93C4-E09D-4E02-FC33C4BDD025}"/>
          </ac:spMkLst>
        </pc:spChg>
        <pc:spChg chg="add mod">
          <ac:chgData name="塩谷 晃弘 / Akihiro Shiotani" userId="50aef054-9327-40af-9729-b525352b79f1" providerId="ADAL" clId="{B4F13419-BA57-4FF0-B8F5-4BB6B74A047B}" dt="2022-08-04T09:03:18.110" v="3207" actId="1076"/>
          <ac:spMkLst>
            <pc:docMk/>
            <pc:sldMk cId="3621961918" sldId="1283"/>
            <ac:spMk id="30" creationId="{C33A097D-D74B-909B-3B03-328FE55C3378}"/>
          </ac:spMkLst>
        </pc:spChg>
        <pc:spChg chg="add mod">
          <ac:chgData name="塩谷 晃弘 / Akihiro Shiotani" userId="50aef054-9327-40af-9729-b525352b79f1" providerId="ADAL" clId="{B4F13419-BA57-4FF0-B8F5-4BB6B74A047B}" dt="2022-08-04T09:03:13.432" v="3206" actId="113"/>
          <ac:spMkLst>
            <pc:docMk/>
            <pc:sldMk cId="3621961918" sldId="1283"/>
            <ac:spMk id="33" creationId="{1DAA615E-A01F-899D-628B-04B4ECE5BBD6}"/>
          </ac:spMkLst>
        </pc:spChg>
        <pc:spChg chg="add del mod">
          <ac:chgData name="塩谷 晃弘 / Akihiro Shiotani" userId="50aef054-9327-40af-9729-b525352b79f1" providerId="ADAL" clId="{B4F13419-BA57-4FF0-B8F5-4BB6B74A047B}" dt="2022-08-04T09:04:55.930" v="3296" actId="478"/>
          <ac:spMkLst>
            <pc:docMk/>
            <pc:sldMk cId="3621961918" sldId="1283"/>
            <ac:spMk id="34" creationId="{333127CB-144C-C763-DDF1-5A6BE51874BF}"/>
          </ac:spMkLst>
        </pc:spChg>
        <pc:spChg chg="add del mod">
          <ac:chgData name="塩谷 晃弘 / Akihiro Shiotani" userId="50aef054-9327-40af-9729-b525352b79f1" providerId="ADAL" clId="{B4F13419-BA57-4FF0-B8F5-4BB6B74A047B}" dt="2022-08-04T09:04:55.930" v="3296" actId="478"/>
          <ac:spMkLst>
            <pc:docMk/>
            <pc:sldMk cId="3621961918" sldId="1283"/>
            <ac:spMk id="35" creationId="{A1C69B68-6B94-7B88-70E7-82819426E459}"/>
          </ac:spMkLst>
        </pc:spChg>
        <pc:spChg chg="add del mod">
          <ac:chgData name="塩谷 晃弘 / Akihiro Shiotani" userId="50aef054-9327-40af-9729-b525352b79f1" providerId="ADAL" clId="{B4F13419-BA57-4FF0-B8F5-4BB6B74A047B}" dt="2022-08-04T09:04:55.930" v="3296" actId="478"/>
          <ac:spMkLst>
            <pc:docMk/>
            <pc:sldMk cId="3621961918" sldId="1283"/>
            <ac:spMk id="36" creationId="{1FB325E6-686E-506B-318F-D67D93939127}"/>
          </ac:spMkLst>
        </pc:spChg>
        <pc:spChg chg="mod">
          <ac:chgData name="塩谷 晃弘 / Akihiro Shiotani" userId="50aef054-9327-40af-9729-b525352b79f1" providerId="ADAL" clId="{B4F13419-BA57-4FF0-B8F5-4BB6B74A047B}" dt="2022-08-04T09:24:40.317" v="4740" actId="20577"/>
          <ac:spMkLst>
            <pc:docMk/>
            <pc:sldMk cId="3621961918" sldId="1283"/>
            <ac:spMk id="40" creationId="{9DFDF6C0-7B0A-E0E9-3E78-3CC2E23DDD94}"/>
          </ac:spMkLst>
        </pc:spChg>
        <pc:picChg chg="add mod">
          <ac:chgData name="塩谷 晃弘 / Akihiro Shiotani" userId="50aef054-9327-40af-9729-b525352b79f1" providerId="ADAL" clId="{B4F13419-BA57-4FF0-B8F5-4BB6B74A047B}" dt="2022-08-04T09:00:12.815" v="3140" actId="1076"/>
          <ac:picMkLst>
            <pc:docMk/>
            <pc:sldMk cId="3621961918" sldId="1283"/>
            <ac:picMk id="7" creationId="{1C27C6D3-E84F-5BF0-69D1-208A919A8D19}"/>
          </ac:picMkLst>
        </pc:picChg>
        <pc:picChg chg="add del mod">
          <ac:chgData name="塩谷 晃弘 / Akihiro Shiotani" userId="50aef054-9327-40af-9729-b525352b79f1" providerId="ADAL" clId="{B4F13419-BA57-4FF0-B8F5-4BB6B74A047B}" dt="2022-08-04T09:04:55.930" v="3296" actId="478"/>
          <ac:picMkLst>
            <pc:docMk/>
            <pc:sldMk cId="3621961918" sldId="1283"/>
            <ac:picMk id="9" creationId="{50DAF5D9-F2F1-B9CD-C621-92AEEC8609AF}"/>
          </ac:picMkLst>
        </pc:picChg>
      </pc:sldChg>
      <pc:sldChg chg="addSp delSp modSp add mod">
        <pc:chgData name="塩谷 晃弘 / Akihiro Shiotani" userId="50aef054-9327-40af-9729-b525352b79f1" providerId="ADAL" clId="{B4F13419-BA57-4FF0-B8F5-4BB6B74A047B}" dt="2022-08-04T09:24:46.854" v="4741"/>
        <pc:sldMkLst>
          <pc:docMk/>
          <pc:sldMk cId="3506509768" sldId="1284"/>
        </pc:sldMkLst>
        <pc:spChg chg="del">
          <ac:chgData name="塩谷 晃弘 / Akihiro Shiotani" userId="50aef054-9327-40af-9729-b525352b79f1" providerId="ADAL" clId="{B4F13419-BA57-4FF0-B8F5-4BB6B74A047B}" dt="2022-08-04T09:05:09.579" v="3302" actId="478"/>
          <ac:spMkLst>
            <pc:docMk/>
            <pc:sldMk cId="3506509768" sldId="1284"/>
            <ac:spMk id="21" creationId="{D530ED64-0FB7-B933-B86A-28C7B0EE4963}"/>
          </ac:spMkLst>
        </pc:spChg>
        <pc:spChg chg="add del mod">
          <ac:chgData name="塩谷 晃弘 / Akihiro Shiotani" userId="50aef054-9327-40af-9729-b525352b79f1" providerId="ADAL" clId="{B4F13419-BA57-4FF0-B8F5-4BB6B74A047B}" dt="2022-08-04T09:05:00.900" v="3298"/>
          <ac:spMkLst>
            <pc:docMk/>
            <pc:sldMk cId="3506509768" sldId="1284"/>
            <ac:spMk id="22" creationId="{7031B99C-ADC4-8C5D-56D4-C6D5AD3736B3}"/>
          </ac:spMkLst>
        </pc:spChg>
        <pc:spChg chg="del">
          <ac:chgData name="塩谷 晃弘 / Akihiro Shiotani" userId="50aef054-9327-40af-9729-b525352b79f1" providerId="ADAL" clId="{B4F13419-BA57-4FF0-B8F5-4BB6B74A047B}" dt="2022-08-04T09:05:09.579" v="3302" actId="478"/>
          <ac:spMkLst>
            <pc:docMk/>
            <pc:sldMk cId="3506509768" sldId="1284"/>
            <ac:spMk id="23" creationId="{7D610FEA-3C4F-0FBC-B41C-1FE1CFA62B8C}"/>
          </ac:spMkLst>
        </pc:spChg>
        <pc:spChg chg="add del mod">
          <ac:chgData name="塩谷 晃弘 / Akihiro Shiotani" userId="50aef054-9327-40af-9729-b525352b79f1" providerId="ADAL" clId="{B4F13419-BA57-4FF0-B8F5-4BB6B74A047B}" dt="2022-08-04T09:05:00.900" v="3298"/>
          <ac:spMkLst>
            <pc:docMk/>
            <pc:sldMk cId="3506509768" sldId="1284"/>
            <ac:spMk id="24" creationId="{140336DF-CCA2-2899-8AAF-C70581BDCF24}"/>
          </ac:spMkLst>
        </pc:spChg>
        <pc:spChg chg="del">
          <ac:chgData name="塩谷 晃弘 / Akihiro Shiotani" userId="50aef054-9327-40af-9729-b525352b79f1" providerId="ADAL" clId="{B4F13419-BA57-4FF0-B8F5-4BB6B74A047B}" dt="2022-08-04T09:05:09.579" v="3302" actId="478"/>
          <ac:spMkLst>
            <pc:docMk/>
            <pc:sldMk cId="3506509768" sldId="1284"/>
            <ac:spMk id="25" creationId="{3050DF1E-A4DA-7A5D-98DA-C5809627F942}"/>
          </ac:spMkLst>
        </pc:spChg>
        <pc:spChg chg="del">
          <ac:chgData name="塩谷 晃弘 / Akihiro Shiotani" userId="50aef054-9327-40af-9729-b525352b79f1" providerId="ADAL" clId="{B4F13419-BA57-4FF0-B8F5-4BB6B74A047B}" dt="2022-08-04T09:05:09.579" v="3302" actId="478"/>
          <ac:spMkLst>
            <pc:docMk/>
            <pc:sldMk cId="3506509768" sldId="1284"/>
            <ac:spMk id="26" creationId="{F819D580-93C4-E09D-4E02-FC33C4BDD025}"/>
          </ac:spMkLst>
        </pc:spChg>
        <pc:spChg chg="add del mod">
          <ac:chgData name="塩谷 晃弘 / Akihiro Shiotani" userId="50aef054-9327-40af-9729-b525352b79f1" providerId="ADAL" clId="{B4F13419-BA57-4FF0-B8F5-4BB6B74A047B}" dt="2022-08-04T09:05:00.900" v="3298"/>
          <ac:spMkLst>
            <pc:docMk/>
            <pc:sldMk cId="3506509768" sldId="1284"/>
            <ac:spMk id="27" creationId="{FFEF1990-8A8E-1134-4BAA-3BABFAEEEFD3}"/>
          </ac:spMkLst>
        </pc:spChg>
        <pc:spChg chg="add mod">
          <ac:chgData name="塩谷 晃弘 / Akihiro Shiotani" userId="50aef054-9327-40af-9729-b525352b79f1" providerId="ADAL" clId="{B4F13419-BA57-4FF0-B8F5-4BB6B74A047B}" dt="2022-08-04T09:05:04.713" v="3301"/>
          <ac:spMkLst>
            <pc:docMk/>
            <pc:sldMk cId="3506509768" sldId="1284"/>
            <ac:spMk id="29" creationId="{427918F2-3FBF-C6BE-0BF1-34BBB5A10909}"/>
          </ac:spMkLst>
        </pc:spChg>
        <pc:spChg chg="del">
          <ac:chgData name="塩谷 晃弘 / Akihiro Shiotani" userId="50aef054-9327-40af-9729-b525352b79f1" providerId="ADAL" clId="{B4F13419-BA57-4FF0-B8F5-4BB6B74A047B}" dt="2022-08-04T09:05:04.265" v="3300" actId="478"/>
          <ac:spMkLst>
            <pc:docMk/>
            <pc:sldMk cId="3506509768" sldId="1284"/>
            <ac:spMk id="34" creationId="{333127CB-144C-C763-DDF1-5A6BE51874BF}"/>
          </ac:spMkLst>
        </pc:spChg>
        <pc:spChg chg="del">
          <ac:chgData name="塩谷 晃弘 / Akihiro Shiotani" userId="50aef054-9327-40af-9729-b525352b79f1" providerId="ADAL" clId="{B4F13419-BA57-4FF0-B8F5-4BB6B74A047B}" dt="2022-08-04T09:05:04.265" v="3300" actId="478"/>
          <ac:spMkLst>
            <pc:docMk/>
            <pc:sldMk cId="3506509768" sldId="1284"/>
            <ac:spMk id="35" creationId="{A1C69B68-6B94-7B88-70E7-82819426E459}"/>
          </ac:spMkLst>
        </pc:spChg>
        <pc:spChg chg="add mod">
          <ac:chgData name="塩谷 晃弘 / Akihiro Shiotani" userId="50aef054-9327-40af-9729-b525352b79f1" providerId="ADAL" clId="{B4F13419-BA57-4FF0-B8F5-4BB6B74A047B}" dt="2022-08-04T09:05:04.713" v="3301"/>
          <ac:spMkLst>
            <pc:docMk/>
            <pc:sldMk cId="3506509768" sldId="1284"/>
            <ac:spMk id="36" creationId="{0C6C9B36-DD41-EE4E-08DE-FE53C0C727DD}"/>
          </ac:spMkLst>
        </pc:spChg>
        <pc:spChg chg="mod">
          <ac:chgData name="塩谷 晃弘 / Akihiro Shiotani" userId="50aef054-9327-40af-9729-b525352b79f1" providerId="ADAL" clId="{B4F13419-BA57-4FF0-B8F5-4BB6B74A047B}" dt="2022-08-04T09:24:46.854" v="4741"/>
          <ac:spMkLst>
            <pc:docMk/>
            <pc:sldMk cId="3506509768" sldId="1284"/>
            <ac:spMk id="40" creationId="{9DFDF6C0-7B0A-E0E9-3E78-3CC2E23DDD94}"/>
          </ac:spMkLst>
        </pc:spChg>
        <pc:spChg chg="add mod">
          <ac:chgData name="塩谷 晃弘 / Akihiro Shiotani" userId="50aef054-9327-40af-9729-b525352b79f1" providerId="ADAL" clId="{B4F13419-BA57-4FF0-B8F5-4BB6B74A047B}" dt="2022-08-04T09:15:35.342" v="3728" actId="20577"/>
          <ac:spMkLst>
            <pc:docMk/>
            <pc:sldMk cId="3506509768" sldId="1284"/>
            <ac:spMk id="42" creationId="{B6B4A7D9-054B-5A01-D63C-049B070F2751}"/>
          </ac:spMkLst>
        </pc:spChg>
        <pc:spChg chg="add mod">
          <ac:chgData name="塩谷 晃弘 / Akihiro Shiotani" userId="50aef054-9327-40af-9729-b525352b79f1" providerId="ADAL" clId="{B4F13419-BA57-4FF0-B8F5-4BB6B74A047B}" dt="2022-08-04T09:05:37.183" v="3348" actId="1076"/>
          <ac:spMkLst>
            <pc:docMk/>
            <pc:sldMk cId="3506509768" sldId="1284"/>
            <ac:spMk id="43" creationId="{AEFB1116-E951-491D-1C7B-00F627F7516F}"/>
          </ac:spMkLst>
        </pc:spChg>
        <pc:spChg chg="add mod">
          <ac:chgData name="塩谷 晃弘 / Akihiro Shiotani" userId="50aef054-9327-40af-9729-b525352b79f1" providerId="ADAL" clId="{B4F13419-BA57-4FF0-B8F5-4BB6B74A047B}" dt="2022-08-04T09:15:08.644" v="3718" actId="20577"/>
          <ac:spMkLst>
            <pc:docMk/>
            <pc:sldMk cId="3506509768" sldId="1284"/>
            <ac:spMk id="44" creationId="{E39BDA6E-FB97-96DB-E1A4-DBFF5A8904BD}"/>
          </ac:spMkLst>
        </pc:spChg>
        <pc:spChg chg="add mod">
          <ac:chgData name="塩谷 晃弘 / Akihiro Shiotani" userId="50aef054-9327-40af-9729-b525352b79f1" providerId="ADAL" clId="{B4F13419-BA57-4FF0-B8F5-4BB6B74A047B}" dt="2022-08-04T09:14:52.778" v="3646"/>
          <ac:spMkLst>
            <pc:docMk/>
            <pc:sldMk cId="3506509768" sldId="1284"/>
            <ac:spMk id="45" creationId="{9303D2D7-D4DB-5A6A-65F5-84EA8B9C404A}"/>
          </ac:spMkLst>
        </pc:spChg>
        <pc:spChg chg="add mod">
          <ac:chgData name="塩谷 晃弘 / Akihiro Shiotani" userId="50aef054-9327-40af-9729-b525352b79f1" providerId="ADAL" clId="{B4F13419-BA57-4FF0-B8F5-4BB6B74A047B}" dt="2022-08-04T09:14:52.197" v="3645"/>
          <ac:spMkLst>
            <pc:docMk/>
            <pc:sldMk cId="3506509768" sldId="1284"/>
            <ac:spMk id="46" creationId="{158D08A6-A88F-C742-7D18-688BD261F769}"/>
          </ac:spMkLst>
        </pc:spChg>
        <pc:picChg chg="del">
          <ac:chgData name="塩谷 晃弘 / Akihiro Shiotani" userId="50aef054-9327-40af-9729-b525352b79f1" providerId="ADAL" clId="{B4F13419-BA57-4FF0-B8F5-4BB6B74A047B}" dt="2022-08-04T09:05:02.222" v="3299" actId="478"/>
          <ac:picMkLst>
            <pc:docMk/>
            <pc:sldMk cId="3506509768" sldId="1284"/>
            <ac:picMk id="9" creationId="{50DAF5D9-F2F1-B9CD-C621-92AEEC8609AF}"/>
          </ac:picMkLst>
        </pc:picChg>
        <pc:picChg chg="add del mod">
          <ac:chgData name="塩谷 晃弘 / Akihiro Shiotani" userId="50aef054-9327-40af-9729-b525352b79f1" providerId="ADAL" clId="{B4F13419-BA57-4FF0-B8F5-4BB6B74A047B}" dt="2022-08-04T09:05:00.900" v="3298"/>
          <ac:picMkLst>
            <pc:docMk/>
            <pc:sldMk cId="3506509768" sldId="1284"/>
            <ac:picMk id="20" creationId="{4013D63E-21BA-6BA9-3AEF-C076BAB6BE04}"/>
          </ac:picMkLst>
        </pc:picChg>
        <pc:picChg chg="add mod ord">
          <ac:chgData name="塩谷 晃弘 / Akihiro Shiotani" userId="50aef054-9327-40af-9729-b525352b79f1" providerId="ADAL" clId="{B4F13419-BA57-4FF0-B8F5-4BB6B74A047B}" dt="2022-08-04T09:14:45.871" v="3642" actId="1076"/>
          <ac:picMkLst>
            <pc:docMk/>
            <pc:sldMk cId="3506509768" sldId="1284"/>
            <ac:picMk id="28" creationId="{0A6A3FC7-E7B2-3CCE-CF38-7E955A725389}"/>
          </ac:picMkLst>
        </pc:picChg>
      </pc:sldChg>
      <pc:sldChg chg="addSp delSp modSp add mod">
        <pc:chgData name="塩谷 晃弘 / Akihiro Shiotani" userId="50aef054-9327-40af-9729-b525352b79f1" providerId="ADAL" clId="{B4F13419-BA57-4FF0-B8F5-4BB6B74A047B}" dt="2022-08-04T09:23:51.429" v="4604" actId="20577"/>
        <pc:sldMkLst>
          <pc:docMk/>
          <pc:sldMk cId="2456079637" sldId="1285"/>
        </pc:sldMkLst>
        <pc:spChg chg="del">
          <ac:chgData name="塩谷 晃弘 / Akihiro Shiotani" userId="50aef054-9327-40af-9729-b525352b79f1" providerId="ADAL" clId="{B4F13419-BA57-4FF0-B8F5-4BB6B74A047B}" dt="2022-08-04T09:07:48.844" v="3354" actId="478"/>
          <ac:spMkLst>
            <pc:docMk/>
            <pc:sldMk cId="2456079637" sldId="1285"/>
            <ac:spMk id="15" creationId="{1CA482EC-52BC-0771-6D40-8FC6AEDE8860}"/>
          </ac:spMkLst>
        </pc:spChg>
        <pc:spChg chg="del">
          <ac:chgData name="塩谷 晃弘 / Akihiro Shiotani" userId="50aef054-9327-40af-9729-b525352b79f1" providerId="ADAL" clId="{B4F13419-BA57-4FF0-B8F5-4BB6B74A047B}" dt="2022-08-04T09:07:52.676" v="3357" actId="478"/>
          <ac:spMkLst>
            <pc:docMk/>
            <pc:sldMk cId="2456079637" sldId="1285"/>
            <ac:spMk id="18" creationId="{DD0A44E9-F5C5-F29E-7C40-CBE87B1F1FDD}"/>
          </ac:spMkLst>
        </pc:spChg>
        <pc:spChg chg="add mod">
          <ac:chgData name="塩谷 晃弘 / Akihiro Shiotani" userId="50aef054-9327-40af-9729-b525352b79f1" providerId="ADAL" clId="{B4F13419-BA57-4FF0-B8F5-4BB6B74A047B}" dt="2022-08-04T09:12:13.276" v="3501" actId="403"/>
          <ac:spMkLst>
            <pc:docMk/>
            <pc:sldMk cId="2456079637" sldId="1285"/>
            <ac:spMk id="19" creationId="{E704ED5E-1B41-CC83-8854-0A226152C5B1}"/>
          </ac:spMkLst>
        </pc:spChg>
        <pc:spChg chg="del">
          <ac:chgData name="塩谷 晃弘 / Akihiro Shiotani" userId="50aef054-9327-40af-9729-b525352b79f1" providerId="ADAL" clId="{B4F13419-BA57-4FF0-B8F5-4BB6B74A047B}" dt="2022-08-04T09:07:51.129" v="3356" actId="478"/>
          <ac:spMkLst>
            <pc:docMk/>
            <pc:sldMk cId="2456079637" sldId="1285"/>
            <ac:spMk id="20" creationId="{851824CC-1783-99CA-F210-5D22956924F8}"/>
          </ac:spMkLst>
        </pc:spChg>
        <pc:spChg chg="add mod">
          <ac:chgData name="塩谷 晃弘 / Akihiro Shiotani" userId="50aef054-9327-40af-9729-b525352b79f1" providerId="ADAL" clId="{B4F13419-BA57-4FF0-B8F5-4BB6B74A047B}" dt="2022-08-04T09:12:16.098" v="3502" actId="403"/>
          <ac:spMkLst>
            <pc:docMk/>
            <pc:sldMk cId="2456079637" sldId="1285"/>
            <ac:spMk id="21" creationId="{1B318623-7B9A-C4A1-B982-9540F49AC704}"/>
          </ac:spMkLst>
        </pc:spChg>
        <pc:spChg chg="add mod">
          <ac:chgData name="塩谷 晃弘 / Akihiro Shiotani" userId="50aef054-9327-40af-9729-b525352b79f1" providerId="ADAL" clId="{B4F13419-BA57-4FF0-B8F5-4BB6B74A047B}" dt="2022-08-04T09:12:34.033" v="3508" actId="1076"/>
          <ac:spMkLst>
            <pc:docMk/>
            <pc:sldMk cId="2456079637" sldId="1285"/>
            <ac:spMk id="22" creationId="{C4D6F331-3BF7-244F-6578-A5FE178F6957}"/>
          </ac:spMkLst>
        </pc:spChg>
        <pc:spChg chg="add mod">
          <ac:chgData name="塩谷 晃弘 / Akihiro Shiotani" userId="50aef054-9327-40af-9729-b525352b79f1" providerId="ADAL" clId="{B4F13419-BA57-4FF0-B8F5-4BB6B74A047B}" dt="2022-08-04T09:12:25.089" v="3506" actId="1076"/>
          <ac:spMkLst>
            <pc:docMk/>
            <pc:sldMk cId="2456079637" sldId="1285"/>
            <ac:spMk id="23" creationId="{A39FEBB5-B47F-186A-CC2E-1BE064CB42EB}"/>
          </ac:spMkLst>
        </pc:spChg>
        <pc:spChg chg="mod">
          <ac:chgData name="塩谷 晃弘 / Akihiro Shiotani" userId="50aef054-9327-40af-9729-b525352b79f1" providerId="ADAL" clId="{B4F13419-BA57-4FF0-B8F5-4BB6B74A047B}" dt="2022-08-04T09:23:51.429" v="4604" actId="20577"/>
          <ac:spMkLst>
            <pc:docMk/>
            <pc:sldMk cId="2456079637" sldId="1285"/>
            <ac:spMk id="40" creationId="{9DFDF6C0-7B0A-E0E9-3E78-3CC2E23DDD94}"/>
          </ac:spMkLst>
        </pc:spChg>
        <pc:picChg chg="add mod">
          <ac:chgData name="塩谷 晃弘 / Akihiro Shiotani" userId="50aef054-9327-40af-9729-b525352b79f1" providerId="ADAL" clId="{B4F13419-BA57-4FF0-B8F5-4BB6B74A047B}" dt="2022-08-04T09:11:58.523" v="3498" actId="1035"/>
          <ac:picMkLst>
            <pc:docMk/>
            <pc:sldMk cId="2456079637" sldId="1285"/>
            <ac:picMk id="3" creationId="{78B3C745-92CC-D203-6B55-AFE152EC2AC4}"/>
          </ac:picMkLst>
        </pc:picChg>
      </pc:sldChg>
      <pc:sldChg chg="addSp delSp modSp add mod addAnim delAnim modAnim">
        <pc:chgData name="塩谷 晃弘 / Akihiro Shiotani" userId="50aef054-9327-40af-9729-b525352b79f1" providerId="ADAL" clId="{B4F13419-BA57-4FF0-B8F5-4BB6B74A047B}" dt="2022-08-05T07:51:28.887" v="6078" actId="478"/>
        <pc:sldMkLst>
          <pc:docMk/>
          <pc:sldMk cId="869913966" sldId="1286"/>
        </pc:sldMkLst>
        <pc:spChg chg="mod">
          <ac:chgData name="塩谷 晃弘 / Akihiro Shiotani" userId="50aef054-9327-40af-9729-b525352b79f1" providerId="ADAL" clId="{B4F13419-BA57-4FF0-B8F5-4BB6B74A047B}" dt="2022-08-04T09:26:34.818" v="4879" actId="20577"/>
          <ac:spMkLst>
            <pc:docMk/>
            <pc:sldMk cId="869913966" sldId="1286"/>
            <ac:spMk id="13" creationId="{954D7954-79C4-08DB-3D2D-BE176069F310}"/>
          </ac:spMkLst>
        </pc:spChg>
        <pc:spChg chg="add del mod">
          <ac:chgData name="塩谷 晃弘 / Akihiro Shiotani" userId="50aef054-9327-40af-9729-b525352b79f1" providerId="ADAL" clId="{B4F13419-BA57-4FF0-B8F5-4BB6B74A047B}" dt="2022-08-05T01:42:22.369" v="5985" actId="1076"/>
          <ac:spMkLst>
            <pc:docMk/>
            <pc:sldMk cId="869913966" sldId="1286"/>
            <ac:spMk id="14" creationId="{FD407360-F0E0-28A0-8A9C-45A2258D345D}"/>
          </ac:spMkLst>
        </pc:spChg>
        <pc:spChg chg="add del mod">
          <ac:chgData name="塩谷 晃弘 / Akihiro Shiotani" userId="50aef054-9327-40af-9729-b525352b79f1" providerId="ADAL" clId="{B4F13419-BA57-4FF0-B8F5-4BB6B74A047B}" dt="2022-08-04T09:35:54.410" v="5040" actId="478"/>
          <ac:spMkLst>
            <pc:docMk/>
            <pc:sldMk cId="869913966" sldId="1286"/>
            <ac:spMk id="15" creationId="{C9040A90-F8DE-B32F-069C-C3A7D738E786}"/>
          </ac:spMkLst>
        </pc:spChg>
        <pc:spChg chg="add mod">
          <ac:chgData name="塩谷 晃弘 / Akihiro Shiotani" userId="50aef054-9327-40af-9729-b525352b79f1" providerId="ADAL" clId="{B4F13419-BA57-4FF0-B8F5-4BB6B74A047B}" dt="2022-08-05T01:42:15.294" v="5984" actId="1035"/>
          <ac:spMkLst>
            <pc:docMk/>
            <pc:sldMk cId="869913966" sldId="1286"/>
            <ac:spMk id="16" creationId="{91CF5E77-B733-F572-9F9F-599A397A83D1}"/>
          </ac:spMkLst>
        </pc:spChg>
        <pc:spChg chg="add del mod">
          <ac:chgData name="塩谷 晃弘 / Akihiro Shiotani" userId="50aef054-9327-40af-9729-b525352b79f1" providerId="ADAL" clId="{B4F13419-BA57-4FF0-B8F5-4BB6B74A047B}" dt="2022-08-05T01:42:28.393" v="5987" actId="1036"/>
          <ac:spMkLst>
            <pc:docMk/>
            <pc:sldMk cId="869913966" sldId="1286"/>
            <ac:spMk id="17" creationId="{BF1116D2-DBC7-31FB-EB85-2B66D7444195}"/>
          </ac:spMkLst>
        </pc:spChg>
        <pc:graphicFrameChg chg="add del mod modGraphic">
          <ac:chgData name="塩谷 晃弘 / Akihiro Shiotani" userId="50aef054-9327-40af-9729-b525352b79f1" providerId="ADAL" clId="{B4F13419-BA57-4FF0-B8F5-4BB6B74A047B}" dt="2022-08-05T01:41:41.325" v="5969" actId="1076"/>
          <ac:graphicFrameMkLst>
            <pc:docMk/>
            <pc:sldMk cId="869913966" sldId="1286"/>
            <ac:graphicFrameMk id="5" creationId="{EBCEDB9D-2228-595B-3E44-3BF374B53D35}"/>
          </ac:graphicFrameMkLst>
        </pc:graphicFrameChg>
        <pc:graphicFrameChg chg="add del mod">
          <ac:chgData name="塩谷 晃弘 / Akihiro Shiotani" userId="50aef054-9327-40af-9729-b525352b79f1" providerId="ADAL" clId="{B4F13419-BA57-4FF0-B8F5-4BB6B74A047B}" dt="2022-08-05T07:51:27.476" v="6076"/>
          <ac:graphicFrameMkLst>
            <pc:docMk/>
            <pc:sldMk cId="869913966" sldId="1286"/>
            <ac:graphicFrameMk id="15" creationId="{1837B9E7-28DA-159D-48C0-BA9E9B73EDA5}"/>
          </ac:graphicFrameMkLst>
        </pc:graphicFrameChg>
        <pc:graphicFrameChg chg="add mod">
          <ac:chgData name="塩谷 晃弘 / Akihiro Shiotani" userId="50aef054-9327-40af-9729-b525352b79f1" providerId="ADAL" clId="{B4F13419-BA57-4FF0-B8F5-4BB6B74A047B}" dt="2022-08-05T01:41:28.139" v="5964"/>
          <ac:graphicFrameMkLst>
            <pc:docMk/>
            <pc:sldMk cId="869913966" sldId="1286"/>
            <ac:graphicFrameMk id="19" creationId="{00000000-0008-0000-0000-000006000000}"/>
          </ac:graphicFrameMkLst>
        </pc:graphicFrameChg>
        <pc:picChg chg="add del">
          <ac:chgData name="塩谷 晃弘 / Akihiro Shiotani" userId="50aef054-9327-40af-9729-b525352b79f1" providerId="ADAL" clId="{B4F13419-BA57-4FF0-B8F5-4BB6B74A047B}" dt="2022-08-05T07:51:28.887" v="6078" actId="478"/>
          <ac:picMkLst>
            <pc:docMk/>
            <pc:sldMk cId="869913966" sldId="1286"/>
            <ac:picMk id="3" creationId="{FD080ACA-B283-A77E-51FE-5DD4810E596F}"/>
          </ac:picMkLst>
        </pc:picChg>
        <pc:picChg chg="add del mod">
          <ac:chgData name="塩谷 晃弘 / Akihiro Shiotani" userId="50aef054-9327-40af-9729-b525352b79f1" providerId="ADAL" clId="{B4F13419-BA57-4FF0-B8F5-4BB6B74A047B}" dt="2022-08-05T01:42:12.648" v="5980" actId="14100"/>
          <ac:picMkLst>
            <pc:docMk/>
            <pc:sldMk cId="869913966" sldId="1286"/>
            <ac:picMk id="4" creationId="{BEB68802-45D0-051D-05B0-76A7C673A329}"/>
          </ac:picMkLst>
        </pc:picChg>
        <pc:picChg chg="add del mod modCrop">
          <ac:chgData name="塩谷 晃弘 / Akihiro Shiotani" userId="50aef054-9327-40af-9729-b525352b79f1" providerId="ADAL" clId="{B4F13419-BA57-4FF0-B8F5-4BB6B74A047B}" dt="2022-08-05T01:41:06.954" v="5957" actId="478"/>
          <ac:picMkLst>
            <pc:docMk/>
            <pc:sldMk cId="869913966" sldId="1286"/>
            <ac:picMk id="6" creationId="{A03EB51F-9D61-B21A-ADE6-5FEDEAEA5E2C}"/>
          </ac:picMkLst>
        </pc:picChg>
        <pc:picChg chg="del">
          <ac:chgData name="塩谷 晃弘 / Akihiro Shiotani" userId="50aef054-9327-40af-9729-b525352b79f1" providerId="ADAL" clId="{B4F13419-BA57-4FF0-B8F5-4BB6B74A047B}" dt="2022-08-04T09:29:19.925" v="4880" actId="478"/>
          <ac:picMkLst>
            <pc:docMk/>
            <pc:sldMk cId="869913966" sldId="1286"/>
            <ac:picMk id="7" creationId="{0A18D888-8D9D-B14F-8251-F7B19D1D411E}"/>
          </ac:picMkLst>
        </pc:picChg>
        <pc:picChg chg="add mod">
          <ac:chgData name="塩谷 晃弘 / Akihiro Shiotani" userId="50aef054-9327-40af-9729-b525352b79f1" providerId="ADAL" clId="{B4F13419-BA57-4FF0-B8F5-4BB6B74A047B}" dt="2022-08-05T01:41:00.237" v="5947"/>
          <ac:picMkLst>
            <pc:docMk/>
            <pc:sldMk cId="869913966" sldId="1286"/>
            <ac:picMk id="8" creationId="{E45CEA18-FB09-22D6-A4BD-EA12DD998F7D}"/>
          </ac:picMkLst>
        </pc:picChg>
        <pc:picChg chg="add mod">
          <ac:chgData name="塩谷 晃弘 / Akihiro Shiotani" userId="50aef054-9327-40af-9729-b525352b79f1" providerId="ADAL" clId="{B4F13419-BA57-4FF0-B8F5-4BB6B74A047B}" dt="2022-08-05T01:43:21.134" v="5992" actId="1036"/>
          <ac:picMkLst>
            <pc:docMk/>
            <pc:sldMk cId="869913966" sldId="1286"/>
            <ac:picMk id="9" creationId="{4DED7D9F-1AE5-54C3-98F6-2E900F0C9EED}"/>
          </ac:picMkLst>
        </pc:picChg>
      </pc:sldChg>
      <pc:sldChg chg="add ord modAnim">
        <pc:chgData name="塩谷 晃弘 / Akihiro Shiotani" userId="50aef054-9327-40af-9729-b525352b79f1" providerId="ADAL" clId="{B4F13419-BA57-4FF0-B8F5-4BB6B74A047B}" dt="2022-08-05T00:22:07.519" v="5363"/>
        <pc:sldMkLst>
          <pc:docMk/>
          <pc:sldMk cId="1018507565" sldId="1287"/>
        </pc:sldMkLst>
      </pc:sldChg>
      <pc:sldChg chg="modSp add mod ord">
        <pc:chgData name="塩谷 晃弘 / Akihiro Shiotani" userId="50aef054-9327-40af-9729-b525352b79f1" providerId="ADAL" clId="{B4F13419-BA57-4FF0-B8F5-4BB6B74A047B}" dt="2022-08-05T00:46:08.122" v="5464" actId="207"/>
        <pc:sldMkLst>
          <pc:docMk/>
          <pc:sldMk cId="3056135769" sldId="1288"/>
        </pc:sldMkLst>
        <pc:spChg chg="mod">
          <ac:chgData name="塩谷 晃弘 / Akihiro Shiotani" userId="50aef054-9327-40af-9729-b525352b79f1" providerId="ADAL" clId="{B4F13419-BA57-4FF0-B8F5-4BB6B74A047B}" dt="2022-08-05T00:46:08.122" v="5464" actId="207"/>
          <ac:spMkLst>
            <pc:docMk/>
            <pc:sldMk cId="3056135769" sldId="1288"/>
            <ac:spMk id="5" creationId="{F2AB7D53-A075-5D91-A45B-C8471262A01B}"/>
          </ac:spMkLst>
        </pc:spChg>
      </pc:sldChg>
    </pc:docChg>
  </pc:docChgLst>
  <pc:docChgLst>
    <pc:chgData name="塩谷 晃弘 / Akihiro Shiotani" userId="50aef054-9327-40af-9729-b525352b79f1" providerId="ADAL" clId="{A311DC36-644E-4D19-AD7A-C2DFA67B8EB5}"/>
    <pc:docChg chg="undo redo custSel addSld delSld modSld sldOrd">
      <pc:chgData name="塩谷 晃弘 / Akihiro Shiotani" userId="50aef054-9327-40af-9729-b525352b79f1" providerId="ADAL" clId="{A311DC36-644E-4D19-AD7A-C2DFA67B8EB5}" dt="2022-09-08T01:09:12.585" v="845" actId="14100"/>
      <pc:docMkLst>
        <pc:docMk/>
      </pc:docMkLst>
      <pc:sldChg chg="del">
        <pc:chgData name="塩谷 晃弘 / Akihiro Shiotani" userId="50aef054-9327-40af-9729-b525352b79f1" providerId="ADAL" clId="{A311DC36-644E-4D19-AD7A-C2DFA67B8EB5}" dt="2022-09-07T07:30:12.231" v="2" actId="47"/>
        <pc:sldMkLst>
          <pc:docMk/>
          <pc:sldMk cId="4046526742" sldId="1208"/>
        </pc:sldMkLst>
      </pc:sldChg>
      <pc:sldChg chg="del">
        <pc:chgData name="塩谷 晃弘 / Akihiro Shiotani" userId="50aef054-9327-40af-9729-b525352b79f1" providerId="ADAL" clId="{A311DC36-644E-4D19-AD7A-C2DFA67B8EB5}" dt="2022-09-07T07:30:11.423" v="1" actId="47"/>
        <pc:sldMkLst>
          <pc:docMk/>
          <pc:sldMk cId="4194922092" sldId="1209"/>
        </pc:sldMkLst>
      </pc:sldChg>
      <pc:sldChg chg="del">
        <pc:chgData name="塩谷 晃弘 / Akihiro Shiotani" userId="50aef054-9327-40af-9729-b525352b79f1" providerId="ADAL" clId="{A311DC36-644E-4D19-AD7A-C2DFA67B8EB5}" dt="2022-09-07T07:30:10.122" v="0" actId="47"/>
        <pc:sldMkLst>
          <pc:docMk/>
          <pc:sldMk cId="3469418313" sldId="1219"/>
        </pc:sldMkLst>
      </pc:sldChg>
      <pc:sldChg chg="addSp delSp modSp mod">
        <pc:chgData name="塩谷 晃弘 / Akihiro Shiotani" userId="50aef054-9327-40af-9729-b525352b79f1" providerId="ADAL" clId="{A311DC36-644E-4D19-AD7A-C2DFA67B8EB5}" dt="2022-09-07T07:36:40.870" v="324" actId="20577"/>
        <pc:sldMkLst>
          <pc:docMk/>
          <pc:sldMk cId="2349704918" sldId="1237"/>
        </pc:sldMkLst>
        <pc:spChg chg="del">
          <ac:chgData name="塩谷 晃弘 / Akihiro Shiotani" userId="50aef054-9327-40af-9729-b525352b79f1" providerId="ADAL" clId="{A311DC36-644E-4D19-AD7A-C2DFA67B8EB5}" dt="2022-09-07T07:35:10.630" v="300" actId="478"/>
          <ac:spMkLst>
            <pc:docMk/>
            <pc:sldMk cId="2349704918" sldId="1237"/>
            <ac:spMk id="3" creationId="{F76D38CF-5F0C-90CA-F1D3-0AA30F887DCA}"/>
          </ac:spMkLst>
        </pc:spChg>
        <pc:spChg chg="add mod">
          <ac:chgData name="塩谷 晃弘 / Akihiro Shiotani" userId="50aef054-9327-40af-9729-b525352b79f1" providerId="ADAL" clId="{A311DC36-644E-4D19-AD7A-C2DFA67B8EB5}" dt="2022-09-07T07:36:40.870" v="324" actId="20577"/>
          <ac:spMkLst>
            <pc:docMk/>
            <pc:sldMk cId="2349704918" sldId="1237"/>
            <ac:spMk id="5" creationId="{FF0B60F9-5C75-78B3-113B-FAE1909CD2A7}"/>
          </ac:spMkLst>
        </pc:spChg>
      </pc:sldChg>
      <pc:sldChg chg="addSp delSp modSp mod">
        <pc:chgData name="塩谷 晃弘 / Akihiro Shiotani" userId="50aef054-9327-40af-9729-b525352b79f1" providerId="ADAL" clId="{A311DC36-644E-4D19-AD7A-C2DFA67B8EB5}" dt="2022-09-07T07:36:46.255" v="325" actId="20577"/>
        <pc:sldMkLst>
          <pc:docMk/>
          <pc:sldMk cId="3066842340" sldId="1238"/>
        </pc:sldMkLst>
        <pc:spChg chg="del">
          <ac:chgData name="塩谷 晃弘 / Akihiro Shiotani" userId="50aef054-9327-40af-9729-b525352b79f1" providerId="ADAL" clId="{A311DC36-644E-4D19-AD7A-C2DFA67B8EB5}" dt="2022-09-07T07:35:01.676" v="297" actId="478"/>
          <ac:spMkLst>
            <pc:docMk/>
            <pc:sldMk cId="3066842340" sldId="1238"/>
            <ac:spMk id="4" creationId="{A482CBCF-B015-EE56-B99F-A5A340FBAD4E}"/>
          </ac:spMkLst>
        </pc:spChg>
        <pc:spChg chg="add mod">
          <ac:chgData name="塩谷 晃弘 / Akihiro Shiotani" userId="50aef054-9327-40af-9729-b525352b79f1" providerId="ADAL" clId="{A311DC36-644E-4D19-AD7A-C2DFA67B8EB5}" dt="2022-09-07T07:36:46.255" v="325" actId="20577"/>
          <ac:spMkLst>
            <pc:docMk/>
            <pc:sldMk cId="3066842340" sldId="1238"/>
            <ac:spMk id="5" creationId="{17D95547-3912-6650-4C52-2113126814FB}"/>
          </ac:spMkLst>
        </pc:spChg>
      </pc:sldChg>
      <pc:sldChg chg="addSp delSp modSp mod">
        <pc:chgData name="塩谷 晃弘 / Akihiro Shiotani" userId="50aef054-9327-40af-9729-b525352b79f1" providerId="ADAL" clId="{A311DC36-644E-4D19-AD7A-C2DFA67B8EB5}" dt="2022-09-08T01:09:12.585" v="845" actId="14100"/>
        <pc:sldMkLst>
          <pc:docMk/>
          <pc:sldMk cId="3676189065" sldId="1250"/>
        </pc:sldMkLst>
        <pc:spChg chg="del">
          <ac:chgData name="塩谷 晃弘 / Akihiro Shiotani" userId="50aef054-9327-40af-9729-b525352b79f1" providerId="ADAL" clId="{A311DC36-644E-4D19-AD7A-C2DFA67B8EB5}" dt="2022-09-07T07:37:17.861" v="328" actId="478"/>
          <ac:spMkLst>
            <pc:docMk/>
            <pc:sldMk cId="3676189065" sldId="1250"/>
            <ac:spMk id="6" creationId="{99880A2F-D5A1-F72F-0A46-71BC0E517616}"/>
          </ac:spMkLst>
        </pc:spChg>
        <pc:spChg chg="add mod">
          <ac:chgData name="塩谷 晃弘 / Akihiro Shiotani" userId="50aef054-9327-40af-9729-b525352b79f1" providerId="ADAL" clId="{A311DC36-644E-4D19-AD7A-C2DFA67B8EB5}" dt="2022-09-08T01:08:52.909" v="843" actId="1036"/>
          <ac:spMkLst>
            <pc:docMk/>
            <pc:sldMk cId="3676189065" sldId="1250"/>
            <ac:spMk id="11" creationId="{66C46C1B-F57E-0A23-E208-7C61033F8FE0}"/>
          </ac:spMkLst>
        </pc:spChg>
        <pc:spChg chg="add mod">
          <ac:chgData name="塩谷 晃弘 / Akihiro Shiotani" userId="50aef054-9327-40af-9729-b525352b79f1" providerId="ADAL" clId="{A311DC36-644E-4D19-AD7A-C2DFA67B8EB5}" dt="2022-09-08T00:00:59.976" v="761" actId="1036"/>
          <ac:spMkLst>
            <pc:docMk/>
            <pc:sldMk cId="3676189065" sldId="1250"/>
            <ac:spMk id="12" creationId="{D16299F9-CB6B-CA6F-5C9C-4CDA7FAA6239}"/>
          </ac:spMkLst>
        </pc:spChg>
        <pc:spChg chg="add mod">
          <ac:chgData name="塩谷 晃弘 / Akihiro Shiotani" userId="50aef054-9327-40af-9729-b525352b79f1" providerId="ADAL" clId="{A311DC36-644E-4D19-AD7A-C2DFA67B8EB5}" dt="2022-09-08T00:00:59.976" v="761" actId="1036"/>
          <ac:spMkLst>
            <pc:docMk/>
            <pc:sldMk cId="3676189065" sldId="1250"/>
            <ac:spMk id="14" creationId="{3657FFA7-9472-4715-FDB8-F2574820B275}"/>
          </ac:spMkLst>
        </pc:spChg>
        <pc:spChg chg="add del mod">
          <ac:chgData name="塩谷 晃弘 / Akihiro Shiotani" userId="50aef054-9327-40af-9729-b525352b79f1" providerId="ADAL" clId="{A311DC36-644E-4D19-AD7A-C2DFA67B8EB5}" dt="2022-09-08T01:09:05.924" v="844" actId="478"/>
          <ac:spMkLst>
            <pc:docMk/>
            <pc:sldMk cId="3676189065" sldId="1250"/>
            <ac:spMk id="15" creationId="{290C84FD-101F-36E1-D184-5BBB09D490F0}"/>
          </ac:spMkLst>
        </pc:spChg>
        <pc:spChg chg="add del mod">
          <ac:chgData name="塩谷 晃弘 / Akihiro Shiotani" userId="50aef054-9327-40af-9729-b525352b79f1" providerId="ADAL" clId="{A311DC36-644E-4D19-AD7A-C2DFA67B8EB5}" dt="2022-09-07T07:43:06.234" v="643" actId="478"/>
          <ac:spMkLst>
            <pc:docMk/>
            <pc:sldMk cId="3676189065" sldId="1250"/>
            <ac:spMk id="18" creationId="{FEBCFB2E-EEEE-1D66-61EA-467812522E90}"/>
          </ac:spMkLst>
        </pc:spChg>
        <pc:spChg chg="del">
          <ac:chgData name="塩谷 晃弘 / Akihiro Shiotani" userId="50aef054-9327-40af-9729-b525352b79f1" providerId="ADAL" clId="{A311DC36-644E-4D19-AD7A-C2DFA67B8EB5}" dt="2022-09-07T07:37:17.861" v="328" actId="478"/>
          <ac:spMkLst>
            <pc:docMk/>
            <pc:sldMk cId="3676189065" sldId="1250"/>
            <ac:spMk id="22" creationId="{AD1DE025-8EED-72A0-B1F3-1C9CB537A2BF}"/>
          </ac:spMkLst>
        </pc:spChg>
        <pc:spChg chg="add del mod">
          <ac:chgData name="塩谷 晃弘 / Akihiro Shiotani" userId="50aef054-9327-40af-9729-b525352b79f1" providerId="ADAL" clId="{A311DC36-644E-4D19-AD7A-C2DFA67B8EB5}" dt="2022-09-07T07:49:15.506" v="711" actId="478"/>
          <ac:spMkLst>
            <pc:docMk/>
            <pc:sldMk cId="3676189065" sldId="1250"/>
            <ac:spMk id="23" creationId="{237BEDF1-4E63-A5F7-AB6F-216D1C1E1A65}"/>
          </ac:spMkLst>
        </pc:spChg>
        <pc:spChg chg="add mod">
          <ac:chgData name="塩谷 晃弘 / Akihiro Shiotani" userId="50aef054-9327-40af-9729-b525352b79f1" providerId="ADAL" clId="{A311DC36-644E-4D19-AD7A-C2DFA67B8EB5}" dt="2022-09-08T01:08:52.909" v="843" actId="1036"/>
          <ac:spMkLst>
            <pc:docMk/>
            <pc:sldMk cId="3676189065" sldId="1250"/>
            <ac:spMk id="25" creationId="{3C541277-ADE5-ED10-3D41-861462D533CB}"/>
          </ac:spMkLst>
        </pc:spChg>
        <pc:spChg chg="add del mod">
          <ac:chgData name="塩谷 晃弘 / Akihiro Shiotani" userId="50aef054-9327-40af-9729-b525352b79f1" providerId="ADAL" clId="{A311DC36-644E-4D19-AD7A-C2DFA67B8EB5}" dt="2022-09-07T07:43:31.938" v="648" actId="478"/>
          <ac:spMkLst>
            <pc:docMk/>
            <pc:sldMk cId="3676189065" sldId="1250"/>
            <ac:spMk id="27" creationId="{1A7F1AA6-60AC-6A06-6B90-3DA16736548C}"/>
          </ac:spMkLst>
        </pc:spChg>
        <pc:spChg chg="add del mod">
          <ac:chgData name="塩谷 晃弘 / Akihiro Shiotani" userId="50aef054-9327-40af-9729-b525352b79f1" providerId="ADAL" clId="{A311DC36-644E-4D19-AD7A-C2DFA67B8EB5}" dt="2022-09-07T07:43:25.830" v="645" actId="478"/>
          <ac:spMkLst>
            <pc:docMk/>
            <pc:sldMk cId="3676189065" sldId="1250"/>
            <ac:spMk id="29" creationId="{EEB36F68-BC30-5CE6-FC67-4A5F6FDB4A5F}"/>
          </ac:spMkLst>
        </pc:spChg>
        <pc:spChg chg="del">
          <ac:chgData name="塩谷 晃弘 / Akihiro Shiotani" userId="50aef054-9327-40af-9729-b525352b79f1" providerId="ADAL" clId="{A311DC36-644E-4D19-AD7A-C2DFA67B8EB5}" dt="2022-09-07T07:37:17.861" v="328" actId="478"/>
          <ac:spMkLst>
            <pc:docMk/>
            <pc:sldMk cId="3676189065" sldId="1250"/>
            <ac:spMk id="32" creationId="{04D50168-1519-803D-76C5-9A2B57802298}"/>
          </ac:spMkLst>
        </pc:spChg>
        <pc:spChg chg="del">
          <ac:chgData name="塩谷 晃弘 / Akihiro Shiotani" userId="50aef054-9327-40af-9729-b525352b79f1" providerId="ADAL" clId="{A311DC36-644E-4D19-AD7A-C2DFA67B8EB5}" dt="2022-09-07T07:37:17.861" v="328" actId="478"/>
          <ac:spMkLst>
            <pc:docMk/>
            <pc:sldMk cId="3676189065" sldId="1250"/>
            <ac:spMk id="43" creationId="{72D6FF97-FF3E-1203-51E1-65FCE3E6D4DA}"/>
          </ac:spMkLst>
        </pc:spChg>
        <pc:spChg chg="del">
          <ac:chgData name="塩谷 晃弘 / Akihiro Shiotani" userId="50aef054-9327-40af-9729-b525352b79f1" providerId="ADAL" clId="{A311DC36-644E-4D19-AD7A-C2DFA67B8EB5}" dt="2022-09-07T07:37:17.861" v="328" actId="478"/>
          <ac:spMkLst>
            <pc:docMk/>
            <pc:sldMk cId="3676189065" sldId="1250"/>
            <ac:spMk id="47" creationId="{A10B1594-89C2-ADEF-9BAA-2E0EADE33FD9}"/>
          </ac:spMkLst>
        </pc:spChg>
        <pc:spChg chg="del">
          <ac:chgData name="塩谷 晃弘 / Akihiro Shiotani" userId="50aef054-9327-40af-9729-b525352b79f1" providerId="ADAL" clId="{A311DC36-644E-4D19-AD7A-C2DFA67B8EB5}" dt="2022-09-07T07:37:17.861" v="328" actId="478"/>
          <ac:spMkLst>
            <pc:docMk/>
            <pc:sldMk cId="3676189065" sldId="1250"/>
            <ac:spMk id="51" creationId="{DAFB9076-D4F4-A882-F91F-B35A391D5B62}"/>
          </ac:spMkLst>
        </pc:spChg>
        <pc:spChg chg="del">
          <ac:chgData name="塩谷 晃弘 / Akihiro Shiotani" userId="50aef054-9327-40af-9729-b525352b79f1" providerId="ADAL" clId="{A311DC36-644E-4D19-AD7A-C2DFA67B8EB5}" dt="2022-09-07T07:37:17.861" v="328" actId="478"/>
          <ac:spMkLst>
            <pc:docMk/>
            <pc:sldMk cId="3676189065" sldId="1250"/>
            <ac:spMk id="54" creationId="{E15A84FA-4DD0-684D-354D-880C117A75D6}"/>
          </ac:spMkLst>
        </pc:spChg>
        <pc:graphicFrameChg chg="del">
          <ac:chgData name="塩谷 晃弘 / Akihiro Shiotani" userId="50aef054-9327-40af-9729-b525352b79f1" providerId="ADAL" clId="{A311DC36-644E-4D19-AD7A-C2DFA67B8EB5}" dt="2022-09-07T07:37:17.861" v="328" actId="478"/>
          <ac:graphicFrameMkLst>
            <pc:docMk/>
            <pc:sldMk cId="3676189065" sldId="1250"/>
            <ac:graphicFrameMk id="2" creationId="{2098E85E-B43C-6A2F-76B5-EC032A420162}"/>
          </ac:graphicFrameMkLst>
        </pc:graphicFrameChg>
        <pc:graphicFrameChg chg="add mod modGraphic">
          <ac:chgData name="塩谷 晃弘 / Akihiro Shiotani" userId="50aef054-9327-40af-9729-b525352b79f1" providerId="ADAL" clId="{A311DC36-644E-4D19-AD7A-C2DFA67B8EB5}" dt="2022-09-08T01:08:37.339" v="823" actId="20577"/>
          <ac:graphicFrameMkLst>
            <pc:docMk/>
            <pc:sldMk cId="3676189065" sldId="1250"/>
            <ac:graphicFrameMk id="5" creationId="{33685E97-1007-8F40-7CBD-363EC03487EE}"/>
          </ac:graphicFrameMkLst>
        </pc:graphicFrameChg>
        <pc:cxnChg chg="del">
          <ac:chgData name="塩谷 晃弘 / Akihiro Shiotani" userId="50aef054-9327-40af-9729-b525352b79f1" providerId="ADAL" clId="{A311DC36-644E-4D19-AD7A-C2DFA67B8EB5}" dt="2022-09-07T07:37:17.861" v="328" actId="478"/>
          <ac:cxnSpMkLst>
            <pc:docMk/>
            <pc:sldMk cId="3676189065" sldId="1250"/>
            <ac:cxnSpMk id="3" creationId="{13608E63-BB77-07BB-BE44-2F3A5970B658}"/>
          </ac:cxnSpMkLst>
        </pc:cxnChg>
        <pc:cxnChg chg="del">
          <ac:chgData name="塩谷 晃弘 / Akihiro Shiotani" userId="50aef054-9327-40af-9729-b525352b79f1" providerId="ADAL" clId="{A311DC36-644E-4D19-AD7A-C2DFA67B8EB5}" dt="2022-09-07T07:37:17.861" v="328" actId="478"/>
          <ac:cxnSpMkLst>
            <pc:docMk/>
            <pc:sldMk cId="3676189065" sldId="1250"/>
            <ac:cxnSpMk id="4" creationId="{805C981D-D863-1BF8-2A01-684199291DB1}"/>
          </ac:cxnSpMkLst>
        </pc:cxnChg>
        <pc:cxnChg chg="add mod">
          <ac:chgData name="塩谷 晃弘 / Akihiro Shiotani" userId="50aef054-9327-40af-9729-b525352b79f1" providerId="ADAL" clId="{A311DC36-644E-4D19-AD7A-C2DFA67B8EB5}" dt="2022-09-08T00:00:59.976" v="761" actId="1036"/>
          <ac:cxnSpMkLst>
            <pc:docMk/>
            <pc:sldMk cId="3676189065" sldId="1250"/>
            <ac:cxnSpMk id="8" creationId="{A350520D-3F7F-F041-C1D7-00DFA26C3788}"/>
          </ac:cxnSpMkLst>
        </pc:cxnChg>
        <pc:cxnChg chg="add mod">
          <ac:chgData name="塩谷 晃弘 / Akihiro Shiotani" userId="50aef054-9327-40af-9729-b525352b79f1" providerId="ADAL" clId="{A311DC36-644E-4D19-AD7A-C2DFA67B8EB5}" dt="2022-09-08T01:08:52.909" v="843" actId="1036"/>
          <ac:cxnSpMkLst>
            <pc:docMk/>
            <pc:sldMk cId="3676189065" sldId="1250"/>
            <ac:cxnSpMk id="9" creationId="{E85966EB-0C80-F29F-F2A3-55BA25806B0D}"/>
          </ac:cxnSpMkLst>
        </pc:cxnChg>
        <pc:cxnChg chg="del">
          <ac:chgData name="塩谷 晃弘 / Akihiro Shiotani" userId="50aef054-9327-40af-9729-b525352b79f1" providerId="ADAL" clId="{A311DC36-644E-4D19-AD7A-C2DFA67B8EB5}" dt="2022-09-07T07:37:17.861" v="328" actId="478"/>
          <ac:cxnSpMkLst>
            <pc:docMk/>
            <pc:sldMk cId="3676189065" sldId="1250"/>
            <ac:cxnSpMk id="10" creationId="{62A2EFC8-8BCD-B9A8-E460-D1EA00299472}"/>
          </ac:cxnSpMkLst>
        </pc:cxnChg>
        <pc:cxnChg chg="add del mod">
          <ac:chgData name="塩谷 晃弘 / Akihiro Shiotani" userId="50aef054-9327-40af-9729-b525352b79f1" providerId="ADAL" clId="{A311DC36-644E-4D19-AD7A-C2DFA67B8EB5}" dt="2022-09-07T07:39:48.841" v="384" actId="478"/>
          <ac:cxnSpMkLst>
            <pc:docMk/>
            <pc:sldMk cId="3676189065" sldId="1250"/>
            <ac:cxnSpMk id="13" creationId="{3A9533ED-F1CB-0C6D-4DB4-9EC4F4D2A19E}"/>
          </ac:cxnSpMkLst>
        </pc:cxnChg>
        <pc:cxnChg chg="add mod">
          <ac:chgData name="塩谷 晃弘 / Akihiro Shiotani" userId="50aef054-9327-40af-9729-b525352b79f1" providerId="ADAL" clId="{A311DC36-644E-4D19-AD7A-C2DFA67B8EB5}" dt="2022-09-08T01:08:52.909" v="843" actId="1036"/>
          <ac:cxnSpMkLst>
            <pc:docMk/>
            <pc:sldMk cId="3676189065" sldId="1250"/>
            <ac:cxnSpMk id="16" creationId="{2E9E34AF-6F08-ECD1-B7E3-90B7125B5C3D}"/>
          </ac:cxnSpMkLst>
        </pc:cxnChg>
        <pc:cxnChg chg="add del mod">
          <ac:chgData name="塩谷 晃弘 / Akihiro Shiotani" userId="50aef054-9327-40af-9729-b525352b79f1" providerId="ADAL" clId="{A311DC36-644E-4D19-AD7A-C2DFA67B8EB5}" dt="2022-09-07T07:43:07.791" v="644" actId="478"/>
          <ac:cxnSpMkLst>
            <pc:docMk/>
            <pc:sldMk cId="3676189065" sldId="1250"/>
            <ac:cxnSpMk id="17" creationId="{A66FA68F-F843-71EB-7538-55C03614D5F0}"/>
          </ac:cxnSpMkLst>
        </pc:cxnChg>
        <pc:cxnChg chg="add mod">
          <ac:chgData name="塩谷 晃弘 / Akihiro Shiotani" userId="50aef054-9327-40af-9729-b525352b79f1" providerId="ADAL" clId="{A311DC36-644E-4D19-AD7A-C2DFA67B8EB5}" dt="2022-09-08T01:09:12.585" v="845" actId="14100"/>
          <ac:cxnSpMkLst>
            <pc:docMk/>
            <pc:sldMk cId="3676189065" sldId="1250"/>
            <ac:cxnSpMk id="19" creationId="{33E07E01-1BD0-8E7F-E818-76A843F45C34}"/>
          </ac:cxnSpMkLst>
        </pc:cxnChg>
        <pc:cxnChg chg="add mod">
          <ac:chgData name="塩谷 晃弘 / Akihiro Shiotani" userId="50aef054-9327-40af-9729-b525352b79f1" providerId="ADAL" clId="{A311DC36-644E-4D19-AD7A-C2DFA67B8EB5}" dt="2022-09-08T01:08:52.909" v="843" actId="1036"/>
          <ac:cxnSpMkLst>
            <pc:docMk/>
            <pc:sldMk cId="3676189065" sldId="1250"/>
            <ac:cxnSpMk id="20" creationId="{8CA7F3B8-3FCC-F895-C1BA-ABAFB55EBF09}"/>
          </ac:cxnSpMkLst>
        </pc:cxnChg>
        <pc:cxnChg chg="del">
          <ac:chgData name="塩谷 晃弘 / Akihiro Shiotani" userId="50aef054-9327-40af-9729-b525352b79f1" providerId="ADAL" clId="{A311DC36-644E-4D19-AD7A-C2DFA67B8EB5}" dt="2022-09-07T07:37:17.861" v="328" actId="478"/>
          <ac:cxnSpMkLst>
            <pc:docMk/>
            <pc:sldMk cId="3676189065" sldId="1250"/>
            <ac:cxnSpMk id="21" creationId="{54A41852-48F1-3D56-0350-F6DA56435AFD}"/>
          </ac:cxnSpMkLst>
        </pc:cxnChg>
        <pc:cxnChg chg="add del mod">
          <ac:chgData name="塩谷 晃弘 / Akihiro Shiotani" userId="50aef054-9327-40af-9729-b525352b79f1" providerId="ADAL" clId="{A311DC36-644E-4D19-AD7A-C2DFA67B8EB5}" dt="2022-09-07T07:49:08.724" v="709" actId="478"/>
          <ac:cxnSpMkLst>
            <pc:docMk/>
            <pc:sldMk cId="3676189065" sldId="1250"/>
            <ac:cxnSpMk id="24" creationId="{B951AE0B-3474-6F0A-60D2-5EAE9C109ACF}"/>
          </ac:cxnSpMkLst>
        </pc:cxnChg>
        <pc:cxnChg chg="add del mod">
          <ac:chgData name="塩谷 晃弘 / Akihiro Shiotani" userId="50aef054-9327-40af-9729-b525352b79f1" providerId="ADAL" clId="{A311DC36-644E-4D19-AD7A-C2DFA67B8EB5}" dt="2022-09-07T07:43:29.644" v="647" actId="478"/>
          <ac:cxnSpMkLst>
            <pc:docMk/>
            <pc:sldMk cId="3676189065" sldId="1250"/>
            <ac:cxnSpMk id="26" creationId="{037EEF51-0784-A904-B5D8-D8B1CDCC8FF2}"/>
          </ac:cxnSpMkLst>
        </pc:cxnChg>
        <pc:cxnChg chg="add del mod">
          <ac:chgData name="塩谷 晃弘 / Akihiro Shiotani" userId="50aef054-9327-40af-9729-b525352b79f1" providerId="ADAL" clId="{A311DC36-644E-4D19-AD7A-C2DFA67B8EB5}" dt="2022-09-07T07:43:26.743" v="646" actId="478"/>
          <ac:cxnSpMkLst>
            <pc:docMk/>
            <pc:sldMk cId="3676189065" sldId="1250"/>
            <ac:cxnSpMk id="28" creationId="{DD39C0F8-E19D-7206-5A03-0E0C0488CA90}"/>
          </ac:cxnSpMkLst>
        </pc:cxnChg>
        <pc:cxnChg chg="add mod">
          <ac:chgData name="塩谷 晃弘 / Akihiro Shiotani" userId="50aef054-9327-40af-9729-b525352b79f1" providerId="ADAL" clId="{A311DC36-644E-4D19-AD7A-C2DFA67B8EB5}" dt="2022-09-08T00:00:59.976" v="761" actId="1036"/>
          <ac:cxnSpMkLst>
            <pc:docMk/>
            <pc:sldMk cId="3676189065" sldId="1250"/>
            <ac:cxnSpMk id="30" creationId="{C0A5A059-21BE-6450-3D93-7B44BF338170}"/>
          </ac:cxnSpMkLst>
        </pc:cxnChg>
        <pc:cxnChg chg="add mod">
          <ac:chgData name="塩谷 晃弘 / Akihiro Shiotani" userId="50aef054-9327-40af-9729-b525352b79f1" providerId="ADAL" clId="{A311DC36-644E-4D19-AD7A-C2DFA67B8EB5}" dt="2022-09-08T01:08:52.909" v="843" actId="1036"/>
          <ac:cxnSpMkLst>
            <pc:docMk/>
            <pc:sldMk cId="3676189065" sldId="1250"/>
            <ac:cxnSpMk id="35" creationId="{0F7A193B-76B1-835B-D857-94FE0AFFADBE}"/>
          </ac:cxnSpMkLst>
        </pc:cxnChg>
        <pc:cxnChg chg="del">
          <ac:chgData name="塩谷 晃弘 / Akihiro Shiotani" userId="50aef054-9327-40af-9729-b525352b79f1" providerId="ADAL" clId="{A311DC36-644E-4D19-AD7A-C2DFA67B8EB5}" dt="2022-09-07T07:37:17.861" v="328" actId="478"/>
          <ac:cxnSpMkLst>
            <pc:docMk/>
            <pc:sldMk cId="3676189065" sldId="1250"/>
            <ac:cxnSpMk id="46" creationId="{DCAF3059-B1EB-0D39-CFA1-F878B42D811D}"/>
          </ac:cxnSpMkLst>
        </pc:cxnChg>
        <pc:cxnChg chg="del">
          <ac:chgData name="塩谷 晃弘 / Akihiro Shiotani" userId="50aef054-9327-40af-9729-b525352b79f1" providerId="ADAL" clId="{A311DC36-644E-4D19-AD7A-C2DFA67B8EB5}" dt="2022-09-07T07:37:17.861" v="328" actId="478"/>
          <ac:cxnSpMkLst>
            <pc:docMk/>
            <pc:sldMk cId="3676189065" sldId="1250"/>
            <ac:cxnSpMk id="50" creationId="{AC93AB3F-4270-0CCF-4E35-A0AE218A16BF}"/>
          </ac:cxnSpMkLst>
        </pc:cxnChg>
        <pc:cxnChg chg="del">
          <ac:chgData name="塩谷 晃弘 / Akihiro Shiotani" userId="50aef054-9327-40af-9729-b525352b79f1" providerId="ADAL" clId="{A311DC36-644E-4D19-AD7A-C2DFA67B8EB5}" dt="2022-09-07T07:37:17.861" v="328" actId="478"/>
          <ac:cxnSpMkLst>
            <pc:docMk/>
            <pc:sldMk cId="3676189065" sldId="1250"/>
            <ac:cxnSpMk id="52" creationId="{D593564B-C66E-8972-31D2-DA49865F8D66}"/>
          </ac:cxnSpMkLst>
        </pc:cxnChg>
        <pc:cxnChg chg="del">
          <ac:chgData name="塩谷 晃弘 / Akihiro Shiotani" userId="50aef054-9327-40af-9729-b525352b79f1" providerId="ADAL" clId="{A311DC36-644E-4D19-AD7A-C2DFA67B8EB5}" dt="2022-09-07T07:37:17.861" v="328" actId="478"/>
          <ac:cxnSpMkLst>
            <pc:docMk/>
            <pc:sldMk cId="3676189065" sldId="1250"/>
            <ac:cxnSpMk id="53" creationId="{32267EAD-842A-2610-2986-C14737F20267}"/>
          </ac:cxnSpMkLst>
        </pc:cxnChg>
      </pc:sldChg>
      <pc:sldChg chg="addSp delSp mod">
        <pc:chgData name="塩谷 晃弘 / Akihiro Shiotani" userId="50aef054-9327-40af-9729-b525352b79f1" providerId="ADAL" clId="{A311DC36-644E-4D19-AD7A-C2DFA67B8EB5}" dt="2022-09-07T07:35:31.359" v="306" actId="22"/>
        <pc:sldMkLst>
          <pc:docMk/>
          <pc:sldMk cId="747987359" sldId="1256"/>
        </pc:sldMkLst>
        <pc:spChg chg="add del">
          <ac:chgData name="塩谷 晃弘 / Akihiro Shiotani" userId="50aef054-9327-40af-9729-b525352b79f1" providerId="ADAL" clId="{A311DC36-644E-4D19-AD7A-C2DFA67B8EB5}" dt="2022-09-07T07:35:31.359" v="306" actId="22"/>
          <ac:spMkLst>
            <pc:docMk/>
            <pc:sldMk cId="747987359" sldId="1256"/>
            <ac:spMk id="10" creationId="{03EFE978-6353-5BCE-252B-F919B536AA9E}"/>
          </ac:spMkLst>
        </pc:spChg>
      </pc:sldChg>
      <pc:sldChg chg="addSp delSp modSp mod">
        <pc:chgData name="塩谷 晃弘 / Akihiro Shiotani" userId="50aef054-9327-40af-9729-b525352b79f1" providerId="ADAL" clId="{A311DC36-644E-4D19-AD7A-C2DFA67B8EB5}" dt="2022-09-07T07:34:03.739" v="268" actId="1038"/>
        <pc:sldMkLst>
          <pc:docMk/>
          <pc:sldMk cId="3020361379" sldId="1275"/>
        </pc:sldMkLst>
        <pc:spChg chg="add mod">
          <ac:chgData name="塩谷 晃弘 / Akihiro Shiotani" userId="50aef054-9327-40af-9729-b525352b79f1" providerId="ADAL" clId="{A311DC36-644E-4D19-AD7A-C2DFA67B8EB5}" dt="2022-09-07T07:32:05.312" v="108" actId="1038"/>
          <ac:spMkLst>
            <pc:docMk/>
            <pc:sldMk cId="3020361379" sldId="1275"/>
            <ac:spMk id="8" creationId="{6E1CCDAF-387B-AE93-E399-569940CF55F9}"/>
          </ac:spMkLst>
        </pc:spChg>
        <pc:spChg chg="mod">
          <ac:chgData name="塩谷 晃弘 / Akihiro Shiotani" userId="50aef054-9327-40af-9729-b525352b79f1" providerId="ADAL" clId="{A311DC36-644E-4D19-AD7A-C2DFA67B8EB5}" dt="2022-09-07T07:30:58.417" v="49" actId="1036"/>
          <ac:spMkLst>
            <pc:docMk/>
            <pc:sldMk cId="3020361379" sldId="1275"/>
            <ac:spMk id="10" creationId="{3A3B0624-B6ED-7788-4496-418DF4675893}"/>
          </ac:spMkLst>
        </pc:spChg>
        <pc:spChg chg="mod">
          <ac:chgData name="塩谷 晃弘 / Akihiro Shiotani" userId="50aef054-9327-40af-9729-b525352b79f1" providerId="ADAL" clId="{A311DC36-644E-4D19-AD7A-C2DFA67B8EB5}" dt="2022-09-07T07:33:20.958" v="232" actId="1038"/>
          <ac:spMkLst>
            <pc:docMk/>
            <pc:sldMk cId="3020361379" sldId="1275"/>
            <ac:spMk id="15" creationId="{89E6FEEF-A732-9225-EDB1-59681DFEF260}"/>
          </ac:spMkLst>
        </pc:spChg>
        <pc:spChg chg="add mod">
          <ac:chgData name="塩谷 晃弘 / Akihiro Shiotani" userId="50aef054-9327-40af-9729-b525352b79f1" providerId="ADAL" clId="{A311DC36-644E-4D19-AD7A-C2DFA67B8EB5}" dt="2022-09-07T07:34:03.739" v="268" actId="1038"/>
          <ac:spMkLst>
            <pc:docMk/>
            <pc:sldMk cId="3020361379" sldId="1275"/>
            <ac:spMk id="18" creationId="{535080C8-B870-DD90-320E-401D36698636}"/>
          </ac:spMkLst>
        </pc:spChg>
        <pc:spChg chg="mod">
          <ac:chgData name="塩谷 晃弘 / Akihiro Shiotani" userId="50aef054-9327-40af-9729-b525352b79f1" providerId="ADAL" clId="{A311DC36-644E-4D19-AD7A-C2DFA67B8EB5}" dt="2022-09-07T07:31:10.721" v="69" actId="1036"/>
          <ac:spMkLst>
            <pc:docMk/>
            <pc:sldMk cId="3020361379" sldId="1275"/>
            <ac:spMk id="23" creationId="{315D5E43-9A91-6F77-C265-1CDE50B4249E}"/>
          </ac:spMkLst>
        </pc:spChg>
        <pc:spChg chg="mod">
          <ac:chgData name="塩谷 晃弘 / Akihiro Shiotani" userId="50aef054-9327-40af-9729-b525352b79f1" providerId="ADAL" clId="{A311DC36-644E-4D19-AD7A-C2DFA67B8EB5}" dt="2022-09-07T07:30:49.945" v="32" actId="1035"/>
          <ac:spMkLst>
            <pc:docMk/>
            <pc:sldMk cId="3020361379" sldId="1275"/>
            <ac:spMk id="36" creationId="{96CF530C-8E5D-3F86-B352-6C0204B02EDF}"/>
          </ac:spMkLst>
        </pc:spChg>
        <pc:spChg chg="mod">
          <ac:chgData name="塩谷 晃弘 / Akihiro Shiotani" userId="50aef054-9327-40af-9729-b525352b79f1" providerId="ADAL" clId="{A311DC36-644E-4D19-AD7A-C2DFA67B8EB5}" dt="2022-09-07T07:30:49.945" v="32" actId="1035"/>
          <ac:spMkLst>
            <pc:docMk/>
            <pc:sldMk cId="3020361379" sldId="1275"/>
            <ac:spMk id="40" creationId="{129A22DC-CC17-E198-6D52-CCF5702EA3CB}"/>
          </ac:spMkLst>
        </pc:spChg>
        <pc:graphicFrameChg chg="mod modGraphic">
          <ac:chgData name="塩谷 晃弘 / Akihiro Shiotani" userId="50aef054-9327-40af-9729-b525352b79f1" providerId="ADAL" clId="{A311DC36-644E-4D19-AD7A-C2DFA67B8EB5}" dt="2022-09-07T07:31:16.435" v="70" actId="20577"/>
          <ac:graphicFrameMkLst>
            <pc:docMk/>
            <pc:sldMk cId="3020361379" sldId="1275"/>
            <ac:graphicFrameMk id="2" creationId="{F2FEA720-CCFB-49C0-C6ED-B61037A000D8}"/>
          </ac:graphicFrameMkLst>
        </pc:graphicFrameChg>
        <pc:cxnChg chg="mod">
          <ac:chgData name="塩谷 晃弘 / Akihiro Shiotani" userId="50aef054-9327-40af-9729-b525352b79f1" providerId="ADAL" clId="{A311DC36-644E-4D19-AD7A-C2DFA67B8EB5}" dt="2022-09-07T07:30:58.417" v="49" actId="1036"/>
          <ac:cxnSpMkLst>
            <pc:docMk/>
            <pc:sldMk cId="3020361379" sldId="1275"/>
            <ac:cxnSpMk id="4" creationId="{A552AA22-C138-ABED-57C5-B18EDE386B30}"/>
          </ac:cxnSpMkLst>
        </pc:cxnChg>
        <pc:cxnChg chg="add del mod">
          <ac:chgData name="塩谷 晃弘 / Akihiro Shiotani" userId="50aef054-9327-40af-9729-b525352b79f1" providerId="ADAL" clId="{A311DC36-644E-4D19-AD7A-C2DFA67B8EB5}" dt="2022-09-07T07:33:40.941" v="235" actId="478"/>
          <ac:cxnSpMkLst>
            <pc:docMk/>
            <pc:sldMk cId="3020361379" sldId="1275"/>
            <ac:cxnSpMk id="13" creationId="{6B922D69-A662-779E-3CC3-E96928CA63E3}"/>
          </ac:cxnSpMkLst>
        </pc:cxnChg>
        <pc:cxnChg chg="add mod">
          <ac:chgData name="塩谷 晃弘 / Akihiro Shiotani" userId="50aef054-9327-40af-9729-b525352b79f1" providerId="ADAL" clId="{A311DC36-644E-4D19-AD7A-C2DFA67B8EB5}" dt="2022-09-07T07:33:50.802" v="255" actId="1038"/>
          <ac:cxnSpMkLst>
            <pc:docMk/>
            <pc:sldMk cId="3020361379" sldId="1275"/>
            <ac:cxnSpMk id="16" creationId="{15FFFD06-7F1B-E8D0-9417-12B833BD2B9F}"/>
          </ac:cxnSpMkLst>
        </pc:cxnChg>
        <pc:cxnChg chg="mod">
          <ac:chgData name="塩谷 晃弘 / Akihiro Shiotani" userId="50aef054-9327-40af-9729-b525352b79f1" providerId="ADAL" clId="{A311DC36-644E-4D19-AD7A-C2DFA67B8EB5}" dt="2022-09-07T07:33:16.957" v="225" actId="14100"/>
          <ac:cxnSpMkLst>
            <pc:docMk/>
            <pc:sldMk cId="3020361379" sldId="1275"/>
            <ac:cxnSpMk id="17" creationId="{337F79B0-8355-9F38-080C-6267258ADCEE}"/>
          </ac:cxnSpMkLst>
        </pc:cxnChg>
        <pc:cxnChg chg="mod">
          <ac:chgData name="塩谷 晃弘 / Akihiro Shiotani" userId="50aef054-9327-40af-9729-b525352b79f1" providerId="ADAL" clId="{A311DC36-644E-4D19-AD7A-C2DFA67B8EB5}" dt="2022-09-07T07:31:10.721" v="69" actId="1036"/>
          <ac:cxnSpMkLst>
            <pc:docMk/>
            <pc:sldMk cId="3020361379" sldId="1275"/>
            <ac:cxnSpMk id="22" creationId="{4E57C518-7723-1C9B-E997-77EE949F5A0C}"/>
          </ac:cxnSpMkLst>
        </pc:cxnChg>
        <pc:cxnChg chg="mod">
          <ac:chgData name="塩谷 晃弘 / Akihiro Shiotani" userId="50aef054-9327-40af-9729-b525352b79f1" providerId="ADAL" clId="{A311DC36-644E-4D19-AD7A-C2DFA67B8EB5}" dt="2022-09-07T07:30:49.945" v="32" actId="1035"/>
          <ac:cxnSpMkLst>
            <pc:docMk/>
            <pc:sldMk cId="3020361379" sldId="1275"/>
            <ac:cxnSpMk id="33" creationId="{1CAD8072-3921-E5A8-26D5-22488418216E}"/>
          </ac:cxnSpMkLst>
        </pc:cxnChg>
        <pc:cxnChg chg="mod">
          <ac:chgData name="塩谷 晃弘 / Akihiro Shiotani" userId="50aef054-9327-40af-9729-b525352b79f1" providerId="ADAL" clId="{A311DC36-644E-4D19-AD7A-C2DFA67B8EB5}" dt="2022-09-07T07:30:49.945" v="32" actId="1035"/>
          <ac:cxnSpMkLst>
            <pc:docMk/>
            <pc:sldMk cId="3020361379" sldId="1275"/>
            <ac:cxnSpMk id="37" creationId="{C6D3962E-7486-FE3E-6CD1-AE4A679DC70F}"/>
          </ac:cxnSpMkLst>
        </pc:cxnChg>
        <pc:cxnChg chg="mod">
          <ac:chgData name="塩谷 晃弘 / Akihiro Shiotani" userId="50aef054-9327-40af-9729-b525352b79f1" providerId="ADAL" clId="{A311DC36-644E-4D19-AD7A-C2DFA67B8EB5}" dt="2022-09-07T07:31:46.760" v="85" actId="14100"/>
          <ac:cxnSpMkLst>
            <pc:docMk/>
            <pc:sldMk cId="3020361379" sldId="1275"/>
            <ac:cxnSpMk id="47" creationId="{9C159955-CCCC-5793-BA07-D1A345C42091}"/>
          </ac:cxnSpMkLst>
        </pc:cxnChg>
      </pc:sldChg>
      <pc:sldChg chg="ord">
        <pc:chgData name="塩谷 晃弘 / Akihiro Shiotani" userId="50aef054-9327-40af-9729-b525352b79f1" providerId="ADAL" clId="{A311DC36-644E-4D19-AD7A-C2DFA67B8EB5}" dt="2022-09-07T07:36:35.168" v="322"/>
        <pc:sldMkLst>
          <pc:docMk/>
          <pc:sldMk cId="2460850943" sldId="1280"/>
        </pc:sldMkLst>
      </pc:sldChg>
      <pc:sldChg chg="del">
        <pc:chgData name="塩谷 晃弘 / Akihiro Shiotani" userId="50aef054-9327-40af-9729-b525352b79f1" providerId="ADAL" clId="{A311DC36-644E-4D19-AD7A-C2DFA67B8EB5}" dt="2022-09-07T07:30:12.614" v="3" actId="47"/>
        <pc:sldMkLst>
          <pc:docMk/>
          <pc:sldMk cId="1522113737" sldId="1281"/>
        </pc:sldMkLst>
      </pc:sldChg>
      <pc:sldChg chg="del">
        <pc:chgData name="塩谷 晃弘 / Akihiro Shiotani" userId="50aef054-9327-40af-9729-b525352b79f1" providerId="ADAL" clId="{A311DC36-644E-4D19-AD7A-C2DFA67B8EB5}" dt="2022-09-07T07:30:16.832" v="9" actId="47"/>
        <pc:sldMkLst>
          <pc:docMk/>
          <pc:sldMk cId="1018507565" sldId="1287"/>
        </pc:sldMkLst>
      </pc:sldChg>
      <pc:sldChg chg="del">
        <pc:chgData name="塩谷 晃弘 / Akihiro Shiotani" userId="50aef054-9327-40af-9729-b525352b79f1" providerId="ADAL" clId="{A311DC36-644E-4D19-AD7A-C2DFA67B8EB5}" dt="2022-09-07T07:30:13.736" v="5" actId="47"/>
        <pc:sldMkLst>
          <pc:docMk/>
          <pc:sldMk cId="804042566" sldId="1289"/>
        </pc:sldMkLst>
      </pc:sldChg>
      <pc:sldChg chg="del">
        <pc:chgData name="塩谷 晃弘 / Akihiro Shiotani" userId="50aef054-9327-40af-9729-b525352b79f1" providerId="ADAL" clId="{A311DC36-644E-4D19-AD7A-C2DFA67B8EB5}" dt="2022-09-07T07:30:14.807" v="7" actId="47"/>
        <pc:sldMkLst>
          <pc:docMk/>
          <pc:sldMk cId="369122080" sldId="1290"/>
        </pc:sldMkLst>
      </pc:sldChg>
      <pc:sldChg chg="del">
        <pc:chgData name="塩谷 晃弘 / Akihiro Shiotani" userId="50aef054-9327-40af-9729-b525352b79f1" providerId="ADAL" clId="{A311DC36-644E-4D19-AD7A-C2DFA67B8EB5}" dt="2022-09-07T07:30:13.229" v="4" actId="47"/>
        <pc:sldMkLst>
          <pc:docMk/>
          <pc:sldMk cId="4018905450" sldId="1296"/>
        </pc:sldMkLst>
      </pc:sldChg>
      <pc:sldChg chg="del">
        <pc:chgData name="塩谷 晃弘 / Akihiro Shiotani" userId="50aef054-9327-40af-9729-b525352b79f1" providerId="ADAL" clId="{A311DC36-644E-4D19-AD7A-C2DFA67B8EB5}" dt="2022-09-07T07:30:14.537" v="6" actId="47"/>
        <pc:sldMkLst>
          <pc:docMk/>
          <pc:sldMk cId="4080253092" sldId="1297"/>
        </pc:sldMkLst>
      </pc:sldChg>
      <pc:sldChg chg="del">
        <pc:chgData name="塩谷 晃弘 / Akihiro Shiotani" userId="50aef054-9327-40af-9729-b525352b79f1" providerId="ADAL" clId="{A311DC36-644E-4D19-AD7A-C2DFA67B8EB5}" dt="2022-09-07T07:30:15.565" v="8" actId="47"/>
        <pc:sldMkLst>
          <pc:docMk/>
          <pc:sldMk cId="1183085378" sldId="1299"/>
        </pc:sldMkLst>
      </pc:sldChg>
      <pc:sldChg chg="modSp mod">
        <pc:chgData name="塩谷 晃弘 / Akihiro Shiotani" userId="50aef054-9327-40af-9729-b525352b79f1" providerId="ADAL" clId="{A311DC36-644E-4D19-AD7A-C2DFA67B8EB5}" dt="2022-09-07T07:36:37.800" v="323" actId="20577"/>
        <pc:sldMkLst>
          <pc:docMk/>
          <pc:sldMk cId="492986657" sldId="1300"/>
        </pc:sldMkLst>
        <pc:spChg chg="mod">
          <ac:chgData name="塩谷 晃弘 / Akihiro Shiotani" userId="50aef054-9327-40af-9729-b525352b79f1" providerId="ADAL" clId="{A311DC36-644E-4D19-AD7A-C2DFA67B8EB5}" dt="2022-09-07T07:36:37.800" v="323" actId="20577"/>
          <ac:spMkLst>
            <pc:docMk/>
            <pc:sldMk cId="492986657" sldId="1300"/>
            <ac:spMk id="3" creationId="{F76D38CF-5F0C-90CA-F1D3-0AA30F887DCA}"/>
          </ac:spMkLst>
        </pc:spChg>
      </pc:sldChg>
      <pc:sldChg chg="addSp delSp modSp mod">
        <pc:chgData name="塩谷 晃弘 / Akihiro Shiotani" userId="50aef054-9327-40af-9729-b525352b79f1" providerId="ADAL" clId="{A311DC36-644E-4D19-AD7A-C2DFA67B8EB5}" dt="2022-09-07T07:36:31.944" v="318" actId="20577"/>
        <pc:sldMkLst>
          <pc:docMk/>
          <pc:sldMk cId="1674363670" sldId="1301"/>
        </pc:sldMkLst>
        <pc:spChg chg="del">
          <ac:chgData name="塩谷 晃弘 / Akihiro Shiotani" userId="50aef054-9327-40af-9729-b525352b79f1" providerId="ADAL" clId="{A311DC36-644E-4D19-AD7A-C2DFA67B8EB5}" dt="2022-09-07T07:36:15.774" v="315" actId="478"/>
          <ac:spMkLst>
            <pc:docMk/>
            <pc:sldMk cId="1674363670" sldId="1301"/>
            <ac:spMk id="3" creationId="{F76D38CF-5F0C-90CA-F1D3-0AA30F887DCA}"/>
          </ac:spMkLst>
        </pc:spChg>
        <pc:spChg chg="add mod">
          <ac:chgData name="塩谷 晃弘 / Akihiro Shiotani" userId="50aef054-9327-40af-9729-b525352b79f1" providerId="ADAL" clId="{A311DC36-644E-4D19-AD7A-C2DFA67B8EB5}" dt="2022-09-07T07:36:31.944" v="318" actId="20577"/>
          <ac:spMkLst>
            <pc:docMk/>
            <pc:sldMk cId="1674363670" sldId="1301"/>
            <ac:spMk id="5" creationId="{F4700C70-4574-2222-956E-163DAFC3C8B1}"/>
          </ac:spMkLst>
        </pc:spChg>
      </pc:sldChg>
      <pc:sldChg chg="addSp delSp modSp add del mod">
        <pc:chgData name="塩谷 晃弘 / Akihiro Shiotani" userId="50aef054-9327-40af-9729-b525352b79f1" providerId="ADAL" clId="{A311DC36-644E-4D19-AD7A-C2DFA67B8EB5}" dt="2022-09-07T07:36:57.927" v="326" actId="20577"/>
        <pc:sldMkLst>
          <pc:docMk/>
          <pc:sldMk cId="4227089212" sldId="1302"/>
        </pc:sldMkLst>
        <pc:spChg chg="del">
          <ac:chgData name="塩谷 晃弘 / Akihiro Shiotani" userId="50aef054-9327-40af-9729-b525352b79f1" providerId="ADAL" clId="{A311DC36-644E-4D19-AD7A-C2DFA67B8EB5}" dt="2022-09-07T07:35:34.452" v="308" actId="478"/>
          <ac:spMkLst>
            <pc:docMk/>
            <pc:sldMk cId="4227089212" sldId="1302"/>
            <ac:spMk id="3" creationId="{F76D38CF-5F0C-90CA-F1D3-0AA30F887DCA}"/>
          </ac:spMkLst>
        </pc:spChg>
        <pc:spChg chg="add mod">
          <ac:chgData name="塩谷 晃弘 / Akihiro Shiotani" userId="50aef054-9327-40af-9729-b525352b79f1" providerId="ADAL" clId="{A311DC36-644E-4D19-AD7A-C2DFA67B8EB5}" dt="2022-09-07T07:36:57.927" v="326" actId="20577"/>
          <ac:spMkLst>
            <pc:docMk/>
            <pc:sldMk cId="4227089212" sldId="1302"/>
            <ac:spMk id="5" creationId="{2B8421CD-4AF3-B781-A5DA-55D5E6CED71F}"/>
          </ac:spMkLst>
        </pc:spChg>
      </pc:sldChg>
      <pc:sldChg chg="addSp delSp modSp mod">
        <pc:chgData name="塩谷 晃弘 / Akihiro Shiotani" userId="50aef054-9327-40af-9729-b525352b79f1" providerId="ADAL" clId="{A311DC36-644E-4D19-AD7A-C2DFA67B8EB5}" dt="2022-09-07T07:37:01.880" v="327" actId="20577"/>
        <pc:sldMkLst>
          <pc:docMk/>
          <pc:sldMk cId="3766708542" sldId="1303"/>
        </pc:sldMkLst>
        <pc:spChg chg="del">
          <ac:chgData name="塩谷 晃弘 / Akihiro Shiotani" userId="50aef054-9327-40af-9729-b525352b79f1" providerId="ADAL" clId="{A311DC36-644E-4D19-AD7A-C2DFA67B8EB5}" dt="2022-09-07T07:35:55.481" v="312" actId="478"/>
          <ac:spMkLst>
            <pc:docMk/>
            <pc:sldMk cId="3766708542" sldId="1303"/>
            <ac:spMk id="3" creationId="{F76D38CF-5F0C-90CA-F1D3-0AA30F887DCA}"/>
          </ac:spMkLst>
        </pc:spChg>
        <pc:spChg chg="add mod">
          <ac:chgData name="塩谷 晃弘 / Akihiro Shiotani" userId="50aef054-9327-40af-9729-b525352b79f1" providerId="ADAL" clId="{A311DC36-644E-4D19-AD7A-C2DFA67B8EB5}" dt="2022-09-07T07:37:01.880" v="327" actId="20577"/>
          <ac:spMkLst>
            <pc:docMk/>
            <pc:sldMk cId="3766708542" sldId="1303"/>
            <ac:spMk id="5" creationId="{5D9DEEE0-54ED-C97E-08EE-CC466ECC28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5"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3" name="Rectangle 3"/>
          <p:cNvSpPr>
            <a:spLocks noGrp="1" noChangeArrowheads="1"/>
          </p:cNvSpPr>
          <p:nvPr>
            <p:ph type="dt" sz="quarter" idx="1"/>
          </p:nvPr>
        </p:nvSpPr>
        <p:spPr bwMode="auto">
          <a:xfrm>
            <a:off x="4022067"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algn="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4" name="Rectangle 4"/>
          <p:cNvSpPr>
            <a:spLocks noGrp="1" noChangeArrowheads="1"/>
          </p:cNvSpPr>
          <p:nvPr>
            <p:ph type="ftr" sz="quarter" idx="2"/>
          </p:nvPr>
        </p:nvSpPr>
        <p:spPr bwMode="auto">
          <a:xfrm>
            <a:off x="5"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5605" name="Rectangle 5"/>
          <p:cNvSpPr>
            <a:spLocks noGrp="1" noChangeArrowheads="1"/>
          </p:cNvSpPr>
          <p:nvPr>
            <p:ph type="sldNum" sz="quarter" idx="3"/>
          </p:nvPr>
        </p:nvSpPr>
        <p:spPr bwMode="auto">
          <a:xfrm>
            <a:off x="4022067"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algn="r" defTabSz="990563" eaLnBrk="1" hangingPunct="1">
              <a:defRPr sz="1500">
                <a:latin typeface="Arial" charset="0"/>
                <a:ea typeface="ＭＳ Ｐゴシック" charset="-128"/>
              </a:defRPr>
            </a:lvl1pPr>
          </a:lstStyle>
          <a:p>
            <a:pPr>
              <a:defRPr/>
            </a:pPr>
            <a:fld id="{1ED88A0E-0D12-47E5-BD15-276AAAF12E24}" type="slidenum">
              <a:rPr lang="en-US" altLang="ja-JP"/>
              <a:pPr>
                <a:defRPr/>
              </a:pPr>
              <a:t>‹#›</a:t>
            </a:fld>
            <a:endParaRPr lang="en-US" altLang="ja-JP"/>
          </a:p>
        </p:txBody>
      </p:sp>
    </p:spTree>
    <p:extLst>
      <p:ext uri="{BB962C8B-B14F-4D97-AF65-F5344CB8AC3E}">
        <p14:creationId xmlns:p14="http://schemas.microsoft.com/office/powerpoint/2010/main" val="1468066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5"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7651" name="Rectangle 3"/>
          <p:cNvSpPr>
            <a:spLocks noGrp="1" noChangeArrowheads="1"/>
          </p:cNvSpPr>
          <p:nvPr>
            <p:ph type="dt" idx="1"/>
          </p:nvPr>
        </p:nvSpPr>
        <p:spPr bwMode="auto">
          <a:xfrm>
            <a:off x="4022067" y="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lvl1pPr algn="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45060" name="Rectangle 4"/>
          <p:cNvSpPr>
            <a:spLocks noGrp="1" noRot="1" noChangeAspect="1" noChangeArrowheads="1" noTextEdit="1"/>
          </p:cNvSpPr>
          <p:nvPr>
            <p:ph type="sldImg" idx="2"/>
          </p:nvPr>
        </p:nvSpPr>
        <p:spPr bwMode="auto">
          <a:xfrm>
            <a:off x="777875" y="763588"/>
            <a:ext cx="554355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710259" y="4862098"/>
            <a:ext cx="5678784" cy="46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5"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defTabSz="990563" eaLnBrk="1" hangingPunct="1">
              <a:lnSpc>
                <a:spcPct val="100000"/>
              </a:lnSpc>
              <a:defRPr sz="1500">
                <a:latin typeface="Arial" charset="0"/>
                <a:ea typeface="ＭＳ Ｐゴシック"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4022067" y="9720925"/>
            <a:ext cx="3075598" cy="51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3" tIns="49514" rIns="99023" bIns="49514" numCol="1" anchor="b" anchorCtr="0" compatLnSpc="1">
            <a:prstTxWarp prst="textNoShape">
              <a:avLst/>
            </a:prstTxWarp>
          </a:bodyPr>
          <a:lstStyle>
            <a:lvl1pPr algn="r" defTabSz="990563" eaLnBrk="1" hangingPunct="1">
              <a:defRPr sz="1500">
                <a:latin typeface="Arial" charset="0"/>
                <a:ea typeface="ＭＳ Ｐゴシック" charset="-128"/>
              </a:defRPr>
            </a:lvl1pPr>
          </a:lstStyle>
          <a:p>
            <a:pPr>
              <a:defRPr/>
            </a:pPr>
            <a:fld id="{00D37161-B958-4AF6-B7A3-C3F0943269A1}" type="slidenum">
              <a:rPr lang="en-US" altLang="ja-JP"/>
              <a:pPr>
                <a:defRPr/>
              </a:pPr>
              <a:t>‹#›</a:t>
            </a:fld>
            <a:endParaRPr lang="en-US" altLang="ja-JP"/>
          </a:p>
        </p:txBody>
      </p:sp>
    </p:spTree>
    <p:extLst>
      <p:ext uri="{BB962C8B-B14F-4D97-AF65-F5344CB8AC3E}">
        <p14:creationId xmlns:p14="http://schemas.microsoft.com/office/powerpoint/2010/main" val="29367811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3</a:t>
            </a:fld>
            <a:endParaRPr lang="en-US" altLang="ja-JP"/>
          </a:p>
        </p:txBody>
      </p:sp>
    </p:spTree>
    <p:extLst>
      <p:ext uri="{BB962C8B-B14F-4D97-AF65-F5344CB8AC3E}">
        <p14:creationId xmlns:p14="http://schemas.microsoft.com/office/powerpoint/2010/main" val="191701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27</a:t>
            </a:fld>
            <a:endParaRPr lang="en-US" altLang="ja-JP"/>
          </a:p>
        </p:txBody>
      </p:sp>
    </p:spTree>
    <p:extLst>
      <p:ext uri="{BB962C8B-B14F-4D97-AF65-F5344CB8AC3E}">
        <p14:creationId xmlns:p14="http://schemas.microsoft.com/office/powerpoint/2010/main" val="128400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29</a:t>
            </a:fld>
            <a:endParaRPr lang="en-US" altLang="ja-JP"/>
          </a:p>
        </p:txBody>
      </p:sp>
    </p:spTree>
    <p:extLst>
      <p:ext uri="{BB962C8B-B14F-4D97-AF65-F5344CB8AC3E}">
        <p14:creationId xmlns:p14="http://schemas.microsoft.com/office/powerpoint/2010/main" val="2649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0D37161-B958-4AF6-B7A3-C3F0943269A1}" type="slidenum">
              <a:rPr lang="en-US" altLang="ja-JP" smtClean="0"/>
              <a:pPr>
                <a:defRPr/>
              </a:pPr>
              <a:t>30</a:t>
            </a:fld>
            <a:endParaRPr lang="en-US" altLang="ja-JP"/>
          </a:p>
        </p:txBody>
      </p:sp>
    </p:spTree>
    <p:extLst>
      <p:ext uri="{BB962C8B-B14F-4D97-AF65-F5344CB8AC3E}">
        <p14:creationId xmlns:p14="http://schemas.microsoft.com/office/powerpoint/2010/main" val="4054292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6737350" y="6673850"/>
            <a:ext cx="31686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600" dirty="0"/>
              <a:t>All Right Reserved, Copyright@2020 Denka</a:t>
            </a:r>
            <a:r>
              <a:rPr lang="en-US" altLang="ja-JP" sz="600" baseline="0" dirty="0"/>
              <a:t> Co., Ltd.</a:t>
            </a:r>
            <a:endParaRPr lang="en-US" altLang="ja-JP" sz="600" dirty="0"/>
          </a:p>
        </p:txBody>
      </p:sp>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10538" y="188913"/>
            <a:ext cx="15113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図 6" descr="社名ロゴ使用版"/>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24262" y="5280025"/>
            <a:ext cx="1809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2"/>
          <p:cNvSpPr txBox="1">
            <a:spLocks noChangeArrowheads="1"/>
          </p:cNvSpPr>
          <p:nvPr userDrawn="1"/>
        </p:nvSpPr>
        <p:spPr bwMode="auto">
          <a:xfrm>
            <a:off x="3652837" y="5956301"/>
            <a:ext cx="2628900" cy="495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lnSpc>
                <a:spcPts val="1700"/>
              </a:lnSpc>
              <a:defRPr sz="1000"/>
            </a:pPr>
            <a:r>
              <a:rPr lang="ja-JP" altLang="en-US" sz="1400" b="0" i="0" u="none" strike="noStrike" baseline="0" dirty="0">
                <a:solidFill>
                  <a:srgbClr val="000000"/>
                </a:solidFill>
                <a:latin typeface="Osaka"/>
              </a:rPr>
              <a:t>「できるをつくる。」</a:t>
            </a:r>
            <a:endParaRPr lang="ja-JP" altLang="en-US" sz="1400" b="0" i="0" u="none" strike="noStrike" baseline="0" dirty="0">
              <a:solidFill>
                <a:srgbClr val="000000"/>
              </a:solidFill>
              <a:latin typeface="ＭＳ Ｐゴシック"/>
              <a:ea typeface="ＭＳ Ｐゴシック"/>
            </a:endParaRPr>
          </a:p>
          <a:p>
            <a:pPr algn="l" rtl="0">
              <a:lnSpc>
                <a:spcPts val="1300"/>
              </a:lnSpc>
              <a:defRPr sz="1000"/>
            </a:pPr>
            <a:r>
              <a:rPr lang="ja-JP" altLang="en-US" sz="1400" b="0" i="0" u="none" strike="noStrike" baseline="0" dirty="0">
                <a:solidFill>
                  <a:srgbClr val="000000"/>
                </a:solidFill>
                <a:latin typeface="Osaka"/>
              </a:rPr>
              <a:t>「Possibility of Chemistry.」</a:t>
            </a:r>
            <a:endParaRPr lang="ja-JP" altLang="en-US" sz="1400" b="0" i="0" u="none" strike="noStrike" baseline="0" dirty="0">
              <a:solidFill>
                <a:srgbClr val="000000"/>
              </a:solidFill>
              <a:latin typeface="ＭＳ Ｐゴシック"/>
              <a:ea typeface="ＭＳ Ｐゴシック"/>
            </a:endParaRPr>
          </a:p>
          <a:p>
            <a:pPr algn="l" rtl="0">
              <a:lnSpc>
                <a:spcPts val="1000"/>
              </a:lnSpc>
              <a:defRPr sz="1000"/>
            </a:pPr>
            <a:r>
              <a:rPr lang="ja-JP" altLang="en-US" sz="1200" b="0" i="0" u="none" strike="noStrike" baseline="0" dirty="0">
                <a:solidFill>
                  <a:srgbClr val="000000"/>
                </a:solidFill>
                <a:latin typeface="Osaka"/>
              </a:rPr>
              <a:t> </a:t>
            </a:r>
          </a:p>
        </p:txBody>
      </p:sp>
    </p:spTree>
    <p:extLst>
      <p:ext uri="{BB962C8B-B14F-4D97-AF65-F5344CB8AC3E}">
        <p14:creationId xmlns:p14="http://schemas.microsoft.com/office/powerpoint/2010/main" val="302833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sp useBgFill="1">
        <p:nvSpPr>
          <p:cNvPr id="9" name="Text Box 7"/>
          <p:cNvSpPr txBox="1">
            <a:spLocks noChangeArrowheads="1"/>
          </p:cNvSpPr>
          <p:nvPr userDrawn="1"/>
        </p:nvSpPr>
        <p:spPr bwMode="auto">
          <a:xfrm>
            <a:off x="524508" y="6309320"/>
            <a:ext cx="2412566" cy="215444"/>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accent2"/>
                </a:solidFill>
              </a:rPr>
              <a:t>Copyright</a:t>
            </a:r>
            <a:r>
              <a:rPr lang="ja-JP" altLang="en-US" sz="800" baseline="0" dirty="0">
                <a:solidFill>
                  <a:schemeClr val="accent2"/>
                </a:solidFill>
              </a:rPr>
              <a:t> </a:t>
            </a:r>
            <a:r>
              <a:rPr lang="en-US" altLang="ja-JP" sz="800" dirty="0">
                <a:solidFill>
                  <a:schemeClr val="accent2"/>
                </a:solidFill>
              </a:rPr>
              <a:t>© Denka</a:t>
            </a:r>
            <a:r>
              <a:rPr lang="en-US" altLang="ja-JP" sz="800" baseline="0" dirty="0">
                <a:solidFill>
                  <a:schemeClr val="accent2"/>
                </a:solidFill>
              </a:rPr>
              <a:t> Co., Ltd. All Rights Reserved.</a:t>
            </a:r>
            <a:endParaRPr lang="en-US" altLang="ja-JP" sz="800" dirty="0">
              <a:solidFill>
                <a:schemeClr val="accent2"/>
              </a:solidFill>
            </a:endParaRPr>
          </a:p>
        </p:txBody>
      </p:sp>
      <p:pic>
        <p:nvPicPr>
          <p:cNvPr id="10" name="図 9"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1845" y="3239478"/>
            <a:ext cx="1178495" cy="45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正方形/長方形 10"/>
          <p:cNvSpPr/>
          <p:nvPr userDrawn="1"/>
        </p:nvSpPr>
        <p:spPr>
          <a:xfrm>
            <a:off x="488504" y="3645024"/>
            <a:ext cx="1692187" cy="461665"/>
          </a:xfrm>
          <a:prstGeom prst="rect">
            <a:avLst/>
          </a:prstGeom>
        </p:spPr>
        <p:txBody>
          <a:bodyPr wrap="square">
            <a:spAutoFit/>
          </a:bodyPr>
          <a:lstStyle/>
          <a:p>
            <a:r>
              <a:rPr lang="en-US" altLang="ja-JP" sz="800" b="1" dirty="0">
                <a:solidFill>
                  <a:schemeClr val="accent2"/>
                </a:solidFill>
              </a:rPr>
              <a:t>Possibility </a:t>
            </a:r>
          </a:p>
          <a:p>
            <a:r>
              <a:rPr lang="en-US" altLang="ja-JP" sz="800" b="1" dirty="0">
                <a:solidFill>
                  <a:schemeClr val="accent2"/>
                </a:solidFill>
              </a:rPr>
              <a:t>of </a:t>
            </a:r>
          </a:p>
          <a:p>
            <a:r>
              <a:rPr lang="en-US" altLang="ja-JP" sz="800" b="1" dirty="0">
                <a:solidFill>
                  <a:schemeClr val="accent2"/>
                </a:solidFill>
              </a:rPr>
              <a:t>chemistry</a:t>
            </a:r>
          </a:p>
        </p:txBody>
      </p:sp>
      <p:pic>
        <p:nvPicPr>
          <p:cNvPr id="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906000" cy="215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pic>
        <p:nvPicPr>
          <p:cNvPr id="13" name="図 12"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2296" y="116632"/>
            <a:ext cx="908316" cy="35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正方形/長方形 13"/>
          <p:cNvSpPr/>
          <p:nvPr userDrawn="1"/>
        </p:nvSpPr>
        <p:spPr>
          <a:xfrm>
            <a:off x="8013341" y="224176"/>
            <a:ext cx="1692187" cy="246221"/>
          </a:xfrm>
          <a:prstGeom prst="rect">
            <a:avLst/>
          </a:prstGeom>
        </p:spPr>
        <p:txBody>
          <a:bodyPr wrap="square">
            <a:spAutoFit/>
          </a:bodyPr>
          <a:lstStyle/>
          <a:p>
            <a:r>
              <a:rPr lang="en-US" altLang="ja-JP" sz="1000" b="1" dirty="0">
                <a:solidFill>
                  <a:schemeClr val="accent2"/>
                </a:solidFill>
              </a:rPr>
              <a:t>Possibility of chemistry</a:t>
            </a:r>
          </a:p>
        </p:txBody>
      </p:sp>
      <p:cxnSp>
        <p:nvCxnSpPr>
          <p:cNvPr id="15" name="直線コネクタ 14"/>
          <p:cNvCxnSpPr/>
          <p:nvPr userDrawn="1"/>
        </p:nvCxnSpPr>
        <p:spPr bwMode="auto">
          <a:xfrm>
            <a:off x="-3578" y="548680"/>
            <a:ext cx="9906000" cy="0"/>
          </a:xfrm>
          <a:prstGeom prst="line">
            <a:avLst/>
          </a:prstGeom>
          <a:solidFill>
            <a:schemeClr val="accent1"/>
          </a:solidFill>
          <a:ln w="44450" cap="flat" cmpd="sng" algn="ctr">
            <a:solidFill>
              <a:schemeClr val="accent2"/>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3451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BE7CE1-8077-4642-A403-8919FBC9C437}"/>
              </a:ext>
            </a:extLst>
          </p:cNvPr>
          <p:cNvSpPr/>
          <p:nvPr userDrawn="1"/>
        </p:nvSpPr>
        <p:spPr>
          <a:xfrm>
            <a:off x="-6565" y="-27384"/>
            <a:ext cx="9912565" cy="606366"/>
          </a:xfrm>
          <a:prstGeom prst="rect">
            <a:avLst/>
          </a:prstGeom>
          <a:solidFill>
            <a:srgbClr val="004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B90D4658-E630-8C4A-8797-4E5D5BD0D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3420" y="257916"/>
            <a:ext cx="899663" cy="217051"/>
          </a:xfrm>
          <a:prstGeom prst="rect">
            <a:avLst/>
          </a:prstGeom>
        </p:spPr>
      </p:pic>
      <p:cxnSp>
        <p:nvCxnSpPr>
          <p:cNvPr id="8" name="直線コネクタ 7">
            <a:extLst>
              <a:ext uri="{FF2B5EF4-FFF2-40B4-BE49-F238E27FC236}">
                <a16:creationId xmlns:a16="http://schemas.microsoft.com/office/drawing/2014/main" id="{3ECA0C06-D3A1-954D-B378-F8CD666888CA}"/>
              </a:ext>
            </a:extLst>
          </p:cNvPr>
          <p:cNvCxnSpPr>
            <a:cxnSpLocks/>
          </p:cNvCxnSpPr>
          <p:nvPr userDrawn="1"/>
        </p:nvCxnSpPr>
        <p:spPr>
          <a:xfrm>
            <a:off x="7761312" y="-27384"/>
            <a:ext cx="0" cy="6840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タイトル プレースホルダー 1"/>
          <p:cNvSpPr>
            <a:spLocks noGrp="1"/>
          </p:cNvSpPr>
          <p:nvPr>
            <p:ph type="title"/>
          </p:nvPr>
        </p:nvSpPr>
        <p:spPr bwMode="auto">
          <a:xfrm>
            <a:off x="330011" y="-27384"/>
            <a:ext cx="7107265" cy="60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2400" baseline="0">
                <a:latin typeface="Arial" panose="020B0604020202020204" pitchFamily="34" charset="0"/>
                <a:ea typeface="ＭＳ Ｐゴシック" panose="020B0600070205080204" pitchFamily="50" charset="-128"/>
                <a:cs typeface="Arial" panose="020B0604020202020204" pitchFamily="34" charset="0"/>
              </a:defRPr>
            </a:lvl1pPr>
          </a:lstStyle>
          <a:p>
            <a:pPr lvl="0"/>
            <a:r>
              <a:rPr lang="ja-JP" altLang="en-US" dirty="0"/>
              <a:t>マスター タイトルの書式設定</a:t>
            </a:r>
          </a:p>
        </p:txBody>
      </p:sp>
    </p:spTree>
    <p:extLst>
      <p:ext uri="{BB962C8B-B14F-4D97-AF65-F5344CB8AC3E}">
        <p14:creationId xmlns:p14="http://schemas.microsoft.com/office/powerpoint/2010/main" val="216102031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bg>
      <p:bgPr>
        <a:solidFill>
          <a:schemeClr val="tx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BE7CE1-8077-4642-A403-8919FBC9C437}"/>
              </a:ext>
            </a:extLst>
          </p:cNvPr>
          <p:cNvSpPr/>
          <p:nvPr userDrawn="1"/>
        </p:nvSpPr>
        <p:spPr>
          <a:xfrm>
            <a:off x="-6565" y="-27384"/>
            <a:ext cx="9906001" cy="601968"/>
          </a:xfrm>
          <a:prstGeom prst="rect">
            <a:avLst/>
          </a:prstGeom>
          <a:solidFill>
            <a:srgbClr val="004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B90D4658-E630-8C4A-8797-4E5D5BD0D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3420" y="257916"/>
            <a:ext cx="899663" cy="217051"/>
          </a:xfrm>
          <a:prstGeom prst="rect">
            <a:avLst/>
          </a:prstGeom>
        </p:spPr>
      </p:pic>
      <p:cxnSp>
        <p:nvCxnSpPr>
          <p:cNvPr id="8" name="直線コネクタ 7">
            <a:extLst>
              <a:ext uri="{FF2B5EF4-FFF2-40B4-BE49-F238E27FC236}">
                <a16:creationId xmlns:a16="http://schemas.microsoft.com/office/drawing/2014/main" id="{3ECA0C06-D3A1-954D-B378-F8CD666888CA}"/>
              </a:ext>
            </a:extLst>
          </p:cNvPr>
          <p:cNvCxnSpPr>
            <a:cxnSpLocks/>
          </p:cNvCxnSpPr>
          <p:nvPr userDrawn="1"/>
        </p:nvCxnSpPr>
        <p:spPr>
          <a:xfrm>
            <a:off x="7761312" y="-27384"/>
            <a:ext cx="0" cy="601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Box 7"/>
          <p:cNvSpPr txBox="1">
            <a:spLocks noChangeArrowheads="1"/>
          </p:cNvSpPr>
          <p:nvPr userDrawn="1"/>
        </p:nvSpPr>
        <p:spPr bwMode="auto">
          <a:xfrm>
            <a:off x="6681192" y="6597352"/>
            <a:ext cx="31686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bg1"/>
                </a:solidFill>
              </a:rPr>
              <a:t>Copyright</a:t>
            </a:r>
            <a:r>
              <a:rPr lang="ja-JP" altLang="en-US" sz="800" baseline="0" dirty="0">
                <a:solidFill>
                  <a:schemeClr val="bg1"/>
                </a:solidFill>
              </a:rPr>
              <a:t> </a:t>
            </a:r>
            <a:r>
              <a:rPr lang="en-US" altLang="ja-JP" sz="800" dirty="0">
                <a:solidFill>
                  <a:schemeClr val="bg1"/>
                </a:solidFill>
              </a:rPr>
              <a:t>© Denka</a:t>
            </a:r>
            <a:r>
              <a:rPr lang="en-US" altLang="ja-JP" sz="800" baseline="0" dirty="0">
                <a:solidFill>
                  <a:schemeClr val="bg1"/>
                </a:solidFill>
              </a:rPr>
              <a:t> Co., Ltd. All Rights Reserved.</a:t>
            </a:r>
            <a:endParaRPr lang="en-US" altLang="ja-JP" sz="800" dirty="0">
              <a:solidFill>
                <a:schemeClr val="bg1"/>
              </a:solidFill>
            </a:endParaRPr>
          </a:p>
        </p:txBody>
      </p:sp>
      <p:sp>
        <p:nvSpPr>
          <p:cNvPr id="7" name="タイトル プレースホルダー 1">
            <a:extLst>
              <a:ext uri="{FF2B5EF4-FFF2-40B4-BE49-F238E27FC236}">
                <a16:creationId xmlns:a16="http://schemas.microsoft.com/office/drawing/2014/main" id="{E1740939-E658-9C4B-FDFC-F280390CBA9E}"/>
              </a:ext>
            </a:extLst>
          </p:cNvPr>
          <p:cNvSpPr>
            <a:spLocks noGrp="1"/>
          </p:cNvSpPr>
          <p:nvPr>
            <p:ph type="title"/>
          </p:nvPr>
        </p:nvSpPr>
        <p:spPr bwMode="auto">
          <a:xfrm>
            <a:off x="330011" y="-27384"/>
            <a:ext cx="7107265" cy="60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2400" baseline="0">
                <a:latin typeface="Arial" panose="020B0604020202020204" pitchFamily="34" charset="0"/>
                <a:ea typeface="ＭＳ Ｐゴシック" panose="020B0600070205080204" pitchFamily="50" charset="-128"/>
                <a:cs typeface="Arial" panose="020B0604020202020204" pitchFamily="34" charset="0"/>
              </a:defRPr>
            </a:lvl1pPr>
          </a:lstStyle>
          <a:p>
            <a:pPr lvl="0"/>
            <a:r>
              <a:rPr lang="ja-JP" altLang="en-US" dirty="0"/>
              <a:t>マスター タイトルの書式設定</a:t>
            </a:r>
          </a:p>
        </p:txBody>
      </p:sp>
    </p:spTree>
    <p:extLst>
      <p:ext uri="{BB962C8B-B14F-4D97-AF65-F5344CB8AC3E}">
        <p14:creationId xmlns:p14="http://schemas.microsoft.com/office/powerpoint/2010/main" val="19447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タイトル スライド">
    <p:spTree>
      <p:nvGrpSpPr>
        <p:cNvPr id="1" name=""/>
        <p:cNvGrpSpPr/>
        <p:nvPr/>
      </p:nvGrpSpPr>
      <p:grpSpPr>
        <a:xfrm>
          <a:off x="0" y="0"/>
          <a:ext cx="0" cy="0"/>
          <a:chOff x="0" y="0"/>
          <a:chExt cx="0" cy="0"/>
        </a:xfrm>
      </p:grpSpPr>
      <p:sp>
        <p:nvSpPr>
          <p:cNvPr id="3" name="正方形/長方形 10"/>
          <p:cNvSpPr>
            <a:spLocks noChangeArrowheads="1"/>
          </p:cNvSpPr>
          <p:nvPr userDrawn="1"/>
        </p:nvSpPr>
        <p:spPr bwMode="auto">
          <a:xfrm>
            <a:off x="3163888" y="5984875"/>
            <a:ext cx="35734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85000"/>
              </a:lnSpc>
              <a:spcBef>
                <a:spcPct val="0"/>
              </a:spcBef>
              <a:spcAft>
                <a:spcPct val="0"/>
              </a:spcAft>
              <a:defRPr kumimoji="1" sz="1200">
                <a:solidFill>
                  <a:schemeClr val="tx1"/>
                </a:solidFill>
                <a:latin typeface="Arial" panose="020B0604020202020204" pitchFamily="34" charset="0"/>
                <a:ea typeface="ＭＳ Ｐゴシック" panose="020B0600070205080204" pitchFamily="50" charset="-128"/>
              </a:defRPr>
            </a:lvl9pPr>
          </a:lstStyle>
          <a:p>
            <a:pPr eaLnBrk="1" hangingPunct="1">
              <a:lnSpc>
                <a:spcPct val="85000"/>
              </a:lnSpc>
              <a:defRPr/>
            </a:pPr>
            <a:endParaRPr lang="ja-JP" altLang="en-US"/>
          </a:p>
        </p:txBody>
      </p:sp>
      <p:pic>
        <p:nvPicPr>
          <p:cNvPr id="6" name="図 5" descr="社名ロゴ使用版"/>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4976" y="3019634"/>
            <a:ext cx="2412268" cy="93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正方形/長方形 1"/>
          <p:cNvSpPr/>
          <p:nvPr userDrawn="1"/>
        </p:nvSpPr>
        <p:spPr>
          <a:xfrm>
            <a:off x="3692860" y="2636912"/>
            <a:ext cx="2476500" cy="338554"/>
          </a:xfrm>
          <a:prstGeom prst="rect">
            <a:avLst/>
          </a:prstGeom>
        </p:spPr>
        <p:txBody>
          <a:bodyPr wrap="square">
            <a:spAutoFit/>
          </a:bodyPr>
          <a:lstStyle/>
          <a:p>
            <a:r>
              <a:rPr lang="en-US" altLang="ja-JP" sz="1600" b="1" dirty="0">
                <a:solidFill>
                  <a:schemeClr val="accent2"/>
                </a:solidFill>
              </a:rPr>
              <a:t>Possibility of chemistry</a:t>
            </a:r>
          </a:p>
        </p:txBody>
      </p:sp>
    </p:spTree>
    <p:extLst>
      <p:ext uri="{BB962C8B-B14F-4D97-AF65-F5344CB8AC3E}">
        <p14:creationId xmlns:p14="http://schemas.microsoft.com/office/powerpoint/2010/main" val="2536909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Box 7"/>
          <p:cNvSpPr txBox="1">
            <a:spLocks noChangeArrowheads="1"/>
          </p:cNvSpPr>
          <p:nvPr/>
        </p:nvSpPr>
        <p:spPr bwMode="auto">
          <a:xfrm>
            <a:off x="6681192" y="6597352"/>
            <a:ext cx="31686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algn="r" eaLnBrk="1" hangingPunct="1">
              <a:spcBef>
                <a:spcPct val="50000"/>
              </a:spcBef>
              <a:defRPr/>
            </a:pPr>
            <a:r>
              <a:rPr lang="en-US" altLang="ja-JP" sz="800" dirty="0">
                <a:solidFill>
                  <a:schemeClr val="accent2"/>
                </a:solidFill>
              </a:rPr>
              <a:t>Copyright</a:t>
            </a:r>
            <a:r>
              <a:rPr lang="ja-JP" altLang="en-US" sz="800" baseline="0" dirty="0">
                <a:solidFill>
                  <a:schemeClr val="accent2"/>
                </a:solidFill>
              </a:rPr>
              <a:t> </a:t>
            </a:r>
            <a:r>
              <a:rPr lang="en-US" altLang="ja-JP" sz="800" dirty="0">
                <a:solidFill>
                  <a:schemeClr val="accent2"/>
                </a:solidFill>
              </a:rPr>
              <a:t>© Denka</a:t>
            </a:r>
            <a:r>
              <a:rPr lang="en-US" altLang="ja-JP" sz="800" baseline="0" dirty="0">
                <a:solidFill>
                  <a:schemeClr val="accent2"/>
                </a:solidFill>
              </a:rPr>
              <a:t> Co., Ltd. All Rights Reserved.</a:t>
            </a:r>
            <a:endParaRPr lang="en-US" altLang="ja-JP" sz="800" dirty="0">
              <a:solidFill>
                <a:schemeClr val="accent2"/>
              </a:solidFill>
            </a:endParaRPr>
          </a:p>
        </p:txBody>
      </p:sp>
      <p:sp>
        <p:nvSpPr>
          <p:cNvPr id="1030" name="テキスト ボックス 1"/>
          <p:cNvSpPr txBox="1">
            <a:spLocks noChangeArrowheads="1"/>
          </p:cNvSpPr>
          <p:nvPr/>
        </p:nvSpPr>
        <p:spPr bwMode="auto">
          <a:xfrm>
            <a:off x="4305300" y="2384425"/>
            <a:ext cx="1841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eaLnBrk="1" hangingPunct="1">
              <a:lnSpc>
                <a:spcPct val="85000"/>
              </a:lnSpc>
              <a:defRPr/>
            </a:pPr>
            <a:endParaRPr lang="ja-JP" altLang="en-US"/>
          </a:p>
        </p:txBody>
      </p:sp>
      <p:sp>
        <p:nvSpPr>
          <p:cNvPr id="1031" name="テキスト ボックス 2"/>
          <p:cNvSpPr txBox="1">
            <a:spLocks noChangeArrowheads="1"/>
          </p:cNvSpPr>
          <p:nvPr/>
        </p:nvSpPr>
        <p:spPr bwMode="auto">
          <a:xfrm>
            <a:off x="3494088" y="6357938"/>
            <a:ext cx="29178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6pPr>
            <a:lvl7pPr marL="29718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7pPr>
            <a:lvl8pPr marL="34290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8pPr>
            <a:lvl9pPr marL="3886200" indent="-228600" eaLnBrk="0" fontAlgn="base" hangingPunct="0">
              <a:lnSpc>
                <a:spcPct val="85000"/>
              </a:lnSpc>
              <a:spcBef>
                <a:spcPct val="0"/>
              </a:spcBef>
              <a:spcAft>
                <a:spcPct val="0"/>
              </a:spcAft>
              <a:defRPr kumimoji="1" sz="1200">
                <a:solidFill>
                  <a:schemeClr val="tx1"/>
                </a:solidFill>
                <a:latin typeface="Arial" charset="0"/>
                <a:ea typeface="ＭＳ Ｐゴシック" charset="-128"/>
              </a:defRPr>
            </a:lvl9pPr>
          </a:lstStyle>
          <a:p>
            <a:pPr eaLnBrk="1" hangingPunct="1">
              <a:lnSpc>
                <a:spcPct val="85000"/>
              </a:lnSpc>
              <a:defRPr/>
            </a:pPr>
            <a:endParaRPr lang="ja-JP" altLang="en-US" dirty="0">
              <a:solidFill>
                <a:srgbClr val="FF0000"/>
              </a:solidFill>
            </a:endParaRPr>
          </a:p>
          <a:p>
            <a:pPr eaLnBrk="1" hangingPunct="1">
              <a:lnSpc>
                <a:spcPct val="85000"/>
              </a:lnSpc>
              <a:defRPr/>
            </a:pPr>
            <a:r>
              <a:rPr lang="en-US" altLang="ja-JP" b="1" dirty="0">
                <a:solidFill>
                  <a:srgbClr val="FF0000"/>
                </a:solidFill>
                <a:latin typeface="Candara" pitchFamily="34" charset="0"/>
              </a:rPr>
              <a:t>Confidential and Proprietary Information </a:t>
            </a:r>
            <a:endParaRPr lang="ja-JP" altLang="en-US" dirty="0">
              <a:solidFill>
                <a:srgbClr val="FF0000"/>
              </a:solidFill>
              <a:latin typeface="Candara"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32" r:id="rId1"/>
    <p:sldLayoutId id="2147483847" r:id="rId2"/>
    <p:sldLayoutId id="2147483841" r:id="rId3"/>
    <p:sldLayoutId id="2147483853" r:id="rId4"/>
    <p:sldLayoutId id="2147483851" r:id="rId5"/>
    <p:sldLayoutId id="2147483850" r:id="rId6"/>
  </p:sldLayoutIdLst>
  <p:hf hdr="0" ftr="0" dt="0"/>
  <p:txStyles>
    <p:titleStyle>
      <a:lvl1pPr algn="l" rtl="0" eaLnBrk="0" fontAlgn="base" hangingPunct="0">
        <a:spcBef>
          <a:spcPct val="0"/>
        </a:spcBef>
        <a:spcAft>
          <a:spcPct val="0"/>
        </a:spcAft>
        <a:defRPr kumimoji="1" sz="2000" b="1">
          <a:solidFill>
            <a:schemeClr val="bg1"/>
          </a:solidFill>
          <a:latin typeface="+mj-lt"/>
          <a:ea typeface="+mj-ea"/>
          <a:cs typeface="+mj-cs"/>
        </a:defRPr>
      </a:lvl1pPr>
      <a:lvl2pPr algn="l" rtl="0" eaLnBrk="0" fontAlgn="base" hangingPunct="0">
        <a:spcBef>
          <a:spcPct val="0"/>
        </a:spcBef>
        <a:spcAft>
          <a:spcPct val="0"/>
        </a:spcAft>
        <a:defRPr kumimoji="1" sz="2000" b="1">
          <a:solidFill>
            <a:schemeClr val="bg1"/>
          </a:solidFill>
          <a:latin typeface="Arial" charset="0"/>
          <a:ea typeface="ＭＳ Ｐゴシック" charset="-128"/>
        </a:defRPr>
      </a:lvl2pPr>
      <a:lvl3pPr algn="l" rtl="0" eaLnBrk="0" fontAlgn="base" hangingPunct="0">
        <a:spcBef>
          <a:spcPct val="0"/>
        </a:spcBef>
        <a:spcAft>
          <a:spcPct val="0"/>
        </a:spcAft>
        <a:defRPr kumimoji="1" sz="2000" b="1">
          <a:solidFill>
            <a:schemeClr val="bg1"/>
          </a:solidFill>
          <a:latin typeface="Arial" charset="0"/>
          <a:ea typeface="ＭＳ Ｐゴシック" charset="-128"/>
        </a:defRPr>
      </a:lvl3pPr>
      <a:lvl4pPr algn="l" rtl="0" eaLnBrk="0" fontAlgn="base" hangingPunct="0">
        <a:spcBef>
          <a:spcPct val="0"/>
        </a:spcBef>
        <a:spcAft>
          <a:spcPct val="0"/>
        </a:spcAft>
        <a:defRPr kumimoji="1" sz="2000" b="1">
          <a:solidFill>
            <a:schemeClr val="bg1"/>
          </a:solidFill>
          <a:latin typeface="Arial" charset="0"/>
          <a:ea typeface="ＭＳ Ｐゴシック" charset="-128"/>
        </a:defRPr>
      </a:lvl4pPr>
      <a:lvl5pPr algn="l" rtl="0" eaLnBrk="0" fontAlgn="base" hangingPunct="0">
        <a:spcBef>
          <a:spcPct val="0"/>
        </a:spcBef>
        <a:spcAft>
          <a:spcPct val="0"/>
        </a:spcAft>
        <a:defRPr kumimoji="1" sz="2000" b="1">
          <a:solidFill>
            <a:schemeClr val="bg1"/>
          </a:solidFill>
          <a:latin typeface="Arial" charset="0"/>
          <a:ea typeface="ＭＳ Ｐゴシック" charset="-128"/>
        </a:defRPr>
      </a:lvl5pPr>
      <a:lvl6pPr marL="457200" algn="l" rtl="0" fontAlgn="base">
        <a:spcBef>
          <a:spcPct val="0"/>
        </a:spcBef>
        <a:spcAft>
          <a:spcPct val="0"/>
        </a:spcAft>
        <a:defRPr kumimoji="1" sz="2000" b="1">
          <a:solidFill>
            <a:schemeClr val="bg1"/>
          </a:solidFill>
          <a:latin typeface="Arial" charset="0"/>
          <a:ea typeface="ＭＳ Ｐゴシック" charset="-128"/>
        </a:defRPr>
      </a:lvl6pPr>
      <a:lvl7pPr marL="914400" algn="l" rtl="0" fontAlgn="base">
        <a:spcBef>
          <a:spcPct val="0"/>
        </a:spcBef>
        <a:spcAft>
          <a:spcPct val="0"/>
        </a:spcAft>
        <a:defRPr kumimoji="1" sz="2000" b="1">
          <a:solidFill>
            <a:schemeClr val="bg1"/>
          </a:solidFill>
          <a:latin typeface="Arial" charset="0"/>
          <a:ea typeface="ＭＳ Ｐゴシック" charset="-128"/>
        </a:defRPr>
      </a:lvl7pPr>
      <a:lvl8pPr marL="1371600" algn="l" rtl="0" fontAlgn="base">
        <a:spcBef>
          <a:spcPct val="0"/>
        </a:spcBef>
        <a:spcAft>
          <a:spcPct val="0"/>
        </a:spcAft>
        <a:defRPr kumimoji="1" sz="2000" b="1">
          <a:solidFill>
            <a:schemeClr val="bg1"/>
          </a:solidFill>
          <a:latin typeface="Arial" charset="0"/>
          <a:ea typeface="ＭＳ Ｐゴシック" charset="-128"/>
        </a:defRPr>
      </a:lvl8pPr>
      <a:lvl9pPr marL="1828800" algn="l" rtl="0" fontAlgn="base">
        <a:spcBef>
          <a:spcPct val="0"/>
        </a:spcBef>
        <a:spcAft>
          <a:spcPct val="0"/>
        </a:spcAft>
        <a:defRPr kumimoji="1" sz="2000" b="1">
          <a:solidFill>
            <a:schemeClr val="bg1"/>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9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80.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057232" y="5329222"/>
            <a:ext cx="1467068" cy="1323439"/>
          </a:xfrm>
          <a:prstGeom prst="rect">
            <a:avLst/>
          </a:prstGeom>
          <a:noFill/>
        </p:spPr>
        <p:txBody>
          <a:bodyPr wrap="none" rtlCol="0">
            <a:spAutoFit/>
          </a:bodyPr>
          <a:lstStyle/>
          <a:p>
            <a:pPr algn="ctr"/>
            <a:r>
              <a:rPr kumimoji="1" lang="en-US" altLang="ja-JP" sz="2000" dirty="0">
                <a:latin typeface="ＭＳ Ｐゴシック" panose="020B0600070205080204" pitchFamily="50" charset="-128"/>
              </a:rPr>
              <a:t>2022.09.09</a:t>
            </a:r>
          </a:p>
          <a:p>
            <a:pPr algn="ctr"/>
            <a:r>
              <a:rPr kumimoji="1" lang="ja-JP" altLang="en-US" sz="2000" dirty="0">
                <a:latin typeface="ＭＳ Ｐゴシック" panose="020B0600070205080204" pitchFamily="50" charset="-128"/>
              </a:rPr>
              <a:t>大牟田工場</a:t>
            </a:r>
            <a:endParaRPr kumimoji="1" lang="en-US" altLang="ja-JP" sz="2000" dirty="0">
              <a:latin typeface="ＭＳ Ｐゴシック" panose="020B0600070205080204" pitchFamily="50" charset="-128"/>
            </a:endParaRPr>
          </a:p>
          <a:p>
            <a:pPr algn="ctr"/>
            <a:r>
              <a:rPr kumimoji="1" lang="ja-JP" altLang="en-US" sz="2000" dirty="0">
                <a:latin typeface="ＭＳ Ｐゴシック" panose="020B0600070205080204" pitchFamily="50" charset="-128"/>
              </a:rPr>
              <a:t>生産技術部</a:t>
            </a:r>
            <a:endParaRPr kumimoji="1" lang="en-US" altLang="ja-JP" sz="2000" dirty="0">
              <a:latin typeface="ＭＳ Ｐゴシック" panose="020B0600070205080204" pitchFamily="50" charset="-128"/>
            </a:endParaRPr>
          </a:p>
          <a:p>
            <a:pPr algn="ctr"/>
            <a:r>
              <a:rPr kumimoji="1" lang="ja-JP" altLang="en-US" sz="2000" dirty="0">
                <a:latin typeface="ＭＳ Ｐゴシック" panose="020B0600070205080204" pitchFamily="50" charset="-128"/>
              </a:rPr>
              <a:t>計算科学</a:t>
            </a:r>
            <a:r>
              <a:rPr lang="ja-JP" altLang="en-US" sz="2000" dirty="0">
                <a:latin typeface="ＭＳ Ｐゴシック" panose="020B0600070205080204" pitchFamily="50" charset="-128"/>
              </a:rPr>
              <a:t>Ｇ</a:t>
            </a:r>
            <a:endParaRPr kumimoji="1" lang="ja-JP" altLang="en-US" sz="2000" dirty="0">
              <a:latin typeface="ＭＳ Ｐゴシック" panose="020B0600070205080204" pitchFamily="50" charset="-128"/>
            </a:endParaRPr>
          </a:p>
        </p:txBody>
      </p:sp>
      <p:sp>
        <p:nvSpPr>
          <p:cNvPr id="6" name="テキスト ボックス 5"/>
          <p:cNvSpPr txBox="1"/>
          <p:nvPr/>
        </p:nvSpPr>
        <p:spPr>
          <a:xfrm>
            <a:off x="2292384" y="3356992"/>
            <a:ext cx="7200800" cy="584775"/>
          </a:xfrm>
          <a:prstGeom prst="rect">
            <a:avLst/>
          </a:prstGeom>
          <a:noFill/>
        </p:spPr>
        <p:txBody>
          <a:bodyPr wrap="square" rtlCol="0">
            <a:spAutoFit/>
          </a:bodyPr>
          <a:lstStyle/>
          <a:p>
            <a:r>
              <a:rPr lang="ja-JP" altLang="en-US" sz="3200" dirty="0">
                <a:latin typeface="ＭＳ Ｐゴシック" panose="020B0600070205080204" pitchFamily="50" charset="-128"/>
              </a:rPr>
              <a:t>進捗報告（～</a:t>
            </a:r>
            <a:r>
              <a:rPr lang="en-US" altLang="ja-JP" sz="3200" dirty="0">
                <a:latin typeface="ＭＳ Ｐゴシック" panose="020B0600070205080204" pitchFamily="50" charset="-128"/>
              </a:rPr>
              <a:t>09</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09</a:t>
            </a:r>
            <a:r>
              <a:rPr lang="ja-JP" altLang="en-US" sz="3200" dirty="0">
                <a:latin typeface="ＭＳ Ｐゴシック" panose="020B0600070205080204" pitchFamily="50" charset="-128"/>
              </a:rPr>
              <a:t>）：塩谷晃弘</a:t>
            </a:r>
            <a:endParaRPr kumimoji="1" lang="en-US" altLang="ja-JP" sz="3200" dirty="0">
              <a:latin typeface="ＭＳ Ｐゴシック" panose="020B0600070205080204" pitchFamily="50" charset="-128"/>
            </a:endParaRPr>
          </a:p>
        </p:txBody>
      </p:sp>
    </p:spTree>
    <p:extLst>
      <p:ext uri="{BB962C8B-B14F-4D97-AF65-F5344CB8AC3E}">
        <p14:creationId xmlns:p14="http://schemas.microsoft.com/office/powerpoint/2010/main" val="313667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9650864-E03A-E8A7-C593-0B85CA763DA7}"/>
              </a:ext>
            </a:extLst>
          </p:cNvPr>
          <p:cNvPicPr>
            <a:picLocks noChangeAspect="1"/>
          </p:cNvPicPr>
          <p:nvPr/>
        </p:nvPicPr>
        <p:blipFill>
          <a:blip r:embed="rId2"/>
          <a:stretch>
            <a:fillRect/>
          </a:stretch>
        </p:blipFill>
        <p:spPr>
          <a:xfrm>
            <a:off x="4021415" y="1277489"/>
            <a:ext cx="4848071" cy="3209603"/>
          </a:xfrm>
          <a:prstGeom prst="rect">
            <a:avLst/>
          </a:prstGeom>
        </p:spPr>
      </p:pic>
      <p:sp>
        <p:nvSpPr>
          <p:cNvPr id="2" name="タイトル 1">
            <a:extLst>
              <a:ext uri="{FF2B5EF4-FFF2-40B4-BE49-F238E27FC236}">
                <a16:creationId xmlns:a16="http://schemas.microsoft.com/office/drawing/2014/main" id="{A5FCF25B-ADDD-603D-E5DD-002C6AFC9BCD}"/>
              </a:ext>
            </a:extLst>
          </p:cNvPr>
          <p:cNvSpPr>
            <a:spLocks noGrp="1"/>
          </p:cNvSpPr>
          <p:nvPr>
            <p:ph type="title"/>
          </p:nvPr>
        </p:nvSpPr>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ja-JP" altLang="en-US" dirty="0"/>
          </a:p>
        </p:txBody>
      </p:sp>
      <p:sp>
        <p:nvSpPr>
          <p:cNvPr id="6" name="テキスト ボックス 5">
            <a:extLst>
              <a:ext uri="{FF2B5EF4-FFF2-40B4-BE49-F238E27FC236}">
                <a16:creationId xmlns:a16="http://schemas.microsoft.com/office/drawing/2014/main" id="{467ACDEE-8EDE-CF33-DD3B-32FA0AB74BB3}"/>
              </a:ext>
            </a:extLst>
          </p:cNvPr>
          <p:cNvSpPr txBox="1"/>
          <p:nvPr/>
        </p:nvSpPr>
        <p:spPr>
          <a:xfrm>
            <a:off x="5276001" y="4623802"/>
            <a:ext cx="1931621" cy="1477328"/>
          </a:xfrm>
          <a:prstGeom prst="rect">
            <a:avLst/>
          </a:prstGeom>
          <a:noFill/>
        </p:spPr>
        <p:txBody>
          <a:bodyPr wrap="square">
            <a:spAutoFit/>
          </a:bodyPr>
          <a:lstStyle/>
          <a:p>
            <a:r>
              <a:rPr lang="en-US" altLang="ja-JP" sz="1800" b="0" i="0" dirty="0">
                <a:solidFill>
                  <a:srgbClr val="0070C0"/>
                </a:solidFill>
                <a:effectLst/>
                <a:latin typeface="Arial" panose="020B0604020202020204" pitchFamily="34" charset="0"/>
              </a:rPr>
              <a:t>SUS303</a:t>
            </a:r>
          </a:p>
          <a:p>
            <a:r>
              <a:rPr lang="en-US" altLang="ja-JP" sz="1800" b="0" i="0" dirty="0">
                <a:solidFill>
                  <a:srgbClr val="0070C0"/>
                </a:solidFill>
                <a:effectLst/>
                <a:latin typeface="Arial" panose="020B0604020202020204" pitchFamily="34" charset="0"/>
              </a:rPr>
              <a:t>SUS316</a:t>
            </a:r>
          </a:p>
          <a:p>
            <a:r>
              <a:rPr lang="en-US" altLang="ja-JP" sz="1800" b="0" i="0" dirty="0">
                <a:solidFill>
                  <a:srgbClr val="0070C0"/>
                </a:solidFill>
                <a:effectLst/>
                <a:latin typeface="Arial" panose="020B0604020202020204" pitchFamily="34" charset="0"/>
              </a:rPr>
              <a:t>SUS316L</a:t>
            </a:r>
            <a:r>
              <a:rPr lang="ja-JP" altLang="en-US" sz="1800" b="0" i="0" dirty="0">
                <a:solidFill>
                  <a:srgbClr val="0070C0"/>
                </a:solidFill>
                <a:effectLst/>
                <a:latin typeface="Arial" panose="020B0604020202020204" pitchFamily="34" charset="0"/>
              </a:rPr>
              <a:t>　　の値</a:t>
            </a:r>
            <a:endParaRPr lang="en-US" altLang="ja-JP" sz="1800" dirty="0">
              <a:solidFill>
                <a:srgbClr val="0070C0"/>
              </a:solidFill>
            </a:endParaRPr>
          </a:p>
          <a:p>
            <a:r>
              <a:rPr lang="en-US" altLang="ja-JP" sz="1800" b="0" i="0" dirty="0">
                <a:solidFill>
                  <a:srgbClr val="0070C0"/>
                </a:solidFill>
                <a:effectLst/>
                <a:latin typeface="Arial" panose="020B0604020202020204" pitchFamily="34" charset="0"/>
              </a:rPr>
              <a:t>SUS316Ti</a:t>
            </a:r>
          </a:p>
          <a:p>
            <a:r>
              <a:rPr lang="en-US" altLang="ja-JP" sz="1800" b="0" i="0" dirty="0">
                <a:solidFill>
                  <a:srgbClr val="0070C0"/>
                </a:solidFill>
                <a:effectLst/>
                <a:latin typeface="Arial" panose="020B0604020202020204" pitchFamily="34" charset="0"/>
              </a:rPr>
              <a:t>SUS329J3L</a:t>
            </a:r>
            <a:endParaRPr lang="ja-JP" altLang="en-US" sz="1800" dirty="0">
              <a:solidFill>
                <a:srgbClr val="0070C0"/>
              </a:solidFill>
            </a:endParaRPr>
          </a:p>
        </p:txBody>
      </p:sp>
      <p:graphicFrame>
        <p:nvGraphicFramePr>
          <p:cNvPr id="9" name="表 9">
            <a:extLst>
              <a:ext uri="{FF2B5EF4-FFF2-40B4-BE49-F238E27FC236}">
                <a16:creationId xmlns:a16="http://schemas.microsoft.com/office/drawing/2014/main" id="{7C501BF9-E516-3EC5-B1BC-36E0750F595D}"/>
              </a:ext>
            </a:extLst>
          </p:cNvPr>
          <p:cNvGraphicFramePr>
            <a:graphicFrameLocks noGrp="1"/>
          </p:cNvGraphicFramePr>
          <p:nvPr>
            <p:extLst>
              <p:ext uri="{D42A27DB-BD31-4B8C-83A1-F6EECF244321}">
                <p14:modId xmlns:p14="http://schemas.microsoft.com/office/powerpoint/2010/main" val="3629410093"/>
              </p:ext>
            </p:extLst>
          </p:nvPr>
        </p:nvGraphicFramePr>
        <p:xfrm>
          <a:off x="402018" y="1268760"/>
          <a:ext cx="3398854" cy="5191760"/>
        </p:xfrm>
        <a:graphic>
          <a:graphicData uri="http://schemas.openxmlformats.org/drawingml/2006/table">
            <a:tbl>
              <a:tblPr firstRow="1" bandRow="1">
                <a:tableStyleId>{21E4AEA4-8DFA-4A89-87EB-49C32662AFE0}</a:tableStyleId>
              </a:tblPr>
              <a:tblGrid>
                <a:gridCol w="1699427">
                  <a:extLst>
                    <a:ext uri="{9D8B030D-6E8A-4147-A177-3AD203B41FA5}">
                      <a16:colId xmlns:a16="http://schemas.microsoft.com/office/drawing/2014/main" val="2919598951"/>
                    </a:ext>
                  </a:extLst>
                </a:gridCol>
                <a:gridCol w="1699427">
                  <a:extLst>
                    <a:ext uri="{9D8B030D-6E8A-4147-A177-3AD203B41FA5}">
                      <a16:colId xmlns:a16="http://schemas.microsoft.com/office/drawing/2014/main" val="2204783972"/>
                    </a:ext>
                  </a:extLst>
                </a:gridCol>
              </a:tblGrid>
              <a:tr h="370840">
                <a:tc>
                  <a:txBody>
                    <a:bodyPr/>
                    <a:lstStyle/>
                    <a:p>
                      <a:pPr algn="ct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温度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err="1">
                          <a:latin typeface="Arial" panose="020B0604020202020204" pitchFamily="34" charset="0"/>
                          <a:ea typeface="ＭＳ Ｐゴシック" panose="020B0600070205080204" pitchFamily="50" charset="-128"/>
                          <a:cs typeface="Arial" panose="020B0604020202020204" pitchFamily="34" charset="0"/>
                        </a:rPr>
                        <a:t>E</a:t>
                      </a:r>
                      <a:r>
                        <a:rPr kumimoji="1" lang="en-US" altLang="ja-JP" baseline="-25000" dirty="0" err="1">
                          <a:latin typeface="Arial" panose="020B0604020202020204" pitchFamily="34" charset="0"/>
                          <a:ea typeface="ＭＳ Ｐゴシック" panose="020B0600070205080204" pitchFamily="50" charset="-128"/>
                          <a:cs typeface="Arial" panose="020B0604020202020204" pitchFamily="34" charset="0"/>
                        </a:rPr>
                        <a:t>θ</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 / E</a:t>
                      </a:r>
                      <a:r>
                        <a:rPr kumimoji="1" lang="en-US" altLang="ja-JP" baseline="-25000"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baseline="0" dirty="0">
                          <a:latin typeface="Arial" panose="020B0604020202020204" pitchFamily="34" charset="0"/>
                          <a:ea typeface="ＭＳ Ｐゴシック" panose="020B0600070205080204" pitchFamily="50" charset="-128"/>
                          <a:cs typeface="Arial" panose="020B0604020202020204" pitchFamily="34" charset="0"/>
                        </a:rPr>
                        <a:t>[-]</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1534307451"/>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a:t>
                      </a: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828498160"/>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0.96</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1527573176"/>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0.92</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15301053"/>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300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0.88</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3025899094"/>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400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0.84</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781712369"/>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500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0.80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244110562"/>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600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0.76</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510120858"/>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700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0.71</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1549470029"/>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800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0.63</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834190314"/>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900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0.45</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1311642036"/>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1000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0.20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085015542"/>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1100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0.10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74516518"/>
                  </a:ext>
                </a:extLst>
              </a:tr>
              <a:tr h="370840">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1200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algn="ct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0.00</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1837272268"/>
                  </a:ext>
                </a:extLst>
              </a:tr>
            </a:tbl>
          </a:graphicData>
        </a:graphic>
      </p:graphicFrame>
      <p:grpSp>
        <p:nvGrpSpPr>
          <p:cNvPr id="10" name="グループ化 9">
            <a:extLst>
              <a:ext uri="{FF2B5EF4-FFF2-40B4-BE49-F238E27FC236}">
                <a16:creationId xmlns:a16="http://schemas.microsoft.com/office/drawing/2014/main" id="{46188426-497C-590B-B1ED-9D8E135C264C}"/>
              </a:ext>
            </a:extLst>
          </p:cNvPr>
          <p:cNvGrpSpPr/>
          <p:nvPr/>
        </p:nvGrpSpPr>
        <p:grpSpPr>
          <a:xfrm>
            <a:off x="325697" y="716833"/>
            <a:ext cx="9253028" cy="414065"/>
            <a:chOff x="384872" y="1258017"/>
            <a:chExt cx="8435276" cy="414065"/>
          </a:xfrm>
        </p:grpSpPr>
        <p:grpSp>
          <p:nvGrpSpPr>
            <p:cNvPr id="11" name="グループ化 10">
              <a:extLst>
                <a:ext uri="{FF2B5EF4-FFF2-40B4-BE49-F238E27FC236}">
                  <a16:creationId xmlns:a16="http://schemas.microsoft.com/office/drawing/2014/main" id="{7DD6F244-11B2-2709-AB1B-6C384D70D3C5}"/>
                </a:ext>
              </a:extLst>
            </p:cNvPr>
            <p:cNvGrpSpPr/>
            <p:nvPr/>
          </p:nvGrpSpPr>
          <p:grpSpPr>
            <a:xfrm>
              <a:off x="384872" y="1258017"/>
              <a:ext cx="8435276" cy="414065"/>
              <a:chOff x="384872" y="1435415"/>
              <a:chExt cx="8435276" cy="1242013"/>
            </a:xfrm>
          </p:grpSpPr>
          <p:sp>
            <p:nvSpPr>
              <p:cNvPr id="13" name="正方形/長方形 12">
                <a:extLst>
                  <a:ext uri="{FF2B5EF4-FFF2-40B4-BE49-F238E27FC236}">
                    <a16:creationId xmlns:a16="http://schemas.microsoft.com/office/drawing/2014/main" id="{BF34A85B-C94C-9B99-82F4-5B1AC52804D9}"/>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ヤング率の温度依存性</a:t>
                </a:r>
                <a:r>
                  <a:rPr kumimoji="1" lang="en-US" altLang="ja-JP" sz="2000" b="0" i="0" u="none" strike="noStrike" kern="0" cap="none" spc="0" normalizeH="0" baseline="30000" noProof="0" dirty="0">
                    <a:ln>
                      <a:noFill/>
                    </a:ln>
                    <a:effectLst/>
                    <a:uLnTx/>
                    <a:uFillTx/>
                    <a:latin typeface="ＭＳ Ｐゴシック"/>
                    <a:ea typeface="ＭＳ Ｐゴシック"/>
                    <a:cs typeface="+mn-cs"/>
                  </a:rPr>
                  <a:t>[1]</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14" name="直線コネクタ 13">
                <a:extLst>
                  <a:ext uri="{FF2B5EF4-FFF2-40B4-BE49-F238E27FC236}">
                    <a16:creationId xmlns:a16="http://schemas.microsoft.com/office/drawing/2014/main" id="{98DC2A0C-6CCA-62C6-FC1A-E6B88107EDD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12" name="正方形/長方形 11">
              <a:extLst>
                <a:ext uri="{FF2B5EF4-FFF2-40B4-BE49-F238E27FC236}">
                  <a16:creationId xmlns:a16="http://schemas.microsoft.com/office/drawing/2014/main" id="{DE9D38AE-F0C0-4703-A0CB-9B1979149439}"/>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5" name="テキスト ボックス 14">
            <a:extLst>
              <a:ext uri="{FF2B5EF4-FFF2-40B4-BE49-F238E27FC236}">
                <a16:creationId xmlns:a16="http://schemas.microsoft.com/office/drawing/2014/main" id="{90490233-3DCE-2B7D-D940-8C9E1EA4D17B}"/>
              </a:ext>
            </a:extLst>
          </p:cNvPr>
          <p:cNvSpPr txBox="1"/>
          <p:nvPr/>
        </p:nvSpPr>
        <p:spPr>
          <a:xfrm>
            <a:off x="7394024" y="4987813"/>
            <a:ext cx="2280883" cy="923330"/>
          </a:xfrm>
          <a:prstGeom prst="rect">
            <a:avLst/>
          </a:prstGeom>
          <a:noFill/>
        </p:spPr>
        <p:txBody>
          <a:bodyPr wrap="square">
            <a:spAutoFit/>
          </a:bodyPr>
          <a:lstStyle/>
          <a:p>
            <a:r>
              <a:rPr lang="en-US" altLang="ja-JP" sz="1800" dirty="0">
                <a:solidFill>
                  <a:srgbClr val="0070C0"/>
                </a:solidFill>
              </a:rPr>
              <a:t>SUS310S</a:t>
            </a:r>
            <a:r>
              <a:rPr lang="ja-JP" altLang="en-US" sz="1800" dirty="0">
                <a:solidFill>
                  <a:srgbClr val="0070C0"/>
                </a:solidFill>
              </a:rPr>
              <a:t>での値が見つからなかったため、この値で代用</a:t>
            </a:r>
          </a:p>
        </p:txBody>
      </p:sp>
      <p:sp>
        <p:nvSpPr>
          <p:cNvPr id="16" name="矢印: 下 15">
            <a:extLst>
              <a:ext uri="{FF2B5EF4-FFF2-40B4-BE49-F238E27FC236}">
                <a16:creationId xmlns:a16="http://schemas.microsoft.com/office/drawing/2014/main" id="{6898055E-2C63-6136-8887-108B01720ABA}"/>
              </a:ext>
            </a:extLst>
          </p:cNvPr>
          <p:cNvSpPr/>
          <p:nvPr/>
        </p:nvSpPr>
        <p:spPr>
          <a:xfrm rot="5400000">
            <a:off x="4242364" y="4772109"/>
            <a:ext cx="513755" cy="1180714"/>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17" name="矢印: 下 16">
            <a:extLst>
              <a:ext uri="{FF2B5EF4-FFF2-40B4-BE49-F238E27FC236}">
                <a16:creationId xmlns:a16="http://schemas.microsoft.com/office/drawing/2014/main" id="{52651C43-5CEB-5DFA-0E96-9EA6023B4944}"/>
              </a:ext>
            </a:extLst>
          </p:cNvPr>
          <p:cNvSpPr/>
          <p:nvPr/>
        </p:nvSpPr>
        <p:spPr>
          <a:xfrm rot="10800000">
            <a:off x="5629658" y="4149080"/>
            <a:ext cx="513755" cy="474722"/>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19" name="テキスト ボックス 18">
            <a:extLst>
              <a:ext uri="{FF2B5EF4-FFF2-40B4-BE49-F238E27FC236}">
                <a16:creationId xmlns:a16="http://schemas.microsoft.com/office/drawing/2014/main" id="{03D32F66-C33E-16E4-2F93-B51007FE5551}"/>
              </a:ext>
            </a:extLst>
          </p:cNvPr>
          <p:cNvSpPr txBox="1"/>
          <p:nvPr/>
        </p:nvSpPr>
        <p:spPr>
          <a:xfrm>
            <a:off x="3872880" y="6125234"/>
            <a:ext cx="6033120" cy="400110"/>
          </a:xfrm>
          <a:prstGeom prst="rect">
            <a:avLst/>
          </a:prstGeom>
          <a:noFill/>
        </p:spPr>
        <p:txBody>
          <a:bodyPr wrap="square">
            <a:spAutoFit/>
          </a:bodyPr>
          <a:lstStyle/>
          <a:p>
            <a:r>
              <a:rPr lang="en-US" altLang="ja-JP" sz="1000" dirty="0">
                <a:effectLst/>
              </a:rPr>
              <a:t>1.</a:t>
            </a:r>
            <a:r>
              <a:rPr lang="ja-JP" altLang="en-US" sz="1000" dirty="0"/>
              <a:t> </a:t>
            </a:r>
            <a:r>
              <a:rPr lang="en-US" altLang="ja-JP" sz="1000" dirty="0">
                <a:effectLst/>
              </a:rPr>
              <a:t>Gardner, L., </a:t>
            </a:r>
            <a:r>
              <a:rPr lang="en-US" altLang="ja-JP" sz="1000" dirty="0" err="1">
                <a:effectLst/>
              </a:rPr>
              <a:t>Insausti</a:t>
            </a:r>
            <a:r>
              <a:rPr lang="en-US" altLang="ja-JP" sz="1000" dirty="0">
                <a:effectLst/>
              </a:rPr>
              <a:t>, A., Ng, K. T. &amp; Ashraf, M. Elevated temperature material properties of stainless steel alloys. </a:t>
            </a:r>
            <a:r>
              <a:rPr lang="en-US" altLang="ja-JP" sz="1000" i="1" dirty="0">
                <a:effectLst/>
              </a:rPr>
              <a:t>Journal of Constructional Steel Research</a:t>
            </a:r>
            <a:r>
              <a:rPr lang="en-US" altLang="ja-JP" sz="1000" dirty="0">
                <a:effectLst/>
              </a:rPr>
              <a:t> </a:t>
            </a:r>
            <a:r>
              <a:rPr lang="en-US" altLang="ja-JP" sz="1000" b="1" dirty="0">
                <a:effectLst/>
              </a:rPr>
              <a:t>66</a:t>
            </a:r>
            <a:r>
              <a:rPr lang="en-US" altLang="ja-JP" sz="1000" dirty="0">
                <a:effectLst/>
              </a:rPr>
              <a:t>, 634–647 (2010).</a:t>
            </a:r>
          </a:p>
        </p:txBody>
      </p:sp>
    </p:spTree>
    <p:extLst>
      <p:ext uri="{BB962C8B-B14F-4D97-AF65-F5344CB8AC3E}">
        <p14:creationId xmlns:p14="http://schemas.microsoft.com/office/powerpoint/2010/main" val="38911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a:extLst>
              <a:ext uri="{FF2B5EF4-FFF2-40B4-BE49-F238E27FC236}">
                <a16:creationId xmlns:a16="http://schemas.microsoft.com/office/drawing/2014/main" id="{E2BD60B7-9FF9-14E3-C3B7-678F560AE196}"/>
              </a:ext>
            </a:extLst>
          </p:cNvPr>
          <p:cNvPicPr>
            <a:picLocks noChangeAspect="1"/>
          </p:cNvPicPr>
          <p:nvPr/>
        </p:nvPicPr>
        <p:blipFill>
          <a:blip r:embed="rId2"/>
          <a:stretch>
            <a:fillRect/>
          </a:stretch>
        </p:blipFill>
        <p:spPr>
          <a:xfrm>
            <a:off x="496197" y="5539232"/>
            <a:ext cx="9087484" cy="1065514"/>
          </a:xfrm>
          <a:prstGeom prst="rect">
            <a:avLst/>
          </a:prstGeom>
        </p:spPr>
      </p:pic>
      <p:pic>
        <p:nvPicPr>
          <p:cNvPr id="30" name="図 29">
            <a:extLst>
              <a:ext uri="{FF2B5EF4-FFF2-40B4-BE49-F238E27FC236}">
                <a16:creationId xmlns:a16="http://schemas.microsoft.com/office/drawing/2014/main" id="{A893C023-046C-B0F7-CCAA-DEA5855C50FD}"/>
              </a:ext>
            </a:extLst>
          </p:cNvPr>
          <p:cNvPicPr>
            <a:picLocks noChangeAspect="1"/>
          </p:cNvPicPr>
          <p:nvPr/>
        </p:nvPicPr>
        <p:blipFill>
          <a:blip r:embed="rId3"/>
          <a:stretch>
            <a:fillRect/>
          </a:stretch>
        </p:blipFill>
        <p:spPr>
          <a:xfrm>
            <a:off x="1731472" y="1392700"/>
            <a:ext cx="5402681" cy="3044524"/>
          </a:xfrm>
          <a:prstGeom prst="rect">
            <a:avLst/>
          </a:prstGeom>
        </p:spPr>
      </p:pic>
      <p:grpSp>
        <p:nvGrpSpPr>
          <p:cNvPr id="12" name="グループ化 11">
            <a:extLst>
              <a:ext uri="{FF2B5EF4-FFF2-40B4-BE49-F238E27FC236}">
                <a16:creationId xmlns:a16="http://schemas.microsoft.com/office/drawing/2014/main" id="{112233CC-BD20-36DF-EC54-5602691CB44B}"/>
              </a:ext>
            </a:extLst>
          </p:cNvPr>
          <p:cNvGrpSpPr/>
          <p:nvPr/>
        </p:nvGrpSpPr>
        <p:grpSpPr>
          <a:xfrm>
            <a:off x="325697" y="716833"/>
            <a:ext cx="9253028" cy="414065"/>
            <a:chOff x="384872" y="1258017"/>
            <a:chExt cx="8435276" cy="414065"/>
          </a:xfrm>
        </p:grpSpPr>
        <p:grpSp>
          <p:nvGrpSpPr>
            <p:cNvPr id="13" name="グループ化 12">
              <a:extLst>
                <a:ext uri="{FF2B5EF4-FFF2-40B4-BE49-F238E27FC236}">
                  <a16:creationId xmlns:a16="http://schemas.microsoft.com/office/drawing/2014/main" id="{7A947E9D-44D2-38FC-E21B-FD884257DF68}"/>
                </a:ext>
              </a:extLst>
            </p:cNvPr>
            <p:cNvGrpSpPr/>
            <p:nvPr/>
          </p:nvGrpSpPr>
          <p:grpSpPr>
            <a:xfrm>
              <a:off x="384872" y="1258017"/>
              <a:ext cx="8435276" cy="414065"/>
              <a:chOff x="384872" y="1435415"/>
              <a:chExt cx="8435276" cy="1242013"/>
            </a:xfrm>
          </p:grpSpPr>
          <p:sp>
            <p:nvSpPr>
              <p:cNvPr id="15" name="正方形/長方形 14">
                <a:extLst>
                  <a:ext uri="{FF2B5EF4-FFF2-40B4-BE49-F238E27FC236}">
                    <a16:creationId xmlns:a16="http://schemas.microsoft.com/office/drawing/2014/main" id="{8BFF95C2-558B-F980-1E26-DB93B928A026}"/>
                  </a:ext>
                </a:extLst>
              </p:cNvPr>
              <p:cNvSpPr/>
              <p:nvPr/>
            </p:nvSpPr>
            <p:spPr>
              <a:xfrm>
                <a:off x="384872" y="1435415"/>
                <a:ext cx="8435276" cy="1242013"/>
              </a:xfrm>
              <a:prstGeom prst="rect">
                <a:avLst/>
              </a:prstGeom>
              <a:solidFill>
                <a:schemeClr val="accent6">
                  <a:lumMod val="20000"/>
                  <a:lumOff val="80000"/>
                </a:schemeClr>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スクリュー管のモデル作成</a:t>
                </a:r>
              </a:p>
            </p:txBody>
          </p:sp>
          <p:cxnSp>
            <p:nvCxnSpPr>
              <p:cNvPr id="16" name="直線コネクタ 15">
                <a:extLst>
                  <a:ext uri="{FF2B5EF4-FFF2-40B4-BE49-F238E27FC236}">
                    <a16:creationId xmlns:a16="http://schemas.microsoft.com/office/drawing/2014/main" id="{B16832F2-229E-3CBD-30B6-D005CB18180B}"/>
                  </a:ext>
                </a:extLst>
              </p:cNvPr>
              <p:cNvCxnSpPr>
                <a:cxnSpLocks/>
              </p:cNvCxnSpPr>
              <p:nvPr/>
            </p:nvCxnSpPr>
            <p:spPr>
              <a:xfrm>
                <a:off x="384872" y="1435415"/>
                <a:ext cx="0" cy="1242013"/>
              </a:xfrm>
              <a:prstGeom prst="line">
                <a:avLst/>
              </a:prstGeom>
              <a:noFill/>
              <a:ln w="63500" cap="flat" cmpd="sng" algn="ctr">
                <a:solidFill>
                  <a:schemeClr val="accent1">
                    <a:lumMod val="75000"/>
                  </a:schemeClr>
                </a:solidFill>
                <a:prstDash val="solid"/>
                <a:miter lim="800000"/>
              </a:ln>
              <a:effectLst/>
            </p:spPr>
          </p:cxnSp>
        </p:grpSp>
        <p:sp>
          <p:nvSpPr>
            <p:cNvPr id="14" name="正方形/長方形 13">
              <a:extLst>
                <a:ext uri="{FF2B5EF4-FFF2-40B4-BE49-F238E27FC236}">
                  <a16:creationId xmlns:a16="http://schemas.microsoft.com/office/drawing/2014/main" id="{2F97A0D1-D7F7-BBFE-B39F-BF317E875B41}"/>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7" name="テキスト ボックス 16">
            <a:extLst>
              <a:ext uri="{FF2B5EF4-FFF2-40B4-BE49-F238E27FC236}">
                <a16:creationId xmlns:a16="http://schemas.microsoft.com/office/drawing/2014/main" id="{607BE112-637E-FFFC-5595-DA139C995E52}"/>
              </a:ext>
            </a:extLst>
          </p:cNvPr>
          <p:cNvSpPr txBox="1"/>
          <p:nvPr/>
        </p:nvSpPr>
        <p:spPr>
          <a:xfrm>
            <a:off x="632520" y="1628800"/>
            <a:ext cx="2484276" cy="707886"/>
          </a:xfrm>
          <a:prstGeom prst="rect">
            <a:avLst/>
          </a:prstGeom>
          <a:noFill/>
          <a:ln w="19050">
            <a:noFill/>
          </a:ln>
        </p:spPr>
        <p:txBody>
          <a:bodyPr wrap="square">
            <a:spAutoFit/>
          </a:bodyPr>
          <a:lstStyle/>
          <a:p>
            <a:r>
              <a:rPr lang="ja-JP" altLang="en-US" sz="2000" dirty="0">
                <a:solidFill>
                  <a:schemeClr val="bg1"/>
                </a:solidFill>
              </a:rPr>
              <a:t>メッシュ数：</a:t>
            </a:r>
            <a:r>
              <a:rPr lang="en-US" altLang="ja-JP" sz="2000" dirty="0">
                <a:solidFill>
                  <a:schemeClr val="bg1"/>
                </a:solidFill>
              </a:rPr>
              <a:t>380352</a:t>
            </a:r>
          </a:p>
          <a:p>
            <a:r>
              <a:rPr lang="ja-JP" altLang="en-US" sz="2000" dirty="0">
                <a:solidFill>
                  <a:schemeClr val="bg1"/>
                </a:solidFill>
              </a:rPr>
              <a:t>ノード数：</a:t>
            </a:r>
            <a:r>
              <a:rPr lang="en-US" altLang="ja-JP" sz="2000" dirty="0">
                <a:solidFill>
                  <a:schemeClr val="bg1"/>
                </a:solidFill>
              </a:rPr>
              <a:t>181572</a:t>
            </a:r>
            <a:endParaRPr lang="ja-JP" altLang="en-US" sz="2000" dirty="0">
              <a:solidFill>
                <a:schemeClr val="bg1"/>
              </a:solidFill>
            </a:endParaRPr>
          </a:p>
        </p:txBody>
      </p:sp>
      <p:sp>
        <p:nvSpPr>
          <p:cNvPr id="18" name="テキスト ボックス 17">
            <a:extLst>
              <a:ext uri="{FF2B5EF4-FFF2-40B4-BE49-F238E27FC236}">
                <a16:creationId xmlns:a16="http://schemas.microsoft.com/office/drawing/2014/main" id="{64CA846E-153F-AD38-D5E1-354D74ED09AF}"/>
              </a:ext>
            </a:extLst>
          </p:cNvPr>
          <p:cNvSpPr txBox="1"/>
          <p:nvPr/>
        </p:nvSpPr>
        <p:spPr>
          <a:xfrm>
            <a:off x="3753532" y="3495141"/>
            <a:ext cx="2147518" cy="369332"/>
          </a:xfrm>
          <a:prstGeom prst="rect">
            <a:avLst/>
          </a:prstGeom>
          <a:noFill/>
          <a:ln w="19050">
            <a:noFill/>
          </a:ln>
        </p:spPr>
        <p:txBody>
          <a:bodyPr wrap="square">
            <a:spAutoFit/>
          </a:bodyPr>
          <a:lstStyle/>
          <a:p>
            <a:pPr algn="ctr"/>
            <a:r>
              <a:rPr lang="ja-JP" altLang="en-US" sz="1800" dirty="0">
                <a:solidFill>
                  <a:schemeClr val="bg1"/>
                </a:solidFill>
              </a:rPr>
              <a:t>スクリュー管</a:t>
            </a:r>
          </a:p>
        </p:txBody>
      </p:sp>
      <p:sp>
        <p:nvSpPr>
          <p:cNvPr id="20" name="タイトル 19">
            <a:extLst>
              <a:ext uri="{FF2B5EF4-FFF2-40B4-BE49-F238E27FC236}">
                <a16:creationId xmlns:a16="http://schemas.microsoft.com/office/drawing/2014/main" id="{A96F9F3B-A72C-36B8-A6AF-D7E7DB279B1B}"/>
              </a:ext>
            </a:extLst>
          </p:cNvPr>
          <p:cNvSpPr>
            <a:spLocks noGrp="1"/>
          </p:cNvSpPr>
          <p:nvPr>
            <p:ph type="title"/>
          </p:nvPr>
        </p:nvSpPr>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ja-JP" altLang="en-US" dirty="0"/>
          </a:p>
        </p:txBody>
      </p:sp>
      <p:sp>
        <p:nvSpPr>
          <p:cNvPr id="2" name="テキスト ボックス 1">
            <a:extLst>
              <a:ext uri="{FF2B5EF4-FFF2-40B4-BE49-F238E27FC236}">
                <a16:creationId xmlns:a16="http://schemas.microsoft.com/office/drawing/2014/main" id="{01EB00AB-4A60-4037-7720-5C6C69706287}"/>
              </a:ext>
            </a:extLst>
          </p:cNvPr>
          <p:cNvSpPr txBox="1"/>
          <p:nvPr/>
        </p:nvSpPr>
        <p:spPr>
          <a:xfrm>
            <a:off x="0" y="5380398"/>
            <a:ext cx="1145765" cy="369332"/>
          </a:xfrm>
          <a:prstGeom prst="rect">
            <a:avLst/>
          </a:prstGeom>
          <a:noFill/>
          <a:ln w="19050">
            <a:noFill/>
          </a:ln>
        </p:spPr>
        <p:txBody>
          <a:bodyPr wrap="square">
            <a:spAutoFit/>
          </a:bodyPr>
          <a:lstStyle/>
          <a:p>
            <a:pPr algn="ctr"/>
            <a:r>
              <a:rPr lang="ja-JP" altLang="en-US" sz="1800" b="1" dirty="0">
                <a:solidFill>
                  <a:srgbClr val="3C8C93"/>
                </a:solidFill>
              </a:rPr>
              <a:t>完全固定</a:t>
            </a:r>
          </a:p>
        </p:txBody>
      </p:sp>
      <p:cxnSp>
        <p:nvCxnSpPr>
          <p:cNvPr id="8" name="直線コネクタ 7">
            <a:extLst>
              <a:ext uri="{FF2B5EF4-FFF2-40B4-BE49-F238E27FC236}">
                <a16:creationId xmlns:a16="http://schemas.microsoft.com/office/drawing/2014/main" id="{1E0BF7D7-F758-5633-3B76-D68DDA56083E}"/>
              </a:ext>
            </a:extLst>
          </p:cNvPr>
          <p:cNvCxnSpPr/>
          <p:nvPr/>
        </p:nvCxnSpPr>
        <p:spPr bwMode="auto">
          <a:xfrm>
            <a:off x="560512" y="5841268"/>
            <a:ext cx="0" cy="523547"/>
          </a:xfrm>
          <a:prstGeom prst="line">
            <a:avLst/>
          </a:prstGeom>
          <a:solidFill>
            <a:schemeClr val="accent1"/>
          </a:solidFill>
          <a:ln w="57150" cap="flat" cmpd="sng" algn="ctr">
            <a:solidFill>
              <a:schemeClr val="accent1">
                <a:lumMod val="50000"/>
              </a:schemeClr>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テキスト ボックス 9">
            <a:extLst>
              <a:ext uri="{FF2B5EF4-FFF2-40B4-BE49-F238E27FC236}">
                <a16:creationId xmlns:a16="http://schemas.microsoft.com/office/drawing/2014/main" id="{914A9407-6770-DE10-1157-C7A852345B9C}"/>
              </a:ext>
            </a:extLst>
          </p:cNvPr>
          <p:cNvSpPr txBox="1"/>
          <p:nvPr/>
        </p:nvSpPr>
        <p:spPr>
          <a:xfrm>
            <a:off x="8759308" y="5203894"/>
            <a:ext cx="1145765" cy="646331"/>
          </a:xfrm>
          <a:prstGeom prst="rect">
            <a:avLst/>
          </a:prstGeom>
          <a:noFill/>
          <a:ln w="19050">
            <a:noFill/>
          </a:ln>
        </p:spPr>
        <p:txBody>
          <a:bodyPr wrap="square">
            <a:spAutoFit/>
          </a:bodyPr>
          <a:lstStyle/>
          <a:p>
            <a:pPr algn="ctr"/>
            <a:r>
              <a:rPr lang="ja-JP" altLang="en-US" sz="1800" b="1" dirty="0">
                <a:solidFill>
                  <a:srgbClr val="3C8C93"/>
                </a:solidFill>
              </a:rPr>
              <a:t>水平方向</a:t>
            </a:r>
            <a:r>
              <a:rPr lang="en-US" altLang="ja-JP" sz="1800" b="1" dirty="0">
                <a:solidFill>
                  <a:srgbClr val="3C8C93"/>
                </a:solidFill>
              </a:rPr>
              <a:t>FREE</a:t>
            </a:r>
            <a:endParaRPr lang="ja-JP" altLang="en-US" sz="1800" b="1" dirty="0">
              <a:solidFill>
                <a:srgbClr val="3C8C93"/>
              </a:solidFill>
            </a:endParaRPr>
          </a:p>
        </p:txBody>
      </p:sp>
      <p:cxnSp>
        <p:nvCxnSpPr>
          <p:cNvPr id="11" name="直線コネクタ 10">
            <a:extLst>
              <a:ext uri="{FF2B5EF4-FFF2-40B4-BE49-F238E27FC236}">
                <a16:creationId xmlns:a16="http://schemas.microsoft.com/office/drawing/2014/main" id="{49885839-7E94-F902-AC06-23781482F19A}"/>
              </a:ext>
            </a:extLst>
          </p:cNvPr>
          <p:cNvCxnSpPr/>
          <p:nvPr/>
        </p:nvCxnSpPr>
        <p:spPr bwMode="auto">
          <a:xfrm>
            <a:off x="9489504" y="5841268"/>
            <a:ext cx="0" cy="512139"/>
          </a:xfrm>
          <a:prstGeom prst="line">
            <a:avLst/>
          </a:prstGeom>
          <a:solidFill>
            <a:schemeClr val="accent1"/>
          </a:solidFill>
          <a:ln w="57150" cap="flat" cmpd="sng" algn="ctr">
            <a:solidFill>
              <a:schemeClr val="accent1">
                <a:lumMod val="50000"/>
              </a:schemeClr>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テキスト ボックス 20">
            <a:extLst>
              <a:ext uri="{FF2B5EF4-FFF2-40B4-BE49-F238E27FC236}">
                <a16:creationId xmlns:a16="http://schemas.microsoft.com/office/drawing/2014/main" id="{6B879AB3-75FD-D93D-968D-EE9E308E9F1A}"/>
              </a:ext>
            </a:extLst>
          </p:cNvPr>
          <p:cNvSpPr txBox="1"/>
          <p:nvPr/>
        </p:nvSpPr>
        <p:spPr>
          <a:xfrm>
            <a:off x="399510" y="2645065"/>
            <a:ext cx="1104322" cy="369332"/>
          </a:xfrm>
          <a:prstGeom prst="rect">
            <a:avLst/>
          </a:prstGeom>
          <a:noFill/>
          <a:ln w="19050">
            <a:noFill/>
          </a:ln>
        </p:spPr>
        <p:txBody>
          <a:bodyPr wrap="square">
            <a:spAutoFit/>
          </a:bodyPr>
          <a:lstStyle/>
          <a:p>
            <a:pPr algn="ctr"/>
            <a:r>
              <a:rPr lang="ja-JP" altLang="en-US" sz="1800" b="1" dirty="0">
                <a:solidFill>
                  <a:srgbClr val="FF9900"/>
                </a:solidFill>
              </a:rPr>
              <a:t>温度条件</a:t>
            </a:r>
            <a:endParaRPr lang="en-US" altLang="ja-JP" sz="1800" b="1" dirty="0">
              <a:solidFill>
                <a:srgbClr val="FF9900"/>
              </a:solidFill>
            </a:endParaRPr>
          </a:p>
        </p:txBody>
      </p:sp>
      <p:sp>
        <p:nvSpPr>
          <p:cNvPr id="22" name="テキスト ボックス 21">
            <a:extLst>
              <a:ext uri="{FF2B5EF4-FFF2-40B4-BE49-F238E27FC236}">
                <a16:creationId xmlns:a16="http://schemas.microsoft.com/office/drawing/2014/main" id="{D2F50AD0-DC2D-EB90-673D-54ED1D4ECC69}"/>
              </a:ext>
            </a:extLst>
          </p:cNvPr>
          <p:cNvSpPr txBox="1"/>
          <p:nvPr/>
        </p:nvSpPr>
        <p:spPr>
          <a:xfrm>
            <a:off x="422267" y="3125800"/>
            <a:ext cx="1767977" cy="646331"/>
          </a:xfrm>
          <a:prstGeom prst="rect">
            <a:avLst/>
          </a:prstGeom>
          <a:noFill/>
          <a:ln w="19050">
            <a:noFill/>
          </a:ln>
        </p:spPr>
        <p:txBody>
          <a:bodyPr wrap="square">
            <a:spAutoFit/>
          </a:bodyPr>
          <a:lstStyle/>
          <a:p>
            <a:pPr algn="ctr"/>
            <a:r>
              <a:rPr lang="ja-JP" altLang="en-US" sz="1800" b="1" dirty="0">
                <a:solidFill>
                  <a:srgbClr val="FF9900"/>
                </a:solidFill>
              </a:rPr>
              <a:t>全体</a:t>
            </a:r>
            <a:r>
              <a:rPr lang="en-US" altLang="ja-JP" sz="1800" b="1" dirty="0">
                <a:solidFill>
                  <a:srgbClr val="FF9900"/>
                </a:solidFill>
              </a:rPr>
              <a:t>800</a:t>
            </a:r>
            <a:r>
              <a:rPr lang="ja-JP" altLang="en-US" sz="1800" b="1" dirty="0">
                <a:solidFill>
                  <a:srgbClr val="FF9900"/>
                </a:solidFill>
              </a:rPr>
              <a:t>℃固定</a:t>
            </a:r>
            <a:br>
              <a:rPr lang="en-US" altLang="ja-JP" sz="1800" b="1" dirty="0">
                <a:solidFill>
                  <a:srgbClr val="FF9900"/>
                </a:solidFill>
              </a:rPr>
            </a:br>
            <a:r>
              <a:rPr lang="ja-JP" altLang="en-US" sz="1800" b="1" dirty="0">
                <a:solidFill>
                  <a:srgbClr val="FF9900"/>
                </a:solidFill>
              </a:rPr>
              <a:t>（ヒーター温度）</a:t>
            </a:r>
            <a:endParaRPr lang="en-US" altLang="ja-JP" sz="1800" b="1" dirty="0">
              <a:solidFill>
                <a:srgbClr val="FF9900"/>
              </a:solidFill>
            </a:endParaRPr>
          </a:p>
        </p:txBody>
      </p:sp>
      <p:cxnSp>
        <p:nvCxnSpPr>
          <p:cNvPr id="23" name="直線コネクタ 22">
            <a:extLst>
              <a:ext uri="{FF2B5EF4-FFF2-40B4-BE49-F238E27FC236}">
                <a16:creationId xmlns:a16="http://schemas.microsoft.com/office/drawing/2014/main" id="{A1D2CFF9-6966-A29D-3415-2E947943C4A0}"/>
              </a:ext>
            </a:extLst>
          </p:cNvPr>
          <p:cNvCxnSpPr/>
          <p:nvPr/>
        </p:nvCxnSpPr>
        <p:spPr bwMode="auto">
          <a:xfrm>
            <a:off x="8085348" y="2910768"/>
            <a:ext cx="0" cy="1024279"/>
          </a:xfrm>
          <a:prstGeom prst="line">
            <a:avLst/>
          </a:prstGeom>
          <a:solidFill>
            <a:schemeClr val="accent1"/>
          </a:solidFill>
          <a:ln w="571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テキスト ボックス 23">
            <a:extLst>
              <a:ext uri="{FF2B5EF4-FFF2-40B4-BE49-F238E27FC236}">
                <a16:creationId xmlns:a16="http://schemas.microsoft.com/office/drawing/2014/main" id="{182DC7B3-4799-FD13-9FF6-5AA3F2EBBAAB}"/>
              </a:ext>
            </a:extLst>
          </p:cNvPr>
          <p:cNvSpPr txBox="1"/>
          <p:nvPr/>
        </p:nvSpPr>
        <p:spPr>
          <a:xfrm>
            <a:off x="7694189" y="2389438"/>
            <a:ext cx="1260140"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20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rPr>
              <a:t>荷重条件</a:t>
            </a:r>
          </a:p>
        </p:txBody>
      </p:sp>
      <p:sp>
        <p:nvSpPr>
          <p:cNvPr id="25" name="テキスト ボックス 24">
            <a:extLst>
              <a:ext uri="{FF2B5EF4-FFF2-40B4-BE49-F238E27FC236}">
                <a16:creationId xmlns:a16="http://schemas.microsoft.com/office/drawing/2014/main" id="{FC101E21-9927-9121-1040-001E4B9EF2D4}"/>
              </a:ext>
            </a:extLst>
          </p:cNvPr>
          <p:cNvSpPr txBox="1"/>
          <p:nvPr/>
        </p:nvSpPr>
        <p:spPr>
          <a:xfrm>
            <a:off x="8224458" y="3056686"/>
            <a:ext cx="1459741"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rPr>
              <a:t>鉛直方向</a:t>
            </a:r>
            <a:endParaRPr kumimoji="1" lang="en-US" altLang="ja-JP"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sz="1800" b="1" dirty="0">
                <a:solidFill>
                  <a:srgbClr val="0070C0"/>
                </a:solidFill>
              </a:rPr>
              <a:t>g = 9.8 m/s</a:t>
            </a:r>
            <a:r>
              <a:rPr lang="en-US" altLang="ja-JP" sz="1800" b="1" baseline="30000" dirty="0">
                <a:solidFill>
                  <a:srgbClr val="0070C0"/>
                </a:solidFill>
              </a:rPr>
              <a:t>2</a:t>
            </a:r>
            <a:endParaRPr kumimoji="1" lang="ja-JP" altLang="en-US"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endParaRPr>
          </a:p>
        </p:txBody>
      </p:sp>
      <p:sp>
        <p:nvSpPr>
          <p:cNvPr id="26" name="テキスト ボックス 25">
            <a:extLst>
              <a:ext uri="{FF2B5EF4-FFF2-40B4-BE49-F238E27FC236}">
                <a16:creationId xmlns:a16="http://schemas.microsoft.com/office/drawing/2014/main" id="{2E97C573-DCBD-FBF0-CB96-7B4CFAA3412F}"/>
              </a:ext>
            </a:extLst>
          </p:cNvPr>
          <p:cNvSpPr txBox="1"/>
          <p:nvPr/>
        </p:nvSpPr>
        <p:spPr>
          <a:xfrm>
            <a:off x="167649" y="4247612"/>
            <a:ext cx="1245529" cy="400110"/>
          </a:xfrm>
          <a:prstGeom prst="rect">
            <a:avLst/>
          </a:prstGeom>
          <a:noFill/>
          <a:ln w="19050">
            <a:noFill/>
          </a:ln>
        </p:spPr>
        <p:txBody>
          <a:bodyPr wrap="square">
            <a:spAutoFit/>
          </a:bodyPr>
          <a:lstStyle/>
          <a:p>
            <a:pPr algn="ctr"/>
            <a:r>
              <a:rPr lang="ja-JP" altLang="en-US" sz="2000" b="1" dirty="0">
                <a:solidFill>
                  <a:srgbClr val="3C8C93"/>
                </a:solidFill>
              </a:rPr>
              <a:t>拘束条件</a:t>
            </a:r>
          </a:p>
        </p:txBody>
      </p:sp>
      <p:pic>
        <p:nvPicPr>
          <p:cNvPr id="36" name="図 35">
            <a:extLst>
              <a:ext uri="{FF2B5EF4-FFF2-40B4-BE49-F238E27FC236}">
                <a16:creationId xmlns:a16="http://schemas.microsoft.com/office/drawing/2014/main" id="{6DD54A19-8228-26F7-A6BE-7140DCD314EC}"/>
              </a:ext>
            </a:extLst>
          </p:cNvPr>
          <p:cNvPicPr>
            <a:picLocks noChangeAspect="1"/>
          </p:cNvPicPr>
          <p:nvPr/>
        </p:nvPicPr>
        <p:blipFill>
          <a:blip r:embed="rId4"/>
          <a:stretch>
            <a:fillRect/>
          </a:stretch>
        </p:blipFill>
        <p:spPr>
          <a:xfrm>
            <a:off x="5635540" y="3314767"/>
            <a:ext cx="2380253" cy="2250297"/>
          </a:xfrm>
          <a:prstGeom prst="rect">
            <a:avLst/>
          </a:prstGeom>
        </p:spPr>
      </p:pic>
      <p:sp>
        <p:nvSpPr>
          <p:cNvPr id="19" name="テキスト ボックス 18">
            <a:extLst>
              <a:ext uri="{FF2B5EF4-FFF2-40B4-BE49-F238E27FC236}">
                <a16:creationId xmlns:a16="http://schemas.microsoft.com/office/drawing/2014/main" id="{7DACAD82-B146-E792-C617-5A11B2731508}"/>
              </a:ext>
            </a:extLst>
          </p:cNvPr>
          <p:cNvSpPr txBox="1"/>
          <p:nvPr/>
        </p:nvSpPr>
        <p:spPr>
          <a:xfrm>
            <a:off x="4707203" y="5203894"/>
            <a:ext cx="1321847" cy="369332"/>
          </a:xfrm>
          <a:prstGeom prst="rect">
            <a:avLst/>
          </a:prstGeom>
          <a:noFill/>
          <a:ln w="19050">
            <a:noFill/>
          </a:ln>
        </p:spPr>
        <p:txBody>
          <a:bodyPr wrap="square">
            <a:spAutoFit/>
          </a:bodyPr>
          <a:lstStyle/>
          <a:p>
            <a:pPr algn="ctr"/>
            <a:r>
              <a:rPr lang="ja-JP" altLang="en-US" sz="1800" dirty="0">
                <a:solidFill>
                  <a:schemeClr val="bg1"/>
                </a:solidFill>
              </a:rPr>
              <a:t>断面図</a:t>
            </a:r>
          </a:p>
        </p:txBody>
      </p:sp>
    </p:spTree>
    <p:extLst>
      <p:ext uri="{BB962C8B-B14F-4D97-AF65-F5344CB8AC3E}">
        <p14:creationId xmlns:p14="http://schemas.microsoft.com/office/powerpoint/2010/main" val="114770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21" grpId="0"/>
      <p:bldP spid="22"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E5185601-A7A0-4110-778B-280F6D625DD4}"/>
              </a:ext>
            </a:extLst>
          </p:cNvPr>
          <p:cNvPicPr>
            <a:picLocks noChangeAspect="1"/>
          </p:cNvPicPr>
          <p:nvPr/>
        </p:nvPicPr>
        <p:blipFill>
          <a:blip r:embed="rId2"/>
          <a:stretch>
            <a:fillRect/>
          </a:stretch>
        </p:blipFill>
        <p:spPr>
          <a:xfrm>
            <a:off x="701430" y="5324453"/>
            <a:ext cx="8252899" cy="1236895"/>
          </a:xfrm>
          <a:prstGeom prst="rect">
            <a:avLst/>
          </a:prstGeom>
        </p:spPr>
      </p:pic>
      <p:pic>
        <p:nvPicPr>
          <p:cNvPr id="36" name="図 35">
            <a:extLst>
              <a:ext uri="{FF2B5EF4-FFF2-40B4-BE49-F238E27FC236}">
                <a16:creationId xmlns:a16="http://schemas.microsoft.com/office/drawing/2014/main" id="{82C00314-EDB0-EBEF-574A-6C3F093FBF7A}"/>
              </a:ext>
            </a:extLst>
          </p:cNvPr>
          <p:cNvPicPr>
            <a:picLocks noChangeAspect="1"/>
          </p:cNvPicPr>
          <p:nvPr/>
        </p:nvPicPr>
        <p:blipFill>
          <a:blip r:embed="rId3"/>
          <a:stretch>
            <a:fillRect/>
          </a:stretch>
        </p:blipFill>
        <p:spPr>
          <a:xfrm>
            <a:off x="2300783" y="1005676"/>
            <a:ext cx="6628202" cy="3703812"/>
          </a:xfrm>
          <a:prstGeom prst="rect">
            <a:avLst/>
          </a:prstGeom>
        </p:spPr>
      </p:pic>
      <p:grpSp>
        <p:nvGrpSpPr>
          <p:cNvPr id="12" name="グループ化 11">
            <a:extLst>
              <a:ext uri="{FF2B5EF4-FFF2-40B4-BE49-F238E27FC236}">
                <a16:creationId xmlns:a16="http://schemas.microsoft.com/office/drawing/2014/main" id="{112233CC-BD20-36DF-EC54-5602691CB44B}"/>
              </a:ext>
            </a:extLst>
          </p:cNvPr>
          <p:cNvGrpSpPr/>
          <p:nvPr/>
        </p:nvGrpSpPr>
        <p:grpSpPr>
          <a:xfrm>
            <a:off x="325697" y="716833"/>
            <a:ext cx="9253028" cy="414065"/>
            <a:chOff x="384872" y="1258017"/>
            <a:chExt cx="8435276" cy="414065"/>
          </a:xfrm>
        </p:grpSpPr>
        <p:grpSp>
          <p:nvGrpSpPr>
            <p:cNvPr id="13" name="グループ化 12">
              <a:extLst>
                <a:ext uri="{FF2B5EF4-FFF2-40B4-BE49-F238E27FC236}">
                  <a16:creationId xmlns:a16="http://schemas.microsoft.com/office/drawing/2014/main" id="{7A947E9D-44D2-38FC-E21B-FD884257DF68}"/>
                </a:ext>
              </a:extLst>
            </p:cNvPr>
            <p:cNvGrpSpPr/>
            <p:nvPr/>
          </p:nvGrpSpPr>
          <p:grpSpPr>
            <a:xfrm>
              <a:off x="384872" y="1258017"/>
              <a:ext cx="8435276" cy="414065"/>
              <a:chOff x="384872" y="1435415"/>
              <a:chExt cx="8435276" cy="1242013"/>
            </a:xfrm>
          </p:grpSpPr>
          <p:sp>
            <p:nvSpPr>
              <p:cNvPr id="15" name="正方形/長方形 14">
                <a:extLst>
                  <a:ext uri="{FF2B5EF4-FFF2-40B4-BE49-F238E27FC236}">
                    <a16:creationId xmlns:a16="http://schemas.microsoft.com/office/drawing/2014/main" id="{8BFF95C2-558B-F980-1E26-DB93B928A026}"/>
                  </a:ext>
                </a:extLst>
              </p:cNvPr>
              <p:cNvSpPr/>
              <p:nvPr/>
            </p:nvSpPr>
            <p:spPr>
              <a:xfrm>
                <a:off x="384872" y="1435415"/>
                <a:ext cx="8435276" cy="1242013"/>
              </a:xfrm>
              <a:prstGeom prst="rect">
                <a:avLst/>
              </a:prstGeom>
              <a:solidFill>
                <a:schemeClr val="accent6">
                  <a:lumMod val="20000"/>
                  <a:lumOff val="80000"/>
                </a:schemeClr>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ケーシングのモデル作成</a:t>
                </a:r>
              </a:p>
            </p:txBody>
          </p:sp>
          <p:cxnSp>
            <p:nvCxnSpPr>
              <p:cNvPr id="16" name="直線コネクタ 15">
                <a:extLst>
                  <a:ext uri="{FF2B5EF4-FFF2-40B4-BE49-F238E27FC236}">
                    <a16:creationId xmlns:a16="http://schemas.microsoft.com/office/drawing/2014/main" id="{B16832F2-229E-3CBD-30B6-D005CB18180B}"/>
                  </a:ext>
                </a:extLst>
              </p:cNvPr>
              <p:cNvCxnSpPr>
                <a:cxnSpLocks/>
              </p:cNvCxnSpPr>
              <p:nvPr/>
            </p:nvCxnSpPr>
            <p:spPr>
              <a:xfrm>
                <a:off x="384872" y="1435415"/>
                <a:ext cx="0" cy="1242013"/>
              </a:xfrm>
              <a:prstGeom prst="line">
                <a:avLst/>
              </a:prstGeom>
              <a:noFill/>
              <a:ln w="63500" cap="flat" cmpd="sng" algn="ctr">
                <a:solidFill>
                  <a:schemeClr val="accent1">
                    <a:lumMod val="75000"/>
                  </a:schemeClr>
                </a:solidFill>
                <a:prstDash val="solid"/>
                <a:miter lim="800000"/>
              </a:ln>
              <a:effectLst/>
            </p:spPr>
          </p:cxnSp>
        </p:grpSp>
        <p:sp>
          <p:nvSpPr>
            <p:cNvPr id="14" name="正方形/長方形 13">
              <a:extLst>
                <a:ext uri="{FF2B5EF4-FFF2-40B4-BE49-F238E27FC236}">
                  <a16:creationId xmlns:a16="http://schemas.microsoft.com/office/drawing/2014/main" id="{2F97A0D1-D7F7-BBFE-B39F-BF317E875B41}"/>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7" name="テキスト ボックス 16">
            <a:extLst>
              <a:ext uri="{FF2B5EF4-FFF2-40B4-BE49-F238E27FC236}">
                <a16:creationId xmlns:a16="http://schemas.microsoft.com/office/drawing/2014/main" id="{607BE112-637E-FFFC-5595-DA139C995E52}"/>
              </a:ext>
            </a:extLst>
          </p:cNvPr>
          <p:cNvSpPr txBox="1"/>
          <p:nvPr/>
        </p:nvSpPr>
        <p:spPr>
          <a:xfrm>
            <a:off x="632520" y="1628800"/>
            <a:ext cx="2340260" cy="707886"/>
          </a:xfrm>
          <a:prstGeom prst="rect">
            <a:avLst/>
          </a:prstGeom>
          <a:noFill/>
          <a:ln w="19050">
            <a:noFill/>
          </a:ln>
        </p:spPr>
        <p:txBody>
          <a:bodyPr wrap="square">
            <a:spAutoFit/>
          </a:bodyPr>
          <a:lstStyle/>
          <a:p>
            <a:r>
              <a:rPr lang="ja-JP" altLang="en-US" sz="2000" dirty="0">
                <a:solidFill>
                  <a:schemeClr val="bg1"/>
                </a:solidFill>
              </a:rPr>
              <a:t>メッシュ数：</a:t>
            </a:r>
            <a:r>
              <a:rPr lang="en-US" altLang="ja-JP" sz="2000" dirty="0">
                <a:solidFill>
                  <a:schemeClr val="bg1"/>
                </a:solidFill>
              </a:rPr>
              <a:t>113600</a:t>
            </a:r>
          </a:p>
          <a:p>
            <a:r>
              <a:rPr lang="ja-JP" altLang="en-US" sz="2000" dirty="0">
                <a:solidFill>
                  <a:schemeClr val="bg1"/>
                </a:solidFill>
              </a:rPr>
              <a:t>ノード数：</a:t>
            </a:r>
            <a:r>
              <a:rPr lang="en-US" altLang="ja-JP" sz="2000" dirty="0">
                <a:solidFill>
                  <a:schemeClr val="bg1"/>
                </a:solidFill>
              </a:rPr>
              <a:t>766900</a:t>
            </a:r>
            <a:endParaRPr lang="ja-JP" altLang="en-US" sz="2000" dirty="0">
              <a:solidFill>
                <a:schemeClr val="bg1"/>
              </a:solidFill>
            </a:endParaRPr>
          </a:p>
        </p:txBody>
      </p:sp>
      <p:sp>
        <p:nvSpPr>
          <p:cNvPr id="18" name="テキスト ボックス 17">
            <a:extLst>
              <a:ext uri="{FF2B5EF4-FFF2-40B4-BE49-F238E27FC236}">
                <a16:creationId xmlns:a16="http://schemas.microsoft.com/office/drawing/2014/main" id="{64CA846E-153F-AD38-D5E1-354D74ED09AF}"/>
              </a:ext>
            </a:extLst>
          </p:cNvPr>
          <p:cNvSpPr txBox="1"/>
          <p:nvPr/>
        </p:nvSpPr>
        <p:spPr>
          <a:xfrm>
            <a:off x="3984111" y="3932649"/>
            <a:ext cx="2147518" cy="369332"/>
          </a:xfrm>
          <a:prstGeom prst="rect">
            <a:avLst/>
          </a:prstGeom>
          <a:noFill/>
          <a:ln w="19050">
            <a:noFill/>
          </a:ln>
        </p:spPr>
        <p:txBody>
          <a:bodyPr wrap="square">
            <a:spAutoFit/>
          </a:bodyPr>
          <a:lstStyle/>
          <a:p>
            <a:pPr algn="ctr"/>
            <a:r>
              <a:rPr lang="ja-JP" altLang="en-US" sz="1800" dirty="0">
                <a:solidFill>
                  <a:schemeClr val="bg1"/>
                </a:solidFill>
              </a:rPr>
              <a:t>ケーシング</a:t>
            </a:r>
          </a:p>
        </p:txBody>
      </p:sp>
      <p:sp>
        <p:nvSpPr>
          <p:cNvPr id="20" name="タイトル 19">
            <a:extLst>
              <a:ext uri="{FF2B5EF4-FFF2-40B4-BE49-F238E27FC236}">
                <a16:creationId xmlns:a16="http://schemas.microsoft.com/office/drawing/2014/main" id="{C6643166-016D-7FB3-859B-E658D27AE98C}"/>
              </a:ext>
            </a:extLst>
          </p:cNvPr>
          <p:cNvSpPr>
            <a:spLocks noGrp="1"/>
          </p:cNvSpPr>
          <p:nvPr>
            <p:ph type="title"/>
          </p:nvPr>
        </p:nvSpPr>
        <p:spPr/>
        <p:txBody>
          <a:bodyPr/>
          <a:lstStyle/>
          <a:p>
            <a:r>
              <a:rPr lang="en-US" altLang="ja-JP" kern="1200"/>
              <a:t>OSAB</a:t>
            </a:r>
            <a:r>
              <a:rPr lang="ja-JP" altLang="en-US" kern="1200"/>
              <a:t>　中試酸化炉　シミュレーション</a:t>
            </a:r>
            <a:endParaRPr kumimoji="1" lang="ja-JP" altLang="en-US"/>
          </a:p>
        </p:txBody>
      </p:sp>
      <p:sp>
        <p:nvSpPr>
          <p:cNvPr id="10" name="テキスト ボックス 9">
            <a:extLst>
              <a:ext uri="{FF2B5EF4-FFF2-40B4-BE49-F238E27FC236}">
                <a16:creationId xmlns:a16="http://schemas.microsoft.com/office/drawing/2014/main" id="{B49C85E5-D649-E88B-B140-9A6FF5389BBA}"/>
              </a:ext>
            </a:extLst>
          </p:cNvPr>
          <p:cNvSpPr txBox="1"/>
          <p:nvPr/>
        </p:nvSpPr>
        <p:spPr>
          <a:xfrm>
            <a:off x="197375" y="4992838"/>
            <a:ext cx="1145765" cy="369332"/>
          </a:xfrm>
          <a:prstGeom prst="rect">
            <a:avLst/>
          </a:prstGeom>
          <a:noFill/>
          <a:ln w="19050">
            <a:noFill/>
          </a:ln>
        </p:spPr>
        <p:txBody>
          <a:bodyPr wrap="square">
            <a:spAutoFit/>
          </a:bodyPr>
          <a:lstStyle/>
          <a:p>
            <a:pPr algn="ctr"/>
            <a:r>
              <a:rPr lang="ja-JP" altLang="en-US" sz="1800" b="1" dirty="0">
                <a:solidFill>
                  <a:srgbClr val="3C8C93"/>
                </a:solidFill>
              </a:rPr>
              <a:t>完全固定</a:t>
            </a:r>
          </a:p>
        </p:txBody>
      </p:sp>
      <p:cxnSp>
        <p:nvCxnSpPr>
          <p:cNvPr id="21" name="直線コネクタ 20">
            <a:extLst>
              <a:ext uri="{FF2B5EF4-FFF2-40B4-BE49-F238E27FC236}">
                <a16:creationId xmlns:a16="http://schemas.microsoft.com/office/drawing/2014/main" id="{9494AB2E-F48E-856A-831B-9F7035553B20}"/>
              </a:ext>
            </a:extLst>
          </p:cNvPr>
          <p:cNvCxnSpPr/>
          <p:nvPr/>
        </p:nvCxnSpPr>
        <p:spPr bwMode="auto">
          <a:xfrm>
            <a:off x="770258" y="5388882"/>
            <a:ext cx="0" cy="1024279"/>
          </a:xfrm>
          <a:prstGeom prst="line">
            <a:avLst/>
          </a:prstGeom>
          <a:solidFill>
            <a:schemeClr val="accent1"/>
          </a:solidFill>
          <a:ln w="57150" cap="flat" cmpd="sng" algn="ctr">
            <a:solidFill>
              <a:schemeClr val="accent1">
                <a:lumMod val="50000"/>
              </a:schemeClr>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テキスト ボックス 21">
            <a:extLst>
              <a:ext uri="{FF2B5EF4-FFF2-40B4-BE49-F238E27FC236}">
                <a16:creationId xmlns:a16="http://schemas.microsoft.com/office/drawing/2014/main" id="{54211ADD-A413-A0B1-9B14-0CA33E3AD872}"/>
              </a:ext>
            </a:extLst>
          </p:cNvPr>
          <p:cNvSpPr txBox="1"/>
          <p:nvPr/>
        </p:nvSpPr>
        <p:spPr>
          <a:xfrm>
            <a:off x="8279810" y="4802233"/>
            <a:ext cx="1145765" cy="646331"/>
          </a:xfrm>
          <a:prstGeom prst="rect">
            <a:avLst/>
          </a:prstGeom>
          <a:noFill/>
          <a:ln w="19050">
            <a:noFill/>
          </a:ln>
        </p:spPr>
        <p:txBody>
          <a:bodyPr wrap="square">
            <a:spAutoFit/>
          </a:bodyPr>
          <a:lstStyle/>
          <a:p>
            <a:pPr algn="ctr"/>
            <a:r>
              <a:rPr lang="ja-JP" altLang="en-US" sz="1800" b="1" dirty="0">
                <a:solidFill>
                  <a:srgbClr val="3C8C93"/>
                </a:solidFill>
              </a:rPr>
              <a:t>水平方向</a:t>
            </a:r>
            <a:r>
              <a:rPr lang="en-US" altLang="ja-JP" sz="1800" b="1" dirty="0">
                <a:solidFill>
                  <a:srgbClr val="3C8C93"/>
                </a:solidFill>
              </a:rPr>
              <a:t>FREE</a:t>
            </a:r>
            <a:endParaRPr lang="ja-JP" altLang="en-US" sz="1800" b="1" dirty="0">
              <a:solidFill>
                <a:srgbClr val="3C8C93"/>
              </a:solidFill>
            </a:endParaRPr>
          </a:p>
        </p:txBody>
      </p:sp>
      <p:cxnSp>
        <p:nvCxnSpPr>
          <p:cNvPr id="23" name="直線コネクタ 22">
            <a:extLst>
              <a:ext uri="{FF2B5EF4-FFF2-40B4-BE49-F238E27FC236}">
                <a16:creationId xmlns:a16="http://schemas.microsoft.com/office/drawing/2014/main" id="{77764272-0755-4C29-A987-FCE4C44FCFE6}"/>
              </a:ext>
            </a:extLst>
          </p:cNvPr>
          <p:cNvCxnSpPr/>
          <p:nvPr/>
        </p:nvCxnSpPr>
        <p:spPr bwMode="auto">
          <a:xfrm>
            <a:off x="8862824" y="5388882"/>
            <a:ext cx="0" cy="1024279"/>
          </a:xfrm>
          <a:prstGeom prst="line">
            <a:avLst/>
          </a:prstGeom>
          <a:solidFill>
            <a:schemeClr val="accent1"/>
          </a:solidFill>
          <a:ln w="57150" cap="flat" cmpd="sng" algn="ctr">
            <a:solidFill>
              <a:schemeClr val="accent1">
                <a:lumMod val="50000"/>
              </a:schemeClr>
            </a:solidFill>
            <a:prstDash val="solid"/>
            <a:round/>
            <a:headEnd type="none"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テキスト ボックス 23">
            <a:extLst>
              <a:ext uri="{FF2B5EF4-FFF2-40B4-BE49-F238E27FC236}">
                <a16:creationId xmlns:a16="http://schemas.microsoft.com/office/drawing/2014/main" id="{E4B0575A-AD70-9A3E-2327-F9E47227A659}"/>
              </a:ext>
            </a:extLst>
          </p:cNvPr>
          <p:cNvSpPr txBox="1"/>
          <p:nvPr/>
        </p:nvSpPr>
        <p:spPr>
          <a:xfrm>
            <a:off x="370940" y="2672916"/>
            <a:ext cx="1104322" cy="369332"/>
          </a:xfrm>
          <a:prstGeom prst="rect">
            <a:avLst/>
          </a:prstGeom>
          <a:noFill/>
          <a:ln w="19050">
            <a:noFill/>
          </a:ln>
        </p:spPr>
        <p:txBody>
          <a:bodyPr wrap="square">
            <a:spAutoFit/>
          </a:bodyPr>
          <a:lstStyle/>
          <a:p>
            <a:pPr algn="ctr"/>
            <a:r>
              <a:rPr lang="ja-JP" altLang="en-US" sz="1800" b="1" dirty="0">
                <a:solidFill>
                  <a:srgbClr val="FF9900"/>
                </a:solidFill>
              </a:rPr>
              <a:t>温度条件</a:t>
            </a:r>
            <a:endParaRPr lang="en-US" altLang="ja-JP" sz="1800" b="1" dirty="0">
              <a:solidFill>
                <a:srgbClr val="FF9900"/>
              </a:solidFill>
            </a:endParaRPr>
          </a:p>
        </p:txBody>
      </p:sp>
      <p:sp>
        <p:nvSpPr>
          <p:cNvPr id="25" name="テキスト ボックス 24">
            <a:extLst>
              <a:ext uri="{FF2B5EF4-FFF2-40B4-BE49-F238E27FC236}">
                <a16:creationId xmlns:a16="http://schemas.microsoft.com/office/drawing/2014/main" id="{66E9A5BB-80D6-7001-DEA5-58E8B9476FD0}"/>
              </a:ext>
            </a:extLst>
          </p:cNvPr>
          <p:cNvSpPr txBox="1"/>
          <p:nvPr/>
        </p:nvSpPr>
        <p:spPr>
          <a:xfrm>
            <a:off x="246208" y="4338968"/>
            <a:ext cx="1245529" cy="400110"/>
          </a:xfrm>
          <a:prstGeom prst="rect">
            <a:avLst/>
          </a:prstGeom>
          <a:noFill/>
          <a:ln w="19050">
            <a:noFill/>
          </a:ln>
        </p:spPr>
        <p:txBody>
          <a:bodyPr wrap="square">
            <a:spAutoFit/>
          </a:bodyPr>
          <a:lstStyle/>
          <a:p>
            <a:pPr algn="ctr"/>
            <a:r>
              <a:rPr lang="ja-JP" altLang="en-US" sz="2000" b="1" dirty="0">
                <a:solidFill>
                  <a:srgbClr val="3C8C93"/>
                </a:solidFill>
              </a:rPr>
              <a:t>拘束条件</a:t>
            </a:r>
          </a:p>
        </p:txBody>
      </p:sp>
      <p:cxnSp>
        <p:nvCxnSpPr>
          <p:cNvPr id="26" name="直線コネクタ 25">
            <a:extLst>
              <a:ext uri="{FF2B5EF4-FFF2-40B4-BE49-F238E27FC236}">
                <a16:creationId xmlns:a16="http://schemas.microsoft.com/office/drawing/2014/main" id="{FF7FD0B4-376F-182A-DC55-6E290C2309FA}"/>
              </a:ext>
            </a:extLst>
          </p:cNvPr>
          <p:cNvCxnSpPr/>
          <p:nvPr/>
        </p:nvCxnSpPr>
        <p:spPr bwMode="auto">
          <a:xfrm>
            <a:off x="8085348" y="2910768"/>
            <a:ext cx="0" cy="1024279"/>
          </a:xfrm>
          <a:prstGeom prst="line">
            <a:avLst/>
          </a:prstGeom>
          <a:solidFill>
            <a:schemeClr val="accent1"/>
          </a:solidFill>
          <a:ln w="571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テキスト ボックス 29">
            <a:extLst>
              <a:ext uri="{FF2B5EF4-FFF2-40B4-BE49-F238E27FC236}">
                <a16:creationId xmlns:a16="http://schemas.microsoft.com/office/drawing/2014/main" id="{654DD826-9030-0FA9-706C-1DEA23FDDB03}"/>
              </a:ext>
            </a:extLst>
          </p:cNvPr>
          <p:cNvSpPr txBox="1"/>
          <p:nvPr/>
        </p:nvSpPr>
        <p:spPr>
          <a:xfrm>
            <a:off x="7694189" y="2389438"/>
            <a:ext cx="1260140"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20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rPr>
              <a:t>荷重条件</a:t>
            </a:r>
          </a:p>
        </p:txBody>
      </p:sp>
      <p:sp>
        <p:nvSpPr>
          <p:cNvPr id="31" name="テキスト ボックス 30">
            <a:extLst>
              <a:ext uri="{FF2B5EF4-FFF2-40B4-BE49-F238E27FC236}">
                <a16:creationId xmlns:a16="http://schemas.microsoft.com/office/drawing/2014/main" id="{44B10257-48FE-44A1-1789-BFBD8288EE5A}"/>
              </a:ext>
            </a:extLst>
          </p:cNvPr>
          <p:cNvSpPr txBox="1"/>
          <p:nvPr/>
        </p:nvSpPr>
        <p:spPr>
          <a:xfrm>
            <a:off x="8224458" y="3056686"/>
            <a:ext cx="1459741"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rPr>
              <a:t>鉛直方向</a:t>
            </a:r>
            <a:endParaRPr kumimoji="1" lang="en-US" altLang="ja-JP"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sz="1800" b="1" dirty="0">
                <a:solidFill>
                  <a:srgbClr val="0070C0"/>
                </a:solidFill>
              </a:rPr>
              <a:t>g = 9.8 m/s</a:t>
            </a:r>
            <a:r>
              <a:rPr lang="en-US" altLang="ja-JP" sz="1800" b="1" baseline="30000" dirty="0">
                <a:solidFill>
                  <a:srgbClr val="0070C0"/>
                </a:solidFill>
              </a:rPr>
              <a:t>2</a:t>
            </a:r>
            <a:endParaRPr kumimoji="1" lang="ja-JP" altLang="en-US" sz="1800" b="1" i="0" u="none" strike="noStrike" kern="1200" cap="none" spc="0" normalizeH="0" baseline="0" noProof="0" dirty="0">
              <a:ln>
                <a:noFill/>
              </a:ln>
              <a:solidFill>
                <a:srgbClr val="0070C0"/>
              </a:solidFill>
              <a:effectLst/>
              <a:uLnTx/>
              <a:uFillTx/>
              <a:latin typeface="Arial" pitchFamily="34" charset="0"/>
              <a:ea typeface="ＭＳ Ｐゴシック" pitchFamily="50" charset="-128"/>
              <a:cs typeface="+mn-cs"/>
            </a:endParaRPr>
          </a:p>
        </p:txBody>
      </p:sp>
      <p:sp>
        <p:nvSpPr>
          <p:cNvPr id="34" name="テキスト ボックス 33">
            <a:extLst>
              <a:ext uri="{FF2B5EF4-FFF2-40B4-BE49-F238E27FC236}">
                <a16:creationId xmlns:a16="http://schemas.microsoft.com/office/drawing/2014/main" id="{A8183D93-10A6-255B-2BAB-F2672A1C30FA}"/>
              </a:ext>
            </a:extLst>
          </p:cNvPr>
          <p:cNvSpPr txBox="1"/>
          <p:nvPr/>
        </p:nvSpPr>
        <p:spPr>
          <a:xfrm>
            <a:off x="393697" y="3153651"/>
            <a:ext cx="1767977" cy="646331"/>
          </a:xfrm>
          <a:prstGeom prst="rect">
            <a:avLst/>
          </a:prstGeom>
          <a:noFill/>
          <a:ln w="19050">
            <a:noFill/>
          </a:ln>
        </p:spPr>
        <p:txBody>
          <a:bodyPr wrap="square">
            <a:spAutoFit/>
          </a:bodyPr>
          <a:lstStyle/>
          <a:p>
            <a:pPr algn="ctr"/>
            <a:r>
              <a:rPr lang="ja-JP" altLang="en-US" sz="1800" b="1" dirty="0">
                <a:solidFill>
                  <a:srgbClr val="FF9900"/>
                </a:solidFill>
              </a:rPr>
              <a:t>全体</a:t>
            </a:r>
            <a:r>
              <a:rPr lang="en-US" altLang="ja-JP" sz="1800" b="1" dirty="0">
                <a:solidFill>
                  <a:srgbClr val="FF9900"/>
                </a:solidFill>
              </a:rPr>
              <a:t>800</a:t>
            </a:r>
            <a:r>
              <a:rPr lang="ja-JP" altLang="en-US" sz="1800" b="1" dirty="0">
                <a:solidFill>
                  <a:srgbClr val="FF9900"/>
                </a:solidFill>
              </a:rPr>
              <a:t>℃固定</a:t>
            </a:r>
            <a:br>
              <a:rPr lang="en-US" altLang="ja-JP" sz="1800" b="1" dirty="0">
                <a:solidFill>
                  <a:srgbClr val="FF9900"/>
                </a:solidFill>
              </a:rPr>
            </a:br>
            <a:r>
              <a:rPr lang="ja-JP" altLang="en-US" sz="1800" b="1" dirty="0">
                <a:solidFill>
                  <a:srgbClr val="FF9900"/>
                </a:solidFill>
              </a:rPr>
              <a:t>（ヒーター温度）</a:t>
            </a:r>
            <a:endParaRPr lang="en-US" altLang="ja-JP" sz="1800" b="1" dirty="0">
              <a:solidFill>
                <a:srgbClr val="FF9900"/>
              </a:solidFill>
            </a:endParaRPr>
          </a:p>
        </p:txBody>
      </p:sp>
      <p:pic>
        <p:nvPicPr>
          <p:cNvPr id="40" name="図 39">
            <a:extLst>
              <a:ext uri="{FF2B5EF4-FFF2-40B4-BE49-F238E27FC236}">
                <a16:creationId xmlns:a16="http://schemas.microsoft.com/office/drawing/2014/main" id="{5857D779-B628-EB06-086A-17813DAE1E54}"/>
              </a:ext>
            </a:extLst>
          </p:cNvPr>
          <p:cNvPicPr>
            <a:picLocks noChangeAspect="1"/>
          </p:cNvPicPr>
          <p:nvPr/>
        </p:nvPicPr>
        <p:blipFill>
          <a:blip r:embed="rId4"/>
          <a:stretch>
            <a:fillRect/>
          </a:stretch>
        </p:blipFill>
        <p:spPr>
          <a:xfrm>
            <a:off x="5766502" y="3234406"/>
            <a:ext cx="2205161" cy="2060457"/>
          </a:xfrm>
          <a:prstGeom prst="rect">
            <a:avLst/>
          </a:prstGeom>
        </p:spPr>
      </p:pic>
      <p:sp>
        <p:nvSpPr>
          <p:cNvPr id="19" name="テキスト ボックス 18">
            <a:extLst>
              <a:ext uri="{FF2B5EF4-FFF2-40B4-BE49-F238E27FC236}">
                <a16:creationId xmlns:a16="http://schemas.microsoft.com/office/drawing/2014/main" id="{C9036C67-57B7-6BE1-C095-8275178D44AC}"/>
              </a:ext>
            </a:extLst>
          </p:cNvPr>
          <p:cNvSpPr txBox="1"/>
          <p:nvPr/>
        </p:nvSpPr>
        <p:spPr>
          <a:xfrm>
            <a:off x="5193621" y="5059180"/>
            <a:ext cx="1421271" cy="369332"/>
          </a:xfrm>
          <a:prstGeom prst="rect">
            <a:avLst/>
          </a:prstGeom>
          <a:noFill/>
          <a:ln w="19050">
            <a:noFill/>
          </a:ln>
        </p:spPr>
        <p:txBody>
          <a:bodyPr wrap="square">
            <a:spAutoFit/>
          </a:bodyPr>
          <a:lstStyle/>
          <a:p>
            <a:pPr algn="ctr"/>
            <a:r>
              <a:rPr lang="ja-JP" altLang="en-US" sz="1800" dirty="0">
                <a:solidFill>
                  <a:schemeClr val="bg1"/>
                </a:solidFill>
              </a:rPr>
              <a:t>断面図</a:t>
            </a:r>
          </a:p>
        </p:txBody>
      </p:sp>
    </p:spTree>
    <p:extLst>
      <p:ext uri="{BB962C8B-B14F-4D97-AF65-F5344CB8AC3E}">
        <p14:creationId xmlns:p14="http://schemas.microsoft.com/office/powerpoint/2010/main" val="320472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24" grpId="0"/>
      <p:bldP spid="25" grpId="0"/>
      <p:bldP spid="30" grpId="0"/>
      <p:bldP spid="31"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260084"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38" name="グループ化 37">
            <a:extLst>
              <a:ext uri="{FF2B5EF4-FFF2-40B4-BE49-F238E27FC236}">
                <a16:creationId xmlns:a16="http://schemas.microsoft.com/office/drawing/2014/main" id="{0F302E77-E879-8F05-43ED-B60FDCF55520}"/>
              </a:ext>
            </a:extLst>
          </p:cNvPr>
          <p:cNvGrpSpPr/>
          <p:nvPr/>
        </p:nvGrpSpPr>
        <p:grpSpPr>
          <a:xfrm>
            <a:off x="325697" y="716833"/>
            <a:ext cx="9253028" cy="414065"/>
            <a:chOff x="384872" y="1258017"/>
            <a:chExt cx="8435276" cy="414065"/>
          </a:xfrm>
        </p:grpSpPr>
        <p:grpSp>
          <p:nvGrpSpPr>
            <p:cNvPr id="39" name="グループ化 38">
              <a:extLst>
                <a:ext uri="{FF2B5EF4-FFF2-40B4-BE49-F238E27FC236}">
                  <a16:creationId xmlns:a16="http://schemas.microsoft.com/office/drawing/2014/main" id="{8BE3F8D8-36C9-D1EB-9A00-6E0D8BC94AC4}"/>
                </a:ext>
              </a:extLst>
            </p:cNvPr>
            <p:cNvGrpSpPr/>
            <p:nvPr/>
          </p:nvGrpSpPr>
          <p:grpSpPr>
            <a:xfrm>
              <a:off x="384872" y="1258017"/>
              <a:ext cx="8435276" cy="414065"/>
              <a:chOff x="384872" y="1435415"/>
              <a:chExt cx="8435276" cy="1242013"/>
            </a:xfrm>
          </p:grpSpPr>
          <p:sp>
            <p:nvSpPr>
              <p:cNvPr id="41" name="正方形/長方形 40">
                <a:extLst>
                  <a:ext uri="{FF2B5EF4-FFF2-40B4-BE49-F238E27FC236}">
                    <a16:creationId xmlns:a16="http://schemas.microsoft.com/office/drawing/2014/main" id="{A3F9C698-D986-63DD-0E20-3724B64E0417}"/>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進捗状況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62" name="直線コネクタ 61">
                <a:extLst>
                  <a:ext uri="{FF2B5EF4-FFF2-40B4-BE49-F238E27FC236}">
                    <a16:creationId xmlns:a16="http://schemas.microsoft.com/office/drawing/2014/main" id="{6EC46C0D-0039-19A8-BFEC-FD20FB19270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0" name="正方形/長方形 39">
              <a:extLst>
                <a:ext uri="{FF2B5EF4-FFF2-40B4-BE49-F238E27FC236}">
                  <a16:creationId xmlns:a16="http://schemas.microsoft.com/office/drawing/2014/main" id="{A9D4B078-EA3F-9A5D-54F1-06648DAA26D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2" name="テキスト ボックス 11">
            <a:extLst>
              <a:ext uri="{FF2B5EF4-FFF2-40B4-BE49-F238E27FC236}">
                <a16:creationId xmlns:a16="http://schemas.microsoft.com/office/drawing/2014/main" id="{F947720F-05F9-810B-31E1-19BE573A85DB}"/>
              </a:ext>
            </a:extLst>
          </p:cNvPr>
          <p:cNvSpPr txBox="1"/>
          <p:nvPr/>
        </p:nvSpPr>
        <p:spPr>
          <a:xfrm>
            <a:off x="632519" y="1268761"/>
            <a:ext cx="8655225" cy="1417568"/>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物性値調査　完了</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モデル作成　完了（小試・中試いずれも）</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テスト計算　完了　→　作成したモデルで計算が走ることを確認済み</a:t>
            </a:r>
            <a:endParaRPr lang="en-US" altLang="ja-JP" sz="2000" dirty="0">
              <a:cs typeface="Arial" panose="020B0604020202020204" pitchFamily="34" charset="0"/>
            </a:endParaRPr>
          </a:p>
        </p:txBody>
      </p:sp>
      <p:grpSp>
        <p:nvGrpSpPr>
          <p:cNvPr id="3" name="グループ化 2">
            <a:extLst>
              <a:ext uri="{FF2B5EF4-FFF2-40B4-BE49-F238E27FC236}">
                <a16:creationId xmlns:a16="http://schemas.microsoft.com/office/drawing/2014/main" id="{5D6188AF-5048-8732-CB03-8B85E2C4C328}"/>
              </a:ext>
            </a:extLst>
          </p:cNvPr>
          <p:cNvGrpSpPr/>
          <p:nvPr/>
        </p:nvGrpSpPr>
        <p:grpSpPr>
          <a:xfrm>
            <a:off x="325697" y="3571473"/>
            <a:ext cx="9253028" cy="414065"/>
            <a:chOff x="384872" y="1258017"/>
            <a:chExt cx="8435276" cy="414065"/>
          </a:xfrm>
        </p:grpSpPr>
        <p:grpSp>
          <p:nvGrpSpPr>
            <p:cNvPr id="4" name="グループ化 3">
              <a:extLst>
                <a:ext uri="{FF2B5EF4-FFF2-40B4-BE49-F238E27FC236}">
                  <a16:creationId xmlns:a16="http://schemas.microsoft.com/office/drawing/2014/main" id="{D5AFCEB7-C880-C604-BC12-2BAD9DE3D34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C9DB687A-6675-881D-2D6A-4CBBFEF6BBA8}"/>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7" name="直線コネクタ 6">
                <a:extLst>
                  <a:ext uri="{FF2B5EF4-FFF2-40B4-BE49-F238E27FC236}">
                    <a16:creationId xmlns:a16="http://schemas.microsoft.com/office/drawing/2014/main" id="{6720A588-329A-5E79-CDA5-06EF23BF1F7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817E9F17-BF50-8A59-9D5C-4F9265E8DAAC}"/>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C6F8C7CC-F50A-E1E2-CC64-C1FF85D253BE}"/>
              </a:ext>
            </a:extLst>
          </p:cNvPr>
          <p:cNvSpPr txBox="1"/>
          <p:nvPr/>
        </p:nvSpPr>
        <p:spPr>
          <a:xfrm>
            <a:off x="632519" y="4126524"/>
            <a:ext cx="8655225" cy="958660"/>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温度条件を振って計算</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計算結果の解析</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74798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5" name="テキスト ボックス 4">
            <a:extLst>
              <a:ext uri="{FF2B5EF4-FFF2-40B4-BE49-F238E27FC236}">
                <a16:creationId xmlns:a16="http://schemas.microsoft.com/office/drawing/2014/main" id="{F4700C70-4574-2222-956E-163DAFC3C8B1}"/>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275339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現状</a:t>
                </a: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1" name="テキスト ボックス 20">
            <a:extLst>
              <a:ext uri="{FF2B5EF4-FFF2-40B4-BE49-F238E27FC236}">
                <a16:creationId xmlns:a16="http://schemas.microsoft.com/office/drawing/2014/main" id="{13DC23FC-677F-2B37-6DD5-0E11E9DD9BBF}"/>
              </a:ext>
            </a:extLst>
          </p:cNvPr>
          <p:cNvSpPr txBox="1"/>
          <p:nvPr/>
        </p:nvSpPr>
        <p:spPr>
          <a:xfrm>
            <a:off x="632519" y="1268761"/>
            <a:ext cx="5257227" cy="3725892"/>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AI</a:t>
            </a:r>
            <a:r>
              <a:rPr lang="ja-JP" altLang="en-US" sz="2000" dirty="0">
                <a:cs typeface="Arial" panose="020B0604020202020204" pitchFamily="34" charset="0"/>
              </a:rPr>
              <a:t>ソフト「</a:t>
            </a:r>
            <a:r>
              <a:rPr lang="en-US" altLang="ja-JP" sz="2000" dirty="0">
                <a:cs typeface="Arial" panose="020B0604020202020204" pitchFamily="34" charset="0"/>
              </a:rPr>
              <a:t>COGNEX </a:t>
            </a:r>
            <a:r>
              <a:rPr lang="en-US" altLang="ja-JP" sz="2000" dirty="0" err="1">
                <a:cs typeface="Arial" panose="020B0604020202020204" pitchFamily="34" charset="0"/>
              </a:rPr>
              <a:t>ViDi</a:t>
            </a:r>
            <a:r>
              <a:rPr lang="ja-JP" altLang="en-US" sz="2000" dirty="0">
                <a:cs typeface="Arial" panose="020B0604020202020204" pitchFamily="34" charset="0"/>
              </a:rPr>
              <a:t>」で解析したデータが</a:t>
            </a:r>
            <a:r>
              <a:rPr lang="en-US" altLang="ja-JP" sz="2000" dirty="0">
                <a:cs typeface="Arial" panose="020B0604020202020204" pitchFamily="34" charset="0"/>
              </a:rPr>
              <a:t>HTML</a:t>
            </a:r>
            <a:r>
              <a:rPr lang="ja-JP" altLang="en-US" sz="2000" dirty="0">
                <a:cs typeface="Arial" panose="020B0604020202020204" pitchFamily="34" charset="0"/>
              </a:rPr>
              <a:t>形式で出力される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HTML</a:t>
            </a:r>
            <a:r>
              <a:rPr lang="ja-JP" altLang="en-US" sz="2000" dirty="0">
                <a:cs typeface="Arial" panose="020B0604020202020204" pitchFamily="34" charset="0"/>
              </a:rPr>
              <a:t>ファイルから必要なデータを抽出し、エクセルファイルに入力する作業を手作業で行うと、データ数が膨大なため多大な時間がかかってしまう</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HTML</a:t>
            </a:r>
            <a:r>
              <a:rPr lang="ja-JP" altLang="en-US" sz="2000" dirty="0">
                <a:cs typeface="Arial" panose="020B0604020202020204" pitchFamily="34" charset="0"/>
              </a:rPr>
              <a:t>ファイルの判定確率のデータを抽出して度数分布として可視化したい</a:t>
            </a:r>
            <a:endParaRPr lang="en-US" altLang="ja-JP" sz="2000" dirty="0">
              <a:cs typeface="Arial" panose="020B0604020202020204" pitchFamily="34" charset="0"/>
            </a:endParaRPr>
          </a:p>
        </p:txBody>
      </p:sp>
      <p:pic>
        <p:nvPicPr>
          <p:cNvPr id="23" name="図 22">
            <a:extLst>
              <a:ext uri="{FF2B5EF4-FFF2-40B4-BE49-F238E27FC236}">
                <a16:creationId xmlns:a16="http://schemas.microsoft.com/office/drawing/2014/main" id="{96A3DB07-4F7F-378E-E874-DDF6E7A61164}"/>
              </a:ext>
            </a:extLst>
          </p:cNvPr>
          <p:cNvPicPr>
            <a:picLocks noChangeAspect="1"/>
          </p:cNvPicPr>
          <p:nvPr/>
        </p:nvPicPr>
        <p:blipFill rotWithShape="1">
          <a:blip r:embed="rId2"/>
          <a:srcRect l="3149" t="5376" r="3149"/>
          <a:stretch/>
        </p:blipFill>
        <p:spPr>
          <a:xfrm>
            <a:off x="5889746" y="1201404"/>
            <a:ext cx="3743131" cy="5189694"/>
          </a:xfrm>
          <a:prstGeom prst="rect">
            <a:avLst/>
          </a:prstGeom>
        </p:spPr>
      </p:pic>
    </p:spTree>
    <p:extLst>
      <p:ext uri="{BB962C8B-B14F-4D97-AF65-F5344CB8AC3E}">
        <p14:creationId xmlns:p14="http://schemas.microsoft.com/office/powerpoint/2010/main" val="260900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a:extLst>
              <a:ext uri="{FF2B5EF4-FFF2-40B4-BE49-F238E27FC236}">
                <a16:creationId xmlns:a16="http://schemas.microsoft.com/office/drawing/2014/main" id="{C64D5DC9-901A-1CFD-DF9B-035B0937532C}"/>
              </a:ext>
            </a:extLst>
          </p:cNvPr>
          <p:cNvGrpSpPr/>
          <p:nvPr/>
        </p:nvGrpSpPr>
        <p:grpSpPr>
          <a:xfrm>
            <a:off x="333618" y="3717032"/>
            <a:ext cx="9253028" cy="414065"/>
            <a:chOff x="384872" y="1258017"/>
            <a:chExt cx="8435276" cy="414065"/>
          </a:xfrm>
        </p:grpSpPr>
        <p:grpSp>
          <p:nvGrpSpPr>
            <p:cNvPr id="29" name="グループ化 28">
              <a:extLst>
                <a:ext uri="{FF2B5EF4-FFF2-40B4-BE49-F238E27FC236}">
                  <a16:creationId xmlns:a16="http://schemas.microsoft.com/office/drawing/2014/main" id="{C8E641D8-648E-2080-07D5-30467C763CEC}"/>
                </a:ext>
              </a:extLst>
            </p:cNvPr>
            <p:cNvGrpSpPr/>
            <p:nvPr/>
          </p:nvGrpSpPr>
          <p:grpSpPr>
            <a:xfrm>
              <a:off x="384872" y="1258017"/>
              <a:ext cx="8435276" cy="414065"/>
              <a:chOff x="384872" y="1435415"/>
              <a:chExt cx="8435276" cy="1242013"/>
            </a:xfrm>
          </p:grpSpPr>
          <p:sp>
            <p:nvSpPr>
              <p:cNvPr id="31" name="正方形/長方形 30">
                <a:extLst>
                  <a:ext uri="{FF2B5EF4-FFF2-40B4-BE49-F238E27FC236}">
                    <a16:creationId xmlns:a16="http://schemas.microsoft.com/office/drawing/2014/main" id="{7475638A-0887-EA21-39FB-B959AC4C7A3A}"/>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アプローチ方法</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32" name="直線コネクタ 31">
                <a:extLst>
                  <a:ext uri="{FF2B5EF4-FFF2-40B4-BE49-F238E27FC236}">
                    <a16:creationId xmlns:a16="http://schemas.microsoft.com/office/drawing/2014/main" id="{DAB88372-D96E-1400-FD02-752E53BCEDD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0" name="正方形/長方形 29">
              <a:extLst>
                <a:ext uri="{FF2B5EF4-FFF2-40B4-BE49-F238E27FC236}">
                  <a16:creationId xmlns:a16="http://schemas.microsoft.com/office/drawing/2014/main" id="{E39F5EF7-B02F-1D57-536F-C7F7F794D9AC}"/>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pic>
        <p:nvPicPr>
          <p:cNvPr id="9" name="図 8">
            <a:extLst>
              <a:ext uri="{FF2B5EF4-FFF2-40B4-BE49-F238E27FC236}">
                <a16:creationId xmlns:a16="http://schemas.microsoft.com/office/drawing/2014/main" id="{539280C8-7C18-B856-083F-A35651F11080}"/>
              </a:ext>
            </a:extLst>
          </p:cNvPr>
          <p:cNvPicPr>
            <a:picLocks noChangeAspect="1"/>
          </p:cNvPicPr>
          <p:nvPr/>
        </p:nvPicPr>
        <p:blipFill rotWithShape="1">
          <a:blip r:embed="rId2"/>
          <a:srcRect l="3149" t="5376" r="3149"/>
          <a:stretch/>
        </p:blipFill>
        <p:spPr>
          <a:xfrm>
            <a:off x="5889746" y="1201404"/>
            <a:ext cx="3743131" cy="5189694"/>
          </a:xfrm>
          <a:prstGeom prst="rect">
            <a:avLst/>
          </a:prstGeom>
        </p:spPr>
      </p:pic>
      <p:sp>
        <p:nvSpPr>
          <p:cNvPr id="33" name="テキスト ボックス 32">
            <a:extLst>
              <a:ext uri="{FF2B5EF4-FFF2-40B4-BE49-F238E27FC236}">
                <a16:creationId xmlns:a16="http://schemas.microsoft.com/office/drawing/2014/main" id="{4F050481-CF2E-1DC9-0858-C1016021A5F8}"/>
              </a:ext>
            </a:extLst>
          </p:cNvPr>
          <p:cNvSpPr txBox="1"/>
          <p:nvPr/>
        </p:nvSpPr>
        <p:spPr>
          <a:xfrm>
            <a:off x="488505" y="4201289"/>
            <a:ext cx="5401242"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Python</a:t>
            </a:r>
            <a:r>
              <a:rPr lang="ja-JP" altLang="en-US" sz="2000" dirty="0">
                <a:cs typeface="Arial" panose="020B0604020202020204" pitchFamily="34" charset="0"/>
              </a:rPr>
              <a:t>でプログラムを作成し、自動化する</a:t>
            </a:r>
          </a:p>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Power Query</a:t>
            </a:r>
            <a:r>
              <a:rPr lang="ja-JP" altLang="en-US" sz="2000" dirty="0">
                <a:cs typeface="Arial" panose="020B0604020202020204" pitchFamily="34" charset="0"/>
              </a:rPr>
              <a:t>を用いて度数分布を出力する</a:t>
            </a:r>
            <a:endParaRPr lang="en-US" altLang="ja-JP" sz="2000" dirty="0">
              <a:cs typeface="Arial" panose="020B0604020202020204" pitchFamily="34" charset="0"/>
            </a:endParaRPr>
          </a:p>
        </p:txBody>
      </p:sp>
      <p:sp>
        <p:nvSpPr>
          <p:cNvPr id="34" name="テキスト ボックス 33">
            <a:extLst>
              <a:ext uri="{FF2B5EF4-FFF2-40B4-BE49-F238E27FC236}">
                <a16:creationId xmlns:a16="http://schemas.microsoft.com/office/drawing/2014/main" id="{C676BDC8-03F5-D84D-A11F-B2BD5347C754}"/>
              </a:ext>
            </a:extLst>
          </p:cNvPr>
          <p:cNvSpPr txBox="1"/>
          <p:nvPr/>
        </p:nvSpPr>
        <p:spPr>
          <a:xfrm>
            <a:off x="633537" y="1268760"/>
            <a:ext cx="5256209" cy="1840760"/>
          </a:xfrm>
          <a:prstGeom prst="rect">
            <a:avLst/>
          </a:prstGeom>
          <a:noFill/>
        </p:spPr>
        <p:txBody>
          <a:bodyPr wrap="square" rtlCol="0" anchor="t">
            <a:spAutoFit/>
          </a:bodyPr>
          <a:lstStyle/>
          <a:p>
            <a:pPr>
              <a:lnSpc>
                <a:spcPct val="200000"/>
              </a:lnSpc>
              <a:buClr>
                <a:srgbClr val="0070C0"/>
              </a:buClr>
              <a:buSzPct val="110000"/>
            </a:pPr>
            <a:r>
              <a:rPr lang="en-US" altLang="ja-JP" sz="2000" u="sng" dirty="0">
                <a:cs typeface="Arial" panose="020B0604020202020204" pitchFamily="34" charset="0"/>
              </a:rPr>
              <a:t>AI</a:t>
            </a:r>
            <a:r>
              <a:rPr lang="ja-JP" altLang="en-US" sz="2000" u="sng" dirty="0">
                <a:cs typeface="Arial" panose="020B0604020202020204" pitchFamily="34" charset="0"/>
              </a:rPr>
              <a:t>ソフト「</a:t>
            </a:r>
            <a:r>
              <a:rPr lang="en-US" altLang="ja-JP" sz="2000" u="sng" dirty="0">
                <a:cs typeface="Arial" panose="020B0604020202020204" pitchFamily="34" charset="0"/>
              </a:rPr>
              <a:t>COGNEX </a:t>
            </a:r>
            <a:r>
              <a:rPr lang="en-US" altLang="ja-JP" sz="2000" u="sng" dirty="0" err="1">
                <a:cs typeface="Arial" panose="020B0604020202020204" pitchFamily="34" charset="0"/>
              </a:rPr>
              <a:t>ViDi</a:t>
            </a:r>
            <a:r>
              <a:rPr lang="ja-JP" altLang="en-US" sz="2000" u="sng" dirty="0">
                <a:cs typeface="Arial" panose="020B0604020202020204" pitchFamily="34" charset="0"/>
              </a:rPr>
              <a:t>」から出力された</a:t>
            </a:r>
            <a:r>
              <a:rPr lang="en-US" altLang="ja-JP" sz="2000" u="sng" dirty="0">
                <a:cs typeface="Arial" panose="020B0604020202020204" pitchFamily="34" charset="0"/>
              </a:rPr>
              <a:t>HTML</a:t>
            </a:r>
            <a:r>
              <a:rPr lang="ja-JP" altLang="en-US" sz="2000" u="sng" dirty="0">
                <a:cs typeface="Arial" panose="020B0604020202020204" pitchFamily="34" charset="0"/>
              </a:rPr>
              <a:t>形式のファイルより必要なデータを抽出・可視化する作業を効率化する</a:t>
            </a:r>
            <a:endParaRPr lang="en-US" altLang="ja-JP" sz="2000" b="0" i="0" u="sng" dirty="0">
              <a:solidFill>
                <a:srgbClr val="333333"/>
              </a:solidFill>
              <a:effectLst/>
              <a:cs typeface="Arial" panose="020B0604020202020204" pitchFamily="34" charset="0"/>
            </a:endParaRPr>
          </a:p>
        </p:txBody>
      </p:sp>
      <p:grpSp>
        <p:nvGrpSpPr>
          <p:cNvPr id="35" name="グループ化 34">
            <a:extLst>
              <a:ext uri="{FF2B5EF4-FFF2-40B4-BE49-F238E27FC236}">
                <a16:creationId xmlns:a16="http://schemas.microsoft.com/office/drawing/2014/main" id="{1658B4EB-0EB2-016A-8503-AEC56EB4B6D3}"/>
              </a:ext>
            </a:extLst>
          </p:cNvPr>
          <p:cNvGrpSpPr/>
          <p:nvPr/>
        </p:nvGrpSpPr>
        <p:grpSpPr>
          <a:xfrm>
            <a:off x="325697" y="716833"/>
            <a:ext cx="9253028" cy="414065"/>
            <a:chOff x="384872" y="1258017"/>
            <a:chExt cx="8435276" cy="414065"/>
          </a:xfrm>
        </p:grpSpPr>
        <p:grpSp>
          <p:nvGrpSpPr>
            <p:cNvPr id="36" name="グループ化 35">
              <a:extLst>
                <a:ext uri="{FF2B5EF4-FFF2-40B4-BE49-F238E27FC236}">
                  <a16:creationId xmlns:a16="http://schemas.microsoft.com/office/drawing/2014/main" id="{07337B3D-A750-75A8-A8BE-1118F5ED94CB}"/>
                </a:ext>
              </a:extLst>
            </p:cNvPr>
            <p:cNvGrpSpPr/>
            <p:nvPr/>
          </p:nvGrpSpPr>
          <p:grpSpPr>
            <a:xfrm>
              <a:off x="384872" y="1258017"/>
              <a:ext cx="8435276" cy="414065"/>
              <a:chOff x="384872" y="1435415"/>
              <a:chExt cx="8435276" cy="1242013"/>
            </a:xfrm>
          </p:grpSpPr>
          <p:sp>
            <p:nvSpPr>
              <p:cNvPr id="38" name="正方形/長方形 37">
                <a:extLst>
                  <a:ext uri="{FF2B5EF4-FFF2-40B4-BE49-F238E27FC236}">
                    <a16:creationId xmlns:a16="http://schemas.microsoft.com/office/drawing/2014/main" id="{157EB5B7-BA14-8434-4633-357134B3C57D}"/>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目的</a:t>
                </a:r>
              </a:p>
            </p:txBody>
          </p:sp>
          <p:cxnSp>
            <p:nvCxnSpPr>
              <p:cNvPr id="39" name="直線コネクタ 38">
                <a:extLst>
                  <a:ext uri="{FF2B5EF4-FFF2-40B4-BE49-F238E27FC236}">
                    <a16:creationId xmlns:a16="http://schemas.microsoft.com/office/drawing/2014/main" id="{16ECB478-B010-8BC9-C802-EFFE84E0CD59}"/>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7" name="正方形/長方形 36">
              <a:extLst>
                <a:ext uri="{FF2B5EF4-FFF2-40B4-BE49-F238E27FC236}">
                  <a16:creationId xmlns:a16="http://schemas.microsoft.com/office/drawing/2014/main" id="{C753AA30-E6B1-279D-E0FC-AB1624B95491}"/>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Tree>
    <p:extLst>
      <p:ext uri="{BB962C8B-B14F-4D97-AF65-F5344CB8AC3E}">
        <p14:creationId xmlns:p14="http://schemas.microsoft.com/office/powerpoint/2010/main" val="114043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220F639-A7D1-AD63-E857-00D559E82108}"/>
              </a:ext>
            </a:extLst>
          </p:cNvPr>
          <p:cNvSpPr>
            <a:spLocks noGrp="1"/>
          </p:cNvSpPr>
          <p:nvPr>
            <p:ph type="title"/>
          </p:nvPr>
        </p:nvSpPr>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ja-JP" altLang="en-US" dirty="0"/>
          </a:p>
        </p:txBody>
      </p:sp>
      <p:grpSp>
        <p:nvGrpSpPr>
          <p:cNvPr id="32" name="グループ化 31">
            <a:extLst>
              <a:ext uri="{FF2B5EF4-FFF2-40B4-BE49-F238E27FC236}">
                <a16:creationId xmlns:a16="http://schemas.microsoft.com/office/drawing/2014/main" id="{395F0FAE-95BD-A369-524D-E6502A1BF98B}"/>
              </a:ext>
            </a:extLst>
          </p:cNvPr>
          <p:cNvGrpSpPr/>
          <p:nvPr/>
        </p:nvGrpSpPr>
        <p:grpSpPr>
          <a:xfrm>
            <a:off x="325697" y="716833"/>
            <a:ext cx="9253028" cy="414065"/>
            <a:chOff x="384872" y="1258017"/>
            <a:chExt cx="8435276" cy="414065"/>
          </a:xfrm>
        </p:grpSpPr>
        <p:grpSp>
          <p:nvGrpSpPr>
            <p:cNvPr id="33" name="グループ化 32">
              <a:extLst>
                <a:ext uri="{FF2B5EF4-FFF2-40B4-BE49-F238E27FC236}">
                  <a16:creationId xmlns:a16="http://schemas.microsoft.com/office/drawing/2014/main" id="{61E115E8-8C64-15EF-EDFB-146294A30D68}"/>
                </a:ext>
              </a:extLst>
            </p:cNvPr>
            <p:cNvGrpSpPr/>
            <p:nvPr/>
          </p:nvGrpSpPr>
          <p:grpSpPr>
            <a:xfrm>
              <a:off x="384872" y="1258017"/>
              <a:ext cx="8435276" cy="414065"/>
              <a:chOff x="384872" y="1435415"/>
              <a:chExt cx="8435276" cy="1242013"/>
            </a:xfrm>
          </p:grpSpPr>
          <p:sp>
            <p:nvSpPr>
              <p:cNvPr id="35" name="正方形/長方形 34">
                <a:extLst>
                  <a:ext uri="{FF2B5EF4-FFF2-40B4-BE49-F238E27FC236}">
                    <a16:creationId xmlns:a16="http://schemas.microsoft.com/office/drawing/2014/main" id="{B01AF781-C3FD-7925-F645-2922F8DE24C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進捗状況</a:t>
                </a:r>
              </a:p>
            </p:txBody>
          </p:sp>
          <p:cxnSp>
            <p:nvCxnSpPr>
              <p:cNvPr id="36" name="直線コネクタ 35">
                <a:extLst>
                  <a:ext uri="{FF2B5EF4-FFF2-40B4-BE49-F238E27FC236}">
                    <a16:creationId xmlns:a16="http://schemas.microsoft.com/office/drawing/2014/main" id="{B2D82236-91E7-46B8-036E-216FF05F367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4" name="正方形/長方形 33">
              <a:extLst>
                <a:ext uri="{FF2B5EF4-FFF2-40B4-BE49-F238E27FC236}">
                  <a16:creationId xmlns:a16="http://schemas.microsoft.com/office/drawing/2014/main" id="{B3A84729-D252-9112-1D38-279BB27A287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38" name="テキスト ボックス 37">
            <a:extLst>
              <a:ext uri="{FF2B5EF4-FFF2-40B4-BE49-F238E27FC236}">
                <a16:creationId xmlns:a16="http://schemas.microsoft.com/office/drawing/2014/main" id="{33E904E5-71F9-296D-56EC-2BD9CE4FFC75}"/>
              </a:ext>
            </a:extLst>
          </p:cNvPr>
          <p:cNvSpPr txBox="1"/>
          <p:nvPr/>
        </p:nvSpPr>
        <p:spPr>
          <a:xfrm>
            <a:off x="632519" y="1268761"/>
            <a:ext cx="8655225"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solidFill>
                  <a:srgbClr val="333333"/>
                </a:solidFill>
                <a:cs typeface="Arial" panose="020B0604020202020204" pitchFamily="34" charset="0"/>
              </a:rPr>
              <a:t>課題検討会にて報告</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ü"/>
            </a:pPr>
            <a:r>
              <a:rPr lang="ja-JP" altLang="en-US" sz="2000" dirty="0">
                <a:solidFill>
                  <a:srgbClr val="333333"/>
                </a:solidFill>
                <a:cs typeface="Arial" panose="020B0604020202020204" pitchFamily="34" charset="0"/>
              </a:rPr>
              <a:t>提案提出</a:t>
            </a:r>
            <a:endParaRPr lang="en-US" altLang="ja-JP" sz="2000" dirty="0">
              <a:solidFill>
                <a:srgbClr val="333333"/>
              </a:solidFill>
              <a:cs typeface="Arial" panose="020B0604020202020204" pitchFamily="34" charset="0"/>
            </a:endParaRPr>
          </a:p>
        </p:txBody>
      </p:sp>
      <p:grpSp>
        <p:nvGrpSpPr>
          <p:cNvPr id="40" name="グループ化 39">
            <a:extLst>
              <a:ext uri="{FF2B5EF4-FFF2-40B4-BE49-F238E27FC236}">
                <a16:creationId xmlns:a16="http://schemas.microsoft.com/office/drawing/2014/main" id="{A4347873-0936-0B8F-1877-21B3B98FB62B}"/>
              </a:ext>
            </a:extLst>
          </p:cNvPr>
          <p:cNvGrpSpPr/>
          <p:nvPr/>
        </p:nvGrpSpPr>
        <p:grpSpPr>
          <a:xfrm>
            <a:off x="325697" y="3518991"/>
            <a:ext cx="9253028" cy="414065"/>
            <a:chOff x="384872" y="1258017"/>
            <a:chExt cx="8435276" cy="414065"/>
          </a:xfrm>
        </p:grpSpPr>
        <p:grpSp>
          <p:nvGrpSpPr>
            <p:cNvPr id="41" name="グループ化 40">
              <a:extLst>
                <a:ext uri="{FF2B5EF4-FFF2-40B4-BE49-F238E27FC236}">
                  <a16:creationId xmlns:a16="http://schemas.microsoft.com/office/drawing/2014/main" id="{99019CF0-03CB-A08D-F7A5-B20958DA7B4D}"/>
                </a:ext>
              </a:extLst>
            </p:cNvPr>
            <p:cNvGrpSpPr/>
            <p:nvPr/>
          </p:nvGrpSpPr>
          <p:grpSpPr>
            <a:xfrm>
              <a:off x="384872" y="1258017"/>
              <a:ext cx="8435276" cy="414065"/>
              <a:chOff x="384872" y="1435415"/>
              <a:chExt cx="8435276" cy="1242013"/>
            </a:xfrm>
          </p:grpSpPr>
          <p:sp>
            <p:nvSpPr>
              <p:cNvPr id="43" name="正方形/長方形 42">
                <a:extLst>
                  <a:ext uri="{FF2B5EF4-FFF2-40B4-BE49-F238E27FC236}">
                    <a16:creationId xmlns:a16="http://schemas.microsoft.com/office/drawing/2014/main" id="{C8B60B6D-F104-F334-9995-17F4F2BC9423}"/>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44" name="直線コネクタ 43">
                <a:extLst>
                  <a:ext uri="{FF2B5EF4-FFF2-40B4-BE49-F238E27FC236}">
                    <a16:creationId xmlns:a16="http://schemas.microsoft.com/office/drawing/2014/main" id="{AA808F5C-F5EB-9265-7794-2C095A22FB70}"/>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2" name="正方形/長方形 41">
              <a:extLst>
                <a:ext uri="{FF2B5EF4-FFF2-40B4-BE49-F238E27FC236}">
                  <a16:creationId xmlns:a16="http://schemas.microsoft.com/office/drawing/2014/main" id="{342247B0-EC0B-6BC9-2D2D-5B98521B95EA}"/>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5" name="テキスト ボックス 14">
            <a:extLst>
              <a:ext uri="{FF2B5EF4-FFF2-40B4-BE49-F238E27FC236}">
                <a16:creationId xmlns:a16="http://schemas.microsoft.com/office/drawing/2014/main" id="{20D224E4-BD27-BFC3-8985-53EC9D2843E5}"/>
              </a:ext>
            </a:extLst>
          </p:cNvPr>
          <p:cNvSpPr txBox="1"/>
          <p:nvPr/>
        </p:nvSpPr>
        <p:spPr>
          <a:xfrm>
            <a:off x="632519" y="4149080"/>
            <a:ext cx="8655225" cy="494238"/>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五泉事業所に水平展開</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246085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5" name="テキスト ボックス 4">
            <a:extLst>
              <a:ext uri="{FF2B5EF4-FFF2-40B4-BE49-F238E27FC236}">
                <a16:creationId xmlns:a16="http://schemas.microsoft.com/office/drawing/2014/main" id="{F4700C70-4574-2222-956E-163DAFC3C8B1}"/>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167436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sp>
        <p:nvSpPr>
          <p:cNvPr id="34" name="テキスト ボックス 33">
            <a:extLst>
              <a:ext uri="{FF2B5EF4-FFF2-40B4-BE49-F238E27FC236}">
                <a16:creationId xmlns:a16="http://schemas.microsoft.com/office/drawing/2014/main" id="{C676BDC8-03F5-D84D-A11F-B2BD5347C754}"/>
              </a:ext>
            </a:extLst>
          </p:cNvPr>
          <p:cNvSpPr txBox="1"/>
          <p:nvPr/>
        </p:nvSpPr>
        <p:spPr>
          <a:xfrm>
            <a:off x="633537" y="4364033"/>
            <a:ext cx="8953109" cy="1225207"/>
          </a:xfrm>
          <a:prstGeom prst="rect">
            <a:avLst/>
          </a:prstGeom>
          <a:noFill/>
        </p:spPr>
        <p:txBody>
          <a:bodyPr wrap="square" rtlCol="0" anchor="t">
            <a:spAutoFit/>
          </a:bodyPr>
          <a:lstStyle/>
          <a:p>
            <a:pPr>
              <a:lnSpc>
                <a:spcPct val="200000"/>
              </a:lnSpc>
              <a:buClr>
                <a:srgbClr val="0070C0"/>
              </a:buClr>
              <a:buSzPct val="110000"/>
            </a:pPr>
            <a:r>
              <a:rPr lang="ja-JP" altLang="en-US" sz="2000" u="sng" dirty="0">
                <a:cs typeface="Arial" panose="020B0604020202020204" pitchFamily="34" charset="0"/>
              </a:rPr>
              <a:t>弊部・検査自動化</a:t>
            </a:r>
            <a:r>
              <a:rPr lang="en-US" altLang="ja-JP" sz="2000" u="sng" dirty="0">
                <a:cs typeface="Arial" panose="020B0604020202020204" pitchFamily="34" charset="0"/>
              </a:rPr>
              <a:t>Gr</a:t>
            </a:r>
            <a:r>
              <a:rPr lang="ja-JP" altLang="en-US" sz="2000" u="sng" dirty="0">
                <a:cs typeface="Arial" panose="020B0604020202020204" pitchFamily="34" charset="0"/>
              </a:rPr>
              <a:t>に導入したソフトウェアを五泉事業所・生産技術部へ水平展開し、活用してもらう</a:t>
            </a:r>
            <a:endParaRPr lang="en-US" altLang="ja-JP" sz="2000" b="0" i="0" u="sng" dirty="0">
              <a:solidFill>
                <a:srgbClr val="333333"/>
              </a:solidFill>
              <a:effectLst/>
              <a:cs typeface="Arial" panose="020B0604020202020204" pitchFamily="34" charset="0"/>
            </a:endParaRPr>
          </a:p>
        </p:txBody>
      </p:sp>
      <p:grpSp>
        <p:nvGrpSpPr>
          <p:cNvPr id="35" name="グループ化 34">
            <a:extLst>
              <a:ext uri="{FF2B5EF4-FFF2-40B4-BE49-F238E27FC236}">
                <a16:creationId xmlns:a16="http://schemas.microsoft.com/office/drawing/2014/main" id="{1658B4EB-0EB2-016A-8503-AEC56EB4B6D3}"/>
              </a:ext>
            </a:extLst>
          </p:cNvPr>
          <p:cNvGrpSpPr/>
          <p:nvPr/>
        </p:nvGrpSpPr>
        <p:grpSpPr>
          <a:xfrm>
            <a:off x="325697" y="3812106"/>
            <a:ext cx="9253028" cy="414065"/>
            <a:chOff x="384872" y="1258017"/>
            <a:chExt cx="8435276" cy="414065"/>
          </a:xfrm>
        </p:grpSpPr>
        <p:grpSp>
          <p:nvGrpSpPr>
            <p:cNvPr id="36" name="グループ化 35">
              <a:extLst>
                <a:ext uri="{FF2B5EF4-FFF2-40B4-BE49-F238E27FC236}">
                  <a16:creationId xmlns:a16="http://schemas.microsoft.com/office/drawing/2014/main" id="{07337B3D-A750-75A8-A8BE-1118F5ED94CB}"/>
                </a:ext>
              </a:extLst>
            </p:cNvPr>
            <p:cNvGrpSpPr/>
            <p:nvPr/>
          </p:nvGrpSpPr>
          <p:grpSpPr>
            <a:xfrm>
              <a:off x="384872" y="1258017"/>
              <a:ext cx="8435276" cy="414065"/>
              <a:chOff x="384872" y="1435415"/>
              <a:chExt cx="8435276" cy="1242013"/>
            </a:xfrm>
          </p:grpSpPr>
          <p:sp>
            <p:nvSpPr>
              <p:cNvPr id="38" name="正方形/長方形 37">
                <a:extLst>
                  <a:ext uri="{FF2B5EF4-FFF2-40B4-BE49-F238E27FC236}">
                    <a16:creationId xmlns:a16="http://schemas.microsoft.com/office/drawing/2014/main" id="{157EB5B7-BA14-8434-4633-357134B3C57D}"/>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目的</a:t>
                </a:r>
              </a:p>
            </p:txBody>
          </p:sp>
          <p:cxnSp>
            <p:nvCxnSpPr>
              <p:cNvPr id="39" name="直線コネクタ 38">
                <a:extLst>
                  <a:ext uri="{FF2B5EF4-FFF2-40B4-BE49-F238E27FC236}">
                    <a16:creationId xmlns:a16="http://schemas.microsoft.com/office/drawing/2014/main" id="{16ECB478-B010-8BC9-C802-EFFE84E0CD59}"/>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37" name="正方形/長方形 36">
              <a:extLst>
                <a:ext uri="{FF2B5EF4-FFF2-40B4-BE49-F238E27FC236}">
                  <a16:creationId xmlns:a16="http://schemas.microsoft.com/office/drawing/2014/main" id="{C753AA30-E6B1-279D-E0FC-AB1624B95491}"/>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grpSp>
        <p:nvGrpSpPr>
          <p:cNvPr id="3" name="グループ化 2">
            <a:extLst>
              <a:ext uri="{FF2B5EF4-FFF2-40B4-BE49-F238E27FC236}">
                <a16:creationId xmlns:a16="http://schemas.microsoft.com/office/drawing/2014/main" id="{C4A8FEB2-34B8-E57D-2803-E54FE29F9480}"/>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412549-5259-ED2B-6753-39FBBF0C48A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D66ECE30-5BFD-9ABB-E226-74B8B0107D3E}"/>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現状</a:t>
                </a:r>
              </a:p>
            </p:txBody>
          </p:sp>
          <p:cxnSp>
            <p:nvCxnSpPr>
              <p:cNvPr id="7" name="直線コネクタ 6">
                <a:extLst>
                  <a:ext uri="{FF2B5EF4-FFF2-40B4-BE49-F238E27FC236}">
                    <a16:creationId xmlns:a16="http://schemas.microsoft.com/office/drawing/2014/main" id="{C7B6E90C-573F-253B-D0FA-90A7E2D7CE0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92E2FD73-D4E1-AE53-1FD4-5E458D6B3208}"/>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14416BC3-3C58-0375-00B0-65A7EDC0BEE8}"/>
              </a:ext>
            </a:extLst>
          </p:cNvPr>
          <p:cNvSpPr txBox="1"/>
          <p:nvPr/>
        </p:nvSpPr>
        <p:spPr>
          <a:xfrm>
            <a:off x="632519" y="1268761"/>
            <a:ext cx="8946204" cy="1417568"/>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cs typeface="Arial" panose="020B0604020202020204" pitchFamily="34" charset="0"/>
              </a:rPr>
              <a:t>検査自動化</a:t>
            </a:r>
            <a:r>
              <a:rPr lang="en-US" altLang="ja-JP" sz="2000" dirty="0">
                <a:cs typeface="Arial" panose="020B0604020202020204" pitchFamily="34" charset="0"/>
              </a:rPr>
              <a:t>Gr</a:t>
            </a:r>
            <a:r>
              <a:rPr lang="ja-JP" altLang="en-US" sz="2000" dirty="0">
                <a:cs typeface="Arial" panose="020B0604020202020204" pitchFamily="34" charset="0"/>
              </a:rPr>
              <a:t>にて、</a:t>
            </a:r>
            <a:r>
              <a:rPr lang="en-US" altLang="ja-JP" sz="2000" dirty="0">
                <a:cs typeface="Arial" panose="020B0604020202020204" pitchFamily="34" charset="0"/>
              </a:rPr>
              <a:t>AI</a:t>
            </a:r>
            <a:r>
              <a:rPr lang="ja-JP" altLang="en-US" sz="2000" dirty="0">
                <a:cs typeface="Arial" panose="020B0604020202020204" pitchFamily="34" charset="0"/>
              </a:rPr>
              <a:t>ソフト「</a:t>
            </a:r>
            <a:r>
              <a:rPr lang="en-US" altLang="ja-JP" sz="2000" dirty="0">
                <a:cs typeface="Arial" panose="020B0604020202020204" pitchFamily="34" charset="0"/>
              </a:rPr>
              <a:t>COGNEX </a:t>
            </a:r>
            <a:r>
              <a:rPr lang="en-US" altLang="ja-JP" sz="2000" dirty="0" err="1">
                <a:cs typeface="Arial" panose="020B0604020202020204" pitchFamily="34" charset="0"/>
              </a:rPr>
              <a:t>ViDi</a:t>
            </a:r>
            <a:r>
              <a:rPr lang="ja-JP" altLang="en-US" sz="2000" dirty="0">
                <a:cs typeface="Arial" panose="020B0604020202020204" pitchFamily="34" charset="0"/>
              </a:rPr>
              <a:t>」から出力された</a:t>
            </a:r>
            <a:r>
              <a:rPr lang="en-US" altLang="ja-JP" sz="2000" dirty="0">
                <a:cs typeface="Arial" panose="020B0604020202020204" pitchFamily="34" charset="0"/>
              </a:rPr>
              <a:t>HTML</a:t>
            </a:r>
            <a:r>
              <a:rPr lang="ja-JP" altLang="en-US" sz="2000" dirty="0">
                <a:cs typeface="Arial" panose="020B0604020202020204" pitchFamily="34" charset="0"/>
              </a:rPr>
              <a:t>形式のファイルより必要なデータを自動で抽出・可視化する作業を導入済み</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五泉事業所の生産技術部でも「</a:t>
            </a:r>
            <a:r>
              <a:rPr lang="en-US" altLang="ja-JP" sz="2000" dirty="0">
                <a:cs typeface="Arial" panose="020B0604020202020204" pitchFamily="34" charset="0"/>
              </a:rPr>
              <a:t>COGNEX </a:t>
            </a:r>
            <a:r>
              <a:rPr lang="en-US" altLang="ja-JP" sz="2000" dirty="0" err="1">
                <a:cs typeface="Arial" panose="020B0604020202020204" pitchFamily="34" charset="0"/>
              </a:rPr>
              <a:t>ViDi</a:t>
            </a:r>
            <a:r>
              <a:rPr lang="ja-JP" altLang="en-US" sz="2000" dirty="0">
                <a:cs typeface="Arial" panose="020B0604020202020204" pitchFamily="34" charset="0"/>
              </a:rPr>
              <a:t>」を運用中</a:t>
            </a:r>
            <a:endParaRPr lang="en-US" altLang="ja-JP" sz="2000" dirty="0">
              <a:cs typeface="Arial" panose="020B0604020202020204" pitchFamily="34" charset="0"/>
            </a:endParaRPr>
          </a:p>
        </p:txBody>
      </p:sp>
    </p:spTree>
    <p:extLst>
      <p:ext uri="{BB962C8B-B14F-4D97-AF65-F5344CB8AC3E}">
        <p14:creationId xmlns:p14="http://schemas.microsoft.com/office/powerpoint/2010/main" val="164075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5" name="テキスト ボックス 4">
            <a:extLst>
              <a:ext uri="{FF2B5EF4-FFF2-40B4-BE49-F238E27FC236}">
                <a16:creationId xmlns:a16="http://schemas.microsoft.com/office/drawing/2014/main" id="{17D95547-3912-6650-4C52-2113126814FB}"/>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進捗状況</a:t>
            </a:r>
            <a:endParaRPr lang="en-US" altLang="ja-JP" sz="2800" dirty="0">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項目ごとの進捗</a:t>
            </a:r>
            <a:endParaRPr lang="en-US" altLang="ja-JP" sz="2800" dirty="0">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今後の予定</a:t>
            </a:r>
            <a:endParaRPr lang="en-US" altLang="ja-JP" sz="2800" dirty="0">
              <a:cs typeface="Arial" panose="020B0604020202020204" pitchFamily="34" charset="0"/>
            </a:endParaRPr>
          </a:p>
        </p:txBody>
      </p:sp>
    </p:spTree>
    <p:extLst>
      <p:ext uri="{BB962C8B-B14F-4D97-AF65-F5344CB8AC3E}">
        <p14:creationId xmlns:p14="http://schemas.microsoft.com/office/powerpoint/2010/main" val="306684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乗算記号 15">
            <a:extLst>
              <a:ext uri="{FF2B5EF4-FFF2-40B4-BE49-F238E27FC236}">
                <a16:creationId xmlns:a16="http://schemas.microsoft.com/office/drawing/2014/main" id="{BD217D8A-B5C7-0137-B040-E6A0B4A4DE2B}"/>
              </a:ext>
            </a:extLst>
          </p:cNvPr>
          <p:cNvSpPr/>
          <p:nvPr/>
        </p:nvSpPr>
        <p:spPr bwMode="auto">
          <a:xfrm>
            <a:off x="6316566" y="3668146"/>
            <a:ext cx="2665709" cy="1928656"/>
          </a:xfrm>
          <a:prstGeom prst="mathMultiply">
            <a:avLst>
              <a:gd name="adj1" fmla="val 12117"/>
            </a:avLst>
          </a:prstGeom>
          <a:solidFill>
            <a:srgbClr val="FF0000"/>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 name="グループ化 2">
            <a:extLst>
              <a:ext uri="{FF2B5EF4-FFF2-40B4-BE49-F238E27FC236}">
                <a16:creationId xmlns:a16="http://schemas.microsoft.com/office/drawing/2014/main" id="{C4A8FEB2-34B8-E57D-2803-E54FE29F9480}"/>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412549-5259-ED2B-6753-39FBBF0C48A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D66ECE30-5BFD-9ABB-E226-74B8B0107D3E}"/>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kern="0" dirty="0">
                    <a:latin typeface="ＭＳ Ｐゴシック"/>
                    <a:ea typeface="ＭＳ Ｐゴシック"/>
                  </a:rPr>
                  <a:t>OCR</a:t>
                </a:r>
                <a:r>
                  <a:rPr lang="ja-JP" altLang="en-US" sz="2000" kern="0" dirty="0">
                    <a:latin typeface="ＭＳ Ｐゴシック"/>
                    <a:ea typeface="ＭＳ Ｐゴシック"/>
                  </a:rPr>
                  <a:t>の検出漏れ問題</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C7B6E90C-573F-253B-D0FA-90A7E2D7CE0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92E2FD73-D4E1-AE53-1FD4-5E458D6B3208}"/>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14416BC3-3C58-0375-00B0-65A7EDC0BEE8}"/>
              </a:ext>
            </a:extLst>
          </p:cNvPr>
          <p:cNvSpPr txBox="1"/>
          <p:nvPr/>
        </p:nvSpPr>
        <p:spPr>
          <a:xfrm>
            <a:off x="632519" y="1268761"/>
            <a:ext cx="8820981" cy="2340897"/>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OCR</a:t>
            </a:r>
            <a:r>
              <a:rPr lang="ja-JP" altLang="en-US" sz="2000" dirty="0">
                <a:cs typeface="Arial" panose="020B0604020202020204" pitchFamily="34" charset="0"/>
              </a:rPr>
              <a:t>の検出漏れとは？</a:t>
            </a:r>
            <a:endParaRPr lang="en-US" altLang="ja-JP" sz="2000" dirty="0">
              <a:cs typeface="Arial" panose="020B0604020202020204" pitchFamily="34" charset="0"/>
            </a:endParaRPr>
          </a:p>
          <a:p>
            <a:pPr>
              <a:lnSpc>
                <a:spcPct val="150000"/>
              </a:lnSpc>
              <a:buClr>
                <a:srgbClr val="0070C0"/>
              </a:buClr>
              <a:buSzPct val="110000"/>
            </a:pPr>
            <a:r>
              <a:rPr lang="ja-JP" altLang="en-US" sz="2000" dirty="0">
                <a:cs typeface="Arial" panose="020B0604020202020204" pitchFamily="34" charset="0"/>
              </a:rPr>
              <a:t>　　－数字の画像が読みづらく、一部の数字が検出されない現象</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検査自動化</a:t>
            </a:r>
            <a:r>
              <a:rPr lang="en-US" altLang="ja-JP" sz="2000" dirty="0">
                <a:cs typeface="Arial" panose="020B0604020202020204" pitchFamily="34" charset="0"/>
              </a:rPr>
              <a:t>Gr</a:t>
            </a:r>
            <a:r>
              <a:rPr lang="ja-JP" altLang="en-US" sz="2000" dirty="0">
                <a:cs typeface="Arial" panose="020B0604020202020204" pitchFamily="34" charset="0"/>
              </a:rPr>
              <a:t>の事例にて、検出漏れは</a:t>
            </a:r>
            <a:r>
              <a:rPr lang="en-US" altLang="ja-JP" sz="2000" dirty="0">
                <a:cs typeface="Arial" panose="020B0604020202020204" pitchFamily="34" charset="0"/>
              </a:rPr>
              <a:t>0.5%</a:t>
            </a:r>
            <a:r>
              <a:rPr lang="ja-JP" altLang="en-US" sz="2000" dirty="0">
                <a:cs typeface="Arial" panose="020B0604020202020204" pitchFamily="34" charset="0"/>
              </a:rPr>
              <a:t>程度の頻度で発生</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五泉事業所では、画像の状態が異なる影響で、</a:t>
            </a:r>
            <a:r>
              <a:rPr lang="en-US" altLang="ja-JP" sz="2000" dirty="0">
                <a:cs typeface="Arial" panose="020B0604020202020204" pitchFamily="34" charset="0"/>
              </a:rPr>
              <a:t> 3%</a:t>
            </a:r>
            <a:r>
              <a:rPr lang="ja-JP" altLang="en-US" sz="2000" dirty="0">
                <a:cs typeface="Arial" panose="020B0604020202020204" pitchFamily="34" charset="0"/>
              </a:rPr>
              <a:t>程度の検出漏れが発生してしまった</a:t>
            </a:r>
            <a:endParaRPr lang="en-US" altLang="ja-JP" sz="2000" dirty="0">
              <a:cs typeface="Arial" panose="020B0604020202020204" pitchFamily="34" charset="0"/>
            </a:endParaRPr>
          </a:p>
        </p:txBody>
      </p:sp>
      <p:pic>
        <p:nvPicPr>
          <p:cNvPr id="9" name="図 8">
            <a:extLst>
              <a:ext uri="{FF2B5EF4-FFF2-40B4-BE49-F238E27FC236}">
                <a16:creationId xmlns:a16="http://schemas.microsoft.com/office/drawing/2014/main" id="{3D883CD7-36AF-C195-0BC6-FA7243739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06" y="5009117"/>
            <a:ext cx="2350740" cy="1175370"/>
          </a:xfrm>
          <a:prstGeom prst="rect">
            <a:avLst/>
          </a:prstGeom>
        </p:spPr>
      </p:pic>
      <p:pic>
        <p:nvPicPr>
          <p:cNvPr id="10" name="Picture 2" descr="コンピューターを使うロボットのイラスト">
            <a:extLst>
              <a:ext uri="{FF2B5EF4-FFF2-40B4-BE49-F238E27FC236}">
                <a16:creationId xmlns:a16="http://schemas.microsoft.com/office/drawing/2014/main" id="{BBA0C7C4-67F0-7814-383B-48E246B3D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57" y="4857561"/>
            <a:ext cx="1404155" cy="1326926"/>
          </a:xfrm>
          <a:prstGeom prst="rect">
            <a:avLst/>
          </a:prstGeom>
          <a:noFill/>
          <a:extLst>
            <a:ext uri="{909E8E84-426E-40DD-AFC4-6F175D3DCCD1}">
              <a14:hiddenFill xmlns:a14="http://schemas.microsoft.com/office/drawing/2010/main">
                <a:solidFill>
                  <a:srgbClr val="FFFFFF"/>
                </a:solidFill>
              </a14:hiddenFill>
            </a:ext>
          </a:extLst>
        </p:spPr>
      </p:pic>
      <p:sp>
        <p:nvSpPr>
          <p:cNvPr id="13" name="思考の吹き出し: 雲形 12">
            <a:extLst>
              <a:ext uri="{FF2B5EF4-FFF2-40B4-BE49-F238E27FC236}">
                <a16:creationId xmlns:a16="http://schemas.microsoft.com/office/drawing/2014/main" id="{EF8386F8-9A26-12FD-E7B0-B6853D0CA745}"/>
              </a:ext>
            </a:extLst>
          </p:cNvPr>
          <p:cNvSpPr/>
          <p:nvPr/>
        </p:nvSpPr>
        <p:spPr bwMode="auto">
          <a:xfrm>
            <a:off x="6860089" y="4213989"/>
            <a:ext cx="1797941" cy="886308"/>
          </a:xfrm>
          <a:prstGeom prst="cloudCallout">
            <a:avLst/>
          </a:prstGeom>
          <a:noFill/>
          <a:ln w="22225">
            <a:solidFill>
              <a:schemeClr val="tx1"/>
            </a:solidFill>
          </a:ln>
          <a:effectLst/>
        </p:spPr>
        <p:txBody>
          <a:bodyPr vert="horz" wrap="square" lIns="0" tIns="0" rIns="0" bIns="0" numCol="1" rtlCol="0" anchor="ctr" anchorCtr="0" compatLnSpc="1">
            <a:prstTxWarp prst="textNoShape">
              <a:avLst/>
            </a:prstTxWarp>
            <a:noAutofit/>
          </a:bodyPr>
          <a:lstStyle/>
          <a:p>
            <a:pPr algn="ctr" eaLnBrk="1" hangingPunct="1">
              <a:lnSpc>
                <a:spcPct val="85000"/>
              </a:lnSpc>
            </a:pPr>
            <a:r>
              <a:rPr lang="en-US" altLang="ja-JP" sz="2400" dirty="0">
                <a:cs typeface="Arial" panose="020B0604020202020204" pitchFamily="34" charset="0"/>
              </a:rPr>
              <a:t>0.3 ?</a:t>
            </a:r>
            <a:endParaRPr lang="en-US" altLang="ja-JP" dirty="0">
              <a:cs typeface="Arial" panose="020B0604020202020204" pitchFamily="34" charset="0"/>
            </a:endParaRPr>
          </a:p>
        </p:txBody>
      </p:sp>
      <p:sp>
        <p:nvSpPr>
          <p:cNvPr id="15" name="矢印: 環状 14">
            <a:extLst>
              <a:ext uri="{FF2B5EF4-FFF2-40B4-BE49-F238E27FC236}">
                <a16:creationId xmlns:a16="http://schemas.microsoft.com/office/drawing/2014/main" id="{686BFFDD-D430-C16D-AF22-6949137243B1}"/>
              </a:ext>
            </a:extLst>
          </p:cNvPr>
          <p:cNvSpPr/>
          <p:nvPr/>
        </p:nvSpPr>
        <p:spPr bwMode="auto">
          <a:xfrm flipV="1">
            <a:off x="2638177" y="3897051"/>
            <a:ext cx="4779320" cy="3168353"/>
          </a:xfrm>
          <a:prstGeom prst="circularArrow">
            <a:avLst>
              <a:gd name="adj1" fmla="val 6697"/>
              <a:gd name="adj2" fmla="val 756006"/>
              <a:gd name="adj3" fmla="val 9052030"/>
              <a:gd name="adj4" fmla="val 1536067"/>
              <a:gd name="adj5" fmla="val 12952"/>
            </a:avLst>
          </a:prstGeom>
          <a:solidFill>
            <a:srgbClr val="15EB94"/>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7" name="テキスト ボックス 16">
            <a:extLst>
              <a:ext uri="{FF2B5EF4-FFF2-40B4-BE49-F238E27FC236}">
                <a16:creationId xmlns:a16="http://schemas.microsoft.com/office/drawing/2014/main" id="{5A3BB093-530A-E5B7-2C9D-B3D26868EBA8}"/>
              </a:ext>
            </a:extLst>
          </p:cNvPr>
          <p:cNvSpPr txBox="1"/>
          <p:nvPr/>
        </p:nvSpPr>
        <p:spPr>
          <a:xfrm>
            <a:off x="4653556" y="4123924"/>
            <a:ext cx="748562" cy="369332"/>
          </a:xfrm>
          <a:prstGeom prst="rect">
            <a:avLst/>
          </a:prstGeom>
          <a:solidFill>
            <a:schemeClr val="bg1"/>
          </a:solidFill>
          <a:ln w="19050">
            <a:solidFill>
              <a:schemeClr val="tx1"/>
            </a:solidFill>
          </a:ln>
        </p:spPr>
        <p:txBody>
          <a:bodyPr wrap="square">
            <a:spAutoFit/>
          </a:bodyPr>
          <a:lstStyle/>
          <a:p>
            <a:pPr algn="ctr"/>
            <a:r>
              <a:rPr lang="en-US" altLang="ja-JP" sz="1800" dirty="0"/>
              <a:t>OCR</a:t>
            </a:r>
            <a:endParaRPr lang="ja-JP" altLang="en-US" sz="1800" dirty="0"/>
          </a:p>
        </p:txBody>
      </p:sp>
    </p:spTree>
    <p:extLst>
      <p:ext uri="{BB962C8B-B14F-4D97-AF65-F5344CB8AC3E}">
        <p14:creationId xmlns:p14="http://schemas.microsoft.com/office/powerpoint/2010/main" val="1387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 name="グループ化 2">
            <a:extLst>
              <a:ext uri="{FF2B5EF4-FFF2-40B4-BE49-F238E27FC236}">
                <a16:creationId xmlns:a16="http://schemas.microsoft.com/office/drawing/2014/main" id="{D974DEE3-CA46-4ADE-572A-348AC63BD74D}"/>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F40745-530F-7D51-CA6C-D0874B512EF9}"/>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0BF10CCA-2D12-5B3B-E0B1-2C6C912372E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en-US" altLang="ja-JP" sz="2000" kern="0" dirty="0">
                    <a:latin typeface="ＭＳ Ｐゴシック"/>
                    <a:ea typeface="ＭＳ Ｐゴシック"/>
                  </a:rPr>
                  <a:t>OCR</a:t>
                </a:r>
                <a:r>
                  <a:rPr lang="ja-JP" altLang="en-US" sz="2000" kern="0" dirty="0">
                    <a:latin typeface="ＭＳ Ｐゴシック"/>
                    <a:ea typeface="ＭＳ Ｐゴシック"/>
                  </a:rPr>
                  <a:t>の前処理の見直し</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B9DE317E-1792-3CC3-941F-156F6EC37973}"/>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3C0CF53C-C9C6-15A5-9B9F-47048F80082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24" name="図 23">
            <a:extLst>
              <a:ext uri="{FF2B5EF4-FFF2-40B4-BE49-F238E27FC236}">
                <a16:creationId xmlns:a16="http://schemas.microsoft.com/office/drawing/2014/main" id="{9A46CAF4-FFC8-BFA6-EBD5-420CFB048248}"/>
              </a:ext>
            </a:extLst>
          </p:cNvPr>
          <p:cNvPicPr>
            <a:picLocks noChangeAspect="1"/>
          </p:cNvPicPr>
          <p:nvPr/>
        </p:nvPicPr>
        <p:blipFill>
          <a:blip r:embed="rId2"/>
          <a:stretch>
            <a:fillRect/>
          </a:stretch>
        </p:blipFill>
        <p:spPr>
          <a:xfrm>
            <a:off x="6864839" y="2148955"/>
            <a:ext cx="2663033" cy="3911330"/>
          </a:xfrm>
          <a:prstGeom prst="rect">
            <a:avLst/>
          </a:prstGeom>
        </p:spPr>
      </p:pic>
      <p:sp>
        <p:nvSpPr>
          <p:cNvPr id="8" name="テキスト ボックス 7">
            <a:extLst>
              <a:ext uri="{FF2B5EF4-FFF2-40B4-BE49-F238E27FC236}">
                <a16:creationId xmlns:a16="http://schemas.microsoft.com/office/drawing/2014/main" id="{97DEBC29-FCBD-4E76-43A1-6FA7EDB82312}"/>
              </a:ext>
            </a:extLst>
          </p:cNvPr>
          <p:cNvSpPr txBox="1"/>
          <p:nvPr/>
        </p:nvSpPr>
        <p:spPr>
          <a:xfrm>
            <a:off x="632519" y="1268761"/>
            <a:ext cx="8640961"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ガウシアンフィルタ：大津の二値化と相性の良い平滑化フィルタ</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適応的閾値設定：影のある画像の二値化処理が得意</a:t>
            </a:r>
            <a:endParaRPr lang="en-US" altLang="ja-JP" sz="2000" dirty="0">
              <a:cs typeface="Arial" panose="020B0604020202020204" pitchFamily="34" charset="0"/>
            </a:endParaRPr>
          </a:p>
        </p:txBody>
      </p:sp>
      <p:sp>
        <p:nvSpPr>
          <p:cNvPr id="9" name="テキスト ボックス 8">
            <a:extLst>
              <a:ext uri="{FF2B5EF4-FFF2-40B4-BE49-F238E27FC236}">
                <a16:creationId xmlns:a16="http://schemas.microsoft.com/office/drawing/2014/main" id="{2F94A6F1-090A-341F-4386-549B5E9CB52C}"/>
              </a:ext>
            </a:extLst>
          </p:cNvPr>
          <p:cNvSpPr txBox="1"/>
          <p:nvPr/>
        </p:nvSpPr>
        <p:spPr>
          <a:xfrm>
            <a:off x="7524575" y="6080656"/>
            <a:ext cx="1343560" cy="369332"/>
          </a:xfrm>
          <a:prstGeom prst="rect">
            <a:avLst/>
          </a:prstGeom>
          <a:solidFill>
            <a:schemeClr val="bg1"/>
          </a:solidFill>
          <a:ln w="19050">
            <a:noFill/>
          </a:ln>
        </p:spPr>
        <p:txBody>
          <a:bodyPr wrap="square">
            <a:spAutoFit/>
          </a:bodyPr>
          <a:lstStyle/>
          <a:p>
            <a:pPr algn="ctr"/>
            <a:r>
              <a:rPr lang="ja-JP" altLang="en-US" sz="1800" dirty="0"/>
              <a:t>現行メソッド</a:t>
            </a:r>
          </a:p>
        </p:txBody>
      </p:sp>
      <p:sp>
        <p:nvSpPr>
          <p:cNvPr id="16" name="矢印: 下 15">
            <a:extLst>
              <a:ext uri="{FF2B5EF4-FFF2-40B4-BE49-F238E27FC236}">
                <a16:creationId xmlns:a16="http://schemas.microsoft.com/office/drawing/2014/main" id="{5740D865-3CDF-3A92-30DE-333EB56C3D4D}"/>
              </a:ext>
            </a:extLst>
          </p:cNvPr>
          <p:cNvSpPr/>
          <p:nvPr/>
        </p:nvSpPr>
        <p:spPr>
          <a:xfrm>
            <a:off x="3252530" y="2528900"/>
            <a:ext cx="844652" cy="1836204"/>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17" name="テキスト ボックス 16">
            <a:extLst>
              <a:ext uri="{FF2B5EF4-FFF2-40B4-BE49-F238E27FC236}">
                <a16:creationId xmlns:a16="http://schemas.microsoft.com/office/drawing/2014/main" id="{1B1B689A-5053-F076-D7A0-04527500A7F0}"/>
              </a:ext>
            </a:extLst>
          </p:cNvPr>
          <p:cNvSpPr txBox="1"/>
          <p:nvPr/>
        </p:nvSpPr>
        <p:spPr>
          <a:xfrm>
            <a:off x="632518" y="4485310"/>
            <a:ext cx="6084677" cy="707886"/>
          </a:xfrm>
          <a:prstGeom prst="rect">
            <a:avLst/>
          </a:prstGeom>
          <a:noFill/>
          <a:ln w="19050">
            <a:noFill/>
          </a:ln>
        </p:spPr>
        <p:txBody>
          <a:bodyPr wrap="square">
            <a:spAutoFit/>
          </a:bodyPr>
          <a:lstStyle/>
          <a:p>
            <a:pPr algn="ctr"/>
            <a:r>
              <a:rPr lang="ja-JP" altLang="en-US" sz="2000" dirty="0">
                <a:solidFill>
                  <a:srgbClr val="0070C0"/>
                </a:solidFill>
              </a:rPr>
              <a:t>ガウシアンフィルタおよび</a:t>
            </a:r>
            <a:r>
              <a:rPr lang="zh-TW" altLang="en-US" sz="2000" dirty="0">
                <a:solidFill>
                  <a:srgbClr val="0070C0"/>
                </a:solidFill>
              </a:rPr>
              <a:t>適応的閾値設定</a:t>
            </a:r>
            <a:r>
              <a:rPr lang="ja-JP" altLang="en-US" sz="2000" dirty="0">
                <a:solidFill>
                  <a:srgbClr val="0070C0"/>
                </a:solidFill>
              </a:rPr>
              <a:t>を前処理で行うことで、</a:t>
            </a:r>
            <a:r>
              <a:rPr lang="en-US" altLang="ja-JP" sz="2000" dirty="0">
                <a:solidFill>
                  <a:srgbClr val="0070C0"/>
                </a:solidFill>
              </a:rPr>
              <a:t>OCR</a:t>
            </a:r>
            <a:r>
              <a:rPr lang="ja-JP" altLang="en-US" sz="2000" dirty="0">
                <a:solidFill>
                  <a:srgbClr val="0070C0"/>
                </a:solidFill>
              </a:rPr>
              <a:t>の検出漏れ発生率が減少するか検証</a:t>
            </a:r>
          </a:p>
        </p:txBody>
      </p:sp>
    </p:spTree>
    <p:extLst>
      <p:ext uri="{BB962C8B-B14F-4D97-AF65-F5344CB8AC3E}">
        <p14:creationId xmlns:p14="http://schemas.microsoft.com/office/powerpoint/2010/main" val="368939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 name="グループ化 2">
            <a:extLst>
              <a:ext uri="{FF2B5EF4-FFF2-40B4-BE49-F238E27FC236}">
                <a16:creationId xmlns:a16="http://schemas.microsoft.com/office/drawing/2014/main" id="{D974DEE3-CA46-4ADE-572A-348AC63BD74D}"/>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F40745-530F-7D51-CA6C-D0874B512EF9}"/>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0BF10CCA-2D12-5B3B-E0B1-2C6C912372E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ガウシアンフィルタによる二値化処理の改善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B9DE317E-1792-3CC3-941F-156F6EC37973}"/>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3C0CF53C-C9C6-15A5-9B9F-47048F80082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36" name="図 35">
            <a:extLst>
              <a:ext uri="{FF2B5EF4-FFF2-40B4-BE49-F238E27FC236}">
                <a16:creationId xmlns:a16="http://schemas.microsoft.com/office/drawing/2014/main" id="{8354C1D2-97A8-D38C-2852-D9BCA8EC2468}"/>
              </a:ext>
            </a:extLst>
          </p:cNvPr>
          <p:cNvPicPr>
            <a:picLocks noChangeAspect="1"/>
          </p:cNvPicPr>
          <p:nvPr/>
        </p:nvPicPr>
        <p:blipFill rotWithShape="1">
          <a:blip r:embed="rId2">
            <a:extLst>
              <a:ext uri="{28A0092B-C50C-407E-A947-70E740481C1C}">
                <a14:useLocalDpi xmlns:a14="http://schemas.microsoft.com/office/drawing/2010/main" val="0"/>
              </a:ext>
            </a:extLst>
          </a:blip>
          <a:srcRect l="10099" t="5303" r="1728" b="11922"/>
          <a:stretch/>
        </p:blipFill>
        <p:spPr>
          <a:xfrm>
            <a:off x="614518" y="1347458"/>
            <a:ext cx="3249164" cy="1597772"/>
          </a:xfrm>
          <a:prstGeom prst="rect">
            <a:avLst/>
          </a:prstGeom>
          <a:ln w="38100">
            <a:solidFill>
              <a:schemeClr val="tx1"/>
            </a:solidFill>
          </a:ln>
        </p:spPr>
      </p:pic>
      <p:pic>
        <p:nvPicPr>
          <p:cNvPr id="38" name="図 37" descr="QR コード が含まれている画像&#10;&#10;自動的に生成された説明">
            <a:extLst>
              <a:ext uri="{FF2B5EF4-FFF2-40B4-BE49-F238E27FC236}">
                <a16:creationId xmlns:a16="http://schemas.microsoft.com/office/drawing/2014/main" id="{0387DB79-CCAE-D1DC-7E1E-5CAFF32A33D2}"/>
              </a:ext>
            </a:extLst>
          </p:cNvPr>
          <p:cNvPicPr>
            <a:picLocks noChangeAspect="1"/>
          </p:cNvPicPr>
          <p:nvPr/>
        </p:nvPicPr>
        <p:blipFill rotWithShape="1">
          <a:blip r:embed="rId3">
            <a:extLst>
              <a:ext uri="{28A0092B-C50C-407E-A947-70E740481C1C}">
                <a14:useLocalDpi xmlns:a14="http://schemas.microsoft.com/office/drawing/2010/main" val="0"/>
              </a:ext>
            </a:extLst>
          </a:blip>
          <a:srcRect l="10099" t="5215" r="1728" b="12009"/>
          <a:stretch/>
        </p:blipFill>
        <p:spPr>
          <a:xfrm>
            <a:off x="6088887" y="1347458"/>
            <a:ext cx="3249165" cy="1597773"/>
          </a:xfrm>
          <a:prstGeom prst="rect">
            <a:avLst/>
          </a:prstGeom>
          <a:ln w="38100">
            <a:solidFill>
              <a:schemeClr val="tx1"/>
            </a:solidFill>
          </a:ln>
        </p:spPr>
      </p:pic>
      <p:pic>
        <p:nvPicPr>
          <p:cNvPr id="44" name="図 43" descr="QR コード が含まれている画像&#10;&#10;自動的に生成された説明">
            <a:extLst>
              <a:ext uri="{FF2B5EF4-FFF2-40B4-BE49-F238E27FC236}">
                <a16:creationId xmlns:a16="http://schemas.microsoft.com/office/drawing/2014/main" id="{587E7BE6-A4BB-2F7A-5660-CCB7E4B472F3}"/>
              </a:ext>
            </a:extLst>
          </p:cNvPr>
          <p:cNvPicPr>
            <a:picLocks noChangeAspect="1"/>
          </p:cNvPicPr>
          <p:nvPr/>
        </p:nvPicPr>
        <p:blipFill rotWithShape="1">
          <a:blip r:embed="rId4">
            <a:extLst>
              <a:ext uri="{28A0092B-C50C-407E-A947-70E740481C1C}">
                <a14:useLocalDpi xmlns:a14="http://schemas.microsoft.com/office/drawing/2010/main" val="0"/>
              </a:ext>
            </a:extLst>
          </a:blip>
          <a:srcRect l="10593" t="2865" r="4568" b="12089"/>
          <a:stretch/>
        </p:blipFill>
        <p:spPr>
          <a:xfrm>
            <a:off x="614518" y="4603193"/>
            <a:ext cx="3249164" cy="1706127"/>
          </a:xfrm>
          <a:prstGeom prst="rect">
            <a:avLst/>
          </a:prstGeom>
          <a:ln w="38100">
            <a:solidFill>
              <a:schemeClr val="tx1"/>
            </a:solidFill>
          </a:ln>
        </p:spPr>
      </p:pic>
      <p:pic>
        <p:nvPicPr>
          <p:cNvPr id="46" name="図 45" descr="QR コード が含まれている画像&#10;&#10;自動的に生成された説明">
            <a:extLst>
              <a:ext uri="{FF2B5EF4-FFF2-40B4-BE49-F238E27FC236}">
                <a16:creationId xmlns:a16="http://schemas.microsoft.com/office/drawing/2014/main" id="{A3AF47EB-B431-3417-388F-75C8EE782DA9}"/>
              </a:ext>
            </a:extLst>
          </p:cNvPr>
          <p:cNvPicPr>
            <a:picLocks noChangeAspect="1"/>
          </p:cNvPicPr>
          <p:nvPr/>
        </p:nvPicPr>
        <p:blipFill rotWithShape="1">
          <a:blip r:embed="rId5">
            <a:extLst>
              <a:ext uri="{28A0092B-C50C-407E-A947-70E740481C1C}">
                <a14:useLocalDpi xmlns:a14="http://schemas.microsoft.com/office/drawing/2010/main" val="0"/>
              </a:ext>
            </a:extLst>
          </a:blip>
          <a:srcRect l="9751" t="3588" r="1739" b="11834"/>
          <a:stretch/>
        </p:blipFill>
        <p:spPr>
          <a:xfrm>
            <a:off x="6015762" y="4609788"/>
            <a:ext cx="3395414" cy="1699532"/>
          </a:xfrm>
          <a:prstGeom prst="rect">
            <a:avLst/>
          </a:prstGeom>
          <a:ln w="38100">
            <a:solidFill>
              <a:schemeClr val="tx1"/>
            </a:solidFill>
          </a:ln>
        </p:spPr>
      </p:pic>
      <p:sp>
        <p:nvSpPr>
          <p:cNvPr id="51" name="矢印: 下 50">
            <a:extLst>
              <a:ext uri="{FF2B5EF4-FFF2-40B4-BE49-F238E27FC236}">
                <a16:creationId xmlns:a16="http://schemas.microsoft.com/office/drawing/2014/main" id="{538DC498-36F9-BCD7-12BA-4696CA10B55F}"/>
              </a:ext>
            </a:extLst>
          </p:cNvPr>
          <p:cNvSpPr/>
          <p:nvPr/>
        </p:nvSpPr>
        <p:spPr>
          <a:xfrm rot="16200000">
            <a:off x="4522294" y="1174336"/>
            <a:ext cx="933222" cy="1944018"/>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52" name="テキスト ボックス 51">
            <a:extLst>
              <a:ext uri="{FF2B5EF4-FFF2-40B4-BE49-F238E27FC236}">
                <a16:creationId xmlns:a16="http://schemas.microsoft.com/office/drawing/2014/main" id="{16FECA6B-EA09-E80D-C18B-051B59FD3056}"/>
              </a:ext>
            </a:extLst>
          </p:cNvPr>
          <p:cNvSpPr txBox="1"/>
          <p:nvPr/>
        </p:nvSpPr>
        <p:spPr>
          <a:xfrm>
            <a:off x="4324739" y="1853957"/>
            <a:ext cx="1108343" cy="584775"/>
          </a:xfrm>
          <a:prstGeom prst="rect">
            <a:avLst/>
          </a:prstGeom>
          <a:solidFill>
            <a:schemeClr val="bg1"/>
          </a:solidFill>
          <a:ln w="19050">
            <a:solidFill>
              <a:schemeClr val="tx1"/>
            </a:solidFill>
          </a:ln>
        </p:spPr>
        <p:txBody>
          <a:bodyPr wrap="square">
            <a:spAutoFit/>
          </a:bodyPr>
          <a:lstStyle/>
          <a:p>
            <a:pPr algn="ctr"/>
            <a:r>
              <a:rPr lang="ja-JP" altLang="en-US" sz="1600" dirty="0"/>
              <a:t>ガウシアンフィルタ</a:t>
            </a:r>
          </a:p>
        </p:txBody>
      </p:sp>
      <p:sp>
        <p:nvSpPr>
          <p:cNvPr id="53" name="矢印: 下 52">
            <a:extLst>
              <a:ext uri="{FF2B5EF4-FFF2-40B4-BE49-F238E27FC236}">
                <a16:creationId xmlns:a16="http://schemas.microsoft.com/office/drawing/2014/main" id="{985B351F-60C4-FB66-2221-F31194CB4D87}"/>
              </a:ext>
            </a:extLst>
          </p:cNvPr>
          <p:cNvSpPr/>
          <p:nvPr/>
        </p:nvSpPr>
        <p:spPr>
          <a:xfrm>
            <a:off x="7246858" y="3086599"/>
            <a:ext cx="933222" cy="1386517"/>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54" name="テキスト ボックス 53">
            <a:extLst>
              <a:ext uri="{FF2B5EF4-FFF2-40B4-BE49-F238E27FC236}">
                <a16:creationId xmlns:a16="http://schemas.microsoft.com/office/drawing/2014/main" id="{476C1038-356E-EC4B-8183-F8B3AF2DA1F5}"/>
              </a:ext>
            </a:extLst>
          </p:cNvPr>
          <p:cNvSpPr txBox="1"/>
          <p:nvPr/>
        </p:nvSpPr>
        <p:spPr>
          <a:xfrm>
            <a:off x="7246858" y="3346127"/>
            <a:ext cx="933223" cy="584775"/>
          </a:xfrm>
          <a:prstGeom prst="rect">
            <a:avLst/>
          </a:prstGeom>
          <a:solidFill>
            <a:schemeClr val="bg1"/>
          </a:solidFill>
          <a:ln w="19050">
            <a:solidFill>
              <a:schemeClr val="tx1"/>
            </a:solidFill>
          </a:ln>
        </p:spPr>
        <p:txBody>
          <a:bodyPr wrap="square">
            <a:spAutoFit/>
          </a:bodyPr>
          <a:lstStyle/>
          <a:p>
            <a:pPr algn="ctr"/>
            <a:r>
              <a:rPr lang="ja-JP" altLang="en-US" sz="1600" dirty="0"/>
              <a:t>大津の二値化</a:t>
            </a:r>
          </a:p>
        </p:txBody>
      </p:sp>
      <p:sp>
        <p:nvSpPr>
          <p:cNvPr id="55" name="矢印: 下 54">
            <a:extLst>
              <a:ext uri="{FF2B5EF4-FFF2-40B4-BE49-F238E27FC236}">
                <a16:creationId xmlns:a16="http://schemas.microsoft.com/office/drawing/2014/main" id="{CF2364DE-92FC-A753-8DD4-31F27F321E07}"/>
              </a:ext>
            </a:extLst>
          </p:cNvPr>
          <p:cNvSpPr/>
          <p:nvPr/>
        </p:nvSpPr>
        <p:spPr>
          <a:xfrm>
            <a:off x="1772489" y="3086599"/>
            <a:ext cx="933222" cy="1386517"/>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56" name="テキスト ボックス 55">
            <a:extLst>
              <a:ext uri="{FF2B5EF4-FFF2-40B4-BE49-F238E27FC236}">
                <a16:creationId xmlns:a16="http://schemas.microsoft.com/office/drawing/2014/main" id="{B938125E-95AB-8166-B2AA-98F2FCC150A7}"/>
              </a:ext>
            </a:extLst>
          </p:cNvPr>
          <p:cNvSpPr txBox="1"/>
          <p:nvPr/>
        </p:nvSpPr>
        <p:spPr>
          <a:xfrm>
            <a:off x="1772489" y="3346127"/>
            <a:ext cx="933223" cy="584775"/>
          </a:xfrm>
          <a:prstGeom prst="rect">
            <a:avLst/>
          </a:prstGeom>
          <a:solidFill>
            <a:schemeClr val="bg1"/>
          </a:solidFill>
          <a:ln w="19050">
            <a:solidFill>
              <a:schemeClr val="tx1"/>
            </a:solidFill>
          </a:ln>
        </p:spPr>
        <p:txBody>
          <a:bodyPr wrap="square">
            <a:spAutoFit/>
          </a:bodyPr>
          <a:lstStyle/>
          <a:p>
            <a:pPr algn="ctr"/>
            <a:r>
              <a:rPr lang="ja-JP" altLang="en-US" sz="1600" dirty="0"/>
              <a:t>大津の二値化</a:t>
            </a:r>
          </a:p>
        </p:txBody>
      </p:sp>
      <p:sp>
        <p:nvSpPr>
          <p:cNvPr id="60" name="テキスト ボックス 59">
            <a:extLst>
              <a:ext uri="{FF2B5EF4-FFF2-40B4-BE49-F238E27FC236}">
                <a16:creationId xmlns:a16="http://schemas.microsoft.com/office/drawing/2014/main" id="{902E9A82-C424-F2AC-7599-C8304881670F}"/>
              </a:ext>
            </a:extLst>
          </p:cNvPr>
          <p:cNvSpPr txBox="1"/>
          <p:nvPr/>
        </p:nvSpPr>
        <p:spPr>
          <a:xfrm>
            <a:off x="3584848" y="3442887"/>
            <a:ext cx="3249164" cy="707886"/>
          </a:xfrm>
          <a:prstGeom prst="rect">
            <a:avLst/>
          </a:prstGeom>
          <a:solidFill>
            <a:schemeClr val="bg1"/>
          </a:solidFill>
          <a:ln w="19050">
            <a:noFill/>
          </a:ln>
        </p:spPr>
        <p:txBody>
          <a:bodyPr wrap="square">
            <a:spAutoFit/>
          </a:bodyPr>
          <a:lstStyle/>
          <a:p>
            <a:pPr algn="ctr"/>
            <a:r>
              <a:rPr lang="ja-JP" altLang="en-US" sz="2000" dirty="0">
                <a:solidFill>
                  <a:srgbClr val="FF9900"/>
                </a:solidFill>
              </a:rPr>
              <a:t>ガウシアンフィルタにより</a:t>
            </a:r>
            <a:endParaRPr lang="en-US" altLang="ja-JP" sz="2000" dirty="0">
              <a:solidFill>
                <a:srgbClr val="FF9900"/>
              </a:solidFill>
            </a:endParaRPr>
          </a:p>
          <a:p>
            <a:pPr algn="ctr"/>
            <a:r>
              <a:rPr lang="ja-JP" altLang="en-US" sz="2000" dirty="0">
                <a:solidFill>
                  <a:srgbClr val="FF9900"/>
                </a:solidFill>
              </a:rPr>
              <a:t>「</a:t>
            </a:r>
            <a:r>
              <a:rPr lang="en-US" altLang="ja-JP" sz="2000" dirty="0">
                <a:solidFill>
                  <a:srgbClr val="FF9900"/>
                </a:solidFill>
              </a:rPr>
              <a:t>4</a:t>
            </a:r>
            <a:r>
              <a:rPr lang="ja-JP" altLang="en-US" sz="2000" dirty="0">
                <a:solidFill>
                  <a:srgbClr val="FF9900"/>
                </a:solidFill>
              </a:rPr>
              <a:t>」がくっきり表示されている</a:t>
            </a:r>
          </a:p>
        </p:txBody>
      </p:sp>
      <p:sp>
        <p:nvSpPr>
          <p:cNvPr id="62" name="矢印: 環状 61">
            <a:extLst>
              <a:ext uri="{FF2B5EF4-FFF2-40B4-BE49-F238E27FC236}">
                <a16:creationId xmlns:a16="http://schemas.microsoft.com/office/drawing/2014/main" id="{52C0A0A8-8895-52E8-CCA7-249F8753EF55}"/>
              </a:ext>
            </a:extLst>
          </p:cNvPr>
          <p:cNvSpPr/>
          <p:nvPr/>
        </p:nvSpPr>
        <p:spPr bwMode="auto">
          <a:xfrm flipV="1">
            <a:off x="2989089" y="3565237"/>
            <a:ext cx="4212436" cy="3168353"/>
          </a:xfrm>
          <a:prstGeom prst="circularArrow">
            <a:avLst>
              <a:gd name="adj1" fmla="val 7386"/>
              <a:gd name="adj2" fmla="val 597508"/>
              <a:gd name="adj3" fmla="val 9172212"/>
              <a:gd name="adj4" fmla="val 8092274"/>
              <a:gd name="adj5" fmla="val 12952"/>
            </a:avLst>
          </a:prstGeom>
          <a:solidFill>
            <a:srgbClr val="FF990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64" name="楕円 63">
            <a:extLst>
              <a:ext uri="{FF2B5EF4-FFF2-40B4-BE49-F238E27FC236}">
                <a16:creationId xmlns:a16="http://schemas.microsoft.com/office/drawing/2014/main" id="{50B0BB9F-62CD-4116-1E02-4E6EB1A1D276}"/>
              </a:ext>
            </a:extLst>
          </p:cNvPr>
          <p:cNvSpPr/>
          <p:nvPr/>
        </p:nvSpPr>
        <p:spPr bwMode="auto">
          <a:xfrm>
            <a:off x="2863068" y="4695599"/>
            <a:ext cx="1000613" cy="1492029"/>
          </a:xfrm>
          <a:prstGeom prst="ellipse">
            <a:avLst/>
          </a:prstGeom>
          <a:noFill/>
          <a:ln w="38100">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rgbClr val="FF9900"/>
              </a:solidFill>
              <a:effectLst/>
              <a:latin typeface="Arial" charset="0"/>
              <a:ea typeface="ＭＳ Ｐゴシック" charset="-128"/>
            </a:endParaRPr>
          </a:p>
        </p:txBody>
      </p:sp>
      <p:sp>
        <p:nvSpPr>
          <p:cNvPr id="65" name="楕円 64">
            <a:extLst>
              <a:ext uri="{FF2B5EF4-FFF2-40B4-BE49-F238E27FC236}">
                <a16:creationId xmlns:a16="http://schemas.microsoft.com/office/drawing/2014/main" id="{887343B0-EC9E-E257-9DA1-FF4B0FF74AE9}"/>
              </a:ext>
            </a:extLst>
          </p:cNvPr>
          <p:cNvSpPr/>
          <p:nvPr/>
        </p:nvSpPr>
        <p:spPr bwMode="auto">
          <a:xfrm>
            <a:off x="8290869" y="4695599"/>
            <a:ext cx="1000613" cy="1492029"/>
          </a:xfrm>
          <a:prstGeom prst="ellipse">
            <a:avLst/>
          </a:prstGeom>
          <a:noFill/>
          <a:ln w="38100">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rgbClr val="FF9900"/>
              </a:solidFill>
              <a:effectLst/>
              <a:latin typeface="Arial" charset="0"/>
              <a:ea typeface="ＭＳ Ｐゴシック" charset="-128"/>
            </a:endParaRPr>
          </a:p>
        </p:txBody>
      </p:sp>
      <p:sp>
        <p:nvSpPr>
          <p:cNvPr id="66" name="矢印: 環状 65">
            <a:extLst>
              <a:ext uri="{FF2B5EF4-FFF2-40B4-BE49-F238E27FC236}">
                <a16:creationId xmlns:a16="http://schemas.microsoft.com/office/drawing/2014/main" id="{D91099D2-F792-3B43-8043-377AA49FD0B6}"/>
              </a:ext>
            </a:extLst>
          </p:cNvPr>
          <p:cNvSpPr/>
          <p:nvPr/>
        </p:nvSpPr>
        <p:spPr bwMode="auto">
          <a:xfrm flipH="1" flipV="1">
            <a:off x="2493873" y="3602769"/>
            <a:ext cx="6516724" cy="3168353"/>
          </a:xfrm>
          <a:prstGeom prst="circularArrow">
            <a:avLst>
              <a:gd name="adj1" fmla="val 6487"/>
              <a:gd name="adj2" fmla="val 471232"/>
              <a:gd name="adj3" fmla="val 9807059"/>
              <a:gd name="adj4" fmla="val 7864025"/>
              <a:gd name="adj5" fmla="val 13506"/>
            </a:avLst>
          </a:prstGeom>
          <a:solidFill>
            <a:srgbClr val="FF990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033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60" grpId="0" animBg="1"/>
      <p:bldP spid="62" grpId="0" animBg="1"/>
      <p:bldP spid="64" grpId="0" animBg="1"/>
      <p:bldP spid="65" grpId="0" animBg="1"/>
      <p:bldP spid="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 name="グループ化 2">
            <a:extLst>
              <a:ext uri="{FF2B5EF4-FFF2-40B4-BE49-F238E27FC236}">
                <a16:creationId xmlns:a16="http://schemas.microsoft.com/office/drawing/2014/main" id="{D974DEE3-CA46-4ADE-572A-348AC63BD74D}"/>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F40745-530F-7D51-CA6C-D0874B512EF9}"/>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0BF10CCA-2D12-5B3B-E0B1-2C6C912372E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ガウシアンフィルタによる二値化処理の改善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B9DE317E-1792-3CC3-941F-156F6EC37973}"/>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3C0CF53C-C9C6-15A5-9B9F-47048F80082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36" name="図 35">
            <a:extLst>
              <a:ext uri="{FF2B5EF4-FFF2-40B4-BE49-F238E27FC236}">
                <a16:creationId xmlns:a16="http://schemas.microsoft.com/office/drawing/2014/main" id="{8354C1D2-97A8-D38C-2852-D9BCA8EC2468}"/>
              </a:ext>
            </a:extLst>
          </p:cNvPr>
          <p:cNvPicPr>
            <a:picLocks noChangeAspect="1"/>
          </p:cNvPicPr>
          <p:nvPr/>
        </p:nvPicPr>
        <p:blipFill rotWithShape="1">
          <a:blip r:embed="rId2">
            <a:extLst>
              <a:ext uri="{28A0092B-C50C-407E-A947-70E740481C1C}">
                <a14:useLocalDpi xmlns:a14="http://schemas.microsoft.com/office/drawing/2010/main" val="0"/>
              </a:ext>
            </a:extLst>
          </a:blip>
          <a:srcRect l="10099" t="5303" r="1728" b="11922"/>
          <a:stretch/>
        </p:blipFill>
        <p:spPr>
          <a:xfrm>
            <a:off x="614518" y="1347458"/>
            <a:ext cx="3249164" cy="1597772"/>
          </a:xfrm>
          <a:prstGeom prst="rect">
            <a:avLst/>
          </a:prstGeom>
          <a:ln w="38100">
            <a:solidFill>
              <a:schemeClr val="tx1"/>
            </a:solidFill>
          </a:ln>
        </p:spPr>
      </p:pic>
      <p:pic>
        <p:nvPicPr>
          <p:cNvPr id="38" name="図 37" descr="QR コード が含まれている画像&#10;&#10;自動的に生成された説明">
            <a:extLst>
              <a:ext uri="{FF2B5EF4-FFF2-40B4-BE49-F238E27FC236}">
                <a16:creationId xmlns:a16="http://schemas.microsoft.com/office/drawing/2014/main" id="{0387DB79-CCAE-D1DC-7E1E-5CAFF32A33D2}"/>
              </a:ext>
            </a:extLst>
          </p:cNvPr>
          <p:cNvPicPr>
            <a:picLocks noChangeAspect="1"/>
          </p:cNvPicPr>
          <p:nvPr/>
        </p:nvPicPr>
        <p:blipFill rotWithShape="1">
          <a:blip r:embed="rId3">
            <a:extLst>
              <a:ext uri="{28A0092B-C50C-407E-A947-70E740481C1C}">
                <a14:useLocalDpi xmlns:a14="http://schemas.microsoft.com/office/drawing/2010/main" val="0"/>
              </a:ext>
            </a:extLst>
          </a:blip>
          <a:srcRect l="10099" t="5215" r="1728" b="12009"/>
          <a:stretch/>
        </p:blipFill>
        <p:spPr>
          <a:xfrm>
            <a:off x="6088887" y="1347458"/>
            <a:ext cx="3249165" cy="1597773"/>
          </a:xfrm>
          <a:prstGeom prst="rect">
            <a:avLst/>
          </a:prstGeom>
          <a:ln w="38100">
            <a:solidFill>
              <a:schemeClr val="tx1"/>
            </a:solidFill>
          </a:ln>
        </p:spPr>
      </p:pic>
      <p:pic>
        <p:nvPicPr>
          <p:cNvPr id="48" name="図 47" descr="グラフ, ヒストグラム&#10;&#10;自動的に生成された説明">
            <a:extLst>
              <a:ext uri="{FF2B5EF4-FFF2-40B4-BE49-F238E27FC236}">
                <a16:creationId xmlns:a16="http://schemas.microsoft.com/office/drawing/2014/main" id="{1628DDE8-A94B-697C-D998-27BDBDCE5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51" y="3320989"/>
            <a:ext cx="4274024" cy="2880320"/>
          </a:xfrm>
          <a:prstGeom prst="rect">
            <a:avLst/>
          </a:prstGeom>
        </p:spPr>
      </p:pic>
      <p:pic>
        <p:nvPicPr>
          <p:cNvPr id="50" name="図 49" descr="グラフ, ヒストグラム&#10;&#10;自動的に生成された説明">
            <a:extLst>
              <a:ext uri="{FF2B5EF4-FFF2-40B4-BE49-F238E27FC236}">
                <a16:creationId xmlns:a16="http://schemas.microsoft.com/office/drawing/2014/main" id="{2DB372BD-F8B0-0861-E666-1C10C2039A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7488" y="3320988"/>
            <a:ext cx="4274024" cy="2880320"/>
          </a:xfrm>
          <a:prstGeom prst="rect">
            <a:avLst/>
          </a:prstGeom>
        </p:spPr>
      </p:pic>
      <p:sp>
        <p:nvSpPr>
          <p:cNvPr id="51" name="矢印: 下 50">
            <a:extLst>
              <a:ext uri="{FF2B5EF4-FFF2-40B4-BE49-F238E27FC236}">
                <a16:creationId xmlns:a16="http://schemas.microsoft.com/office/drawing/2014/main" id="{538DC498-36F9-BCD7-12BA-4696CA10B55F}"/>
              </a:ext>
            </a:extLst>
          </p:cNvPr>
          <p:cNvSpPr/>
          <p:nvPr/>
        </p:nvSpPr>
        <p:spPr>
          <a:xfrm rot="16200000">
            <a:off x="4522294" y="1174336"/>
            <a:ext cx="933222" cy="1944018"/>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52" name="テキスト ボックス 51">
            <a:extLst>
              <a:ext uri="{FF2B5EF4-FFF2-40B4-BE49-F238E27FC236}">
                <a16:creationId xmlns:a16="http://schemas.microsoft.com/office/drawing/2014/main" id="{16FECA6B-EA09-E80D-C18B-051B59FD3056}"/>
              </a:ext>
            </a:extLst>
          </p:cNvPr>
          <p:cNvSpPr txBox="1"/>
          <p:nvPr/>
        </p:nvSpPr>
        <p:spPr>
          <a:xfrm>
            <a:off x="4324739" y="1853957"/>
            <a:ext cx="1108343" cy="584775"/>
          </a:xfrm>
          <a:prstGeom prst="rect">
            <a:avLst/>
          </a:prstGeom>
          <a:solidFill>
            <a:schemeClr val="bg1"/>
          </a:solidFill>
          <a:ln w="19050">
            <a:solidFill>
              <a:schemeClr val="tx1"/>
            </a:solidFill>
          </a:ln>
        </p:spPr>
        <p:txBody>
          <a:bodyPr wrap="square">
            <a:spAutoFit/>
          </a:bodyPr>
          <a:lstStyle/>
          <a:p>
            <a:pPr algn="ctr"/>
            <a:r>
              <a:rPr lang="ja-JP" altLang="en-US" sz="1600" dirty="0"/>
              <a:t>ガウシアンフィルタ</a:t>
            </a:r>
          </a:p>
        </p:txBody>
      </p:sp>
      <p:sp>
        <p:nvSpPr>
          <p:cNvPr id="8" name="矢印: 環状 7">
            <a:extLst>
              <a:ext uri="{FF2B5EF4-FFF2-40B4-BE49-F238E27FC236}">
                <a16:creationId xmlns:a16="http://schemas.microsoft.com/office/drawing/2014/main" id="{4B5BC6E4-7837-94AA-242E-88BF3989FD1C}"/>
              </a:ext>
            </a:extLst>
          </p:cNvPr>
          <p:cNvSpPr/>
          <p:nvPr/>
        </p:nvSpPr>
        <p:spPr bwMode="auto">
          <a:xfrm flipH="1" flipV="1">
            <a:off x="2288704" y="3969058"/>
            <a:ext cx="6768752" cy="3168353"/>
          </a:xfrm>
          <a:prstGeom prst="circularArrow">
            <a:avLst>
              <a:gd name="adj1" fmla="val 3948"/>
              <a:gd name="adj2" fmla="val 471232"/>
              <a:gd name="adj3" fmla="val 9039228"/>
              <a:gd name="adj4" fmla="val 1328703"/>
              <a:gd name="adj5" fmla="val 10687"/>
            </a:avLst>
          </a:prstGeom>
          <a:solidFill>
            <a:srgbClr val="FF9900"/>
          </a:solidFill>
          <a:ln w="22225">
            <a:noFill/>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9" name="テキスト ボックス 8">
            <a:extLst>
              <a:ext uri="{FF2B5EF4-FFF2-40B4-BE49-F238E27FC236}">
                <a16:creationId xmlns:a16="http://schemas.microsoft.com/office/drawing/2014/main" id="{FD787524-AB5D-11CE-52C7-2057C7E310E0}"/>
              </a:ext>
            </a:extLst>
          </p:cNvPr>
          <p:cNvSpPr txBox="1"/>
          <p:nvPr/>
        </p:nvSpPr>
        <p:spPr>
          <a:xfrm>
            <a:off x="3893957" y="3477198"/>
            <a:ext cx="2895247" cy="707886"/>
          </a:xfrm>
          <a:prstGeom prst="rect">
            <a:avLst/>
          </a:prstGeom>
          <a:solidFill>
            <a:schemeClr val="bg1"/>
          </a:solidFill>
          <a:ln w="19050">
            <a:noFill/>
          </a:ln>
        </p:spPr>
        <p:txBody>
          <a:bodyPr wrap="square">
            <a:spAutoFit/>
          </a:bodyPr>
          <a:lstStyle/>
          <a:p>
            <a:pPr algn="ctr"/>
            <a:r>
              <a:rPr lang="ja-JP" altLang="en-US" sz="2000" dirty="0">
                <a:solidFill>
                  <a:srgbClr val="FF9900"/>
                </a:solidFill>
              </a:rPr>
              <a:t>ガウシアンフィルタにより</a:t>
            </a:r>
            <a:endParaRPr lang="en-US" altLang="ja-JP" sz="2000" dirty="0">
              <a:solidFill>
                <a:srgbClr val="FF9900"/>
              </a:solidFill>
            </a:endParaRPr>
          </a:p>
          <a:p>
            <a:pPr algn="ctr"/>
            <a:r>
              <a:rPr lang="ja-JP" altLang="en-US" sz="2000" dirty="0">
                <a:solidFill>
                  <a:srgbClr val="FF9900"/>
                </a:solidFill>
              </a:rPr>
              <a:t>ピークがシャープに</a:t>
            </a:r>
          </a:p>
        </p:txBody>
      </p:sp>
      <p:sp>
        <p:nvSpPr>
          <p:cNvPr id="10" name="テキスト ボックス 9">
            <a:extLst>
              <a:ext uri="{FF2B5EF4-FFF2-40B4-BE49-F238E27FC236}">
                <a16:creationId xmlns:a16="http://schemas.microsoft.com/office/drawing/2014/main" id="{EF81F5DA-2E9B-9868-D492-5B393552E205}"/>
              </a:ext>
            </a:extLst>
          </p:cNvPr>
          <p:cNvSpPr txBox="1"/>
          <p:nvPr/>
        </p:nvSpPr>
        <p:spPr>
          <a:xfrm rot="16200000">
            <a:off x="-295604" y="4591872"/>
            <a:ext cx="1242603" cy="338554"/>
          </a:xfrm>
          <a:prstGeom prst="rect">
            <a:avLst/>
          </a:prstGeom>
          <a:noFill/>
          <a:ln w="19050">
            <a:noFill/>
          </a:ln>
        </p:spPr>
        <p:txBody>
          <a:bodyPr wrap="square">
            <a:spAutoFit/>
          </a:bodyPr>
          <a:lstStyle/>
          <a:p>
            <a:pPr algn="ctr"/>
            <a:r>
              <a:rPr lang="en-US" altLang="ja-JP" sz="1600" dirty="0"/>
              <a:t>Frequency</a:t>
            </a:r>
            <a:endParaRPr lang="ja-JP" altLang="en-US" sz="1600" dirty="0"/>
          </a:p>
        </p:txBody>
      </p:sp>
      <p:sp>
        <p:nvSpPr>
          <p:cNvPr id="11" name="テキスト ボックス 10">
            <a:extLst>
              <a:ext uri="{FF2B5EF4-FFF2-40B4-BE49-F238E27FC236}">
                <a16:creationId xmlns:a16="http://schemas.microsoft.com/office/drawing/2014/main" id="{38836E1B-F5E4-70EB-7817-BF450171CE7F}"/>
              </a:ext>
            </a:extLst>
          </p:cNvPr>
          <p:cNvSpPr txBox="1"/>
          <p:nvPr/>
        </p:nvSpPr>
        <p:spPr>
          <a:xfrm>
            <a:off x="1978661" y="6100528"/>
            <a:ext cx="1242603" cy="338554"/>
          </a:xfrm>
          <a:prstGeom prst="rect">
            <a:avLst/>
          </a:prstGeom>
          <a:noFill/>
          <a:ln w="19050">
            <a:noFill/>
          </a:ln>
        </p:spPr>
        <p:txBody>
          <a:bodyPr wrap="square">
            <a:spAutoFit/>
          </a:bodyPr>
          <a:lstStyle/>
          <a:p>
            <a:pPr algn="ctr"/>
            <a:r>
              <a:rPr lang="en-US" altLang="ja-JP" sz="1600" dirty="0"/>
              <a:t>Brightness</a:t>
            </a:r>
            <a:endParaRPr lang="ja-JP" altLang="en-US" sz="1600" dirty="0"/>
          </a:p>
        </p:txBody>
      </p:sp>
      <p:sp>
        <p:nvSpPr>
          <p:cNvPr id="16" name="テキスト ボックス 15">
            <a:extLst>
              <a:ext uri="{FF2B5EF4-FFF2-40B4-BE49-F238E27FC236}">
                <a16:creationId xmlns:a16="http://schemas.microsoft.com/office/drawing/2014/main" id="{8C53D225-94EA-5CCC-8983-C137D2A062F1}"/>
              </a:ext>
            </a:extLst>
          </p:cNvPr>
          <p:cNvSpPr txBox="1"/>
          <p:nvPr/>
        </p:nvSpPr>
        <p:spPr>
          <a:xfrm rot="16200000">
            <a:off x="4536980" y="4592698"/>
            <a:ext cx="1242603" cy="338554"/>
          </a:xfrm>
          <a:prstGeom prst="rect">
            <a:avLst/>
          </a:prstGeom>
          <a:noFill/>
          <a:ln w="19050">
            <a:noFill/>
          </a:ln>
        </p:spPr>
        <p:txBody>
          <a:bodyPr wrap="square">
            <a:spAutoFit/>
          </a:bodyPr>
          <a:lstStyle/>
          <a:p>
            <a:pPr algn="ctr"/>
            <a:r>
              <a:rPr lang="en-US" altLang="ja-JP" sz="1600" dirty="0"/>
              <a:t>Frequency</a:t>
            </a:r>
            <a:endParaRPr lang="ja-JP" altLang="en-US" sz="1600" dirty="0"/>
          </a:p>
        </p:txBody>
      </p:sp>
      <p:sp>
        <p:nvSpPr>
          <p:cNvPr id="17" name="テキスト ボックス 16">
            <a:extLst>
              <a:ext uri="{FF2B5EF4-FFF2-40B4-BE49-F238E27FC236}">
                <a16:creationId xmlns:a16="http://schemas.microsoft.com/office/drawing/2014/main" id="{7594C46B-695A-AA3C-AA2F-0AAAAC7A88A9}"/>
              </a:ext>
            </a:extLst>
          </p:cNvPr>
          <p:cNvSpPr txBox="1"/>
          <p:nvPr/>
        </p:nvSpPr>
        <p:spPr>
          <a:xfrm>
            <a:off x="6774117" y="6100528"/>
            <a:ext cx="1242603" cy="338554"/>
          </a:xfrm>
          <a:prstGeom prst="rect">
            <a:avLst/>
          </a:prstGeom>
          <a:noFill/>
          <a:ln w="19050">
            <a:noFill/>
          </a:ln>
        </p:spPr>
        <p:txBody>
          <a:bodyPr wrap="square">
            <a:spAutoFit/>
          </a:bodyPr>
          <a:lstStyle/>
          <a:p>
            <a:pPr algn="ctr"/>
            <a:r>
              <a:rPr lang="en-US" altLang="ja-JP" sz="1600" dirty="0"/>
              <a:t>Brightness</a:t>
            </a:r>
            <a:endParaRPr lang="ja-JP" altLang="en-US" sz="1600" dirty="0"/>
          </a:p>
        </p:txBody>
      </p:sp>
      <p:sp>
        <p:nvSpPr>
          <p:cNvPr id="18" name="テキスト ボックス 17">
            <a:extLst>
              <a:ext uri="{FF2B5EF4-FFF2-40B4-BE49-F238E27FC236}">
                <a16:creationId xmlns:a16="http://schemas.microsoft.com/office/drawing/2014/main" id="{DC345E27-5B94-5969-A467-052A7350694E}"/>
              </a:ext>
            </a:extLst>
          </p:cNvPr>
          <p:cNvSpPr txBox="1"/>
          <p:nvPr/>
        </p:nvSpPr>
        <p:spPr>
          <a:xfrm>
            <a:off x="3985934" y="5094196"/>
            <a:ext cx="2711291" cy="707886"/>
          </a:xfrm>
          <a:prstGeom prst="rect">
            <a:avLst/>
          </a:prstGeom>
          <a:solidFill>
            <a:schemeClr val="bg1"/>
          </a:solidFill>
          <a:ln w="19050">
            <a:noFill/>
          </a:ln>
        </p:spPr>
        <p:txBody>
          <a:bodyPr wrap="square">
            <a:spAutoFit/>
          </a:bodyPr>
          <a:lstStyle/>
          <a:p>
            <a:pPr algn="ctr"/>
            <a:r>
              <a:rPr lang="ja-JP" altLang="en-US" sz="2000" dirty="0">
                <a:solidFill>
                  <a:srgbClr val="FF9900"/>
                </a:solidFill>
              </a:rPr>
              <a:t>大津の二値化による</a:t>
            </a:r>
            <a:endParaRPr lang="en-US" altLang="ja-JP" sz="2000" dirty="0">
              <a:solidFill>
                <a:srgbClr val="FF9900"/>
              </a:solidFill>
            </a:endParaRPr>
          </a:p>
          <a:p>
            <a:pPr algn="ctr"/>
            <a:r>
              <a:rPr lang="ja-JP" altLang="en-US" sz="2000" dirty="0">
                <a:solidFill>
                  <a:srgbClr val="FF9900"/>
                </a:solidFill>
              </a:rPr>
              <a:t>閾値設定がより適切に</a:t>
            </a:r>
          </a:p>
        </p:txBody>
      </p:sp>
    </p:spTree>
    <p:extLst>
      <p:ext uri="{BB962C8B-B14F-4D97-AF65-F5344CB8AC3E}">
        <p14:creationId xmlns:p14="http://schemas.microsoft.com/office/powerpoint/2010/main" val="42448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 name="グループ化 2">
            <a:extLst>
              <a:ext uri="{FF2B5EF4-FFF2-40B4-BE49-F238E27FC236}">
                <a16:creationId xmlns:a16="http://schemas.microsoft.com/office/drawing/2014/main" id="{D974DEE3-CA46-4ADE-572A-348AC63BD74D}"/>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F40745-530F-7D51-CA6C-D0874B512EF9}"/>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0BF10CCA-2D12-5B3B-E0B1-2C6C912372E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適応的閾値設定による二値化処理の改善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B9DE317E-1792-3CC3-941F-156F6EC37973}"/>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3C0CF53C-C9C6-15A5-9B9F-47048F80082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26" name="図 25" descr="QR コード&#10;&#10;中程度の精度で自動的に生成された説明">
            <a:extLst>
              <a:ext uri="{FF2B5EF4-FFF2-40B4-BE49-F238E27FC236}">
                <a16:creationId xmlns:a16="http://schemas.microsoft.com/office/drawing/2014/main" id="{8E451E8D-2FE8-B4C7-8ACD-EC8FCF77D6C1}"/>
              </a:ext>
            </a:extLst>
          </p:cNvPr>
          <p:cNvPicPr>
            <a:picLocks noChangeAspect="1"/>
          </p:cNvPicPr>
          <p:nvPr/>
        </p:nvPicPr>
        <p:blipFill rotWithShape="1">
          <a:blip r:embed="rId2">
            <a:extLst>
              <a:ext uri="{28A0092B-C50C-407E-A947-70E740481C1C}">
                <a14:useLocalDpi xmlns:a14="http://schemas.microsoft.com/office/drawing/2010/main" val="0"/>
              </a:ext>
            </a:extLst>
          </a:blip>
          <a:srcRect l="9910" t="4348" r="2331" b="12598"/>
          <a:stretch/>
        </p:blipFill>
        <p:spPr>
          <a:xfrm>
            <a:off x="524508" y="2758839"/>
            <a:ext cx="3519021" cy="1744472"/>
          </a:xfrm>
          <a:prstGeom prst="rect">
            <a:avLst/>
          </a:prstGeom>
          <a:ln w="38100">
            <a:solidFill>
              <a:schemeClr val="tx1"/>
            </a:solidFill>
          </a:ln>
        </p:spPr>
      </p:pic>
      <p:pic>
        <p:nvPicPr>
          <p:cNvPr id="30" name="図 29" descr="テキスト が含まれている画像&#10;&#10;自動的に生成された説明">
            <a:extLst>
              <a:ext uri="{FF2B5EF4-FFF2-40B4-BE49-F238E27FC236}">
                <a16:creationId xmlns:a16="http://schemas.microsoft.com/office/drawing/2014/main" id="{E1609F4D-6625-CAAD-AF7D-287E1C808E6E}"/>
              </a:ext>
            </a:extLst>
          </p:cNvPr>
          <p:cNvPicPr>
            <a:picLocks noChangeAspect="1"/>
          </p:cNvPicPr>
          <p:nvPr/>
        </p:nvPicPr>
        <p:blipFill rotWithShape="1">
          <a:blip r:embed="rId3">
            <a:extLst>
              <a:ext uri="{28A0092B-C50C-407E-A947-70E740481C1C}">
                <a14:useLocalDpi xmlns:a14="http://schemas.microsoft.com/office/drawing/2010/main" val="0"/>
              </a:ext>
            </a:extLst>
          </a:blip>
          <a:srcRect l="10502" t="4768" r="3239" b="12177"/>
          <a:stretch/>
        </p:blipFill>
        <p:spPr>
          <a:xfrm>
            <a:off x="5979285" y="1504196"/>
            <a:ext cx="3519021" cy="1774811"/>
          </a:xfrm>
          <a:prstGeom prst="rect">
            <a:avLst/>
          </a:prstGeom>
          <a:ln w="38100">
            <a:solidFill>
              <a:schemeClr val="tx1"/>
            </a:solidFill>
          </a:ln>
        </p:spPr>
      </p:pic>
      <p:pic>
        <p:nvPicPr>
          <p:cNvPr id="32" name="図 31" descr="テキスト が含まれている画像&#10;&#10;自動的に生成された説明">
            <a:extLst>
              <a:ext uri="{FF2B5EF4-FFF2-40B4-BE49-F238E27FC236}">
                <a16:creationId xmlns:a16="http://schemas.microsoft.com/office/drawing/2014/main" id="{E327BA11-399B-E6A0-1F44-54AC8F3E4220}"/>
              </a:ext>
            </a:extLst>
          </p:cNvPr>
          <p:cNvPicPr>
            <a:picLocks noChangeAspect="1"/>
          </p:cNvPicPr>
          <p:nvPr/>
        </p:nvPicPr>
        <p:blipFill rotWithShape="1">
          <a:blip r:embed="rId4">
            <a:extLst>
              <a:ext uri="{28A0092B-C50C-407E-A947-70E740481C1C}">
                <a14:useLocalDpi xmlns:a14="http://schemas.microsoft.com/office/drawing/2010/main" val="0"/>
              </a:ext>
            </a:extLst>
          </a:blip>
          <a:srcRect l="10967" t="4227" r="2774" b="12717"/>
          <a:stretch/>
        </p:blipFill>
        <p:spPr>
          <a:xfrm>
            <a:off x="5985273" y="4305845"/>
            <a:ext cx="3519021" cy="1774811"/>
          </a:xfrm>
          <a:prstGeom prst="rect">
            <a:avLst/>
          </a:prstGeom>
          <a:ln w="38100">
            <a:solidFill>
              <a:schemeClr val="tx1"/>
            </a:solidFill>
          </a:ln>
        </p:spPr>
      </p:pic>
      <p:sp>
        <p:nvSpPr>
          <p:cNvPr id="8" name="矢印: 下 7">
            <a:extLst>
              <a:ext uri="{FF2B5EF4-FFF2-40B4-BE49-F238E27FC236}">
                <a16:creationId xmlns:a16="http://schemas.microsoft.com/office/drawing/2014/main" id="{F80C20B0-E433-3568-4DFA-5A3E7D4E21BD}"/>
              </a:ext>
            </a:extLst>
          </p:cNvPr>
          <p:cNvSpPr/>
          <p:nvPr/>
        </p:nvSpPr>
        <p:spPr>
          <a:xfrm rot="18314908">
            <a:off x="4603000" y="3780279"/>
            <a:ext cx="933222" cy="1833330"/>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C5EB107D-0F36-573B-0238-39F926660C37}"/>
              </a:ext>
            </a:extLst>
          </p:cNvPr>
          <p:cNvSpPr txBox="1"/>
          <p:nvPr/>
        </p:nvSpPr>
        <p:spPr>
          <a:xfrm>
            <a:off x="4417946" y="4332580"/>
            <a:ext cx="1070108" cy="584775"/>
          </a:xfrm>
          <a:prstGeom prst="rect">
            <a:avLst/>
          </a:prstGeom>
          <a:solidFill>
            <a:schemeClr val="bg1"/>
          </a:solidFill>
          <a:ln w="19050">
            <a:solidFill>
              <a:schemeClr val="tx1"/>
            </a:solidFill>
          </a:ln>
        </p:spPr>
        <p:txBody>
          <a:bodyPr wrap="square">
            <a:spAutoFit/>
          </a:bodyPr>
          <a:lstStyle/>
          <a:p>
            <a:pPr algn="ctr"/>
            <a:r>
              <a:rPr lang="ja-JP" altLang="en-US" sz="1600" dirty="0"/>
              <a:t>適応的</a:t>
            </a:r>
            <a:endParaRPr lang="en-US" altLang="ja-JP" sz="1600" dirty="0"/>
          </a:p>
          <a:p>
            <a:pPr algn="ctr"/>
            <a:r>
              <a:rPr lang="ja-JP" altLang="en-US" sz="1600" dirty="0"/>
              <a:t>閾値設定</a:t>
            </a:r>
          </a:p>
        </p:txBody>
      </p:sp>
      <p:sp>
        <p:nvSpPr>
          <p:cNvPr id="10" name="矢印: 下 9">
            <a:extLst>
              <a:ext uri="{FF2B5EF4-FFF2-40B4-BE49-F238E27FC236}">
                <a16:creationId xmlns:a16="http://schemas.microsoft.com/office/drawing/2014/main" id="{43F9A807-818D-DF8E-748E-4026F52C2CB0}"/>
              </a:ext>
            </a:extLst>
          </p:cNvPr>
          <p:cNvSpPr/>
          <p:nvPr/>
        </p:nvSpPr>
        <p:spPr>
          <a:xfrm rot="14230366">
            <a:off x="4600154" y="1980850"/>
            <a:ext cx="933222" cy="1833330"/>
          </a:xfrm>
          <a:prstGeom prst="downArrow">
            <a:avLst>
              <a:gd name="adj1" fmla="val 50000"/>
              <a:gd name="adj2" fmla="val 44335"/>
            </a:avLst>
          </a:prstGeom>
          <a:solidFill>
            <a:srgbClr val="0070C0"/>
          </a:solidFill>
          <a:ln w="25400" cap="flat" cmpd="sng" algn="ctr">
            <a:noFill/>
            <a:prstDash val="solid"/>
          </a:ln>
          <a:effectLst>
            <a:outerShdw blurRad="50800" dist="38100" dir="2700000" algn="tl" rotWithShape="0">
              <a:prstClr val="black">
                <a:alpha val="40000"/>
              </a:prstClr>
            </a:outerShdw>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87BE6284-6AE5-2226-BE4C-254030EF780A}"/>
              </a:ext>
            </a:extLst>
          </p:cNvPr>
          <p:cNvSpPr txBox="1"/>
          <p:nvPr/>
        </p:nvSpPr>
        <p:spPr>
          <a:xfrm>
            <a:off x="4541225" y="2605127"/>
            <a:ext cx="821970" cy="584775"/>
          </a:xfrm>
          <a:prstGeom prst="rect">
            <a:avLst/>
          </a:prstGeom>
          <a:solidFill>
            <a:schemeClr val="bg1"/>
          </a:solidFill>
          <a:ln w="19050">
            <a:solidFill>
              <a:schemeClr val="tx1"/>
            </a:solidFill>
          </a:ln>
        </p:spPr>
        <p:txBody>
          <a:bodyPr wrap="square">
            <a:spAutoFit/>
          </a:bodyPr>
          <a:lstStyle/>
          <a:p>
            <a:pPr algn="ctr"/>
            <a:r>
              <a:rPr lang="ja-JP" altLang="en-US" sz="1600" dirty="0"/>
              <a:t>大津の二値化</a:t>
            </a:r>
          </a:p>
        </p:txBody>
      </p:sp>
      <p:sp>
        <p:nvSpPr>
          <p:cNvPr id="13" name="楕円 12">
            <a:extLst>
              <a:ext uri="{FF2B5EF4-FFF2-40B4-BE49-F238E27FC236}">
                <a16:creationId xmlns:a16="http://schemas.microsoft.com/office/drawing/2014/main" id="{E10D4192-DFD2-EAEA-57D8-63409ECEE229}"/>
              </a:ext>
            </a:extLst>
          </p:cNvPr>
          <p:cNvSpPr/>
          <p:nvPr/>
        </p:nvSpPr>
        <p:spPr bwMode="auto">
          <a:xfrm>
            <a:off x="1147696" y="2531326"/>
            <a:ext cx="3057527" cy="1492029"/>
          </a:xfrm>
          <a:prstGeom prst="ellipse">
            <a:avLst/>
          </a:prstGeom>
          <a:noFill/>
          <a:ln w="38100">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rgbClr val="FF9900"/>
              </a:solidFill>
              <a:effectLst/>
              <a:latin typeface="Arial" charset="0"/>
              <a:ea typeface="ＭＳ Ｐゴシック" charset="-128"/>
            </a:endParaRPr>
          </a:p>
        </p:txBody>
      </p:sp>
      <p:sp>
        <p:nvSpPr>
          <p:cNvPr id="14" name="テキスト ボックス 13">
            <a:extLst>
              <a:ext uri="{FF2B5EF4-FFF2-40B4-BE49-F238E27FC236}">
                <a16:creationId xmlns:a16="http://schemas.microsoft.com/office/drawing/2014/main" id="{B50431FF-641B-2B89-6C0E-FA23A5B04855}"/>
              </a:ext>
            </a:extLst>
          </p:cNvPr>
          <p:cNvSpPr txBox="1"/>
          <p:nvPr/>
        </p:nvSpPr>
        <p:spPr>
          <a:xfrm>
            <a:off x="1794429" y="2077915"/>
            <a:ext cx="1553102" cy="400110"/>
          </a:xfrm>
          <a:prstGeom prst="rect">
            <a:avLst/>
          </a:prstGeom>
          <a:noFill/>
          <a:ln w="19050">
            <a:noFill/>
          </a:ln>
        </p:spPr>
        <p:txBody>
          <a:bodyPr wrap="square">
            <a:spAutoFit/>
          </a:bodyPr>
          <a:lstStyle/>
          <a:p>
            <a:pPr algn="ctr"/>
            <a:r>
              <a:rPr lang="ja-JP" altLang="en-US" sz="2000" dirty="0">
                <a:solidFill>
                  <a:srgbClr val="FF9900"/>
                </a:solidFill>
              </a:rPr>
              <a:t>画像に影</a:t>
            </a:r>
          </a:p>
        </p:txBody>
      </p:sp>
      <p:sp>
        <p:nvSpPr>
          <p:cNvPr id="15" name="楕円 14">
            <a:extLst>
              <a:ext uri="{FF2B5EF4-FFF2-40B4-BE49-F238E27FC236}">
                <a16:creationId xmlns:a16="http://schemas.microsoft.com/office/drawing/2014/main" id="{664E3722-46B6-050E-D3EE-7793FC528718}"/>
              </a:ext>
            </a:extLst>
          </p:cNvPr>
          <p:cNvSpPr/>
          <p:nvPr/>
        </p:nvSpPr>
        <p:spPr bwMode="auto">
          <a:xfrm>
            <a:off x="7524272" y="1531955"/>
            <a:ext cx="885112" cy="1492029"/>
          </a:xfrm>
          <a:prstGeom prst="ellipse">
            <a:avLst/>
          </a:prstGeom>
          <a:noFill/>
          <a:ln w="38100">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rgbClr val="FF9900"/>
              </a:solidFill>
              <a:effectLst/>
              <a:latin typeface="Arial" charset="0"/>
              <a:ea typeface="ＭＳ Ｐゴシック" charset="-128"/>
            </a:endParaRPr>
          </a:p>
        </p:txBody>
      </p:sp>
      <p:sp>
        <p:nvSpPr>
          <p:cNvPr id="16" name="楕円 15">
            <a:extLst>
              <a:ext uri="{FF2B5EF4-FFF2-40B4-BE49-F238E27FC236}">
                <a16:creationId xmlns:a16="http://schemas.microsoft.com/office/drawing/2014/main" id="{0E430CBA-7199-96CA-0FEC-E1C05C9F8C11}"/>
              </a:ext>
            </a:extLst>
          </p:cNvPr>
          <p:cNvSpPr/>
          <p:nvPr/>
        </p:nvSpPr>
        <p:spPr bwMode="auto">
          <a:xfrm>
            <a:off x="7524272" y="4332580"/>
            <a:ext cx="885112" cy="1492029"/>
          </a:xfrm>
          <a:prstGeom prst="ellipse">
            <a:avLst/>
          </a:prstGeom>
          <a:noFill/>
          <a:ln w="38100">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rgbClr val="FF9900"/>
              </a:solidFill>
              <a:effectLst/>
              <a:latin typeface="Arial" charset="0"/>
              <a:ea typeface="ＭＳ Ｐゴシック" charset="-128"/>
            </a:endParaRPr>
          </a:p>
        </p:txBody>
      </p:sp>
      <p:sp>
        <p:nvSpPr>
          <p:cNvPr id="17" name="テキスト ボックス 16">
            <a:extLst>
              <a:ext uri="{FF2B5EF4-FFF2-40B4-BE49-F238E27FC236}">
                <a16:creationId xmlns:a16="http://schemas.microsoft.com/office/drawing/2014/main" id="{A9A213B3-6834-40C4-1161-67DB48443A67}"/>
              </a:ext>
            </a:extLst>
          </p:cNvPr>
          <p:cNvSpPr txBox="1"/>
          <p:nvPr/>
        </p:nvSpPr>
        <p:spPr>
          <a:xfrm>
            <a:off x="5848350" y="3399986"/>
            <a:ext cx="3813030" cy="707886"/>
          </a:xfrm>
          <a:prstGeom prst="rect">
            <a:avLst/>
          </a:prstGeom>
          <a:solidFill>
            <a:schemeClr val="bg1"/>
          </a:solidFill>
          <a:ln w="19050">
            <a:noFill/>
          </a:ln>
        </p:spPr>
        <p:txBody>
          <a:bodyPr wrap="square">
            <a:spAutoFit/>
          </a:bodyPr>
          <a:lstStyle/>
          <a:p>
            <a:pPr algn="ctr"/>
            <a:r>
              <a:rPr lang="ja-JP" altLang="en-US" sz="2000" dirty="0">
                <a:solidFill>
                  <a:srgbClr val="FF9900"/>
                </a:solidFill>
              </a:rPr>
              <a:t>適応的閾値設定により、影の影響を受けずに「</a:t>
            </a:r>
            <a:r>
              <a:rPr lang="en-US" altLang="ja-JP" sz="2000" dirty="0">
                <a:solidFill>
                  <a:srgbClr val="FF9900"/>
                </a:solidFill>
              </a:rPr>
              <a:t>1</a:t>
            </a:r>
            <a:r>
              <a:rPr lang="ja-JP" altLang="en-US" sz="2000" dirty="0">
                <a:solidFill>
                  <a:srgbClr val="FF9900"/>
                </a:solidFill>
              </a:rPr>
              <a:t>」が表示されている</a:t>
            </a:r>
          </a:p>
        </p:txBody>
      </p:sp>
    </p:spTree>
    <p:extLst>
      <p:ext uri="{BB962C8B-B14F-4D97-AF65-F5344CB8AC3E}">
        <p14:creationId xmlns:p14="http://schemas.microsoft.com/office/powerpoint/2010/main" val="213648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pic>
        <p:nvPicPr>
          <p:cNvPr id="59" name="図 58">
            <a:extLst>
              <a:ext uri="{FF2B5EF4-FFF2-40B4-BE49-F238E27FC236}">
                <a16:creationId xmlns:a16="http://schemas.microsoft.com/office/drawing/2014/main" id="{EF08A447-86B4-D86C-5928-A1882D3CB3F9}"/>
              </a:ext>
            </a:extLst>
          </p:cNvPr>
          <p:cNvPicPr>
            <a:picLocks noChangeAspect="1"/>
          </p:cNvPicPr>
          <p:nvPr/>
        </p:nvPicPr>
        <p:blipFill>
          <a:blip r:embed="rId2"/>
          <a:stretch>
            <a:fillRect/>
          </a:stretch>
        </p:blipFill>
        <p:spPr>
          <a:xfrm>
            <a:off x="1097855" y="1484638"/>
            <a:ext cx="7710289" cy="4947289"/>
          </a:xfrm>
          <a:prstGeom prst="rect">
            <a:avLst/>
          </a:prstGeom>
        </p:spPr>
      </p:pic>
      <p:grpSp>
        <p:nvGrpSpPr>
          <p:cNvPr id="3" name="グループ化 2">
            <a:extLst>
              <a:ext uri="{FF2B5EF4-FFF2-40B4-BE49-F238E27FC236}">
                <a16:creationId xmlns:a16="http://schemas.microsoft.com/office/drawing/2014/main" id="{D974DEE3-CA46-4ADE-572A-348AC63BD74D}"/>
              </a:ext>
            </a:extLst>
          </p:cNvPr>
          <p:cNvGrpSpPr/>
          <p:nvPr/>
        </p:nvGrpSpPr>
        <p:grpSpPr>
          <a:xfrm>
            <a:off x="325697" y="716833"/>
            <a:ext cx="9253028" cy="414065"/>
            <a:chOff x="384872" y="1258017"/>
            <a:chExt cx="8435276" cy="414065"/>
          </a:xfrm>
        </p:grpSpPr>
        <p:grpSp>
          <p:nvGrpSpPr>
            <p:cNvPr id="4" name="グループ化 3">
              <a:extLst>
                <a:ext uri="{FF2B5EF4-FFF2-40B4-BE49-F238E27FC236}">
                  <a16:creationId xmlns:a16="http://schemas.microsoft.com/office/drawing/2014/main" id="{38F40745-530F-7D51-CA6C-D0874B512EF9}"/>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0BF10CCA-2D12-5B3B-E0B1-2C6C912372E4}"/>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新規</a:t>
                </a:r>
                <a:r>
                  <a:rPr lang="en-US" altLang="ja-JP" sz="2000" kern="0" dirty="0">
                    <a:latin typeface="ＭＳ Ｐゴシック"/>
                    <a:ea typeface="ＭＳ Ｐゴシック"/>
                  </a:rPr>
                  <a:t>OCR</a:t>
                </a:r>
                <a:r>
                  <a:rPr lang="ja-JP" altLang="en-US" sz="2000" kern="0" dirty="0">
                    <a:latin typeface="ＭＳ Ｐゴシック"/>
                    <a:ea typeface="ＭＳ Ｐゴシック"/>
                  </a:rPr>
                  <a:t>フローチャート</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 name="直線コネクタ 6">
                <a:extLst>
                  <a:ext uri="{FF2B5EF4-FFF2-40B4-BE49-F238E27FC236}">
                    <a16:creationId xmlns:a16="http://schemas.microsoft.com/office/drawing/2014/main" id="{B9DE317E-1792-3CC3-941F-156F6EC37973}"/>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3C0CF53C-C9C6-15A5-9B9F-47048F80082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3E7918A1-736E-1DBE-5DFC-A23B567019E0}"/>
              </a:ext>
            </a:extLst>
          </p:cNvPr>
          <p:cNvSpPr txBox="1"/>
          <p:nvPr/>
        </p:nvSpPr>
        <p:spPr>
          <a:xfrm>
            <a:off x="5607200" y="3382450"/>
            <a:ext cx="3816424" cy="955903"/>
          </a:xfrm>
          <a:prstGeom prst="rect">
            <a:avLst/>
          </a:prstGeom>
          <a:solidFill>
            <a:schemeClr val="bg1"/>
          </a:solidFill>
          <a:ln w="31750">
            <a:solidFill>
              <a:schemeClr val="accent5">
                <a:lumMod val="90000"/>
              </a:schemeClr>
            </a:solidFill>
          </a:ln>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エラー数：</a:t>
            </a:r>
            <a:r>
              <a:rPr lang="en-US" altLang="ja-JP" sz="2000" dirty="0">
                <a:cs typeface="Arial" panose="020B0604020202020204" pitchFamily="34" charset="0"/>
              </a:rPr>
              <a:t>158</a:t>
            </a:r>
            <a:r>
              <a:rPr lang="ja-JP" altLang="en-US" sz="2000" dirty="0">
                <a:cs typeface="Arial" panose="020B0604020202020204" pitchFamily="34" charset="0"/>
              </a:rPr>
              <a:t>個→</a:t>
            </a:r>
            <a:r>
              <a:rPr lang="en-US" altLang="ja-JP" sz="2000" dirty="0">
                <a:cs typeface="Arial" panose="020B0604020202020204" pitchFamily="34" charset="0"/>
              </a:rPr>
              <a:t>0</a:t>
            </a:r>
            <a:r>
              <a:rPr lang="ja-JP" altLang="en-US" sz="2000" dirty="0">
                <a:cs typeface="Arial" panose="020B0604020202020204" pitchFamily="34" charset="0"/>
              </a:rPr>
              <a:t>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処理時間：</a:t>
            </a:r>
            <a:r>
              <a:rPr lang="en-US" altLang="ja-JP" sz="2000" dirty="0">
                <a:cs typeface="Arial" panose="020B0604020202020204" pitchFamily="34" charset="0"/>
              </a:rPr>
              <a:t>695</a:t>
            </a:r>
            <a:r>
              <a:rPr lang="ja-JP" altLang="en-US" sz="2000" dirty="0">
                <a:cs typeface="Arial" panose="020B0604020202020204" pitchFamily="34" charset="0"/>
              </a:rPr>
              <a:t>秒→</a:t>
            </a:r>
            <a:r>
              <a:rPr lang="en-US" altLang="ja-JP" sz="2000" dirty="0">
                <a:cs typeface="Arial" panose="020B0604020202020204" pitchFamily="34" charset="0"/>
              </a:rPr>
              <a:t>713</a:t>
            </a:r>
            <a:r>
              <a:rPr lang="ja-JP" altLang="en-US" sz="2000" dirty="0">
                <a:cs typeface="Arial" panose="020B0604020202020204" pitchFamily="34" charset="0"/>
              </a:rPr>
              <a:t>秒</a:t>
            </a:r>
            <a:endParaRPr lang="en-US" altLang="ja-JP" sz="2000" dirty="0">
              <a:cs typeface="Arial" panose="020B0604020202020204" pitchFamily="34" charset="0"/>
            </a:endParaRPr>
          </a:p>
        </p:txBody>
      </p:sp>
      <p:sp>
        <p:nvSpPr>
          <p:cNvPr id="9" name="テキスト ボックス 8">
            <a:extLst>
              <a:ext uri="{FF2B5EF4-FFF2-40B4-BE49-F238E27FC236}">
                <a16:creationId xmlns:a16="http://schemas.microsoft.com/office/drawing/2014/main" id="{15DA5764-2B22-3134-120C-8C5BAC60CC4E}"/>
              </a:ext>
            </a:extLst>
          </p:cNvPr>
          <p:cNvSpPr txBox="1"/>
          <p:nvPr/>
        </p:nvSpPr>
        <p:spPr>
          <a:xfrm>
            <a:off x="5601072" y="2905253"/>
            <a:ext cx="3843003" cy="496996"/>
          </a:xfrm>
          <a:prstGeom prst="rect">
            <a:avLst/>
          </a:prstGeom>
          <a:solidFill>
            <a:schemeClr val="accent5">
              <a:lumMod val="90000"/>
            </a:schemeClr>
          </a:solidFill>
        </p:spPr>
        <p:txBody>
          <a:bodyPr wrap="square" rtlCol="0" anchor="ctr">
            <a:spAutoFit/>
          </a:bodyPr>
          <a:lstStyle/>
          <a:p>
            <a:pPr algn="ctr">
              <a:lnSpc>
                <a:spcPct val="150000"/>
              </a:lnSpc>
              <a:buClr>
                <a:srgbClr val="0070C0"/>
              </a:buClr>
              <a:buSzPct val="110000"/>
            </a:pPr>
            <a:r>
              <a:rPr lang="ja-JP" altLang="en-US" sz="2000" b="1" dirty="0">
                <a:cs typeface="Arial" panose="020B0604020202020204" pitchFamily="34" charset="0"/>
              </a:rPr>
              <a:t>フローチャート改良後の変化</a:t>
            </a:r>
            <a:endParaRPr lang="en-US" altLang="ja-JP" sz="2000" b="1" dirty="0">
              <a:cs typeface="Arial" panose="020B0604020202020204" pitchFamily="34" charset="0"/>
            </a:endParaRPr>
          </a:p>
        </p:txBody>
      </p:sp>
      <p:sp>
        <p:nvSpPr>
          <p:cNvPr id="13" name="テキスト ボックス 12">
            <a:extLst>
              <a:ext uri="{FF2B5EF4-FFF2-40B4-BE49-F238E27FC236}">
                <a16:creationId xmlns:a16="http://schemas.microsoft.com/office/drawing/2014/main" id="{59A11935-4962-1003-FCF5-A0D7AB4AD5E1}"/>
              </a:ext>
            </a:extLst>
          </p:cNvPr>
          <p:cNvSpPr txBox="1"/>
          <p:nvPr/>
        </p:nvSpPr>
        <p:spPr>
          <a:xfrm>
            <a:off x="2720752" y="1130989"/>
            <a:ext cx="6969224" cy="958660"/>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ガウシアンフィルタの条件を変化させ全対応</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大津の二値化で処理できないものに適応的閾値設定を適用</a:t>
            </a:r>
            <a:endParaRPr lang="en-US" altLang="ja-JP" sz="2000" dirty="0">
              <a:cs typeface="Arial" panose="020B0604020202020204" pitchFamily="34" charset="0"/>
            </a:endParaRPr>
          </a:p>
        </p:txBody>
      </p:sp>
    </p:spTree>
    <p:extLst>
      <p:ext uri="{BB962C8B-B14F-4D97-AF65-F5344CB8AC3E}">
        <p14:creationId xmlns:p14="http://schemas.microsoft.com/office/powerpoint/2010/main" val="3429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260084" cy="606366"/>
          </a:xfrm>
          <a:prstGeom prst="rect">
            <a:avLst/>
          </a:prstGeom>
        </p:spPr>
        <p:txBody>
          <a:bodyPr/>
          <a:lstStyle/>
          <a:p>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自動解析システム</a:t>
            </a:r>
          </a:p>
        </p:txBody>
      </p:sp>
      <p:grpSp>
        <p:nvGrpSpPr>
          <p:cNvPr id="38" name="グループ化 37">
            <a:extLst>
              <a:ext uri="{FF2B5EF4-FFF2-40B4-BE49-F238E27FC236}">
                <a16:creationId xmlns:a16="http://schemas.microsoft.com/office/drawing/2014/main" id="{0F302E77-E879-8F05-43ED-B60FDCF55520}"/>
              </a:ext>
            </a:extLst>
          </p:cNvPr>
          <p:cNvGrpSpPr/>
          <p:nvPr/>
        </p:nvGrpSpPr>
        <p:grpSpPr>
          <a:xfrm>
            <a:off x="325697" y="716833"/>
            <a:ext cx="9253028" cy="414065"/>
            <a:chOff x="384872" y="1258017"/>
            <a:chExt cx="8435276" cy="414065"/>
          </a:xfrm>
        </p:grpSpPr>
        <p:grpSp>
          <p:nvGrpSpPr>
            <p:cNvPr id="39" name="グループ化 38">
              <a:extLst>
                <a:ext uri="{FF2B5EF4-FFF2-40B4-BE49-F238E27FC236}">
                  <a16:creationId xmlns:a16="http://schemas.microsoft.com/office/drawing/2014/main" id="{8BE3F8D8-36C9-D1EB-9A00-6E0D8BC94AC4}"/>
                </a:ext>
              </a:extLst>
            </p:cNvPr>
            <p:cNvGrpSpPr/>
            <p:nvPr/>
          </p:nvGrpSpPr>
          <p:grpSpPr>
            <a:xfrm>
              <a:off x="384872" y="1258017"/>
              <a:ext cx="8435276" cy="414065"/>
              <a:chOff x="384872" y="1435415"/>
              <a:chExt cx="8435276" cy="1242013"/>
            </a:xfrm>
          </p:grpSpPr>
          <p:sp>
            <p:nvSpPr>
              <p:cNvPr id="41" name="正方形/長方形 40">
                <a:extLst>
                  <a:ext uri="{FF2B5EF4-FFF2-40B4-BE49-F238E27FC236}">
                    <a16:creationId xmlns:a16="http://schemas.microsoft.com/office/drawing/2014/main" id="{A3F9C698-D986-63DD-0E20-3724B64E0417}"/>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まとめ</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62" name="直線コネクタ 61">
                <a:extLst>
                  <a:ext uri="{FF2B5EF4-FFF2-40B4-BE49-F238E27FC236}">
                    <a16:creationId xmlns:a16="http://schemas.microsoft.com/office/drawing/2014/main" id="{6EC46C0D-0039-19A8-BFEC-FD20FB192707}"/>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40" name="正方形/長方形 39">
              <a:extLst>
                <a:ext uri="{FF2B5EF4-FFF2-40B4-BE49-F238E27FC236}">
                  <a16:creationId xmlns:a16="http://schemas.microsoft.com/office/drawing/2014/main" id="{A9D4B078-EA3F-9A5D-54F1-06648DAA26DB}"/>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2" name="テキスト ボックス 11">
            <a:extLst>
              <a:ext uri="{FF2B5EF4-FFF2-40B4-BE49-F238E27FC236}">
                <a16:creationId xmlns:a16="http://schemas.microsoft.com/office/drawing/2014/main" id="{F947720F-05F9-810B-31E1-19BE573A85DB}"/>
              </a:ext>
            </a:extLst>
          </p:cNvPr>
          <p:cNvSpPr txBox="1"/>
          <p:nvPr/>
        </p:nvSpPr>
        <p:spPr>
          <a:xfrm>
            <a:off x="632519" y="1268761"/>
            <a:ext cx="8655225" cy="955903"/>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ü"/>
            </a:pPr>
            <a:r>
              <a:rPr lang="ja-JP" altLang="en-US" sz="2000" dirty="0"/>
              <a:t>ガウシアンフィルタ・適応的閾値設定の導入および分岐処理により、</a:t>
            </a:r>
            <a:r>
              <a:rPr lang="en-US" altLang="ja-JP" sz="2000" dirty="0"/>
              <a:t>OCR</a:t>
            </a:r>
            <a:r>
              <a:rPr lang="ja-JP" altLang="en-US" sz="2000" dirty="0"/>
              <a:t>の検出漏れ発生率が</a:t>
            </a:r>
            <a:r>
              <a:rPr lang="en-US" altLang="ja-JP" sz="2000" dirty="0"/>
              <a:t>0%</a:t>
            </a:r>
            <a:r>
              <a:rPr lang="ja-JP" altLang="en-US" sz="2000" dirty="0"/>
              <a:t>まで減少した</a:t>
            </a:r>
            <a:endParaRPr lang="en-US" altLang="ja-JP" sz="2000" dirty="0">
              <a:cs typeface="Arial" panose="020B0604020202020204" pitchFamily="34" charset="0"/>
            </a:endParaRPr>
          </a:p>
        </p:txBody>
      </p:sp>
      <p:grpSp>
        <p:nvGrpSpPr>
          <p:cNvPr id="3" name="グループ化 2">
            <a:extLst>
              <a:ext uri="{FF2B5EF4-FFF2-40B4-BE49-F238E27FC236}">
                <a16:creationId xmlns:a16="http://schemas.microsoft.com/office/drawing/2014/main" id="{5D6188AF-5048-8732-CB03-8B85E2C4C328}"/>
              </a:ext>
            </a:extLst>
          </p:cNvPr>
          <p:cNvGrpSpPr/>
          <p:nvPr/>
        </p:nvGrpSpPr>
        <p:grpSpPr>
          <a:xfrm>
            <a:off x="325697" y="3140968"/>
            <a:ext cx="9253028" cy="414065"/>
            <a:chOff x="384872" y="1258017"/>
            <a:chExt cx="8435276" cy="414065"/>
          </a:xfrm>
        </p:grpSpPr>
        <p:grpSp>
          <p:nvGrpSpPr>
            <p:cNvPr id="4" name="グループ化 3">
              <a:extLst>
                <a:ext uri="{FF2B5EF4-FFF2-40B4-BE49-F238E27FC236}">
                  <a16:creationId xmlns:a16="http://schemas.microsoft.com/office/drawing/2014/main" id="{D5AFCEB7-C880-C604-BC12-2BAD9DE3D34C}"/>
                </a:ext>
              </a:extLst>
            </p:cNvPr>
            <p:cNvGrpSpPr/>
            <p:nvPr/>
          </p:nvGrpSpPr>
          <p:grpSpPr>
            <a:xfrm>
              <a:off x="384872" y="1258017"/>
              <a:ext cx="8435276" cy="414065"/>
              <a:chOff x="384872" y="1435415"/>
              <a:chExt cx="8435276" cy="1242013"/>
            </a:xfrm>
          </p:grpSpPr>
          <p:sp>
            <p:nvSpPr>
              <p:cNvPr id="6" name="正方形/長方形 5">
                <a:extLst>
                  <a:ext uri="{FF2B5EF4-FFF2-40B4-BE49-F238E27FC236}">
                    <a16:creationId xmlns:a16="http://schemas.microsoft.com/office/drawing/2014/main" id="{C9DB687A-6675-881D-2D6A-4CBBFEF6BBA8}"/>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今後の予定</a:t>
                </a:r>
              </a:p>
            </p:txBody>
          </p:sp>
          <p:cxnSp>
            <p:nvCxnSpPr>
              <p:cNvPr id="7" name="直線コネクタ 6">
                <a:extLst>
                  <a:ext uri="{FF2B5EF4-FFF2-40B4-BE49-F238E27FC236}">
                    <a16:creationId xmlns:a16="http://schemas.microsoft.com/office/drawing/2014/main" id="{6720A588-329A-5E79-CDA5-06EF23BF1F74}"/>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5" name="正方形/長方形 4">
              <a:extLst>
                <a:ext uri="{FF2B5EF4-FFF2-40B4-BE49-F238E27FC236}">
                  <a16:creationId xmlns:a16="http://schemas.microsoft.com/office/drawing/2014/main" id="{817E9F17-BF50-8A59-9D5C-4F9265E8DAAC}"/>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8" name="テキスト ボックス 7">
            <a:extLst>
              <a:ext uri="{FF2B5EF4-FFF2-40B4-BE49-F238E27FC236}">
                <a16:creationId xmlns:a16="http://schemas.microsoft.com/office/drawing/2014/main" id="{C6F8C7CC-F50A-E1E2-CC64-C1FF85D253BE}"/>
              </a:ext>
            </a:extLst>
          </p:cNvPr>
          <p:cNvSpPr txBox="1"/>
          <p:nvPr/>
        </p:nvSpPr>
        <p:spPr>
          <a:xfrm>
            <a:off x="632519" y="3696019"/>
            <a:ext cx="8655225" cy="1881990"/>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五泉事業所にソフトウェア導入</a:t>
            </a:r>
            <a:endParaRPr lang="en-US" altLang="ja-JP" sz="2000" dirty="0">
              <a:solidFill>
                <a:srgbClr val="333333"/>
              </a:solidFill>
              <a:cs typeface="Arial" panose="020B0604020202020204" pitchFamily="34" charset="0"/>
            </a:endParaRPr>
          </a:p>
          <a:p>
            <a:pPr>
              <a:lnSpc>
                <a:spcPct val="150000"/>
              </a:lnSpc>
              <a:buClr>
                <a:srgbClr val="0070C0"/>
              </a:buClr>
              <a:buSzPct val="110000"/>
            </a:pPr>
            <a:r>
              <a:rPr lang="ja-JP" altLang="en-US" sz="2000" dirty="0">
                <a:solidFill>
                  <a:srgbClr val="333333"/>
                </a:solidFill>
                <a:cs typeface="Arial" panose="020B0604020202020204" pitchFamily="34" charset="0"/>
              </a:rPr>
              <a:t>　　 （</a:t>
            </a:r>
            <a:r>
              <a:rPr lang="en-US" altLang="ja-JP" sz="2000" dirty="0">
                <a:solidFill>
                  <a:srgbClr val="333333"/>
                </a:solidFill>
                <a:cs typeface="Arial" panose="020B0604020202020204" pitchFamily="34" charset="0"/>
              </a:rPr>
              <a:t>SQL</a:t>
            </a:r>
            <a:r>
              <a:rPr lang="ja-JP" altLang="en-US" sz="2000" dirty="0">
                <a:solidFill>
                  <a:srgbClr val="333333"/>
                </a:solidFill>
                <a:cs typeface="Arial" panose="020B0604020202020204" pitchFamily="34" charset="0"/>
              </a:rPr>
              <a:t>サーバー・</a:t>
            </a:r>
            <a:r>
              <a:rPr lang="en-US" altLang="ja-JP" sz="2000" dirty="0">
                <a:solidFill>
                  <a:srgbClr val="333333"/>
                </a:solidFill>
                <a:cs typeface="Arial" panose="020B0604020202020204" pitchFamily="34" charset="0"/>
              </a:rPr>
              <a:t>OCR</a:t>
            </a:r>
            <a:r>
              <a:rPr lang="ja-JP" altLang="en-US" sz="2000" dirty="0">
                <a:solidFill>
                  <a:srgbClr val="333333"/>
                </a:solidFill>
                <a:cs typeface="Arial" panose="020B0604020202020204" pitchFamily="34" charset="0"/>
              </a:rPr>
              <a:t>のインストール、パワークエリの設定を伝授）</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solidFill>
                  <a:srgbClr val="333333"/>
                </a:solidFill>
                <a:cs typeface="Arial" panose="020B0604020202020204" pitchFamily="34" charset="0"/>
              </a:rPr>
              <a:t>検査自動化</a:t>
            </a:r>
            <a:r>
              <a:rPr lang="en-US" altLang="ja-JP" sz="2000" dirty="0">
                <a:solidFill>
                  <a:srgbClr val="333333"/>
                </a:solidFill>
                <a:cs typeface="Arial" panose="020B0604020202020204" pitchFamily="34" charset="0"/>
              </a:rPr>
              <a:t>Gr</a:t>
            </a:r>
            <a:r>
              <a:rPr lang="ja-JP" altLang="en-US" sz="2000" dirty="0">
                <a:solidFill>
                  <a:srgbClr val="333333"/>
                </a:solidFill>
                <a:cs typeface="Arial" panose="020B0604020202020204" pitchFamily="34" charset="0"/>
              </a:rPr>
              <a:t>に</a:t>
            </a:r>
            <a:r>
              <a:rPr lang="en-US" altLang="ja-JP" sz="2000" dirty="0">
                <a:solidFill>
                  <a:srgbClr val="333333"/>
                </a:solidFill>
                <a:cs typeface="Arial" panose="020B0604020202020204" pitchFamily="34" charset="0"/>
              </a:rPr>
              <a:t>OCR</a:t>
            </a:r>
            <a:r>
              <a:rPr lang="ja-JP" altLang="en-US" sz="2000" dirty="0">
                <a:solidFill>
                  <a:srgbClr val="333333"/>
                </a:solidFill>
                <a:cs typeface="Arial" panose="020B0604020202020204" pitchFamily="34" charset="0"/>
              </a:rPr>
              <a:t>メソッドを修正したソフトウェアを配布</a:t>
            </a:r>
            <a:endParaRPr lang="en-US" altLang="ja-JP" sz="2000" dirty="0">
              <a:solidFill>
                <a:srgbClr val="333333"/>
              </a:solidFill>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en-US" altLang="ja-JP" sz="2000" dirty="0">
                <a:solidFill>
                  <a:srgbClr val="333333"/>
                </a:solidFill>
                <a:cs typeface="Arial" panose="020B0604020202020204" pitchFamily="34" charset="0"/>
              </a:rPr>
              <a:t>OCR</a:t>
            </a:r>
            <a:r>
              <a:rPr lang="ja-JP" altLang="en-US" sz="2000" dirty="0">
                <a:solidFill>
                  <a:srgbClr val="333333"/>
                </a:solidFill>
                <a:cs typeface="Arial" panose="020B0604020202020204" pitchFamily="34" charset="0"/>
              </a:rPr>
              <a:t>精度向上のための前処理について、技術資料化</a:t>
            </a:r>
            <a:endParaRPr lang="en-US" altLang="ja-JP" sz="2000" dirty="0">
              <a:solidFill>
                <a:srgbClr val="333333"/>
              </a:solidFill>
              <a:cs typeface="Arial" panose="020B0604020202020204" pitchFamily="34" charset="0"/>
            </a:endParaRPr>
          </a:p>
        </p:txBody>
      </p:sp>
    </p:spTree>
    <p:extLst>
      <p:ext uri="{BB962C8B-B14F-4D97-AF65-F5344CB8AC3E}">
        <p14:creationId xmlns:p14="http://schemas.microsoft.com/office/powerpoint/2010/main" val="1675038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5" name="テキスト ボックス 4">
            <a:extLst>
              <a:ext uri="{FF2B5EF4-FFF2-40B4-BE49-F238E27FC236}">
                <a16:creationId xmlns:a16="http://schemas.microsoft.com/office/drawing/2014/main" id="{5D9DEEE0-54ED-C97E-08EE-CC466ECC2830}"/>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今後の予定</a:t>
            </a:r>
            <a:endParaRPr lang="en-US" altLang="ja-JP" sz="2800" dirty="0">
              <a:cs typeface="Arial" panose="020B0604020202020204" pitchFamily="34" charset="0"/>
            </a:endParaRPr>
          </a:p>
        </p:txBody>
      </p:sp>
    </p:spTree>
    <p:extLst>
      <p:ext uri="{BB962C8B-B14F-4D97-AF65-F5344CB8AC3E}">
        <p14:creationId xmlns:p14="http://schemas.microsoft.com/office/powerpoint/2010/main" val="376670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prstGeom prst="rect">
            <a:avLst/>
          </a:prstGeom>
        </p:spPr>
        <p:txBody>
          <a:bodyPr/>
          <a:lstStyle/>
          <a:p>
            <a:r>
              <a:rPr lang="ja-JP" altLang="en-US" dirty="0"/>
              <a:t>今後の予定</a:t>
            </a:r>
            <a:endParaRPr kumimoji="1" lang="ja-JP" altLang="en-US" b="1" dirty="0">
              <a:solidFill>
                <a:schemeClr val="bg1"/>
              </a:solidFill>
            </a:endParaRPr>
          </a:p>
        </p:txBody>
      </p:sp>
      <p:graphicFrame>
        <p:nvGraphicFramePr>
          <p:cNvPr id="5" name="表 4">
            <a:extLst>
              <a:ext uri="{FF2B5EF4-FFF2-40B4-BE49-F238E27FC236}">
                <a16:creationId xmlns:a16="http://schemas.microsoft.com/office/drawing/2014/main" id="{33685E97-1007-8F40-7CBD-363EC03487EE}"/>
              </a:ext>
            </a:extLst>
          </p:cNvPr>
          <p:cNvGraphicFramePr>
            <a:graphicFrameLocks noGrp="1"/>
          </p:cNvGraphicFramePr>
          <p:nvPr>
            <p:extLst>
              <p:ext uri="{D42A27DB-BD31-4B8C-83A1-F6EECF244321}">
                <p14:modId xmlns:p14="http://schemas.microsoft.com/office/powerpoint/2010/main" val="1218006886"/>
              </p:ext>
            </p:extLst>
          </p:nvPr>
        </p:nvGraphicFramePr>
        <p:xfrm>
          <a:off x="195244" y="801214"/>
          <a:ext cx="9474287" cy="4114156"/>
        </p:xfrm>
        <a:graphic>
          <a:graphicData uri="http://schemas.openxmlformats.org/drawingml/2006/table">
            <a:tbl>
              <a:tblPr firstRow="1" bandRow="1">
                <a:tableStyleId>{5C22544A-7EE6-4342-B048-85BDC9FD1C3A}</a:tableStyleId>
              </a:tblPr>
              <a:tblGrid>
                <a:gridCol w="268616">
                  <a:extLst>
                    <a:ext uri="{9D8B030D-6E8A-4147-A177-3AD203B41FA5}">
                      <a16:colId xmlns:a16="http://schemas.microsoft.com/office/drawing/2014/main" val="20000"/>
                    </a:ext>
                  </a:extLst>
                </a:gridCol>
                <a:gridCol w="1878450">
                  <a:extLst>
                    <a:ext uri="{9D8B030D-6E8A-4147-A177-3AD203B41FA5}">
                      <a16:colId xmlns:a16="http://schemas.microsoft.com/office/drawing/2014/main" val="20001"/>
                    </a:ext>
                  </a:extLst>
                </a:gridCol>
                <a:gridCol w="431013">
                  <a:extLst>
                    <a:ext uri="{9D8B030D-6E8A-4147-A177-3AD203B41FA5}">
                      <a16:colId xmlns:a16="http://schemas.microsoft.com/office/drawing/2014/main" val="20003"/>
                    </a:ext>
                  </a:extLst>
                </a:gridCol>
                <a:gridCol w="431013">
                  <a:extLst>
                    <a:ext uri="{9D8B030D-6E8A-4147-A177-3AD203B41FA5}">
                      <a16:colId xmlns:a16="http://schemas.microsoft.com/office/drawing/2014/main" val="20004"/>
                    </a:ext>
                  </a:extLst>
                </a:gridCol>
                <a:gridCol w="431013">
                  <a:extLst>
                    <a:ext uri="{9D8B030D-6E8A-4147-A177-3AD203B41FA5}">
                      <a16:colId xmlns:a16="http://schemas.microsoft.com/office/drawing/2014/main" val="20005"/>
                    </a:ext>
                  </a:extLst>
                </a:gridCol>
                <a:gridCol w="431013">
                  <a:extLst>
                    <a:ext uri="{9D8B030D-6E8A-4147-A177-3AD203B41FA5}">
                      <a16:colId xmlns:a16="http://schemas.microsoft.com/office/drawing/2014/main" val="20007"/>
                    </a:ext>
                  </a:extLst>
                </a:gridCol>
                <a:gridCol w="431013">
                  <a:extLst>
                    <a:ext uri="{9D8B030D-6E8A-4147-A177-3AD203B41FA5}">
                      <a16:colId xmlns:a16="http://schemas.microsoft.com/office/drawing/2014/main" val="4002240873"/>
                    </a:ext>
                  </a:extLst>
                </a:gridCol>
                <a:gridCol w="431013">
                  <a:extLst>
                    <a:ext uri="{9D8B030D-6E8A-4147-A177-3AD203B41FA5}">
                      <a16:colId xmlns:a16="http://schemas.microsoft.com/office/drawing/2014/main" val="1735120872"/>
                    </a:ext>
                  </a:extLst>
                </a:gridCol>
                <a:gridCol w="431013">
                  <a:extLst>
                    <a:ext uri="{9D8B030D-6E8A-4147-A177-3AD203B41FA5}">
                      <a16:colId xmlns:a16="http://schemas.microsoft.com/office/drawing/2014/main" val="3593287875"/>
                    </a:ext>
                  </a:extLst>
                </a:gridCol>
                <a:gridCol w="431013">
                  <a:extLst>
                    <a:ext uri="{9D8B030D-6E8A-4147-A177-3AD203B41FA5}">
                      <a16:colId xmlns:a16="http://schemas.microsoft.com/office/drawing/2014/main" val="2219734027"/>
                    </a:ext>
                  </a:extLst>
                </a:gridCol>
                <a:gridCol w="431013">
                  <a:extLst>
                    <a:ext uri="{9D8B030D-6E8A-4147-A177-3AD203B41FA5}">
                      <a16:colId xmlns:a16="http://schemas.microsoft.com/office/drawing/2014/main" val="1981727672"/>
                    </a:ext>
                  </a:extLst>
                </a:gridCol>
                <a:gridCol w="431013">
                  <a:extLst>
                    <a:ext uri="{9D8B030D-6E8A-4147-A177-3AD203B41FA5}">
                      <a16:colId xmlns:a16="http://schemas.microsoft.com/office/drawing/2014/main" val="20011"/>
                    </a:ext>
                  </a:extLst>
                </a:gridCol>
                <a:gridCol w="431013">
                  <a:extLst>
                    <a:ext uri="{9D8B030D-6E8A-4147-A177-3AD203B41FA5}">
                      <a16:colId xmlns:a16="http://schemas.microsoft.com/office/drawing/2014/main" val="1022781532"/>
                    </a:ext>
                  </a:extLst>
                </a:gridCol>
                <a:gridCol w="431013">
                  <a:extLst>
                    <a:ext uri="{9D8B030D-6E8A-4147-A177-3AD203B41FA5}">
                      <a16:colId xmlns:a16="http://schemas.microsoft.com/office/drawing/2014/main" val="3768876465"/>
                    </a:ext>
                  </a:extLst>
                </a:gridCol>
                <a:gridCol w="431013">
                  <a:extLst>
                    <a:ext uri="{9D8B030D-6E8A-4147-A177-3AD203B41FA5}">
                      <a16:colId xmlns:a16="http://schemas.microsoft.com/office/drawing/2014/main" val="27815534"/>
                    </a:ext>
                  </a:extLst>
                </a:gridCol>
                <a:gridCol w="431013">
                  <a:extLst>
                    <a:ext uri="{9D8B030D-6E8A-4147-A177-3AD203B41FA5}">
                      <a16:colId xmlns:a16="http://schemas.microsoft.com/office/drawing/2014/main" val="3251652039"/>
                    </a:ext>
                  </a:extLst>
                </a:gridCol>
                <a:gridCol w="431013">
                  <a:extLst>
                    <a:ext uri="{9D8B030D-6E8A-4147-A177-3AD203B41FA5}">
                      <a16:colId xmlns:a16="http://schemas.microsoft.com/office/drawing/2014/main" val="2721249796"/>
                    </a:ext>
                  </a:extLst>
                </a:gridCol>
                <a:gridCol w="431013">
                  <a:extLst>
                    <a:ext uri="{9D8B030D-6E8A-4147-A177-3AD203B41FA5}">
                      <a16:colId xmlns:a16="http://schemas.microsoft.com/office/drawing/2014/main" val="2515874007"/>
                    </a:ext>
                  </a:extLst>
                </a:gridCol>
                <a:gridCol w="431013">
                  <a:extLst>
                    <a:ext uri="{9D8B030D-6E8A-4147-A177-3AD203B41FA5}">
                      <a16:colId xmlns:a16="http://schemas.microsoft.com/office/drawing/2014/main" val="3193292072"/>
                    </a:ext>
                  </a:extLst>
                </a:gridCol>
              </a:tblGrid>
              <a:tr h="108200">
                <a:tc gridSpan="2">
                  <a:txBody>
                    <a:bodyPr/>
                    <a:lstStyle/>
                    <a:p>
                      <a:pPr algn="ctr"/>
                      <a:endParaRPr kumimoji="1" lang="ja-JP" altLang="en-US" sz="16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gridSpan="17">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rPr>
                        <a:t>9</a:t>
                      </a:r>
                      <a:r>
                        <a:rPr kumimoji="1" lang="ja-JP" altLang="en-US" sz="1200" b="1" dirty="0">
                          <a:solidFill>
                            <a:schemeClr val="bg1"/>
                          </a:solidFill>
                          <a:effectLst/>
                          <a:latin typeface="Meiryo UI" panose="020B0604030504040204" pitchFamily="50" charset="-128"/>
                          <a:ea typeface="Meiryo UI" panose="020B0604030504040204" pitchFamily="50" charset="-128"/>
                        </a:rPr>
                        <a:t>月</a:t>
                      </a:r>
                    </a:p>
                  </a:txBody>
                  <a:tcPr marL="36000" marR="36000" marT="36000" marB="36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9</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68236">
                <a:tc gridSpan="2">
                  <a:txBody>
                    <a:bodyPr/>
                    <a:lstStyle/>
                    <a:p>
                      <a:pPr algn="ctr"/>
                      <a:r>
                        <a:rPr kumimoji="1" lang="ja-JP" altLang="en-US" sz="18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タスク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10001"/>
                  </a:ext>
                </a:extLst>
              </a:tr>
              <a:tr h="165370">
                <a:tc gridSpan="2">
                  <a:txBody>
                    <a:bodyPr/>
                    <a:lstStyle/>
                    <a:p>
                      <a:pPr marL="0" indent="0" algn="ctr"/>
                      <a:r>
                        <a:rPr lang="ja-JP" altLang="en-US"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熱解析</a:t>
                      </a:r>
                      <a:endParaRPr lang="en-US" altLang="ja-JP"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15191777"/>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構造関数</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計算手法開発</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0723968"/>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中試酸化炉</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シミュレーション</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3724296"/>
                  </a:ext>
                </a:extLst>
              </a:tr>
              <a:tr h="24556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業務プロセス改善</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第三製造部</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接合プロセス解析</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3</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五泉事業所</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13898286"/>
                  </a:ext>
                </a:extLst>
              </a:tr>
              <a:tr h="55968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その他</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3612994"/>
                  </a:ext>
                </a:extLst>
              </a:tr>
            </a:tbl>
          </a:graphicData>
        </a:graphic>
      </p:graphicFrame>
      <p:cxnSp>
        <p:nvCxnSpPr>
          <p:cNvPr id="8" name="直線コネクタ 7">
            <a:extLst>
              <a:ext uri="{FF2B5EF4-FFF2-40B4-BE49-F238E27FC236}">
                <a16:creationId xmlns:a16="http://schemas.microsoft.com/office/drawing/2014/main" id="{A350520D-3F7F-F041-C1D7-00DFA26C3788}"/>
              </a:ext>
            </a:extLst>
          </p:cNvPr>
          <p:cNvCxnSpPr>
            <a:cxnSpLocks/>
          </p:cNvCxnSpPr>
          <p:nvPr/>
        </p:nvCxnSpPr>
        <p:spPr bwMode="auto">
          <a:xfrm>
            <a:off x="4700972" y="4293096"/>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E85966EB-0C80-F29F-F2A3-55BA25806B0D}"/>
              </a:ext>
            </a:extLst>
          </p:cNvPr>
          <p:cNvCxnSpPr>
            <a:cxnSpLocks/>
          </p:cNvCxnSpPr>
          <p:nvPr/>
        </p:nvCxnSpPr>
        <p:spPr bwMode="auto">
          <a:xfrm>
            <a:off x="5598981" y="2861499"/>
            <a:ext cx="0" cy="459489"/>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6C46C1B-F57E-0A23-E208-7C61033F8FE0}"/>
              </a:ext>
            </a:extLst>
          </p:cNvPr>
          <p:cNvSpPr txBox="1"/>
          <p:nvPr/>
        </p:nvSpPr>
        <p:spPr>
          <a:xfrm>
            <a:off x="5061012" y="2923318"/>
            <a:ext cx="1075937" cy="307777"/>
          </a:xfrm>
          <a:prstGeom prst="rect">
            <a:avLst/>
          </a:prstGeom>
          <a:noFill/>
        </p:spPr>
        <p:txBody>
          <a:bodyPr wrap="none" rtlCol="0">
            <a:spAutoFit/>
          </a:bodyPr>
          <a:lstStyle/>
          <a:p>
            <a:pPr algn="ctr"/>
            <a:r>
              <a:rPr kumimoji="1" lang="ja-JP" altLang="en-US" sz="1400" dirty="0">
                <a:cs typeface="Arial" panose="020B0604020202020204" pitchFamily="34" charset="0"/>
              </a:rPr>
              <a:t>業プロ</a:t>
            </a:r>
            <a:r>
              <a:rPr kumimoji="1" lang="en-US" altLang="ja-JP" sz="1400" dirty="0">
                <a:cs typeface="Arial" panose="020B0604020202020204" pitchFamily="34" charset="0"/>
              </a:rPr>
              <a:t>MTG</a:t>
            </a:r>
            <a:endParaRPr kumimoji="1" lang="ja-JP" altLang="en-US" sz="1400" dirty="0">
              <a:cs typeface="Arial" panose="020B0604020202020204" pitchFamily="34" charset="0"/>
            </a:endParaRPr>
          </a:p>
        </p:txBody>
      </p:sp>
      <p:sp>
        <p:nvSpPr>
          <p:cNvPr id="12" name="テキスト ボックス 11">
            <a:extLst>
              <a:ext uri="{FF2B5EF4-FFF2-40B4-BE49-F238E27FC236}">
                <a16:creationId xmlns:a16="http://schemas.microsoft.com/office/drawing/2014/main" id="{D16299F9-CB6B-CA6F-5C9C-4CDA7FAA6239}"/>
              </a:ext>
            </a:extLst>
          </p:cNvPr>
          <p:cNvSpPr txBox="1"/>
          <p:nvPr/>
        </p:nvSpPr>
        <p:spPr>
          <a:xfrm>
            <a:off x="4355984" y="4509120"/>
            <a:ext cx="723275" cy="307777"/>
          </a:xfrm>
          <a:prstGeom prst="rect">
            <a:avLst/>
          </a:prstGeom>
          <a:noFill/>
        </p:spPr>
        <p:txBody>
          <a:bodyPr wrap="none" rtlCol="0">
            <a:spAutoFit/>
          </a:bodyPr>
          <a:lstStyle/>
          <a:p>
            <a:pPr algn="ctr"/>
            <a:r>
              <a:rPr kumimoji="1" lang="ja-JP" altLang="en-US" sz="1400" dirty="0">
                <a:cs typeface="Arial" panose="020B0604020202020204" pitchFamily="34" charset="0"/>
              </a:rPr>
              <a:t>午後休</a:t>
            </a:r>
          </a:p>
        </p:txBody>
      </p:sp>
      <p:sp>
        <p:nvSpPr>
          <p:cNvPr id="14" name="テキスト ボックス 13">
            <a:extLst>
              <a:ext uri="{FF2B5EF4-FFF2-40B4-BE49-F238E27FC236}">
                <a16:creationId xmlns:a16="http://schemas.microsoft.com/office/drawing/2014/main" id="{3657FFA7-9472-4715-FDB8-F2574820B275}"/>
              </a:ext>
            </a:extLst>
          </p:cNvPr>
          <p:cNvSpPr txBox="1"/>
          <p:nvPr/>
        </p:nvSpPr>
        <p:spPr>
          <a:xfrm>
            <a:off x="7480006" y="4597387"/>
            <a:ext cx="543739" cy="307777"/>
          </a:xfrm>
          <a:prstGeom prst="rect">
            <a:avLst/>
          </a:prstGeom>
          <a:noFill/>
        </p:spPr>
        <p:txBody>
          <a:bodyPr wrap="none" rtlCol="0">
            <a:spAutoFit/>
          </a:bodyPr>
          <a:lstStyle/>
          <a:p>
            <a:pPr algn="ctr"/>
            <a:r>
              <a:rPr kumimoji="1" lang="ja-JP" altLang="en-US" sz="1400" dirty="0">
                <a:cs typeface="Arial" panose="020B0604020202020204" pitchFamily="34" charset="0"/>
              </a:rPr>
              <a:t>年休</a:t>
            </a:r>
          </a:p>
        </p:txBody>
      </p:sp>
      <p:cxnSp>
        <p:nvCxnSpPr>
          <p:cNvPr id="16" name="直線矢印コネクタ 15">
            <a:extLst>
              <a:ext uri="{FF2B5EF4-FFF2-40B4-BE49-F238E27FC236}">
                <a16:creationId xmlns:a16="http://schemas.microsoft.com/office/drawing/2014/main" id="{2E9E34AF-6F08-ECD1-B7E3-90B7125B5C3D}"/>
              </a:ext>
            </a:extLst>
          </p:cNvPr>
          <p:cNvCxnSpPr/>
          <p:nvPr/>
        </p:nvCxnSpPr>
        <p:spPr bwMode="auto">
          <a:xfrm>
            <a:off x="2356747" y="3413628"/>
            <a:ext cx="3424345"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直線矢印コネクタ 19">
            <a:extLst>
              <a:ext uri="{FF2B5EF4-FFF2-40B4-BE49-F238E27FC236}">
                <a16:creationId xmlns:a16="http://schemas.microsoft.com/office/drawing/2014/main" id="{8CA7F3B8-3FCC-F895-C1BA-ABAFB55EBF09}"/>
              </a:ext>
            </a:extLst>
          </p:cNvPr>
          <p:cNvCxnSpPr/>
          <p:nvPr/>
        </p:nvCxnSpPr>
        <p:spPr bwMode="auto">
          <a:xfrm>
            <a:off x="2356747" y="2511197"/>
            <a:ext cx="3424345"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テキスト ボックス 24">
            <a:extLst>
              <a:ext uri="{FF2B5EF4-FFF2-40B4-BE49-F238E27FC236}">
                <a16:creationId xmlns:a16="http://schemas.microsoft.com/office/drawing/2014/main" id="{3C541277-ADE5-ED10-3D41-861462D533CB}"/>
              </a:ext>
            </a:extLst>
          </p:cNvPr>
          <p:cNvSpPr txBox="1"/>
          <p:nvPr/>
        </p:nvSpPr>
        <p:spPr>
          <a:xfrm>
            <a:off x="2936776" y="2615541"/>
            <a:ext cx="2261525" cy="307777"/>
          </a:xfrm>
          <a:prstGeom prst="rect">
            <a:avLst/>
          </a:prstGeom>
          <a:noFill/>
        </p:spPr>
        <p:txBody>
          <a:bodyPr wrap="square" rtlCol="0">
            <a:spAutoFit/>
          </a:bodyPr>
          <a:lstStyle/>
          <a:p>
            <a:pPr algn="ctr"/>
            <a:r>
              <a:rPr kumimoji="1" lang="ja-JP" altLang="en-US" sz="1400" dirty="0">
                <a:cs typeface="Arial" panose="020B0604020202020204" pitchFamily="34" charset="0"/>
              </a:rPr>
              <a:t>シミュレーション計算・解析</a:t>
            </a:r>
          </a:p>
        </p:txBody>
      </p:sp>
      <p:cxnSp>
        <p:nvCxnSpPr>
          <p:cNvPr id="30" name="直線矢印コネクタ 29">
            <a:extLst>
              <a:ext uri="{FF2B5EF4-FFF2-40B4-BE49-F238E27FC236}">
                <a16:creationId xmlns:a16="http://schemas.microsoft.com/office/drawing/2014/main" id="{C0A5A059-21BE-6450-3D93-7B44BF338170}"/>
              </a:ext>
            </a:extLst>
          </p:cNvPr>
          <p:cNvCxnSpPr/>
          <p:nvPr/>
        </p:nvCxnSpPr>
        <p:spPr bwMode="auto">
          <a:xfrm>
            <a:off x="7077236" y="4538902"/>
            <a:ext cx="1289708"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直線矢印コネクタ 34">
            <a:extLst>
              <a:ext uri="{FF2B5EF4-FFF2-40B4-BE49-F238E27FC236}">
                <a16:creationId xmlns:a16="http://schemas.microsoft.com/office/drawing/2014/main" id="{0F7A193B-76B1-835B-D857-94FE0AFFADBE}"/>
              </a:ext>
            </a:extLst>
          </p:cNvPr>
          <p:cNvCxnSpPr/>
          <p:nvPr/>
        </p:nvCxnSpPr>
        <p:spPr bwMode="auto">
          <a:xfrm>
            <a:off x="2356747" y="4005064"/>
            <a:ext cx="3424345"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 name="テキスト ボックス 3">
            <a:extLst>
              <a:ext uri="{FF2B5EF4-FFF2-40B4-BE49-F238E27FC236}">
                <a16:creationId xmlns:a16="http://schemas.microsoft.com/office/drawing/2014/main" id="{614298B8-FE7E-F518-1BC5-5AE909C8C3A1}"/>
              </a:ext>
            </a:extLst>
          </p:cNvPr>
          <p:cNvSpPr txBox="1"/>
          <p:nvPr/>
        </p:nvSpPr>
        <p:spPr>
          <a:xfrm>
            <a:off x="4196916" y="3455423"/>
            <a:ext cx="1866217" cy="523220"/>
          </a:xfrm>
          <a:prstGeom prst="rect">
            <a:avLst/>
          </a:prstGeom>
          <a:noFill/>
        </p:spPr>
        <p:txBody>
          <a:bodyPr wrap="none" rtlCol="0">
            <a:spAutoFit/>
          </a:bodyPr>
          <a:lstStyle/>
          <a:p>
            <a:pPr algn="ctr"/>
            <a:r>
              <a:rPr kumimoji="1" lang="ja-JP" altLang="en-US" sz="1400" dirty="0">
                <a:cs typeface="Arial" panose="020B0604020202020204" pitchFamily="34" charset="0"/>
              </a:rPr>
              <a:t>第三製造部</a:t>
            </a:r>
            <a:endParaRPr kumimoji="1" lang="en-US" altLang="ja-JP" sz="1400" dirty="0">
              <a:cs typeface="Arial" panose="020B0604020202020204" pitchFamily="34" charset="0"/>
            </a:endParaRPr>
          </a:p>
          <a:p>
            <a:pPr algn="ctr"/>
            <a:r>
              <a:rPr lang="ja-JP" altLang="en-US" sz="1400" dirty="0">
                <a:cs typeface="Arial" panose="020B0604020202020204" pitchFamily="34" charset="0"/>
              </a:rPr>
              <a:t>打ち合わせ・現場見学</a:t>
            </a:r>
            <a:endParaRPr kumimoji="1" lang="ja-JP" altLang="en-US" sz="1400" dirty="0">
              <a:cs typeface="Arial" panose="020B0604020202020204" pitchFamily="34" charset="0"/>
            </a:endParaRPr>
          </a:p>
        </p:txBody>
      </p:sp>
      <p:cxnSp>
        <p:nvCxnSpPr>
          <p:cNvPr id="2" name="直線コネクタ 1">
            <a:extLst>
              <a:ext uri="{FF2B5EF4-FFF2-40B4-BE49-F238E27FC236}">
                <a16:creationId xmlns:a16="http://schemas.microsoft.com/office/drawing/2014/main" id="{23A55FA7-FD44-8490-4324-EA3F88AFB6C1}"/>
              </a:ext>
            </a:extLst>
          </p:cNvPr>
          <p:cNvCxnSpPr>
            <a:cxnSpLocks/>
          </p:cNvCxnSpPr>
          <p:nvPr/>
        </p:nvCxnSpPr>
        <p:spPr bwMode="auto">
          <a:xfrm>
            <a:off x="5130024" y="3169862"/>
            <a:ext cx="0" cy="691186"/>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FC69644F-0D57-CCA2-F565-336425FA49F5}"/>
              </a:ext>
            </a:extLst>
          </p:cNvPr>
          <p:cNvSpPr txBox="1"/>
          <p:nvPr/>
        </p:nvSpPr>
        <p:spPr>
          <a:xfrm>
            <a:off x="2704823" y="3475764"/>
            <a:ext cx="1656224" cy="307777"/>
          </a:xfrm>
          <a:prstGeom prst="rect">
            <a:avLst/>
          </a:prstGeom>
          <a:noFill/>
        </p:spPr>
        <p:txBody>
          <a:bodyPr wrap="none" rtlCol="0">
            <a:spAutoFit/>
          </a:bodyPr>
          <a:lstStyle/>
          <a:p>
            <a:pPr algn="ctr"/>
            <a:r>
              <a:rPr lang="ja-JP" altLang="en-US" sz="1400" dirty="0">
                <a:cs typeface="Arial" panose="020B0604020202020204" pitchFamily="34" charset="0"/>
              </a:rPr>
              <a:t>データ解析サポート</a:t>
            </a:r>
            <a:endParaRPr kumimoji="1" lang="ja-JP" altLang="en-US" sz="1400" dirty="0">
              <a:cs typeface="Arial" panose="020B0604020202020204" pitchFamily="34" charset="0"/>
            </a:endParaRPr>
          </a:p>
        </p:txBody>
      </p:sp>
      <p:sp>
        <p:nvSpPr>
          <p:cNvPr id="10" name="テキスト ボックス 9">
            <a:extLst>
              <a:ext uri="{FF2B5EF4-FFF2-40B4-BE49-F238E27FC236}">
                <a16:creationId xmlns:a16="http://schemas.microsoft.com/office/drawing/2014/main" id="{040CA0AE-39BA-419E-BDFD-874E89113229}"/>
              </a:ext>
            </a:extLst>
          </p:cNvPr>
          <p:cNvSpPr txBox="1"/>
          <p:nvPr/>
        </p:nvSpPr>
        <p:spPr>
          <a:xfrm>
            <a:off x="3019013" y="4078086"/>
            <a:ext cx="2097049" cy="307777"/>
          </a:xfrm>
          <a:prstGeom prst="rect">
            <a:avLst/>
          </a:prstGeom>
          <a:noFill/>
        </p:spPr>
        <p:txBody>
          <a:bodyPr wrap="none" rtlCol="0">
            <a:spAutoFit/>
          </a:bodyPr>
          <a:lstStyle/>
          <a:p>
            <a:pPr algn="ctr"/>
            <a:r>
              <a:rPr lang="ja-JP" altLang="en-US" sz="1400" dirty="0">
                <a:cs typeface="Arial" panose="020B0604020202020204" pitchFamily="34" charset="0"/>
              </a:rPr>
              <a:t>ソフトウェア導入サポート</a:t>
            </a:r>
            <a:endParaRPr kumimoji="1" lang="ja-JP" altLang="en-US" sz="1400" dirty="0">
              <a:cs typeface="Arial" panose="020B0604020202020204" pitchFamily="34" charset="0"/>
            </a:endParaRPr>
          </a:p>
        </p:txBody>
      </p:sp>
      <p:cxnSp>
        <p:nvCxnSpPr>
          <p:cNvPr id="13" name="直線コネクタ 12">
            <a:extLst>
              <a:ext uri="{FF2B5EF4-FFF2-40B4-BE49-F238E27FC236}">
                <a16:creationId xmlns:a16="http://schemas.microsoft.com/office/drawing/2014/main" id="{8B9063A3-C469-2FCD-5C86-2931971885FE}"/>
              </a:ext>
            </a:extLst>
          </p:cNvPr>
          <p:cNvCxnSpPr>
            <a:cxnSpLocks/>
          </p:cNvCxnSpPr>
          <p:nvPr/>
        </p:nvCxnSpPr>
        <p:spPr bwMode="auto">
          <a:xfrm>
            <a:off x="6844556" y="4289640"/>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B2EA06C5-BFE5-223B-FED6-9DB2C57ED307}"/>
              </a:ext>
            </a:extLst>
          </p:cNvPr>
          <p:cNvSpPr txBox="1"/>
          <p:nvPr/>
        </p:nvSpPr>
        <p:spPr>
          <a:xfrm>
            <a:off x="6409802" y="4573248"/>
            <a:ext cx="902811" cy="307777"/>
          </a:xfrm>
          <a:prstGeom prst="rect">
            <a:avLst/>
          </a:prstGeom>
          <a:noFill/>
        </p:spPr>
        <p:txBody>
          <a:bodyPr wrap="none" rtlCol="0">
            <a:spAutoFit/>
          </a:bodyPr>
          <a:lstStyle/>
          <a:p>
            <a:pPr algn="ctr"/>
            <a:r>
              <a:rPr kumimoji="1" lang="ja-JP" altLang="en-US" sz="1400" dirty="0">
                <a:cs typeface="Arial" panose="020B0604020202020204" pitchFamily="34" charset="0"/>
              </a:rPr>
              <a:t>敬老の日</a:t>
            </a:r>
          </a:p>
        </p:txBody>
      </p:sp>
      <p:cxnSp>
        <p:nvCxnSpPr>
          <p:cNvPr id="17" name="直線コネクタ 16">
            <a:extLst>
              <a:ext uri="{FF2B5EF4-FFF2-40B4-BE49-F238E27FC236}">
                <a16:creationId xmlns:a16="http://schemas.microsoft.com/office/drawing/2014/main" id="{DE46F121-1237-A8ED-80A4-4D3A6DFDC80A}"/>
              </a:ext>
            </a:extLst>
          </p:cNvPr>
          <p:cNvCxnSpPr>
            <a:cxnSpLocks/>
          </p:cNvCxnSpPr>
          <p:nvPr/>
        </p:nvCxnSpPr>
        <p:spPr bwMode="auto">
          <a:xfrm>
            <a:off x="8571157" y="4293096"/>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E0390B24-E457-6F90-8818-106D4777CA92}"/>
              </a:ext>
            </a:extLst>
          </p:cNvPr>
          <p:cNvSpPr txBox="1"/>
          <p:nvPr/>
        </p:nvSpPr>
        <p:spPr>
          <a:xfrm>
            <a:off x="8136405" y="4597387"/>
            <a:ext cx="902811" cy="307777"/>
          </a:xfrm>
          <a:prstGeom prst="rect">
            <a:avLst/>
          </a:prstGeom>
          <a:noFill/>
        </p:spPr>
        <p:txBody>
          <a:bodyPr wrap="none" rtlCol="0">
            <a:spAutoFit/>
          </a:bodyPr>
          <a:lstStyle/>
          <a:p>
            <a:pPr algn="ctr"/>
            <a:r>
              <a:rPr kumimoji="1" lang="ja-JP" altLang="en-US" sz="1400" dirty="0">
                <a:cs typeface="Arial" panose="020B0604020202020204" pitchFamily="34" charset="0"/>
              </a:rPr>
              <a:t>秋分の日</a:t>
            </a:r>
          </a:p>
        </p:txBody>
      </p:sp>
    </p:spTree>
    <p:extLst>
      <p:ext uri="{BB962C8B-B14F-4D97-AF65-F5344CB8AC3E}">
        <p14:creationId xmlns:p14="http://schemas.microsoft.com/office/powerpoint/2010/main" val="3676189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91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5" name="テキスト ボックス 4">
            <a:extLst>
              <a:ext uri="{FF2B5EF4-FFF2-40B4-BE49-F238E27FC236}">
                <a16:creationId xmlns:a16="http://schemas.microsoft.com/office/drawing/2014/main" id="{FF0B60F9-5C75-78B3-113B-FAE1909CD2A7}"/>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進捗状況</a:t>
            </a:r>
            <a:endParaRPr lang="en-US" altLang="ja-JP" sz="2800" dirty="0">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項目ごとの進捗</a:t>
            </a:r>
            <a:endParaRPr lang="en-US" altLang="ja-JP" sz="2800" dirty="0">
              <a:solidFill>
                <a:schemeClr val="bg1">
                  <a:lumMod val="85000"/>
                </a:schemeClr>
              </a:solidFill>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2349704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フローチャート: 判断 4">
            <a:extLst>
              <a:ext uri="{FF2B5EF4-FFF2-40B4-BE49-F238E27FC236}">
                <a16:creationId xmlns:a16="http://schemas.microsoft.com/office/drawing/2014/main" id="{CD4E37C4-171A-45A2-3390-C58C08096E7B}"/>
              </a:ext>
            </a:extLst>
          </p:cNvPr>
          <p:cNvSpPr/>
          <p:nvPr/>
        </p:nvSpPr>
        <p:spPr bwMode="auto">
          <a:xfrm>
            <a:off x="1586997" y="4750431"/>
            <a:ext cx="1847673" cy="759284"/>
          </a:xfrm>
          <a:prstGeom prst="flowChartDecision">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検出漏れ</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判定</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sp>
        <p:nvSpPr>
          <p:cNvPr id="4" name="フローチャート: 処理 3">
            <a:extLst>
              <a:ext uri="{FF2B5EF4-FFF2-40B4-BE49-F238E27FC236}">
                <a16:creationId xmlns:a16="http://schemas.microsoft.com/office/drawing/2014/main" id="{9533AFA7-8062-6530-CF81-C51E2A75A7B7}"/>
              </a:ext>
            </a:extLst>
          </p:cNvPr>
          <p:cNvSpPr/>
          <p:nvPr/>
        </p:nvSpPr>
        <p:spPr bwMode="auto">
          <a:xfrm>
            <a:off x="1664740" y="2778459"/>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大津の二値化</a:t>
            </a:r>
          </a:p>
        </p:txBody>
      </p:sp>
      <p:cxnSp>
        <p:nvCxnSpPr>
          <p:cNvPr id="12" name="直線矢印コネクタ 11">
            <a:extLst>
              <a:ext uri="{FF2B5EF4-FFF2-40B4-BE49-F238E27FC236}">
                <a16:creationId xmlns:a16="http://schemas.microsoft.com/office/drawing/2014/main" id="{4E487B7A-B5B8-D7EE-2922-0AFA20263935}"/>
              </a:ext>
            </a:extLst>
          </p:cNvPr>
          <p:cNvCxnSpPr>
            <a:cxnSpLocks/>
            <a:stCxn id="4" idx="2"/>
            <a:endCxn id="40" idx="0"/>
          </p:cNvCxnSpPr>
          <p:nvPr/>
        </p:nvCxnSpPr>
        <p:spPr bwMode="auto">
          <a:xfrm flipH="1">
            <a:off x="2510833" y="3391107"/>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直線矢印コネクタ 14">
            <a:extLst>
              <a:ext uri="{FF2B5EF4-FFF2-40B4-BE49-F238E27FC236}">
                <a16:creationId xmlns:a16="http://schemas.microsoft.com/office/drawing/2014/main" id="{FD967A98-A169-1C05-5ECC-C41CF33EAB0A}"/>
              </a:ext>
            </a:extLst>
          </p:cNvPr>
          <p:cNvCxnSpPr>
            <a:cxnSpLocks/>
            <a:stCxn id="52" idx="2"/>
            <a:endCxn id="4" idx="0"/>
          </p:cNvCxnSpPr>
          <p:nvPr/>
        </p:nvCxnSpPr>
        <p:spPr bwMode="auto">
          <a:xfrm>
            <a:off x="2510834" y="2405121"/>
            <a:ext cx="0"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フローチャート: 処理 39">
            <a:extLst>
              <a:ext uri="{FF2B5EF4-FFF2-40B4-BE49-F238E27FC236}">
                <a16:creationId xmlns:a16="http://schemas.microsoft.com/office/drawing/2014/main" id="{A33F8D19-45AB-B001-F0EB-DB99E5D31A7F}"/>
              </a:ext>
            </a:extLst>
          </p:cNvPr>
          <p:cNvSpPr/>
          <p:nvPr/>
        </p:nvSpPr>
        <p:spPr bwMode="auto">
          <a:xfrm>
            <a:off x="1664739" y="3764445"/>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600" b="0" i="0" u="none" strike="noStrike" cap="none" normalizeH="0" baseline="0" dirty="0">
                <a:ln>
                  <a:noFill/>
                </a:ln>
                <a:solidFill>
                  <a:schemeClr val="tx1"/>
                </a:solidFill>
                <a:effectLst/>
                <a:latin typeface="Arial" charset="0"/>
                <a:ea typeface="ＭＳ Ｐゴシック" charset="-128"/>
              </a:rPr>
              <a:t>OCR</a:t>
            </a:r>
            <a:r>
              <a:rPr kumimoji="1" lang="ja-JP" altLang="en-US" sz="1600" b="0" i="0" u="none" strike="noStrike" cap="none" normalizeH="0" baseline="0" dirty="0">
                <a:ln>
                  <a:noFill/>
                </a:ln>
                <a:solidFill>
                  <a:schemeClr val="tx1"/>
                </a:solidFill>
                <a:effectLst/>
                <a:latin typeface="Arial" charset="0"/>
                <a:ea typeface="ＭＳ Ｐゴシック" charset="-128"/>
              </a:rPr>
              <a:t>　数字認識</a:t>
            </a:r>
          </a:p>
        </p:txBody>
      </p:sp>
      <p:cxnSp>
        <p:nvCxnSpPr>
          <p:cNvPr id="42" name="直線矢印コネクタ 41">
            <a:extLst>
              <a:ext uri="{FF2B5EF4-FFF2-40B4-BE49-F238E27FC236}">
                <a16:creationId xmlns:a16="http://schemas.microsoft.com/office/drawing/2014/main" id="{F55535ED-272D-F6E3-649A-9C0EDA2E830B}"/>
              </a:ext>
            </a:extLst>
          </p:cNvPr>
          <p:cNvCxnSpPr>
            <a:cxnSpLocks/>
            <a:stCxn id="40" idx="2"/>
            <a:endCxn id="5" idx="0"/>
          </p:cNvCxnSpPr>
          <p:nvPr/>
        </p:nvCxnSpPr>
        <p:spPr bwMode="auto">
          <a:xfrm>
            <a:off x="2510833" y="4377093"/>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2" name="フローチャート: 処理 51">
            <a:extLst>
              <a:ext uri="{FF2B5EF4-FFF2-40B4-BE49-F238E27FC236}">
                <a16:creationId xmlns:a16="http://schemas.microsoft.com/office/drawing/2014/main" id="{22E40CD8-886C-D71B-1F17-F0C965FF86D0}"/>
              </a:ext>
            </a:extLst>
          </p:cNvPr>
          <p:cNvSpPr/>
          <p:nvPr/>
        </p:nvSpPr>
        <p:spPr bwMode="auto">
          <a:xfrm>
            <a:off x="1664740" y="1792473"/>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グレースケール</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変換</a:t>
            </a:r>
          </a:p>
        </p:txBody>
      </p:sp>
      <p:sp>
        <p:nvSpPr>
          <p:cNvPr id="102" name="フローチャート: 処理 101">
            <a:extLst>
              <a:ext uri="{FF2B5EF4-FFF2-40B4-BE49-F238E27FC236}">
                <a16:creationId xmlns:a16="http://schemas.microsoft.com/office/drawing/2014/main" id="{0618E2C1-DC1A-0A08-15C9-D36A0D6B40FD}"/>
              </a:ext>
            </a:extLst>
          </p:cNvPr>
          <p:cNvSpPr/>
          <p:nvPr/>
        </p:nvSpPr>
        <p:spPr bwMode="auto">
          <a:xfrm>
            <a:off x="1668853" y="6212938"/>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数字取得</a:t>
            </a:r>
          </a:p>
        </p:txBody>
      </p:sp>
      <p:sp>
        <p:nvSpPr>
          <p:cNvPr id="10" name="フローチャート: 処理 9">
            <a:extLst>
              <a:ext uri="{FF2B5EF4-FFF2-40B4-BE49-F238E27FC236}">
                <a16:creationId xmlns:a16="http://schemas.microsoft.com/office/drawing/2014/main" id="{73F48364-4153-C587-4C57-4E61BC1BCC58}"/>
              </a:ext>
            </a:extLst>
          </p:cNvPr>
          <p:cNvSpPr/>
          <p:nvPr/>
        </p:nvSpPr>
        <p:spPr bwMode="auto">
          <a:xfrm>
            <a:off x="3779980" y="6209396"/>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エラーデータ</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cxnSp>
        <p:nvCxnSpPr>
          <p:cNvPr id="50" name="コネクタ: カギ線 49">
            <a:extLst>
              <a:ext uri="{FF2B5EF4-FFF2-40B4-BE49-F238E27FC236}">
                <a16:creationId xmlns:a16="http://schemas.microsoft.com/office/drawing/2014/main" id="{FFD145D0-34F4-561C-2245-90F7F10D6580}"/>
              </a:ext>
            </a:extLst>
          </p:cNvPr>
          <p:cNvCxnSpPr>
            <a:cxnSpLocks/>
            <a:stCxn id="5" idx="3"/>
            <a:endCxn id="10" idx="0"/>
          </p:cNvCxnSpPr>
          <p:nvPr/>
        </p:nvCxnSpPr>
        <p:spPr bwMode="auto">
          <a:xfrm>
            <a:off x="3434670" y="5130073"/>
            <a:ext cx="1191404" cy="1079323"/>
          </a:xfrm>
          <a:prstGeom prst="bentConnector2">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4" name="テキスト ボックス 103">
            <a:extLst>
              <a:ext uri="{FF2B5EF4-FFF2-40B4-BE49-F238E27FC236}">
                <a16:creationId xmlns:a16="http://schemas.microsoft.com/office/drawing/2014/main" id="{63F25137-F003-654F-5F74-2CD40FE99283}"/>
              </a:ext>
            </a:extLst>
          </p:cNvPr>
          <p:cNvSpPr txBox="1"/>
          <p:nvPr/>
        </p:nvSpPr>
        <p:spPr>
          <a:xfrm>
            <a:off x="1406204" y="5507074"/>
            <a:ext cx="1067816" cy="584775"/>
          </a:xfrm>
          <a:prstGeom prst="rect">
            <a:avLst/>
          </a:prstGeom>
          <a:noFill/>
        </p:spPr>
        <p:txBody>
          <a:bodyPr wrap="square">
            <a:spAutoFit/>
          </a:bodyPr>
          <a:lstStyle/>
          <a:p>
            <a:pPr algn="ctr"/>
            <a:r>
              <a:rPr lang="ja-JP" altLang="en-US" sz="1600" dirty="0"/>
              <a:t>なし</a:t>
            </a:r>
            <a:endParaRPr lang="en-US" altLang="ja-JP" sz="1600" dirty="0"/>
          </a:p>
          <a:p>
            <a:pPr algn="ctr"/>
            <a:r>
              <a:rPr lang="en-US" altLang="ja-JP" sz="1600" dirty="0"/>
              <a:t>4842</a:t>
            </a:r>
            <a:r>
              <a:rPr lang="ja-JP" altLang="en-US" sz="1600" dirty="0"/>
              <a:t>画像</a:t>
            </a:r>
          </a:p>
        </p:txBody>
      </p:sp>
      <p:sp>
        <p:nvSpPr>
          <p:cNvPr id="111" name="テキスト ボックス 110">
            <a:extLst>
              <a:ext uri="{FF2B5EF4-FFF2-40B4-BE49-F238E27FC236}">
                <a16:creationId xmlns:a16="http://schemas.microsoft.com/office/drawing/2014/main" id="{75C36B66-0977-7FA7-1907-DD7CDCB1D68D}"/>
              </a:ext>
            </a:extLst>
          </p:cNvPr>
          <p:cNvSpPr txBox="1"/>
          <p:nvPr/>
        </p:nvSpPr>
        <p:spPr>
          <a:xfrm>
            <a:off x="3434670" y="4507864"/>
            <a:ext cx="1092017" cy="584775"/>
          </a:xfrm>
          <a:prstGeom prst="rect">
            <a:avLst/>
          </a:prstGeom>
          <a:noFill/>
        </p:spPr>
        <p:txBody>
          <a:bodyPr wrap="square">
            <a:spAutoFit/>
          </a:bodyPr>
          <a:lstStyle/>
          <a:p>
            <a:pPr algn="ctr"/>
            <a:r>
              <a:rPr lang="ja-JP" altLang="en-US" sz="1600" dirty="0"/>
              <a:t>あり</a:t>
            </a:r>
            <a:endParaRPr lang="en-US" altLang="ja-JP" sz="1600" dirty="0"/>
          </a:p>
          <a:p>
            <a:pPr algn="ctr"/>
            <a:r>
              <a:rPr lang="en-US" altLang="ja-JP" sz="1600" dirty="0"/>
              <a:t>158</a:t>
            </a:r>
            <a:r>
              <a:rPr lang="ja-JP" altLang="en-US" sz="1600" dirty="0"/>
              <a:t>画像</a:t>
            </a:r>
          </a:p>
        </p:txBody>
      </p:sp>
      <p:sp>
        <p:nvSpPr>
          <p:cNvPr id="2" name="フローチャート: データ 1">
            <a:extLst>
              <a:ext uri="{FF2B5EF4-FFF2-40B4-BE49-F238E27FC236}">
                <a16:creationId xmlns:a16="http://schemas.microsoft.com/office/drawing/2014/main" id="{B100BF15-FCB2-64FD-A974-264661C52E69}"/>
              </a:ext>
            </a:extLst>
          </p:cNvPr>
          <p:cNvSpPr/>
          <p:nvPr/>
        </p:nvSpPr>
        <p:spPr bwMode="auto">
          <a:xfrm>
            <a:off x="1664740" y="836712"/>
            <a:ext cx="1692189" cy="612648"/>
          </a:xfrm>
          <a:prstGeom prst="flowChartInputOutput">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lang="en-US" altLang="ja-JP" sz="1600" dirty="0">
                <a:latin typeface="Arial" charset="0"/>
                <a:ea typeface="ＭＳ Ｐゴシック" charset="-128"/>
              </a:rPr>
              <a:t>5000</a:t>
            </a:r>
            <a:r>
              <a:rPr lang="ja-JP" altLang="en-US" sz="1600" dirty="0">
                <a:latin typeface="Arial" charset="0"/>
                <a:ea typeface="ＭＳ Ｐゴシック" charset="-128"/>
              </a:rPr>
              <a:t>画像</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cxnSp>
        <p:nvCxnSpPr>
          <p:cNvPr id="7" name="直線矢印コネクタ 6">
            <a:extLst>
              <a:ext uri="{FF2B5EF4-FFF2-40B4-BE49-F238E27FC236}">
                <a16:creationId xmlns:a16="http://schemas.microsoft.com/office/drawing/2014/main" id="{38732766-7747-2189-D5AA-DBC8C2BC4B75}"/>
              </a:ext>
            </a:extLst>
          </p:cNvPr>
          <p:cNvCxnSpPr>
            <a:cxnSpLocks/>
            <a:stCxn id="2" idx="4"/>
            <a:endCxn id="52" idx="0"/>
          </p:cNvCxnSpPr>
          <p:nvPr/>
        </p:nvCxnSpPr>
        <p:spPr bwMode="auto">
          <a:xfrm flipH="1">
            <a:off x="2510834" y="1449360"/>
            <a:ext cx="1" cy="343113"/>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直線矢印コネクタ 20">
            <a:extLst>
              <a:ext uri="{FF2B5EF4-FFF2-40B4-BE49-F238E27FC236}">
                <a16:creationId xmlns:a16="http://schemas.microsoft.com/office/drawing/2014/main" id="{97EB9296-4D9C-DB95-CEA7-91857024AB27}"/>
              </a:ext>
            </a:extLst>
          </p:cNvPr>
          <p:cNvCxnSpPr>
            <a:cxnSpLocks/>
            <a:stCxn id="5" idx="2"/>
            <a:endCxn id="102" idx="0"/>
          </p:cNvCxnSpPr>
          <p:nvPr/>
        </p:nvCxnSpPr>
        <p:spPr bwMode="auto">
          <a:xfrm>
            <a:off x="2510834" y="5509715"/>
            <a:ext cx="4113" cy="703223"/>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1983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フローチャート: 処理 2">
                <a:extLst>
                  <a:ext uri="{FF2B5EF4-FFF2-40B4-BE49-F238E27FC236}">
                    <a16:creationId xmlns:a16="http://schemas.microsoft.com/office/drawing/2014/main" id="{40CDAC88-CD1C-1D84-2C2B-6916F3207A6D}"/>
                  </a:ext>
                </a:extLst>
              </p:cNvPr>
              <p:cNvSpPr/>
              <p:nvPr/>
            </p:nvSpPr>
            <p:spPr bwMode="auto">
              <a:xfrm>
                <a:off x="-1095673" y="606763"/>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ガウシアンフィルタ</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ja-JP" altLang="en-US" sz="1600" b="0" i="1" u="none" strike="noStrike" cap="none" normalizeH="0" baseline="0" smtClean="0">
                          <a:ln>
                            <a:noFill/>
                          </a:ln>
                          <a:solidFill>
                            <a:schemeClr val="tx1"/>
                          </a:solidFill>
                          <a:effectLst/>
                          <a:latin typeface="Cambria Math" panose="02040503050406030204" pitchFamily="18" charset="0"/>
                          <a:ea typeface="ＭＳ Ｐゴシック" charset="-128"/>
                        </a:rPr>
                        <m:t>𝜎</m:t>
                      </m:r>
                      <m:r>
                        <a:rPr kumimoji="1" lang="en-US" altLang="ja-JP" sz="1600" b="0" i="1" u="none" strike="noStrike" cap="none" normalizeH="0" baseline="0" smtClean="0">
                          <a:ln>
                            <a:noFill/>
                          </a:ln>
                          <a:solidFill>
                            <a:schemeClr val="tx1"/>
                          </a:solidFill>
                          <a:effectLst/>
                          <a:latin typeface="Cambria Math" panose="02040503050406030204" pitchFamily="18" charset="0"/>
                          <a:ea typeface="ＭＳ Ｐゴシック" charset="-128"/>
                        </a:rPr>
                        <m:t>=0.6</m:t>
                      </m:r>
                    </m:oMath>
                  </m:oMathPara>
                </a14:m>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Choice>
        <mc:Fallback xmlns="">
          <p:sp>
            <p:nvSpPr>
              <p:cNvPr id="3" name="フローチャート: 処理 2">
                <a:extLst>
                  <a:ext uri="{FF2B5EF4-FFF2-40B4-BE49-F238E27FC236}">
                    <a16:creationId xmlns:a16="http://schemas.microsoft.com/office/drawing/2014/main" id="{40CDAC88-CD1C-1D84-2C2B-6916F3207A6D}"/>
                  </a:ext>
                </a:extLst>
              </p:cNvPr>
              <p:cNvSpPr>
                <a:spLocks noRot="1" noChangeAspect="1" noMove="1" noResize="1" noEditPoints="1" noAdjustHandles="1" noChangeArrowheads="1" noChangeShapeType="1" noTextEdit="1"/>
              </p:cNvSpPr>
              <p:nvPr/>
            </p:nvSpPr>
            <p:spPr bwMode="auto">
              <a:xfrm>
                <a:off x="-1095673" y="606763"/>
                <a:ext cx="1692188" cy="612648"/>
              </a:xfrm>
              <a:prstGeom prst="flowChartProcess">
                <a:avLst/>
              </a:prstGeom>
              <a:blipFill>
                <a:blip r:embed="rId3"/>
                <a:stretch>
                  <a:fillRect l="-2837" r="-2482"/>
                </a:stretch>
              </a:blipFill>
              <a:ln w="22225">
                <a:solidFill>
                  <a:srgbClr val="4472C4"/>
                </a:solidFill>
              </a:ln>
              <a:effectLst/>
            </p:spPr>
            <p:txBody>
              <a:bodyPr/>
              <a:lstStyle/>
              <a:p>
                <a:r>
                  <a:rPr lang="ja-JP" altLang="en-US">
                    <a:noFill/>
                  </a:rPr>
                  <a:t> </a:t>
                </a:r>
              </a:p>
            </p:txBody>
          </p:sp>
        </mc:Fallback>
      </mc:AlternateContent>
      <p:sp>
        <p:nvSpPr>
          <p:cNvPr id="5" name="フローチャート: 判断 4">
            <a:extLst>
              <a:ext uri="{FF2B5EF4-FFF2-40B4-BE49-F238E27FC236}">
                <a16:creationId xmlns:a16="http://schemas.microsoft.com/office/drawing/2014/main" id="{CD4E37C4-171A-45A2-3390-C58C08096E7B}"/>
              </a:ext>
            </a:extLst>
          </p:cNvPr>
          <p:cNvSpPr/>
          <p:nvPr/>
        </p:nvSpPr>
        <p:spPr bwMode="auto">
          <a:xfrm>
            <a:off x="-1173415" y="4550707"/>
            <a:ext cx="1847673" cy="759284"/>
          </a:xfrm>
          <a:prstGeom prst="flowChartDecision">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検出漏れ</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判定</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sp>
        <p:nvSpPr>
          <p:cNvPr id="4" name="フローチャート: 処理 3">
            <a:extLst>
              <a:ext uri="{FF2B5EF4-FFF2-40B4-BE49-F238E27FC236}">
                <a16:creationId xmlns:a16="http://schemas.microsoft.com/office/drawing/2014/main" id="{9533AFA7-8062-6530-CF81-C51E2A75A7B7}"/>
              </a:ext>
            </a:extLst>
          </p:cNvPr>
          <p:cNvSpPr/>
          <p:nvPr/>
        </p:nvSpPr>
        <p:spPr bwMode="auto">
          <a:xfrm>
            <a:off x="-1095672" y="2578735"/>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大津の二値化</a:t>
            </a:r>
          </a:p>
        </p:txBody>
      </p:sp>
      <p:cxnSp>
        <p:nvCxnSpPr>
          <p:cNvPr id="12" name="直線矢印コネクタ 11">
            <a:extLst>
              <a:ext uri="{FF2B5EF4-FFF2-40B4-BE49-F238E27FC236}">
                <a16:creationId xmlns:a16="http://schemas.microsoft.com/office/drawing/2014/main" id="{4E487B7A-B5B8-D7EE-2922-0AFA20263935}"/>
              </a:ext>
            </a:extLst>
          </p:cNvPr>
          <p:cNvCxnSpPr>
            <a:cxnSpLocks/>
            <a:stCxn id="4" idx="2"/>
            <a:endCxn id="40" idx="0"/>
          </p:cNvCxnSpPr>
          <p:nvPr/>
        </p:nvCxnSpPr>
        <p:spPr bwMode="auto">
          <a:xfrm flipH="1">
            <a:off x="-249579" y="3191383"/>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直線矢印コネクタ 14">
            <a:extLst>
              <a:ext uri="{FF2B5EF4-FFF2-40B4-BE49-F238E27FC236}">
                <a16:creationId xmlns:a16="http://schemas.microsoft.com/office/drawing/2014/main" id="{FD967A98-A169-1C05-5ECC-C41CF33EAB0A}"/>
              </a:ext>
            </a:extLst>
          </p:cNvPr>
          <p:cNvCxnSpPr>
            <a:cxnSpLocks/>
            <a:stCxn id="52" idx="2"/>
            <a:endCxn id="4" idx="0"/>
          </p:cNvCxnSpPr>
          <p:nvPr/>
        </p:nvCxnSpPr>
        <p:spPr bwMode="auto">
          <a:xfrm>
            <a:off x="-249578" y="2205397"/>
            <a:ext cx="0"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コネクタ: カギ線 24">
            <a:extLst>
              <a:ext uri="{FF2B5EF4-FFF2-40B4-BE49-F238E27FC236}">
                <a16:creationId xmlns:a16="http://schemas.microsoft.com/office/drawing/2014/main" id="{248188BC-287B-A670-67F2-62F116B7EA53}"/>
              </a:ext>
            </a:extLst>
          </p:cNvPr>
          <p:cNvCxnSpPr>
            <a:cxnSpLocks/>
            <a:stCxn id="5" idx="3"/>
            <a:endCxn id="127" idx="0"/>
          </p:cNvCxnSpPr>
          <p:nvPr/>
        </p:nvCxnSpPr>
        <p:spPr bwMode="auto">
          <a:xfrm flipV="1">
            <a:off x="674258" y="1047059"/>
            <a:ext cx="2310789" cy="3883290"/>
          </a:xfrm>
          <a:prstGeom prst="bentConnector4">
            <a:avLst>
              <a:gd name="adj1" fmla="val 31693"/>
              <a:gd name="adj2" fmla="val 105887"/>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フローチャート: 処理 39">
            <a:extLst>
              <a:ext uri="{FF2B5EF4-FFF2-40B4-BE49-F238E27FC236}">
                <a16:creationId xmlns:a16="http://schemas.microsoft.com/office/drawing/2014/main" id="{A33F8D19-45AB-B001-F0EB-DB99E5D31A7F}"/>
              </a:ext>
            </a:extLst>
          </p:cNvPr>
          <p:cNvSpPr/>
          <p:nvPr/>
        </p:nvSpPr>
        <p:spPr bwMode="auto">
          <a:xfrm>
            <a:off x="-1095673" y="3564721"/>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600" b="0" i="0" u="none" strike="noStrike" cap="none" normalizeH="0" baseline="0" dirty="0">
                <a:ln>
                  <a:noFill/>
                </a:ln>
                <a:solidFill>
                  <a:schemeClr val="tx1"/>
                </a:solidFill>
                <a:effectLst/>
                <a:latin typeface="Arial" charset="0"/>
                <a:ea typeface="ＭＳ Ｐゴシック" charset="-128"/>
              </a:rPr>
              <a:t>OCR</a:t>
            </a:r>
            <a:r>
              <a:rPr kumimoji="1" lang="ja-JP" altLang="en-US" sz="1600" b="0" i="0" u="none" strike="noStrike" cap="none" normalizeH="0" baseline="0" dirty="0">
                <a:ln>
                  <a:noFill/>
                </a:ln>
                <a:solidFill>
                  <a:schemeClr val="tx1"/>
                </a:solidFill>
                <a:effectLst/>
                <a:latin typeface="Arial" charset="0"/>
                <a:ea typeface="ＭＳ Ｐゴシック" charset="-128"/>
              </a:rPr>
              <a:t>　数字認識</a:t>
            </a:r>
          </a:p>
        </p:txBody>
      </p:sp>
      <p:cxnSp>
        <p:nvCxnSpPr>
          <p:cNvPr id="42" name="直線矢印コネクタ 41">
            <a:extLst>
              <a:ext uri="{FF2B5EF4-FFF2-40B4-BE49-F238E27FC236}">
                <a16:creationId xmlns:a16="http://schemas.microsoft.com/office/drawing/2014/main" id="{F55535ED-272D-F6E3-649A-9C0EDA2E830B}"/>
              </a:ext>
            </a:extLst>
          </p:cNvPr>
          <p:cNvCxnSpPr>
            <a:cxnSpLocks/>
            <a:stCxn id="40" idx="2"/>
            <a:endCxn id="5" idx="0"/>
          </p:cNvCxnSpPr>
          <p:nvPr/>
        </p:nvCxnSpPr>
        <p:spPr bwMode="auto">
          <a:xfrm>
            <a:off x="-249579" y="4177369"/>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2" name="フローチャート: 処理 51">
            <a:extLst>
              <a:ext uri="{FF2B5EF4-FFF2-40B4-BE49-F238E27FC236}">
                <a16:creationId xmlns:a16="http://schemas.microsoft.com/office/drawing/2014/main" id="{22E40CD8-886C-D71B-1F17-F0C965FF86D0}"/>
              </a:ext>
            </a:extLst>
          </p:cNvPr>
          <p:cNvSpPr/>
          <p:nvPr/>
        </p:nvSpPr>
        <p:spPr bwMode="auto">
          <a:xfrm>
            <a:off x="-1095672" y="1592749"/>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グレースケール</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変換</a:t>
            </a:r>
          </a:p>
        </p:txBody>
      </p:sp>
      <p:cxnSp>
        <p:nvCxnSpPr>
          <p:cNvPr id="60" name="直線矢印コネクタ 59">
            <a:extLst>
              <a:ext uri="{FF2B5EF4-FFF2-40B4-BE49-F238E27FC236}">
                <a16:creationId xmlns:a16="http://schemas.microsoft.com/office/drawing/2014/main" id="{F62B9485-D2F7-0B5F-A3D3-A1DC5549148C}"/>
              </a:ext>
            </a:extLst>
          </p:cNvPr>
          <p:cNvCxnSpPr>
            <a:cxnSpLocks/>
            <a:stCxn id="3" idx="2"/>
            <a:endCxn id="52" idx="0"/>
          </p:cNvCxnSpPr>
          <p:nvPr/>
        </p:nvCxnSpPr>
        <p:spPr bwMode="auto">
          <a:xfrm>
            <a:off x="-249579" y="1219411"/>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フローチャート: 処理 101">
            <a:extLst>
              <a:ext uri="{FF2B5EF4-FFF2-40B4-BE49-F238E27FC236}">
                <a16:creationId xmlns:a16="http://schemas.microsoft.com/office/drawing/2014/main" id="{0618E2C1-DC1A-0A08-15C9-D36A0D6B40FD}"/>
              </a:ext>
            </a:extLst>
          </p:cNvPr>
          <p:cNvSpPr/>
          <p:nvPr/>
        </p:nvSpPr>
        <p:spPr bwMode="auto">
          <a:xfrm>
            <a:off x="3692860" y="7532876"/>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数字取得</a:t>
            </a:r>
          </a:p>
        </p:txBody>
      </p:sp>
      <mc:AlternateContent xmlns:mc="http://schemas.openxmlformats.org/markup-compatibility/2006" xmlns:a14="http://schemas.microsoft.com/office/drawing/2010/main">
        <mc:Choice Requires="a14">
          <p:sp>
            <p:nvSpPr>
              <p:cNvPr id="127" name="フローチャート: 処理 126">
                <a:extLst>
                  <a:ext uri="{FF2B5EF4-FFF2-40B4-BE49-F238E27FC236}">
                    <a16:creationId xmlns:a16="http://schemas.microsoft.com/office/drawing/2014/main" id="{A635A967-247E-14E2-37BF-C15417FBA9D3}"/>
                  </a:ext>
                </a:extLst>
              </p:cNvPr>
              <p:cNvSpPr/>
              <p:nvPr/>
            </p:nvSpPr>
            <p:spPr bwMode="auto">
              <a:xfrm>
                <a:off x="2138953" y="1047059"/>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ガウシアンフィルタ</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ja-JP" altLang="en-US" sz="1600" b="0" i="1" u="none" strike="noStrike" cap="none" normalizeH="0" baseline="0" smtClean="0">
                          <a:ln>
                            <a:noFill/>
                          </a:ln>
                          <a:solidFill>
                            <a:schemeClr val="tx1"/>
                          </a:solidFill>
                          <a:effectLst/>
                          <a:latin typeface="Cambria Math" panose="02040503050406030204" pitchFamily="18" charset="0"/>
                          <a:ea typeface="ＭＳ Ｐゴシック" charset="-128"/>
                        </a:rPr>
                        <m:t>𝜎</m:t>
                      </m:r>
                      <m:r>
                        <a:rPr kumimoji="1" lang="en-US" altLang="ja-JP" sz="1600" b="0" i="1" u="none" strike="noStrike" cap="none" normalizeH="0" baseline="0" smtClean="0">
                          <a:ln>
                            <a:noFill/>
                          </a:ln>
                          <a:solidFill>
                            <a:schemeClr val="tx1"/>
                          </a:solidFill>
                          <a:effectLst/>
                          <a:latin typeface="Cambria Math" panose="02040503050406030204" pitchFamily="18" charset="0"/>
                          <a:ea typeface="ＭＳ Ｐゴシック" charset="-128"/>
                        </a:rPr>
                        <m:t>=1.3</m:t>
                      </m:r>
                    </m:oMath>
                  </m:oMathPara>
                </a14:m>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Choice>
        <mc:Fallback xmlns="">
          <p:sp>
            <p:nvSpPr>
              <p:cNvPr id="127" name="フローチャート: 処理 126">
                <a:extLst>
                  <a:ext uri="{FF2B5EF4-FFF2-40B4-BE49-F238E27FC236}">
                    <a16:creationId xmlns:a16="http://schemas.microsoft.com/office/drawing/2014/main" id="{A635A967-247E-14E2-37BF-C15417FBA9D3}"/>
                  </a:ext>
                </a:extLst>
              </p:cNvPr>
              <p:cNvSpPr>
                <a:spLocks noRot="1" noChangeAspect="1" noMove="1" noResize="1" noEditPoints="1" noAdjustHandles="1" noChangeArrowheads="1" noChangeShapeType="1" noTextEdit="1"/>
              </p:cNvSpPr>
              <p:nvPr/>
            </p:nvSpPr>
            <p:spPr bwMode="auto">
              <a:xfrm>
                <a:off x="2138953" y="1047059"/>
                <a:ext cx="1692188" cy="612648"/>
              </a:xfrm>
              <a:prstGeom prst="flowChartProcess">
                <a:avLst/>
              </a:prstGeom>
              <a:blipFill>
                <a:blip r:embed="rId4"/>
                <a:stretch>
                  <a:fillRect l="-3203" r="-2491"/>
                </a:stretch>
              </a:blipFill>
              <a:ln w="22225">
                <a:solidFill>
                  <a:srgbClr val="4472C4"/>
                </a:solidFill>
              </a:ln>
              <a:effectLst/>
            </p:spPr>
            <p:txBody>
              <a:bodyPr/>
              <a:lstStyle/>
              <a:p>
                <a:r>
                  <a:rPr lang="ja-JP" altLang="en-US">
                    <a:noFill/>
                  </a:rPr>
                  <a:t> </a:t>
                </a:r>
              </a:p>
            </p:txBody>
          </p:sp>
        </mc:Fallback>
      </mc:AlternateContent>
      <p:sp>
        <p:nvSpPr>
          <p:cNvPr id="128" name="フローチャート: 判断 127">
            <a:extLst>
              <a:ext uri="{FF2B5EF4-FFF2-40B4-BE49-F238E27FC236}">
                <a16:creationId xmlns:a16="http://schemas.microsoft.com/office/drawing/2014/main" id="{B4C73B9B-21E4-E95D-815F-3B0391C3FCC0}"/>
              </a:ext>
            </a:extLst>
          </p:cNvPr>
          <p:cNvSpPr/>
          <p:nvPr/>
        </p:nvSpPr>
        <p:spPr bwMode="auto">
          <a:xfrm>
            <a:off x="2061211" y="4991003"/>
            <a:ext cx="1847673" cy="759284"/>
          </a:xfrm>
          <a:prstGeom prst="flowChartDecision">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検出漏れ</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判定</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sp>
        <p:nvSpPr>
          <p:cNvPr id="129" name="フローチャート: 処理 128">
            <a:extLst>
              <a:ext uri="{FF2B5EF4-FFF2-40B4-BE49-F238E27FC236}">
                <a16:creationId xmlns:a16="http://schemas.microsoft.com/office/drawing/2014/main" id="{08B941EC-A0CB-75C6-929F-24CD7A694AE8}"/>
              </a:ext>
            </a:extLst>
          </p:cNvPr>
          <p:cNvSpPr/>
          <p:nvPr/>
        </p:nvSpPr>
        <p:spPr bwMode="auto">
          <a:xfrm>
            <a:off x="2138953" y="3019031"/>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大津の二値化</a:t>
            </a:r>
          </a:p>
        </p:txBody>
      </p:sp>
      <p:cxnSp>
        <p:nvCxnSpPr>
          <p:cNvPr id="130" name="直線矢印コネクタ 129">
            <a:extLst>
              <a:ext uri="{FF2B5EF4-FFF2-40B4-BE49-F238E27FC236}">
                <a16:creationId xmlns:a16="http://schemas.microsoft.com/office/drawing/2014/main" id="{617CF47A-3EC9-22CF-D29F-377CBA77956E}"/>
              </a:ext>
            </a:extLst>
          </p:cNvPr>
          <p:cNvCxnSpPr>
            <a:stCxn id="129" idx="2"/>
            <a:endCxn id="133" idx="0"/>
          </p:cNvCxnSpPr>
          <p:nvPr/>
        </p:nvCxnSpPr>
        <p:spPr bwMode="auto">
          <a:xfrm>
            <a:off x="2985047" y="3631679"/>
            <a:ext cx="0"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1" name="直線矢印コネクタ 130">
            <a:extLst>
              <a:ext uri="{FF2B5EF4-FFF2-40B4-BE49-F238E27FC236}">
                <a16:creationId xmlns:a16="http://schemas.microsoft.com/office/drawing/2014/main" id="{BFEEE660-BCA5-6034-2888-FEAE5085EB66}"/>
              </a:ext>
            </a:extLst>
          </p:cNvPr>
          <p:cNvCxnSpPr>
            <a:stCxn id="135" idx="2"/>
            <a:endCxn id="129" idx="0"/>
          </p:cNvCxnSpPr>
          <p:nvPr/>
        </p:nvCxnSpPr>
        <p:spPr bwMode="auto">
          <a:xfrm flipH="1">
            <a:off x="2985047" y="2645693"/>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3" name="フローチャート: 処理 132">
            <a:extLst>
              <a:ext uri="{FF2B5EF4-FFF2-40B4-BE49-F238E27FC236}">
                <a16:creationId xmlns:a16="http://schemas.microsoft.com/office/drawing/2014/main" id="{EA7C5C40-0F4A-D956-57BF-101CD461CD31}"/>
              </a:ext>
            </a:extLst>
          </p:cNvPr>
          <p:cNvSpPr/>
          <p:nvPr/>
        </p:nvSpPr>
        <p:spPr bwMode="auto">
          <a:xfrm>
            <a:off x="2138953" y="4005017"/>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600" b="0" i="0" u="none" strike="noStrike" cap="none" normalizeH="0" baseline="0" dirty="0">
                <a:ln>
                  <a:noFill/>
                </a:ln>
                <a:solidFill>
                  <a:schemeClr val="tx1"/>
                </a:solidFill>
                <a:effectLst/>
                <a:latin typeface="Arial" charset="0"/>
                <a:ea typeface="ＭＳ Ｐゴシック" charset="-128"/>
              </a:rPr>
              <a:t>OCR</a:t>
            </a:r>
            <a:r>
              <a:rPr kumimoji="1" lang="ja-JP" altLang="en-US" sz="1600" b="0" i="0" u="none" strike="noStrike" cap="none" normalizeH="0" baseline="0" dirty="0">
                <a:ln>
                  <a:noFill/>
                </a:ln>
                <a:solidFill>
                  <a:schemeClr val="tx1"/>
                </a:solidFill>
                <a:effectLst/>
                <a:latin typeface="Arial" charset="0"/>
                <a:ea typeface="ＭＳ Ｐゴシック" charset="-128"/>
              </a:rPr>
              <a:t>　数字認識</a:t>
            </a:r>
          </a:p>
        </p:txBody>
      </p:sp>
      <p:cxnSp>
        <p:nvCxnSpPr>
          <p:cNvPr id="134" name="直線矢印コネクタ 133">
            <a:extLst>
              <a:ext uri="{FF2B5EF4-FFF2-40B4-BE49-F238E27FC236}">
                <a16:creationId xmlns:a16="http://schemas.microsoft.com/office/drawing/2014/main" id="{16CB73EF-4373-CAD2-1073-6629061AA2EE}"/>
              </a:ext>
            </a:extLst>
          </p:cNvPr>
          <p:cNvCxnSpPr>
            <a:cxnSpLocks/>
            <a:stCxn id="133" idx="2"/>
            <a:endCxn id="128" idx="0"/>
          </p:cNvCxnSpPr>
          <p:nvPr/>
        </p:nvCxnSpPr>
        <p:spPr bwMode="auto">
          <a:xfrm>
            <a:off x="2985047" y="4617665"/>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5" name="フローチャート: 処理 134">
            <a:extLst>
              <a:ext uri="{FF2B5EF4-FFF2-40B4-BE49-F238E27FC236}">
                <a16:creationId xmlns:a16="http://schemas.microsoft.com/office/drawing/2014/main" id="{F371BB31-4550-5356-3988-A5E61986D5C3}"/>
              </a:ext>
            </a:extLst>
          </p:cNvPr>
          <p:cNvSpPr/>
          <p:nvPr/>
        </p:nvSpPr>
        <p:spPr bwMode="auto">
          <a:xfrm>
            <a:off x="2138954" y="2033045"/>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グレースケール</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変換</a:t>
            </a:r>
          </a:p>
        </p:txBody>
      </p:sp>
      <p:cxnSp>
        <p:nvCxnSpPr>
          <p:cNvPr id="136" name="直線矢印コネクタ 135">
            <a:extLst>
              <a:ext uri="{FF2B5EF4-FFF2-40B4-BE49-F238E27FC236}">
                <a16:creationId xmlns:a16="http://schemas.microsoft.com/office/drawing/2014/main" id="{EBADDA18-126B-8F2A-5EFC-BA5F6E653865}"/>
              </a:ext>
            </a:extLst>
          </p:cNvPr>
          <p:cNvCxnSpPr>
            <a:cxnSpLocks/>
            <a:stCxn id="127" idx="2"/>
            <a:endCxn id="135" idx="0"/>
          </p:cNvCxnSpPr>
          <p:nvPr/>
        </p:nvCxnSpPr>
        <p:spPr bwMode="auto">
          <a:xfrm>
            <a:off x="2985047" y="1659707"/>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39" name="フローチャート: 処理 138">
                <a:extLst>
                  <a:ext uri="{FF2B5EF4-FFF2-40B4-BE49-F238E27FC236}">
                    <a16:creationId xmlns:a16="http://schemas.microsoft.com/office/drawing/2014/main" id="{0C309284-ED18-4287-E0F4-0CBFD1768FCD}"/>
                  </a:ext>
                </a:extLst>
              </p:cNvPr>
              <p:cNvSpPr/>
              <p:nvPr/>
            </p:nvSpPr>
            <p:spPr bwMode="auto">
              <a:xfrm>
                <a:off x="5373578" y="1487355"/>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ガウシアンフィルタ</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ja-JP" altLang="en-US" sz="1600" b="0" i="1" u="none" strike="noStrike" cap="none" normalizeH="0" baseline="0" smtClean="0">
                          <a:ln>
                            <a:noFill/>
                          </a:ln>
                          <a:solidFill>
                            <a:schemeClr val="tx1"/>
                          </a:solidFill>
                          <a:effectLst/>
                          <a:latin typeface="Cambria Math" panose="02040503050406030204" pitchFamily="18" charset="0"/>
                          <a:ea typeface="ＭＳ Ｐゴシック" charset="-128"/>
                        </a:rPr>
                        <m:t>𝜎</m:t>
                      </m:r>
                      <m:r>
                        <a:rPr kumimoji="1" lang="en-US" altLang="ja-JP" sz="1600" b="0" i="1" u="none" strike="noStrike" cap="none" normalizeH="0" baseline="0" smtClean="0">
                          <a:ln>
                            <a:noFill/>
                          </a:ln>
                          <a:solidFill>
                            <a:schemeClr val="tx1"/>
                          </a:solidFill>
                          <a:effectLst/>
                          <a:latin typeface="Cambria Math" panose="02040503050406030204" pitchFamily="18" charset="0"/>
                          <a:ea typeface="ＭＳ Ｐゴシック" charset="-128"/>
                        </a:rPr>
                        <m:t>=2.0</m:t>
                      </m:r>
                    </m:oMath>
                  </m:oMathPara>
                </a14:m>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Choice>
        <mc:Fallback xmlns="">
          <p:sp>
            <p:nvSpPr>
              <p:cNvPr id="139" name="フローチャート: 処理 138">
                <a:extLst>
                  <a:ext uri="{FF2B5EF4-FFF2-40B4-BE49-F238E27FC236}">
                    <a16:creationId xmlns:a16="http://schemas.microsoft.com/office/drawing/2014/main" id="{0C309284-ED18-4287-E0F4-0CBFD1768FCD}"/>
                  </a:ext>
                </a:extLst>
              </p:cNvPr>
              <p:cNvSpPr>
                <a:spLocks noRot="1" noChangeAspect="1" noMove="1" noResize="1" noEditPoints="1" noAdjustHandles="1" noChangeArrowheads="1" noChangeShapeType="1" noTextEdit="1"/>
              </p:cNvSpPr>
              <p:nvPr/>
            </p:nvSpPr>
            <p:spPr bwMode="auto">
              <a:xfrm>
                <a:off x="5373578" y="1487355"/>
                <a:ext cx="1692188" cy="612648"/>
              </a:xfrm>
              <a:prstGeom prst="flowChartProcess">
                <a:avLst/>
              </a:prstGeom>
              <a:blipFill>
                <a:blip r:embed="rId5"/>
                <a:stretch>
                  <a:fillRect l="-2837" r="-2482"/>
                </a:stretch>
              </a:blipFill>
              <a:ln w="22225">
                <a:solidFill>
                  <a:srgbClr val="4472C4"/>
                </a:solidFill>
              </a:ln>
              <a:effectLst/>
            </p:spPr>
            <p:txBody>
              <a:bodyPr/>
              <a:lstStyle/>
              <a:p>
                <a:r>
                  <a:rPr lang="ja-JP" altLang="en-US">
                    <a:noFill/>
                  </a:rPr>
                  <a:t> </a:t>
                </a:r>
              </a:p>
            </p:txBody>
          </p:sp>
        </mc:Fallback>
      </mc:AlternateContent>
      <p:sp>
        <p:nvSpPr>
          <p:cNvPr id="140" name="フローチャート: 判断 139">
            <a:extLst>
              <a:ext uri="{FF2B5EF4-FFF2-40B4-BE49-F238E27FC236}">
                <a16:creationId xmlns:a16="http://schemas.microsoft.com/office/drawing/2014/main" id="{317B0B5D-9788-99B1-02DF-DCF95DCB0596}"/>
              </a:ext>
            </a:extLst>
          </p:cNvPr>
          <p:cNvSpPr/>
          <p:nvPr/>
        </p:nvSpPr>
        <p:spPr bwMode="auto">
          <a:xfrm>
            <a:off x="5295836" y="5431299"/>
            <a:ext cx="1847673" cy="759284"/>
          </a:xfrm>
          <a:prstGeom prst="flowChartDecision">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検出漏れ</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判定</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sp>
        <p:nvSpPr>
          <p:cNvPr id="141" name="フローチャート: 処理 140">
            <a:extLst>
              <a:ext uri="{FF2B5EF4-FFF2-40B4-BE49-F238E27FC236}">
                <a16:creationId xmlns:a16="http://schemas.microsoft.com/office/drawing/2014/main" id="{3D61E0C0-E673-F5C4-BD34-63352222DC88}"/>
              </a:ext>
            </a:extLst>
          </p:cNvPr>
          <p:cNvSpPr/>
          <p:nvPr/>
        </p:nvSpPr>
        <p:spPr bwMode="auto">
          <a:xfrm>
            <a:off x="5373578" y="3459327"/>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大津の二値化</a:t>
            </a:r>
          </a:p>
        </p:txBody>
      </p:sp>
      <p:cxnSp>
        <p:nvCxnSpPr>
          <p:cNvPr id="142" name="直線矢印コネクタ 141">
            <a:extLst>
              <a:ext uri="{FF2B5EF4-FFF2-40B4-BE49-F238E27FC236}">
                <a16:creationId xmlns:a16="http://schemas.microsoft.com/office/drawing/2014/main" id="{4EC22083-FA5D-AD9E-EB90-B39D23618DA9}"/>
              </a:ext>
            </a:extLst>
          </p:cNvPr>
          <p:cNvCxnSpPr>
            <a:cxnSpLocks/>
            <a:stCxn id="141" idx="2"/>
            <a:endCxn id="145" idx="0"/>
          </p:cNvCxnSpPr>
          <p:nvPr/>
        </p:nvCxnSpPr>
        <p:spPr bwMode="auto">
          <a:xfrm>
            <a:off x="6219672" y="4071975"/>
            <a:ext cx="0"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3" name="直線矢印コネクタ 142">
            <a:extLst>
              <a:ext uri="{FF2B5EF4-FFF2-40B4-BE49-F238E27FC236}">
                <a16:creationId xmlns:a16="http://schemas.microsoft.com/office/drawing/2014/main" id="{64B73E65-10F5-847E-5DD1-42A320E6C449}"/>
              </a:ext>
            </a:extLst>
          </p:cNvPr>
          <p:cNvCxnSpPr>
            <a:cxnSpLocks/>
            <a:stCxn id="147" idx="2"/>
            <a:endCxn id="141" idx="0"/>
          </p:cNvCxnSpPr>
          <p:nvPr/>
        </p:nvCxnSpPr>
        <p:spPr bwMode="auto">
          <a:xfrm flipH="1">
            <a:off x="6219672" y="3085989"/>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5" name="フローチャート: 処理 144">
            <a:extLst>
              <a:ext uri="{FF2B5EF4-FFF2-40B4-BE49-F238E27FC236}">
                <a16:creationId xmlns:a16="http://schemas.microsoft.com/office/drawing/2014/main" id="{59E50618-EDEE-F186-3317-6162BF767CD7}"/>
              </a:ext>
            </a:extLst>
          </p:cNvPr>
          <p:cNvSpPr/>
          <p:nvPr/>
        </p:nvSpPr>
        <p:spPr bwMode="auto">
          <a:xfrm>
            <a:off x="5373578" y="4445313"/>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600" b="0" i="0" u="none" strike="noStrike" cap="none" normalizeH="0" baseline="0" dirty="0">
                <a:ln>
                  <a:noFill/>
                </a:ln>
                <a:solidFill>
                  <a:schemeClr val="tx1"/>
                </a:solidFill>
                <a:effectLst/>
                <a:latin typeface="Arial" charset="0"/>
                <a:ea typeface="ＭＳ Ｐゴシック" charset="-128"/>
              </a:rPr>
              <a:t>OCR</a:t>
            </a:r>
            <a:r>
              <a:rPr kumimoji="1" lang="ja-JP" altLang="en-US" sz="1600" b="0" i="0" u="none" strike="noStrike" cap="none" normalizeH="0" baseline="0" dirty="0">
                <a:ln>
                  <a:noFill/>
                </a:ln>
                <a:solidFill>
                  <a:schemeClr val="tx1"/>
                </a:solidFill>
                <a:effectLst/>
                <a:latin typeface="Arial" charset="0"/>
                <a:ea typeface="ＭＳ Ｐゴシック" charset="-128"/>
              </a:rPr>
              <a:t>　数字認識</a:t>
            </a:r>
          </a:p>
        </p:txBody>
      </p:sp>
      <p:cxnSp>
        <p:nvCxnSpPr>
          <p:cNvPr id="146" name="直線矢印コネクタ 145">
            <a:extLst>
              <a:ext uri="{FF2B5EF4-FFF2-40B4-BE49-F238E27FC236}">
                <a16:creationId xmlns:a16="http://schemas.microsoft.com/office/drawing/2014/main" id="{585778E3-4D29-0D01-BF60-3DDA9A6F5207}"/>
              </a:ext>
            </a:extLst>
          </p:cNvPr>
          <p:cNvCxnSpPr>
            <a:cxnSpLocks/>
            <a:stCxn id="145" idx="2"/>
            <a:endCxn id="140" idx="0"/>
          </p:cNvCxnSpPr>
          <p:nvPr/>
        </p:nvCxnSpPr>
        <p:spPr bwMode="auto">
          <a:xfrm>
            <a:off x="6219672" y="5057961"/>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7" name="フローチャート: 処理 146">
            <a:extLst>
              <a:ext uri="{FF2B5EF4-FFF2-40B4-BE49-F238E27FC236}">
                <a16:creationId xmlns:a16="http://schemas.microsoft.com/office/drawing/2014/main" id="{1FFDD7C3-6C96-0C4E-D799-589D3C41838C}"/>
              </a:ext>
            </a:extLst>
          </p:cNvPr>
          <p:cNvSpPr/>
          <p:nvPr/>
        </p:nvSpPr>
        <p:spPr bwMode="auto">
          <a:xfrm>
            <a:off x="5373579" y="2473341"/>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グレースケール</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変換</a:t>
            </a:r>
          </a:p>
        </p:txBody>
      </p:sp>
      <p:cxnSp>
        <p:nvCxnSpPr>
          <p:cNvPr id="148" name="直線矢印コネクタ 147">
            <a:extLst>
              <a:ext uri="{FF2B5EF4-FFF2-40B4-BE49-F238E27FC236}">
                <a16:creationId xmlns:a16="http://schemas.microsoft.com/office/drawing/2014/main" id="{020CE6A8-2011-D39F-B459-774190D6CA65}"/>
              </a:ext>
            </a:extLst>
          </p:cNvPr>
          <p:cNvCxnSpPr>
            <a:cxnSpLocks/>
            <a:stCxn id="139" idx="2"/>
            <a:endCxn id="147" idx="0"/>
          </p:cNvCxnSpPr>
          <p:nvPr/>
        </p:nvCxnSpPr>
        <p:spPr bwMode="auto">
          <a:xfrm>
            <a:off x="6219672" y="2100003"/>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0" name="コネクタ: カギ線 149">
            <a:extLst>
              <a:ext uri="{FF2B5EF4-FFF2-40B4-BE49-F238E27FC236}">
                <a16:creationId xmlns:a16="http://schemas.microsoft.com/office/drawing/2014/main" id="{F0176867-2A39-B3B3-371B-C198D9934111}"/>
              </a:ext>
            </a:extLst>
          </p:cNvPr>
          <p:cNvCxnSpPr>
            <a:cxnSpLocks/>
            <a:stCxn id="128" idx="3"/>
            <a:endCxn id="139" idx="0"/>
          </p:cNvCxnSpPr>
          <p:nvPr/>
        </p:nvCxnSpPr>
        <p:spPr bwMode="auto">
          <a:xfrm flipV="1">
            <a:off x="3908884" y="1487355"/>
            <a:ext cx="2310788" cy="3883290"/>
          </a:xfrm>
          <a:prstGeom prst="bentConnector4">
            <a:avLst>
              <a:gd name="adj1" fmla="val 31693"/>
              <a:gd name="adj2" fmla="val 105887"/>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コネクタ: カギ線 5">
            <a:extLst>
              <a:ext uri="{FF2B5EF4-FFF2-40B4-BE49-F238E27FC236}">
                <a16:creationId xmlns:a16="http://schemas.microsoft.com/office/drawing/2014/main" id="{83A1452B-6A14-4534-CD88-AA4D708D7133}"/>
              </a:ext>
            </a:extLst>
          </p:cNvPr>
          <p:cNvCxnSpPr>
            <a:cxnSpLocks/>
            <a:stCxn id="33" idx="2"/>
          </p:cNvCxnSpPr>
          <p:nvPr/>
        </p:nvCxnSpPr>
        <p:spPr bwMode="auto">
          <a:xfrm rot="5400000">
            <a:off x="6803767" y="4359990"/>
            <a:ext cx="361215" cy="4939848"/>
          </a:xfrm>
          <a:prstGeom prst="bentConnector2">
            <a:avLst/>
          </a:prstGeom>
          <a:solidFill>
            <a:schemeClr val="accent1"/>
          </a:solidFill>
          <a:ln w="57150" cap="flat" cmpd="sng" algn="ctr">
            <a:solidFill>
              <a:schemeClr val="accent1">
                <a:lumMod val="50000"/>
              </a:schemeClr>
            </a:solidFill>
            <a:prstDash val="solid"/>
            <a:round/>
            <a:headEnd type="none" w="med" len="me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フローチャート: 処理 9">
            <a:extLst>
              <a:ext uri="{FF2B5EF4-FFF2-40B4-BE49-F238E27FC236}">
                <a16:creationId xmlns:a16="http://schemas.microsoft.com/office/drawing/2014/main" id="{73F48364-4153-C587-4C57-4E61BC1BCC58}"/>
              </a:ext>
            </a:extLst>
          </p:cNvPr>
          <p:cNvSpPr/>
          <p:nvPr/>
        </p:nvSpPr>
        <p:spPr bwMode="auto">
          <a:xfrm>
            <a:off x="10300391" y="7532876"/>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エラーデータ</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32" name="フローチャート: 処理 31">
                <a:extLst>
                  <a:ext uri="{FF2B5EF4-FFF2-40B4-BE49-F238E27FC236}">
                    <a16:creationId xmlns:a16="http://schemas.microsoft.com/office/drawing/2014/main" id="{2664959D-8C64-F522-7325-81D22E2F0FAF}"/>
                  </a:ext>
                </a:extLst>
              </p:cNvPr>
              <p:cNvSpPr/>
              <p:nvPr/>
            </p:nvSpPr>
            <p:spPr bwMode="auto">
              <a:xfrm>
                <a:off x="8608203" y="1946079"/>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ガウシアンフィルタ</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1" lang="ja-JP" altLang="en-US" sz="1600" b="0" i="1" u="none" strike="noStrike" cap="none" normalizeH="0" baseline="0" smtClean="0">
                          <a:ln>
                            <a:noFill/>
                          </a:ln>
                          <a:solidFill>
                            <a:schemeClr val="tx1"/>
                          </a:solidFill>
                          <a:effectLst/>
                          <a:latin typeface="Cambria Math" panose="02040503050406030204" pitchFamily="18" charset="0"/>
                          <a:ea typeface="ＭＳ Ｐゴシック" charset="-128"/>
                        </a:rPr>
                        <m:t>𝜎</m:t>
                      </m:r>
                      <m:r>
                        <a:rPr kumimoji="1" lang="en-US" altLang="ja-JP" sz="1600" b="0" i="1" u="none" strike="noStrike" cap="none" normalizeH="0" baseline="0" smtClean="0">
                          <a:ln>
                            <a:noFill/>
                          </a:ln>
                          <a:solidFill>
                            <a:schemeClr val="tx1"/>
                          </a:solidFill>
                          <a:effectLst/>
                          <a:latin typeface="Cambria Math" panose="02040503050406030204" pitchFamily="18" charset="0"/>
                          <a:ea typeface="ＭＳ Ｐゴシック" charset="-128"/>
                        </a:rPr>
                        <m:t>=2.3</m:t>
                      </m:r>
                    </m:oMath>
                  </m:oMathPara>
                </a14:m>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Choice>
        <mc:Fallback xmlns="">
          <p:sp>
            <p:nvSpPr>
              <p:cNvPr id="32" name="フローチャート: 処理 31">
                <a:extLst>
                  <a:ext uri="{FF2B5EF4-FFF2-40B4-BE49-F238E27FC236}">
                    <a16:creationId xmlns:a16="http://schemas.microsoft.com/office/drawing/2014/main" id="{2664959D-8C64-F522-7325-81D22E2F0FAF}"/>
                  </a:ext>
                </a:extLst>
              </p:cNvPr>
              <p:cNvSpPr>
                <a:spLocks noRot="1" noChangeAspect="1" noMove="1" noResize="1" noEditPoints="1" noAdjustHandles="1" noChangeArrowheads="1" noChangeShapeType="1" noTextEdit="1"/>
              </p:cNvSpPr>
              <p:nvPr/>
            </p:nvSpPr>
            <p:spPr bwMode="auto">
              <a:xfrm>
                <a:off x="8608203" y="1946079"/>
                <a:ext cx="1692188" cy="612648"/>
              </a:xfrm>
              <a:prstGeom prst="flowChartProcess">
                <a:avLst/>
              </a:prstGeom>
              <a:blipFill>
                <a:blip r:embed="rId6"/>
                <a:stretch>
                  <a:fillRect l="-2837" r="-2482"/>
                </a:stretch>
              </a:blipFill>
              <a:ln w="22225">
                <a:solidFill>
                  <a:srgbClr val="4472C4"/>
                </a:solidFill>
              </a:ln>
              <a:effectLst/>
            </p:spPr>
            <p:txBody>
              <a:bodyPr/>
              <a:lstStyle/>
              <a:p>
                <a:r>
                  <a:rPr lang="ja-JP" altLang="en-US">
                    <a:noFill/>
                  </a:rPr>
                  <a:t> </a:t>
                </a:r>
              </a:p>
            </p:txBody>
          </p:sp>
        </mc:Fallback>
      </mc:AlternateContent>
      <p:sp>
        <p:nvSpPr>
          <p:cNvPr id="33" name="フローチャート: 判断 32">
            <a:extLst>
              <a:ext uri="{FF2B5EF4-FFF2-40B4-BE49-F238E27FC236}">
                <a16:creationId xmlns:a16="http://schemas.microsoft.com/office/drawing/2014/main" id="{26C0AE4C-38A1-ED0D-C97E-952EA155914F}"/>
              </a:ext>
            </a:extLst>
          </p:cNvPr>
          <p:cNvSpPr/>
          <p:nvPr/>
        </p:nvSpPr>
        <p:spPr bwMode="auto">
          <a:xfrm>
            <a:off x="8530461" y="5890023"/>
            <a:ext cx="1847673" cy="759284"/>
          </a:xfrm>
          <a:prstGeom prst="flowChartDecision">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検出漏れ</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判定</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34" name="フローチャート: 処理 33">
                <a:extLst>
                  <a:ext uri="{FF2B5EF4-FFF2-40B4-BE49-F238E27FC236}">
                    <a16:creationId xmlns:a16="http://schemas.microsoft.com/office/drawing/2014/main" id="{95BB5558-E1CF-ED00-A739-6C76C951C9B6}"/>
                  </a:ext>
                </a:extLst>
              </p:cNvPr>
              <p:cNvSpPr/>
              <p:nvPr/>
            </p:nvSpPr>
            <p:spPr bwMode="auto">
              <a:xfrm>
                <a:off x="8608203" y="3918051"/>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lang="ja-JP" altLang="en-US" sz="1600" dirty="0">
                    <a:latin typeface="Arial" charset="0"/>
                    <a:ea typeface="ＭＳ Ｐゴシック" charset="-128"/>
                  </a:rPr>
                  <a:t>適応的閾値処理</a:t>
                </a:r>
                <a:endParaRPr lang="en-US" altLang="ja-JP" sz="1600" dirty="0">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m:rPr>
                          <m:sty m:val="p"/>
                        </m:rPr>
                        <a:rPr kumimoji="1" lang="en-US" altLang="ja-JP" sz="1600" b="0" i="0" u="none" strike="noStrike" cap="none" normalizeH="0" baseline="0" smtClean="0">
                          <a:ln>
                            <a:noFill/>
                          </a:ln>
                          <a:solidFill>
                            <a:schemeClr val="tx1"/>
                          </a:solidFill>
                          <a:effectLst/>
                          <a:latin typeface="Cambria Math" panose="02040503050406030204" pitchFamily="18" charset="0"/>
                          <a:ea typeface="ＭＳ Ｐゴシック" charset="-128"/>
                        </a:rPr>
                        <m:t>size</m:t>
                      </m:r>
                      <m:r>
                        <a:rPr kumimoji="1" lang="en-US" altLang="ja-JP" sz="1600" b="0" i="1" u="none" strike="noStrike" cap="none" normalizeH="0" baseline="0" smtClean="0">
                          <a:ln>
                            <a:noFill/>
                          </a:ln>
                          <a:solidFill>
                            <a:schemeClr val="tx1"/>
                          </a:solidFill>
                          <a:effectLst/>
                          <a:latin typeface="Cambria Math" panose="02040503050406030204" pitchFamily="18" charset="0"/>
                          <a:ea typeface="ＭＳ Ｐゴシック" charset="-128"/>
                        </a:rPr>
                        <m:t>=13</m:t>
                      </m:r>
                    </m:oMath>
                  </m:oMathPara>
                </a14:m>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mc:Choice>
        <mc:Fallback xmlns="">
          <p:sp>
            <p:nvSpPr>
              <p:cNvPr id="34" name="フローチャート: 処理 33">
                <a:extLst>
                  <a:ext uri="{FF2B5EF4-FFF2-40B4-BE49-F238E27FC236}">
                    <a16:creationId xmlns:a16="http://schemas.microsoft.com/office/drawing/2014/main" id="{95BB5558-E1CF-ED00-A739-6C76C951C9B6}"/>
                  </a:ext>
                </a:extLst>
              </p:cNvPr>
              <p:cNvSpPr>
                <a:spLocks noRot="1" noChangeAspect="1" noMove="1" noResize="1" noEditPoints="1" noAdjustHandles="1" noChangeArrowheads="1" noChangeShapeType="1" noTextEdit="1"/>
              </p:cNvSpPr>
              <p:nvPr/>
            </p:nvSpPr>
            <p:spPr bwMode="auto">
              <a:xfrm>
                <a:off x="8608203" y="3918051"/>
                <a:ext cx="1692188" cy="612648"/>
              </a:xfrm>
              <a:prstGeom prst="flowChartProcess">
                <a:avLst/>
              </a:prstGeom>
              <a:blipFill>
                <a:blip r:embed="rId7"/>
                <a:stretch>
                  <a:fillRect/>
                </a:stretch>
              </a:blipFill>
              <a:ln w="22225">
                <a:solidFill>
                  <a:srgbClr val="4472C4"/>
                </a:solidFill>
              </a:ln>
              <a:effectLst/>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3BAECE88-BBE5-E502-FA49-9688A819A525}"/>
              </a:ext>
            </a:extLst>
          </p:cNvPr>
          <p:cNvCxnSpPr>
            <a:stCxn id="34" idx="2"/>
            <a:endCxn id="37" idx="0"/>
          </p:cNvCxnSpPr>
          <p:nvPr/>
        </p:nvCxnSpPr>
        <p:spPr bwMode="auto">
          <a:xfrm>
            <a:off x="9454297" y="4530699"/>
            <a:ext cx="0"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直線矢印コネクタ 35">
            <a:extLst>
              <a:ext uri="{FF2B5EF4-FFF2-40B4-BE49-F238E27FC236}">
                <a16:creationId xmlns:a16="http://schemas.microsoft.com/office/drawing/2014/main" id="{93D08498-528C-9C28-D462-F327DF5FC1A9}"/>
              </a:ext>
            </a:extLst>
          </p:cNvPr>
          <p:cNvCxnSpPr>
            <a:stCxn id="39" idx="2"/>
            <a:endCxn id="34" idx="0"/>
          </p:cNvCxnSpPr>
          <p:nvPr/>
        </p:nvCxnSpPr>
        <p:spPr bwMode="auto">
          <a:xfrm flipH="1">
            <a:off x="9454297" y="3544713"/>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フローチャート: 処理 36">
            <a:extLst>
              <a:ext uri="{FF2B5EF4-FFF2-40B4-BE49-F238E27FC236}">
                <a16:creationId xmlns:a16="http://schemas.microsoft.com/office/drawing/2014/main" id="{A796AADA-0D86-78E3-B457-44F7C14E940D}"/>
              </a:ext>
            </a:extLst>
          </p:cNvPr>
          <p:cNvSpPr/>
          <p:nvPr/>
        </p:nvSpPr>
        <p:spPr bwMode="auto">
          <a:xfrm>
            <a:off x="8608203" y="4904037"/>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en-US" altLang="ja-JP" sz="1600" b="0" i="0" u="none" strike="noStrike" cap="none" normalizeH="0" baseline="0" dirty="0">
                <a:ln>
                  <a:noFill/>
                </a:ln>
                <a:solidFill>
                  <a:schemeClr val="tx1"/>
                </a:solidFill>
                <a:effectLst/>
                <a:latin typeface="Arial" charset="0"/>
                <a:ea typeface="ＭＳ Ｐゴシック" charset="-128"/>
              </a:rPr>
              <a:t>OCR</a:t>
            </a:r>
            <a:r>
              <a:rPr kumimoji="1" lang="ja-JP" altLang="en-US" sz="1600" b="0" i="0" u="none" strike="noStrike" cap="none" normalizeH="0" baseline="0" dirty="0">
                <a:ln>
                  <a:noFill/>
                </a:ln>
                <a:solidFill>
                  <a:schemeClr val="tx1"/>
                </a:solidFill>
                <a:effectLst/>
                <a:latin typeface="Arial" charset="0"/>
                <a:ea typeface="ＭＳ Ｐゴシック" charset="-128"/>
              </a:rPr>
              <a:t>　数字認識</a:t>
            </a:r>
          </a:p>
        </p:txBody>
      </p:sp>
      <p:cxnSp>
        <p:nvCxnSpPr>
          <p:cNvPr id="38" name="直線矢印コネクタ 37">
            <a:extLst>
              <a:ext uri="{FF2B5EF4-FFF2-40B4-BE49-F238E27FC236}">
                <a16:creationId xmlns:a16="http://schemas.microsoft.com/office/drawing/2014/main" id="{258F0E3A-DEEA-B8CF-A4FD-EF4D269D011B}"/>
              </a:ext>
            </a:extLst>
          </p:cNvPr>
          <p:cNvCxnSpPr>
            <a:cxnSpLocks/>
            <a:stCxn id="37" idx="2"/>
            <a:endCxn id="33" idx="0"/>
          </p:cNvCxnSpPr>
          <p:nvPr/>
        </p:nvCxnSpPr>
        <p:spPr bwMode="auto">
          <a:xfrm>
            <a:off x="9454297" y="5516685"/>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フローチャート: 処理 38">
            <a:extLst>
              <a:ext uri="{FF2B5EF4-FFF2-40B4-BE49-F238E27FC236}">
                <a16:creationId xmlns:a16="http://schemas.microsoft.com/office/drawing/2014/main" id="{76100462-5382-DBC7-CEB2-8875446A1772}"/>
              </a:ext>
            </a:extLst>
          </p:cNvPr>
          <p:cNvSpPr/>
          <p:nvPr/>
        </p:nvSpPr>
        <p:spPr bwMode="auto">
          <a:xfrm>
            <a:off x="8608204" y="2932065"/>
            <a:ext cx="1692188" cy="612648"/>
          </a:xfrm>
          <a:prstGeom prst="flowChartProcess">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グレースケール</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indent="0" algn="ctr" defTabSz="914400" rtl="0" eaLnBrk="1" fontAlgn="base" latinLnBrk="0" hangingPunct="1">
              <a:lnSpc>
                <a:spcPct val="85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変換</a:t>
            </a:r>
          </a:p>
        </p:txBody>
      </p:sp>
      <p:cxnSp>
        <p:nvCxnSpPr>
          <p:cNvPr id="41" name="直線矢印コネクタ 40">
            <a:extLst>
              <a:ext uri="{FF2B5EF4-FFF2-40B4-BE49-F238E27FC236}">
                <a16:creationId xmlns:a16="http://schemas.microsoft.com/office/drawing/2014/main" id="{F228A67F-AFEE-A198-672E-512CEAC326A2}"/>
              </a:ext>
            </a:extLst>
          </p:cNvPr>
          <p:cNvCxnSpPr>
            <a:cxnSpLocks/>
            <a:stCxn id="32" idx="2"/>
            <a:endCxn id="39" idx="0"/>
          </p:cNvCxnSpPr>
          <p:nvPr/>
        </p:nvCxnSpPr>
        <p:spPr bwMode="auto">
          <a:xfrm>
            <a:off x="9454297" y="2558727"/>
            <a:ext cx="1"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コネクタ: カギ線 42">
            <a:extLst>
              <a:ext uri="{FF2B5EF4-FFF2-40B4-BE49-F238E27FC236}">
                <a16:creationId xmlns:a16="http://schemas.microsoft.com/office/drawing/2014/main" id="{3813CED5-93F2-4D5F-F99C-69659D074394}"/>
              </a:ext>
            </a:extLst>
          </p:cNvPr>
          <p:cNvCxnSpPr>
            <a:cxnSpLocks/>
            <a:stCxn id="140" idx="3"/>
            <a:endCxn id="32" idx="0"/>
          </p:cNvCxnSpPr>
          <p:nvPr/>
        </p:nvCxnSpPr>
        <p:spPr bwMode="auto">
          <a:xfrm flipV="1">
            <a:off x="7143509" y="1946079"/>
            <a:ext cx="2310788" cy="3864862"/>
          </a:xfrm>
          <a:prstGeom prst="bentConnector4">
            <a:avLst>
              <a:gd name="adj1" fmla="val 31693"/>
              <a:gd name="adj2" fmla="val 105915"/>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コネクタ: カギ線 49">
            <a:extLst>
              <a:ext uri="{FF2B5EF4-FFF2-40B4-BE49-F238E27FC236}">
                <a16:creationId xmlns:a16="http://schemas.microsoft.com/office/drawing/2014/main" id="{FFD145D0-34F4-561C-2245-90F7F10D6580}"/>
              </a:ext>
            </a:extLst>
          </p:cNvPr>
          <p:cNvCxnSpPr>
            <a:cxnSpLocks/>
            <a:stCxn id="33" idx="3"/>
            <a:endCxn id="10" idx="0"/>
          </p:cNvCxnSpPr>
          <p:nvPr/>
        </p:nvCxnSpPr>
        <p:spPr bwMode="auto">
          <a:xfrm>
            <a:off x="10378134" y="6269665"/>
            <a:ext cx="768351" cy="1263211"/>
          </a:xfrm>
          <a:prstGeom prst="bentConnector2">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4" name="テキスト ボックス 103">
            <a:extLst>
              <a:ext uri="{FF2B5EF4-FFF2-40B4-BE49-F238E27FC236}">
                <a16:creationId xmlns:a16="http://schemas.microsoft.com/office/drawing/2014/main" id="{63F25137-F003-654F-5F74-2CD40FE99283}"/>
              </a:ext>
            </a:extLst>
          </p:cNvPr>
          <p:cNvSpPr txBox="1"/>
          <p:nvPr/>
        </p:nvSpPr>
        <p:spPr>
          <a:xfrm>
            <a:off x="-1303230" y="5373274"/>
            <a:ext cx="1067816" cy="584775"/>
          </a:xfrm>
          <a:prstGeom prst="rect">
            <a:avLst/>
          </a:prstGeom>
          <a:noFill/>
        </p:spPr>
        <p:txBody>
          <a:bodyPr wrap="square">
            <a:spAutoFit/>
          </a:bodyPr>
          <a:lstStyle/>
          <a:p>
            <a:pPr algn="ctr"/>
            <a:r>
              <a:rPr lang="ja-JP" altLang="en-US" sz="1600" dirty="0"/>
              <a:t>なし</a:t>
            </a:r>
            <a:endParaRPr lang="en-US" altLang="ja-JP" sz="1600" dirty="0"/>
          </a:p>
          <a:p>
            <a:pPr algn="ctr"/>
            <a:r>
              <a:rPr lang="en-US" altLang="ja-JP" sz="1600" dirty="0"/>
              <a:t>4921</a:t>
            </a:r>
            <a:r>
              <a:rPr lang="ja-JP" altLang="en-US" sz="1600" dirty="0"/>
              <a:t>画像</a:t>
            </a:r>
          </a:p>
        </p:txBody>
      </p:sp>
      <p:sp>
        <p:nvSpPr>
          <p:cNvPr id="105" name="テキスト ボックス 104">
            <a:extLst>
              <a:ext uri="{FF2B5EF4-FFF2-40B4-BE49-F238E27FC236}">
                <a16:creationId xmlns:a16="http://schemas.microsoft.com/office/drawing/2014/main" id="{35EF7A41-F2D3-E429-174A-F2D892FB33E4}"/>
              </a:ext>
            </a:extLst>
          </p:cNvPr>
          <p:cNvSpPr txBox="1"/>
          <p:nvPr/>
        </p:nvSpPr>
        <p:spPr>
          <a:xfrm>
            <a:off x="2078510" y="5807615"/>
            <a:ext cx="897888" cy="584775"/>
          </a:xfrm>
          <a:prstGeom prst="rect">
            <a:avLst/>
          </a:prstGeom>
          <a:noFill/>
        </p:spPr>
        <p:txBody>
          <a:bodyPr wrap="square">
            <a:spAutoFit/>
          </a:bodyPr>
          <a:lstStyle/>
          <a:p>
            <a:pPr algn="ctr"/>
            <a:r>
              <a:rPr lang="ja-JP" altLang="en-US" sz="1600" dirty="0"/>
              <a:t>なし</a:t>
            </a:r>
            <a:endParaRPr lang="en-US" altLang="ja-JP" sz="1600" dirty="0"/>
          </a:p>
          <a:p>
            <a:pPr algn="ctr"/>
            <a:r>
              <a:rPr lang="en-US" altLang="ja-JP" sz="1600" dirty="0"/>
              <a:t>75</a:t>
            </a:r>
            <a:r>
              <a:rPr lang="ja-JP" altLang="en-US" sz="1600" dirty="0"/>
              <a:t>画像</a:t>
            </a:r>
          </a:p>
        </p:txBody>
      </p:sp>
      <p:sp>
        <p:nvSpPr>
          <p:cNvPr id="106" name="テキスト ボックス 105">
            <a:extLst>
              <a:ext uri="{FF2B5EF4-FFF2-40B4-BE49-F238E27FC236}">
                <a16:creationId xmlns:a16="http://schemas.microsoft.com/office/drawing/2014/main" id="{AF705A6A-93E5-2184-7E7A-5E00CD1B7355}"/>
              </a:ext>
            </a:extLst>
          </p:cNvPr>
          <p:cNvSpPr txBox="1"/>
          <p:nvPr/>
        </p:nvSpPr>
        <p:spPr>
          <a:xfrm>
            <a:off x="5454142" y="6203118"/>
            <a:ext cx="782830" cy="584775"/>
          </a:xfrm>
          <a:prstGeom prst="rect">
            <a:avLst/>
          </a:prstGeom>
          <a:noFill/>
        </p:spPr>
        <p:txBody>
          <a:bodyPr wrap="square">
            <a:spAutoFit/>
          </a:bodyPr>
          <a:lstStyle/>
          <a:p>
            <a:pPr algn="ctr"/>
            <a:r>
              <a:rPr lang="ja-JP" altLang="en-US" sz="1600" dirty="0"/>
              <a:t>なし</a:t>
            </a:r>
            <a:endParaRPr lang="en-US" altLang="ja-JP" sz="1600" dirty="0"/>
          </a:p>
          <a:p>
            <a:pPr algn="ctr"/>
            <a:r>
              <a:rPr lang="en-US" altLang="ja-JP" sz="1600" dirty="0"/>
              <a:t>2</a:t>
            </a:r>
            <a:r>
              <a:rPr lang="ja-JP" altLang="en-US" sz="1600" dirty="0"/>
              <a:t>画像</a:t>
            </a:r>
          </a:p>
        </p:txBody>
      </p:sp>
      <p:sp>
        <p:nvSpPr>
          <p:cNvPr id="107" name="テキスト ボックス 106">
            <a:extLst>
              <a:ext uri="{FF2B5EF4-FFF2-40B4-BE49-F238E27FC236}">
                <a16:creationId xmlns:a16="http://schemas.microsoft.com/office/drawing/2014/main" id="{BC471031-5081-A2C3-06F9-8D15990E123E}"/>
              </a:ext>
            </a:extLst>
          </p:cNvPr>
          <p:cNvSpPr txBox="1"/>
          <p:nvPr/>
        </p:nvSpPr>
        <p:spPr>
          <a:xfrm>
            <a:off x="8481392" y="6453336"/>
            <a:ext cx="782829" cy="584775"/>
          </a:xfrm>
          <a:prstGeom prst="rect">
            <a:avLst/>
          </a:prstGeom>
          <a:noFill/>
        </p:spPr>
        <p:txBody>
          <a:bodyPr wrap="square">
            <a:spAutoFit/>
          </a:bodyPr>
          <a:lstStyle/>
          <a:p>
            <a:pPr algn="ctr"/>
            <a:r>
              <a:rPr lang="ja-JP" altLang="en-US" sz="1600" dirty="0"/>
              <a:t>なし</a:t>
            </a:r>
            <a:endParaRPr lang="en-US" altLang="ja-JP" sz="1600" dirty="0"/>
          </a:p>
          <a:p>
            <a:pPr algn="ctr"/>
            <a:r>
              <a:rPr lang="en-US" altLang="ja-JP" sz="1600" dirty="0"/>
              <a:t>2</a:t>
            </a:r>
            <a:r>
              <a:rPr lang="ja-JP" altLang="en-US" sz="1600" dirty="0"/>
              <a:t>画像</a:t>
            </a:r>
          </a:p>
        </p:txBody>
      </p:sp>
      <p:sp>
        <p:nvSpPr>
          <p:cNvPr id="111" name="テキスト ボックス 110">
            <a:extLst>
              <a:ext uri="{FF2B5EF4-FFF2-40B4-BE49-F238E27FC236}">
                <a16:creationId xmlns:a16="http://schemas.microsoft.com/office/drawing/2014/main" id="{75C36B66-0977-7FA7-1907-DD7CDCB1D68D}"/>
              </a:ext>
            </a:extLst>
          </p:cNvPr>
          <p:cNvSpPr txBox="1"/>
          <p:nvPr/>
        </p:nvSpPr>
        <p:spPr>
          <a:xfrm>
            <a:off x="596515" y="4308140"/>
            <a:ext cx="873540" cy="584775"/>
          </a:xfrm>
          <a:prstGeom prst="rect">
            <a:avLst/>
          </a:prstGeom>
          <a:noFill/>
        </p:spPr>
        <p:txBody>
          <a:bodyPr wrap="square">
            <a:spAutoFit/>
          </a:bodyPr>
          <a:lstStyle/>
          <a:p>
            <a:pPr algn="ctr"/>
            <a:r>
              <a:rPr lang="ja-JP" altLang="en-US" sz="1600" dirty="0"/>
              <a:t>あり</a:t>
            </a:r>
            <a:endParaRPr lang="en-US" altLang="ja-JP" sz="1600" dirty="0"/>
          </a:p>
          <a:p>
            <a:pPr algn="ctr"/>
            <a:r>
              <a:rPr lang="en-US" altLang="ja-JP" sz="1600" dirty="0"/>
              <a:t>79</a:t>
            </a:r>
            <a:r>
              <a:rPr lang="ja-JP" altLang="en-US" sz="1600" dirty="0"/>
              <a:t>画像</a:t>
            </a:r>
          </a:p>
        </p:txBody>
      </p:sp>
      <p:sp>
        <p:nvSpPr>
          <p:cNvPr id="112" name="テキスト ボックス 111">
            <a:extLst>
              <a:ext uri="{FF2B5EF4-FFF2-40B4-BE49-F238E27FC236}">
                <a16:creationId xmlns:a16="http://schemas.microsoft.com/office/drawing/2014/main" id="{4005375E-B5D2-7DF9-EAF4-5B2CC4BB801F}"/>
              </a:ext>
            </a:extLst>
          </p:cNvPr>
          <p:cNvSpPr txBox="1"/>
          <p:nvPr/>
        </p:nvSpPr>
        <p:spPr>
          <a:xfrm>
            <a:off x="3892215" y="4778777"/>
            <a:ext cx="762955" cy="584775"/>
          </a:xfrm>
          <a:prstGeom prst="rect">
            <a:avLst/>
          </a:prstGeom>
          <a:noFill/>
        </p:spPr>
        <p:txBody>
          <a:bodyPr wrap="square">
            <a:spAutoFit/>
          </a:bodyPr>
          <a:lstStyle/>
          <a:p>
            <a:pPr algn="ctr"/>
            <a:r>
              <a:rPr lang="ja-JP" altLang="en-US" sz="1600" dirty="0"/>
              <a:t>あり</a:t>
            </a:r>
            <a:endParaRPr lang="en-US" altLang="ja-JP" sz="1600" dirty="0"/>
          </a:p>
          <a:p>
            <a:pPr algn="ctr"/>
            <a:r>
              <a:rPr lang="en-US" altLang="ja-JP" sz="1600" dirty="0"/>
              <a:t>4</a:t>
            </a:r>
            <a:r>
              <a:rPr lang="ja-JP" altLang="en-US" sz="1600" dirty="0"/>
              <a:t>画像</a:t>
            </a:r>
          </a:p>
        </p:txBody>
      </p:sp>
      <p:sp>
        <p:nvSpPr>
          <p:cNvPr id="113" name="テキスト ボックス 112">
            <a:extLst>
              <a:ext uri="{FF2B5EF4-FFF2-40B4-BE49-F238E27FC236}">
                <a16:creationId xmlns:a16="http://schemas.microsoft.com/office/drawing/2014/main" id="{8FDE156A-8027-2DE2-FA6E-3716B8D03157}"/>
              </a:ext>
            </a:extLst>
          </p:cNvPr>
          <p:cNvSpPr txBox="1"/>
          <p:nvPr/>
        </p:nvSpPr>
        <p:spPr>
          <a:xfrm>
            <a:off x="7083285" y="5232433"/>
            <a:ext cx="846831" cy="584775"/>
          </a:xfrm>
          <a:prstGeom prst="rect">
            <a:avLst/>
          </a:prstGeom>
          <a:noFill/>
        </p:spPr>
        <p:txBody>
          <a:bodyPr wrap="square">
            <a:spAutoFit/>
          </a:bodyPr>
          <a:lstStyle/>
          <a:p>
            <a:pPr algn="ctr"/>
            <a:r>
              <a:rPr lang="ja-JP" altLang="en-US" sz="1600" dirty="0"/>
              <a:t>あり</a:t>
            </a:r>
            <a:endParaRPr lang="en-US" altLang="ja-JP" sz="1600" dirty="0"/>
          </a:p>
          <a:p>
            <a:pPr algn="ctr"/>
            <a:r>
              <a:rPr lang="en-US" altLang="ja-JP" sz="1600" dirty="0"/>
              <a:t>2</a:t>
            </a:r>
            <a:r>
              <a:rPr lang="ja-JP" altLang="en-US" sz="1600" dirty="0"/>
              <a:t>画像</a:t>
            </a:r>
          </a:p>
        </p:txBody>
      </p:sp>
      <p:sp>
        <p:nvSpPr>
          <p:cNvPr id="114" name="テキスト ボックス 113">
            <a:extLst>
              <a:ext uri="{FF2B5EF4-FFF2-40B4-BE49-F238E27FC236}">
                <a16:creationId xmlns:a16="http://schemas.microsoft.com/office/drawing/2014/main" id="{EB394D2B-78AE-89A1-39ED-97933556AB58}"/>
              </a:ext>
            </a:extLst>
          </p:cNvPr>
          <p:cNvSpPr txBox="1"/>
          <p:nvPr/>
        </p:nvSpPr>
        <p:spPr>
          <a:xfrm>
            <a:off x="10386720" y="5684890"/>
            <a:ext cx="768350" cy="584775"/>
          </a:xfrm>
          <a:prstGeom prst="rect">
            <a:avLst/>
          </a:prstGeom>
          <a:noFill/>
        </p:spPr>
        <p:txBody>
          <a:bodyPr wrap="square">
            <a:spAutoFit/>
          </a:bodyPr>
          <a:lstStyle/>
          <a:p>
            <a:pPr algn="ctr"/>
            <a:r>
              <a:rPr lang="ja-JP" altLang="en-US" sz="1600" dirty="0"/>
              <a:t>あり</a:t>
            </a:r>
            <a:endParaRPr lang="en-US" altLang="ja-JP" sz="1600" dirty="0"/>
          </a:p>
          <a:p>
            <a:pPr algn="ctr"/>
            <a:r>
              <a:rPr lang="en-US" altLang="ja-JP" sz="1600" dirty="0"/>
              <a:t>0</a:t>
            </a:r>
            <a:r>
              <a:rPr lang="ja-JP" altLang="en-US" sz="1600" dirty="0"/>
              <a:t>画像</a:t>
            </a:r>
          </a:p>
        </p:txBody>
      </p:sp>
      <p:cxnSp>
        <p:nvCxnSpPr>
          <p:cNvPr id="116" name="コネクタ: カギ線 115">
            <a:extLst>
              <a:ext uri="{FF2B5EF4-FFF2-40B4-BE49-F238E27FC236}">
                <a16:creationId xmlns:a16="http://schemas.microsoft.com/office/drawing/2014/main" id="{F641A216-DDE1-9845-961C-2C8FB9171F9D}"/>
              </a:ext>
            </a:extLst>
          </p:cNvPr>
          <p:cNvCxnSpPr>
            <a:cxnSpLocks/>
            <a:stCxn id="5" idx="2"/>
            <a:endCxn id="102" idx="0"/>
          </p:cNvCxnSpPr>
          <p:nvPr/>
        </p:nvCxnSpPr>
        <p:spPr bwMode="auto">
          <a:xfrm rot="16200000" flipH="1">
            <a:off x="1033246" y="4027167"/>
            <a:ext cx="2222885" cy="4788532"/>
          </a:xfrm>
          <a:prstGeom prst="bentConnector3">
            <a:avLst>
              <a:gd name="adj1" fmla="val 76682"/>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7" name="直線矢印コネクタ 166">
            <a:extLst>
              <a:ext uri="{FF2B5EF4-FFF2-40B4-BE49-F238E27FC236}">
                <a16:creationId xmlns:a16="http://schemas.microsoft.com/office/drawing/2014/main" id="{7D60299A-DF9C-6647-49F8-E694F5727C3C}"/>
              </a:ext>
            </a:extLst>
          </p:cNvPr>
          <p:cNvCxnSpPr>
            <a:cxnSpLocks/>
            <a:stCxn id="128" idx="2"/>
          </p:cNvCxnSpPr>
          <p:nvPr/>
        </p:nvCxnSpPr>
        <p:spPr bwMode="auto">
          <a:xfrm flipH="1">
            <a:off x="2976397" y="5750287"/>
            <a:ext cx="8651" cy="1260234"/>
          </a:xfrm>
          <a:prstGeom prst="straightConnector1">
            <a:avLst/>
          </a:prstGeom>
          <a:solidFill>
            <a:schemeClr val="accent1"/>
          </a:solidFill>
          <a:ln w="57150" cap="flat" cmpd="sng" algn="ctr">
            <a:solidFill>
              <a:schemeClr val="accent1">
                <a:lumMod val="50000"/>
              </a:schemeClr>
            </a:solidFill>
            <a:prstDash val="solid"/>
            <a:round/>
            <a:headEnd type="none" w="med" len="me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1" name="直線矢印コネクタ 170">
            <a:extLst>
              <a:ext uri="{FF2B5EF4-FFF2-40B4-BE49-F238E27FC236}">
                <a16:creationId xmlns:a16="http://schemas.microsoft.com/office/drawing/2014/main" id="{A43FC987-C225-3766-7B0F-2575D10414C5}"/>
              </a:ext>
            </a:extLst>
          </p:cNvPr>
          <p:cNvCxnSpPr>
            <a:cxnSpLocks/>
            <a:stCxn id="140" idx="2"/>
          </p:cNvCxnSpPr>
          <p:nvPr/>
        </p:nvCxnSpPr>
        <p:spPr bwMode="auto">
          <a:xfrm flipH="1">
            <a:off x="6219672" y="6190583"/>
            <a:ext cx="1" cy="819939"/>
          </a:xfrm>
          <a:prstGeom prst="straightConnector1">
            <a:avLst/>
          </a:prstGeom>
          <a:solidFill>
            <a:schemeClr val="accent1"/>
          </a:solidFill>
          <a:ln w="57150" cap="flat" cmpd="sng" algn="ctr">
            <a:solidFill>
              <a:schemeClr val="accent1">
                <a:lumMod val="50000"/>
              </a:schemeClr>
            </a:solidFill>
            <a:prstDash val="solid"/>
            <a:round/>
            <a:headEnd type="none" w="med" len="med"/>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フローチャート: データ 1">
            <a:extLst>
              <a:ext uri="{FF2B5EF4-FFF2-40B4-BE49-F238E27FC236}">
                <a16:creationId xmlns:a16="http://schemas.microsoft.com/office/drawing/2014/main" id="{B100BF15-FCB2-64FD-A974-264661C52E69}"/>
              </a:ext>
            </a:extLst>
          </p:cNvPr>
          <p:cNvSpPr/>
          <p:nvPr/>
        </p:nvSpPr>
        <p:spPr bwMode="auto">
          <a:xfrm>
            <a:off x="-1095672" y="-379223"/>
            <a:ext cx="1692189" cy="612648"/>
          </a:xfrm>
          <a:prstGeom prst="flowChartInputOutput">
            <a:avLst/>
          </a:prstGeom>
          <a:solidFill>
            <a:schemeClr val="accent1">
              <a:alpha val="29000"/>
            </a:schemeClr>
          </a:solidFill>
          <a:ln w="22225">
            <a:solidFill>
              <a:srgbClr val="4472C4"/>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85000"/>
              </a:lnSpc>
              <a:spcBef>
                <a:spcPct val="0"/>
              </a:spcBef>
              <a:spcAft>
                <a:spcPct val="0"/>
              </a:spcAft>
              <a:buClrTx/>
              <a:buSzTx/>
              <a:buFontTx/>
              <a:buNone/>
              <a:tabLst/>
            </a:pPr>
            <a:r>
              <a:rPr lang="en-US" altLang="ja-JP" sz="1600" dirty="0">
                <a:latin typeface="Arial" charset="0"/>
                <a:ea typeface="ＭＳ Ｐゴシック" charset="-128"/>
              </a:rPr>
              <a:t>5000</a:t>
            </a:r>
            <a:r>
              <a:rPr lang="ja-JP" altLang="en-US" sz="1600" dirty="0">
                <a:latin typeface="Arial" charset="0"/>
                <a:ea typeface="ＭＳ Ｐゴシック" charset="-128"/>
              </a:rPr>
              <a:t>画像</a:t>
            </a:r>
            <a:endParaRPr kumimoji="1" lang="ja-JP" altLang="en-US" sz="1600" b="0" i="0" u="none" strike="noStrike" cap="none" normalizeH="0" baseline="0" dirty="0">
              <a:ln>
                <a:noFill/>
              </a:ln>
              <a:solidFill>
                <a:schemeClr val="tx1"/>
              </a:solidFill>
              <a:effectLst/>
              <a:latin typeface="Arial" charset="0"/>
              <a:ea typeface="ＭＳ Ｐゴシック" charset="-128"/>
            </a:endParaRPr>
          </a:p>
        </p:txBody>
      </p:sp>
      <p:cxnSp>
        <p:nvCxnSpPr>
          <p:cNvPr id="7" name="直線矢印コネクタ 6">
            <a:extLst>
              <a:ext uri="{FF2B5EF4-FFF2-40B4-BE49-F238E27FC236}">
                <a16:creationId xmlns:a16="http://schemas.microsoft.com/office/drawing/2014/main" id="{38732766-7747-2189-D5AA-DBC8C2BC4B75}"/>
              </a:ext>
            </a:extLst>
          </p:cNvPr>
          <p:cNvCxnSpPr>
            <a:cxnSpLocks/>
            <a:stCxn id="2" idx="4"/>
            <a:endCxn id="3" idx="0"/>
          </p:cNvCxnSpPr>
          <p:nvPr/>
        </p:nvCxnSpPr>
        <p:spPr bwMode="auto">
          <a:xfrm flipH="1">
            <a:off x="-249579" y="233425"/>
            <a:ext cx="2" cy="373338"/>
          </a:xfrm>
          <a:prstGeom prst="straightConnector1">
            <a:avLst/>
          </a:prstGeom>
          <a:solidFill>
            <a:schemeClr val="accent1"/>
          </a:solidFill>
          <a:ln w="57150" cap="flat" cmpd="sng" algn="ctr">
            <a:solidFill>
              <a:schemeClr val="accent1">
                <a:lumMod val="50000"/>
              </a:schemeClr>
            </a:solidFill>
            <a:prstDash val="solid"/>
            <a:round/>
            <a:headEnd type="none" w="med" len="med"/>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985636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フローチャート: 結合子 47">
            <a:extLst>
              <a:ext uri="{FF2B5EF4-FFF2-40B4-BE49-F238E27FC236}">
                <a16:creationId xmlns:a16="http://schemas.microsoft.com/office/drawing/2014/main" id="{701A230A-5ABF-83B5-58BB-B0B04837657B}"/>
              </a:ext>
            </a:extLst>
          </p:cNvPr>
          <p:cNvSpPr/>
          <p:nvPr/>
        </p:nvSpPr>
        <p:spPr bwMode="auto">
          <a:xfrm>
            <a:off x="610872" y="4414833"/>
            <a:ext cx="1387332" cy="1387332"/>
          </a:xfrm>
          <a:prstGeom prst="flowChartConnector">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8" name="正方形/長方形 7">
            <a:extLst>
              <a:ext uri="{FF2B5EF4-FFF2-40B4-BE49-F238E27FC236}">
                <a16:creationId xmlns:a16="http://schemas.microsoft.com/office/drawing/2014/main" id="{8193F2F9-9DD0-3F7F-C0D6-E2F480D604AB}"/>
              </a:ext>
            </a:extLst>
          </p:cNvPr>
          <p:cNvSpPr/>
          <p:nvPr/>
        </p:nvSpPr>
        <p:spPr bwMode="auto">
          <a:xfrm>
            <a:off x="116890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7" name="正方形/長方形 16">
            <a:extLst>
              <a:ext uri="{FF2B5EF4-FFF2-40B4-BE49-F238E27FC236}">
                <a16:creationId xmlns:a16="http://schemas.microsoft.com/office/drawing/2014/main" id="{6A904F85-4C84-77E8-E642-0C2B149B8508}"/>
              </a:ext>
            </a:extLst>
          </p:cNvPr>
          <p:cNvSpPr/>
          <p:nvPr/>
        </p:nvSpPr>
        <p:spPr bwMode="auto">
          <a:xfrm>
            <a:off x="160513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8" name="正方形/長方形 17">
            <a:extLst>
              <a:ext uri="{FF2B5EF4-FFF2-40B4-BE49-F238E27FC236}">
                <a16:creationId xmlns:a16="http://schemas.microsoft.com/office/drawing/2014/main" id="{4970CBBC-9018-CB29-C86F-953026D005E0}"/>
              </a:ext>
            </a:extLst>
          </p:cNvPr>
          <p:cNvSpPr/>
          <p:nvPr/>
        </p:nvSpPr>
        <p:spPr bwMode="auto">
          <a:xfrm>
            <a:off x="204136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9" name="正方形/長方形 18">
            <a:extLst>
              <a:ext uri="{FF2B5EF4-FFF2-40B4-BE49-F238E27FC236}">
                <a16:creationId xmlns:a16="http://schemas.microsoft.com/office/drawing/2014/main" id="{CCF020BE-46DE-ED2D-80CB-3488B7349EB2}"/>
              </a:ext>
            </a:extLst>
          </p:cNvPr>
          <p:cNvSpPr/>
          <p:nvPr/>
        </p:nvSpPr>
        <p:spPr bwMode="auto">
          <a:xfrm>
            <a:off x="378628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0" name="正方形/長方形 19">
            <a:extLst>
              <a:ext uri="{FF2B5EF4-FFF2-40B4-BE49-F238E27FC236}">
                <a16:creationId xmlns:a16="http://schemas.microsoft.com/office/drawing/2014/main" id="{D884AD28-67DF-D398-081D-C4C713F58214}"/>
              </a:ext>
            </a:extLst>
          </p:cNvPr>
          <p:cNvSpPr/>
          <p:nvPr/>
        </p:nvSpPr>
        <p:spPr bwMode="auto">
          <a:xfrm>
            <a:off x="247759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1" name="正方形/長方形 20">
            <a:extLst>
              <a:ext uri="{FF2B5EF4-FFF2-40B4-BE49-F238E27FC236}">
                <a16:creationId xmlns:a16="http://schemas.microsoft.com/office/drawing/2014/main" id="{F929683A-15A1-756F-4BB1-0D3621846BC7}"/>
              </a:ext>
            </a:extLst>
          </p:cNvPr>
          <p:cNvSpPr/>
          <p:nvPr/>
        </p:nvSpPr>
        <p:spPr bwMode="auto">
          <a:xfrm>
            <a:off x="291382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2" name="正方形/長方形 21">
            <a:extLst>
              <a:ext uri="{FF2B5EF4-FFF2-40B4-BE49-F238E27FC236}">
                <a16:creationId xmlns:a16="http://schemas.microsoft.com/office/drawing/2014/main" id="{52400A8C-E20A-90F5-70DC-2A1499C70C16}"/>
              </a:ext>
            </a:extLst>
          </p:cNvPr>
          <p:cNvSpPr/>
          <p:nvPr/>
        </p:nvSpPr>
        <p:spPr bwMode="auto">
          <a:xfrm>
            <a:off x="335005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8" name="正方形/長方形 27">
            <a:extLst>
              <a:ext uri="{FF2B5EF4-FFF2-40B4-BE49-F238E27FC236}">
                <a16:creationId xmlns:a16="http://schemas.microsoft.com/office/drawing/2014/main" id="{5D2EA80B-9093-C578-BBF9-FB685449460C}"/>
              </a:ext>
            </a:extLst>
          </p:cNvPr>
          <p:cNvSpPr/>
          <p:nvPr/>
        </p:nvSpPr>
        <p:spPr bwMode="auto">
          <a:xfrm>
            <a:off x="422251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9" name="正方形/長方形 28">
            <a:extLst>
              <a:ext uri="{FF2B5EF4-FFF2-40B4-BE49-F238E27FC236}">
                <a16:creationId xmlns:a16="http://schemas.microsoft.com/office/drawing/2014/main" id="{E36D61C7-C0B9-0910-E179-C6C46C510951}"/>
              </a:ext>
            </a:extLst>
          </p:cNvPr>
          <p:cNvSpPr/>
          <p:nvPr/>
        </p:nvSpPr>
        <p:spPr bwMode="auto">
          <a:xfrm>
            <a:off x="465874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1" name="正方形/長方形 30">
            <a:extLst>
              <a:ext uri="{FF2B5EF4-FFF2-40B4-BE49-F238E27FC236}">
                <a16:creationId xmlns:a16="http://schemas.microsoft.com/office/drawing/2014/main" id="{35492047-6EA4-EE5C-1632-CD0BF7092E12}"/>
              </a:ext>
            </a:extLst>
          </p:cNvPr>
          <p:cNvSpPr/>
          <p:nvPr/>
        </p:nvSpPr>
        <p:spPr bwMode="auto">
          <a:xfrm>
            <a:off x="509497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2" name="正方形/長方形 31">
            <a:extLst>
              <a:ext uri="{FF2B5EF4-FFF2-40B4-BE49-F238E27FC236}">
                <a16:creationId xmlns:a16="http://schemas.microsoft.com/office/drawing/2014/main" id="{8B6C715C-DF7D-1F59-3E7C-27B10495FEF8}"/>
              </a:ext>
            </a:extLst>
          </p:cNvPr>
          <p:cNvSpPr/>
          <p:nvPr/>
        </p:nvSpPr>
        <p:spPr bwMode="auto">
          <a:xfrm>
            <a:off x="553120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5" name="正方形/長方形 34">
            <a:extLst>
              <a:ext uri="{FF2B5EF4-FFF2-40B4-BE49-F238E27FC236}">
                <a16:creationId xmlns:a16="http://schemas.microsoft.com/office/drawing/2014/main" id="{3C4B34E0-2F74-C209-AE39-B1F13914F44C}"/>
              </a:ext>
            </a:extLst>
          </p:cNvPr>
          <p:cNvSpPr/>
          <p:nvPr/>
        </p:nvSpPr>
        <p:spPr bwMode="auto">
          <a:xfrm>
            <a:off x="8584810"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6" name="正方形/長方形 35">
            <a:extLst>
              <a:ext uri="{FF2B5EF4-FFF2-40B4-BE49-F238E27FC236}">
                <a16:creationId xmlns:a16="http://schemas.microsoft.com/office/drawing/2014/main" id="{881796C9-8ACB-48A9-8729-938E6AB1F6FC}"/>
              </a:ext>
            </a:extLst>
          </p:cNvPr>
          <p:cNvSpPr/>
          <p:nvPr/>
        </p:nvSpPr>
        <p:spPr bwMode="auto">
          <a:xfrm>
            <a:off x="596743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7" name="正方形/長方形 36">
            <a:extLst>
              <a:ext uri="{FF2B5EF4-FFF2-40B4-BE49-F238E27FC236}">
                <a16:creationId xmlns:a16="http://schemas.microsoft.com/office/drawing/2014/main" id="{B062936A-113A-32CE-4978-B06E108E7738}"/>
              </a:ext>
            </a:extLst>
          </p:cNvPr>
          <p:cNvSpPr/>
          <p:nvPr/>
        </p:nvSpPr>
        <p:spPr bwMode="auto">
          <a:xfrm>
            <a:off x="640366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38" name="正方形/長方形 37">
            <a:extLst>
              <a:ext uri="{FF2B5EF4-FFF2-40B4-BE49-F238E27FC236}">
                <a16:creationId xmlns:a16="http://schemas.microsoft.com/office/drawing/2014/main" id="{EB1E9144-404D-0503-B4D3-522049C63E8C}"/>
              </a:ext>
            </a:extLst>
          </p:cNvPr>
          <p:cNvSpPr/>
          <p:nvPr/>
        </p:nvSpPr>
        <p:spPr bwMode="auto">
          <a:xfrm>
            <a:off x="683989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44" name="正方形/長方形 43">
            <a:extLst>
              <a:ext uri="{FF2B5EF4-FFF2-40B4-BE49-F238E27FC236}">
                <a16:creationId xmlns:a16="http://schemas.microsoft.com/office/drawing/2014/main" id="{C38B39AE-1F4F-038D-7B1E-F22DA2ADB2BB}"/>
              </a:ext>
            </a:extLst>
          </p:cNvPr>
          <p:cNvSpPr/>
          <p:nvPr/>
        </p:nvSpPr>
        <p:spPr bwMode="auto">
          <a:xfrm>
            <a:off x="727612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45" name="正方形/長方形 44">
            <a:extLst>
              <a:ext uri="{FF2B5EF4-FFF2-40B4-BE49-F238E27FC236}">
                <a16:creationId xmlns:a16="http://schemas.microsoft.com/office/drawing/2014/main" id="{D3262557-BAD2-F929-9D84-7A41A6024296}"/>
              </a:ext>
            </a:extLst>
          </p:cNvPr>
          <p:cNvSpPr/>
          <p:nvPr/>
        </p:nvSpPr>
        <p:spPr bwMode="auto">
          <a:xfrm>
            <a:off x="771235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46" name="正方形/長方形 45">
            <a:extLst>
              <a:ext uri="{FF2B5EF4-FFF2-40B4-BE49-F238E27FC236}">
                <a16:creationId xmlns:a16="http://schemas.microsoft.com/office/drawing/2014/main" id="{C5330D73-8696-F49E-2ABC-C45396223D4F}"/>
              </a:ext>
            </a:extLst>
          </p:cNvPr>
          <p:cNvSpPr/>
          <p:nvPr/>
        </p:nvSpPr>
        <p:spPr bwMode="auto">
          <a:xfrm>
            <a:off x="8148586" y="2264923"/>
            <a:ext cx="135632" cy="1183705"/>
          </a:xfrm>
          <a:prstGeom prst="rect">
            <a:avLst/>
          </a:prstGeom>
          <a:solidFill>
            <a:schemeClr val="accent2"/>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スクリュー管の断面図</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7" name="正方形/長方形 6">
            <a:extLst>
              <a:ext uri="{FF2B5EF4-FFF2-40B4-BE49-F238E27FC236}">
                <a16:creationId xmlns:a16="http://schemas.microsoft.com/office/drawing/2014/main" id="{CFC01B01-B583-287D-AEA4-1373CA3525DF}"/>
              </a:ext>
            </a:extLst>
          </p:cNvPr>
          <p:cNvSpPr/>
          <p:nvPr/>
        </p:nvSpPr>
        <p:spPr bwMode="auto">
          <a:xfrm>
            <a:off x="1100572" y="2465698"/>
            <a:ext cx="7668852" cy="756084"/>
          </a:xfrm>
          <a:prstGeom prst="rect">
            <a:avLst/>
          </a:prstGeom>
          <a:solidFill>
            <a:srgbClr val="FF9900"/>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p:txBody>
      </p:sp>
      <p:sp>
        <p:nvSpPr>
          <p:cNvPr id="11" name="正方形/長方形 10">
            <a:extLst>
              <a:ext uri="{FF2B5EF4-FFF2-40B4-BE49-F238E27FC236}">
                <a16:creationId xmlns:a16="http://schemas.microsoft.com/office/drawing/2014/main" id="{C5C011C1-A6EB-EDDC-4CD9-48C6D9C0C080}"/>
              </a:ext>
            </a:extLst>
          </p:cNvPr>
          <p:cNvSpPr/>
          <p:nvPr/>
        </p:nvSpPr>
        <p:spPr bwMode="auto">
          <a:xfrm>
            <a:off x="218328" y="2516751"/>
            <a:ext cx="9403320" cy="660198"/>
          </a:xfrm>
          <a:prstGeom prst="rect">
            <a:avLst/>
          </a:prstGeom>
          <a:solidFill>
            <a:schemeClr val="bg1"/>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2" name="正方形/長方形 11">
            <a:extLst>
              <a:ext uri="{FF2B5EF4-FFF2-40B4-BE49-F238E27FC236}">
                <a16:creationId xmlns:a16="http://schemas.microsoft.com/office/drawing/2014/main" id="{1E128B5B-A4B8-51B2-8C91-8AF8B4B56864}"/>
              </a:ext>
            </a:extLst>
          </p:cNvPr>
          <p:cNvSpPr/>
          <p:nvPr/>
        </p:nvSpPr>
        <p:spPr bwMode="auto">
          <a:xfrm>
            <a:off x="3148314" y="2465698"/>
            <a:ext cx="936104" cy="756084"/>
          </a:xfrm>
          <a:prstGeom prst="rect">
            <a:avLst/>
          </a:prstGeom>
          <a:solidFill>
            <a:srgbClr val="FF9900"/>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p:txBody>
      </p:sp>
      <p:sp>
        <p:nvSpPr>
          <p:cNvPr id="14" name="正方形/長方形 13">
            <a:extLst>
              <a:ext uri="{FF2B5EF4-FFF2-40B4-BE49-F238E27FC236}">
                <a16:creationId xmlns:a16="http://schemas.microsoft.com/office/drawing/2014/main" id="{AE92F030-D941-72EB-49CD-69FD67C653D5}"/>
              </a:ext>
            </a:extLst>
          </p:cNvPr>
          <p:cNvSpPr/>
          <p:nvPr/>
        </p:nvSpPr>
        <p:spPr bwMode="auto">
          <a:xfrm>
            <a:off x="5785578" y="2465698"/>
            <a:ext cx="936104" cy="756084"/>
          </a:xfrm>
          <a:prstGeom prst="rect">
            <a:avLst/>
          </a:prstGeom>
          <a:solidFill>
            <a:srgbClr val="FF9900"/>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p:txBody>
      </p:sp>
      <p:sp>
        <p:nvSpPr>
          <p:cNvPr id="15" name="正方形/長方形 14">
            <a:extLst>
              <a:ext uri="{FF2B5EF4-FFF2-40B4-BE49-F238E27FC236}">
                <a16:creationId xmlns:a16="http://schemas.microsoft.com/office/drawing/2014/main" id="{A60FF0AA-22EE-E944-2C1F-FCAA46483883}"/>
              </a:ext>
            </a:extLst>
          </p:cNvPr>
          <p:cNvSpPr/>
          <p:nvPr/>
        </p:nvSpPr>
        <p:spPr bwMode="auto">
          <a:xfrm>
            <a:off x="7917568" y="2466497"/>
            <a:ext cx="1704080" cy="754487"/>
          </a:xfrm>
          <a:prstGeom prst="rect">
            <a:avLst/>
          </a:prstGeom>
          <a:solidFill>
            <a:srgbClr val="FF9900"/>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p:txBody>
      </p:sp>
      <p:sp>
        <p:nvSpPr>
          <p:cNvPr id="16" name="正方形/長方形 15">
            <a:extLst>
              <a:ext uri="{FF2B5EF4-FFF2-40B4-BE49-F238E27FC236}">
                <a16:creationId xmlns:a16="http://schemas.microsoft.com/office/drawing/2014/main" id="{82B0FD59-2DAD-88D4-7846-59DFDA2315FC}"/>
              </a:ext>
            </a:extLst>
          </p:cNvPr>
          <p:cNvSpPr/>
          <p:nvPr/>
        </p:nvSpPr>
        <p:spPr bwMode="auto">
          <a:xfrm>
            <a:off x="218328" y="2466497"/>
            <a:ext cx="1704080" cy="754487"/>
          </a:xfrm>
          <a:prstGeom prst="rect">
            <a:avLst/>
          </a:prstGeom>
          <a:solidFill>
            <a:srgbClr val="FF9900"/>
          </a:solidFill>
          <a:ln w="22225">
            <a:solidFill>
              <a:srgbClr val="FF9900"/>
            </a:solid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p:txBody>
      </p:sp>
      <p:sp>
        <p:nvSpPr>
          <p:cNvPr id="47" name="フローチャート: 結合子 46">
            <a:extLst>
              <a:ext uri="{FF2B5EF4-FFF2-40B4-BE49-F238E27FC236}">
                <a16:creationId xmlns:a16="http://schemas.microsoft.com/office/drawing/2014/main" id="{9108624F-B675-D75D-53C4-44EE0D4AD543}"/>
              </a:ext>
            </a:extLst>
          </p:cNvPr>
          <p:cNvSpPr/>
          <p:nvPr/>
        </p:nvSpPr>
        <p:spPr bwMode="auto">
          <a:xfrm>
            <a:off x="860217" y="4664178"/>
            <a:ext cx="888642" cy="888642"/>
          </a:xfrm>
          <a:prstGeom prst="flowChartConnector">
            <a:avLst/>
          </a:prstGeom>
          <a:solidFill>
            <a:srgbClr val="FF9900"/>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cxnSp>
        <p:nvCxnSpPr>
          <p:cNvPr id="52" name="直線矢印コネクタ 51">
            <a:extLst>
              <a:ext uri="{FF2B5EF4-FFF2-40B4-BE49-F238E27FC236}">
                <a16:creationId xmlns:a16="http://schemas.microsoft.com/office/drawing/2014/main" id="{482FC753-734A-1866-1A7B-E1B902999689}"/>
              </a:ext>
            </a:extLst>
          </p:cNvPr>
          <p:cNvCxnSpPr/>
          <p:nvPr/>
        </p:nvCxnSpPr>
        <p:spPr bwMode="auto">
          <a:xfrm flipH="1">
            <a:off x="248376" y="2672916"/>
            <a:ext cx="1704080"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直線矢印コネクタ 53">
            <a:extLst>
              <a:ext uri="{FF2B5EF4-FFF2-40B4-BE49-F238E27FC236}">
                <a16:creationId xmlns:a16="http://schemas.microsoft.com/office/drawing/2014/main" id="{5E6AA00E-ED23-44E3-F84C-2CEA49292F63}"/>
              </a:ext>
            </a:extLst>
          </p:cNvPr>
          <p:cNvCxnSpPr/>
          <p:nvPr/>
        </p:nvCxnSpPr>
        <p:spPr bwMode="auto">
          <a:xfrm flipH="1">
            <a:off x="1928664" y="2672916"/>
            <a:ext cx="1225906"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直線矢印コネクタ 55">
            <a:extLst>
              <a:ext uri="{FF2B5EF4-FFF2-40B4-BE49-F238E27FC236}">
                <a16:creationId xmlns:a16="http://schemas.microsoft.com/office/drawing/2014/main" id="{15DEFD9E-D72E-9A3B-0E6C-F4CE0FD222F1}"/>
              </a:ext>
            </a:extLst>
          </p:cNvPr>
          <p:cNvCxnSpPr/>
          <p:nvPr/>
        </p:nvCxnSpPr>
        <p:spPr bwMode="auto">
          <a:xfrm flipH="1">
            <a:off x="6691662" y="2672916"/>
            <a:ext cx="1225906"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直線矢印コネクタ 56">
            <a:extLst>
              <a:ext uri="{FF2B5EF4-FFF2-40B4-BE49-F238E27FC236}">
                <a16:creationId xmlns:a16="http://schemas.microsoft.com/office/drawing/2014/main" id="{ED3D2CF0-2714-A194-12FB-8B67C80D73A7}"/>
              </a:ext>
            </a:extLst>
          </p:cNvPr>
          <p:cNvCxnSpPr/>
          <p:nvPr/>
        </p:nvCxnSpPr>
        <p:spPr bwMode="auto">
          <a:xfrm flipH="1">
            <a:off x="4081498" y="2672916"/>
            <a:ext cx="1704080"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直線矢印コネクタ 57">
            <a:extLst>
              <a:ext uri="{FF2B5EF4-FFF2-40B4-BE49-F238E27FC236}">
                <a16:creationId xmlns:a16="http://schemas.microsoft.com/office/drawing/2014/main" id="{A3895760-FD8E-7E80-66B1-E85BDE6D64A2}"/>
              </a:ext>
            </a:extLst>
          </p:cNvPr>
          <p:cNvCxnSpPr/>
          <p:nvPr/>
        </p:nvCxnSpPr>
        <p:spPr bwMode="auto">
          <a:xfrm flipH="1">
            <a:off x="3148314" y="2672916"/>
            <a:ext cx="936104"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直線矢印コネクタ 59">
            <a:extLst>
              <a:ext uri="{FF2B5EF4-FFF2-40B4-BE49-F238E27FC236}">
                <a16:creationId xmlns:a16="http://schemas.microsoft.com/office/drawing/2014/main" id="{27AAFCBD-A805-F5F9-C9D0-C57E3630ED54}"/>
              </a:ext>
            </a:extLst>
          </p:cNvPr>
          <p:cNvCxnSpPr/>
          <p:nvPr/>
        </p:nvCxnSpPr>
        <p:spPr bwMode="auto">
          <a:xfrm flipH="1">
            <a:off x="5785578" y="2672916"/>
            <a:ext cx="936104"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直線矢印コネクタ 60">
            <a:extLst>
              <a:ext uri="{FF2B5EF4-FFF2-40B4-BE49-F238E27FC236}">
                <a16:creationId xmlns:a16="http://schemas.microsoft.com/office/drawing/2014/main" id="{91278474-60A6-8C8C-DE3E-82D76D10ED3B}"/>
              </a:ext>
            </a:extLst>
          </p:cNvPr>
          <p:cNvCxnSpPr/>
          <p:nvPr/>
        </p:nvCxnSpPr>
        <p:spPr bwMode="auto">
          <a:xfrm flipH="1">
            <a:off x="7917384" y="2672916"/>
            <a:ext cx="1704080"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直線矢印コネクタ 61">
            <a:extLst>
              <a:ext uri="{FF2B5EF4-FFF2-40B4-BE49-F238E27FC236}">
                <a16:creationId xmlns:a16="http://schemas.microsoft.com/office/drawing/2014/main" id="{0A01E85E-9AFE-72FD-3B67-EC08080B6CFC}"/>
              </a:ext>
            </a:extLst>
          </p:cNvPr>
          <p:cNvCxnSpPr/>
          <p:nvPr/>
        </p:nvCxnSpPr>
        <p:spPr bwMode="auto">
          <a:xfrm flipV="1">
            <a:off x="1304538" y="3430846"/>
            <a:ext cx="0" cy="499652"/>
          </a:xfrm>
          <a:prstGeom prst="straightConnector1">
            <a:avLst/>
          </a:prstGeom>
          <a:solidFill>
            <a:schemeClr val="accent1"/>
          </a:solidFill>
          <a:ln w="38100" cap="flat" cmpd="sng" algn="ctr">
            <a:solidFill>
              <a:schemeClr val="accent1">
                <a:lumMod val="50000"/>
              </a:schemeClr>
            </a:solidFill>
            <a:prstDash val="sysDot"/>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直線矢印コネクタ 78">
            <a:extLst>
              <a:ext uri="{FF2B5EF4-FFF2-40B4-BE49-F238E27FC236}">
                <a16:creationId xmlns:a16="http://schemas.microsoft.com/office/drawing/2014/main" id="{C037D956-9A71-BF63-0160-9CB6B0EA8CB7}"/>
              </a:ext>
            </a:extLst>
          </p:cNvPr>
          <p:cNvCxnSpPr/>
          <p:nvPr/>
        </p:nvCxnSpPr>
        <p:spPr bwMode="auto">
          <a:xfrm flipV="1">
            <a:off x="1168906" y="3430846"/>
            <a:ext cx="0" cy="499652"/>
          </a:xfrm>
          <a:prstGeom prst="straightConnector1">
            <a:avLst/>
          </a:prstGeom>
          <a:solidFill>
            <a:schemeClr val="accent1"/>
          </a:solidFill>
          <a:ln w="38100" cap="flat" cmpd="sng" algn="ctr">
            <a:solidFill>
              <a:schemeClr val="accent1">
                <a:lumMod val="50000"/>
              </a:schemeClr>
            </a:solidFill>
            <a:prstDash val="sysDot"/>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0" name="直線矢印コネクタ 79">
            <a:extLst>
              <a:ext uri="{FF2B5EF4-FFF2-40B4-BE49-F238E27FC236}">
                <a16:creationId xmlns:a16="http://schemas.microsoft.com/office/drawing/2014/main" id="{6510E76C-6A26-70DC-E68E-59CBD8459CAD}"/>
              </a:ext>
            </a:extLst>
          </p:cNvPr>
          <p:cNvCxnSpPr/>
          <p:nvPr/>
        </p:nvCxnSpPr>
        <p:spPr bwMode="auto">
          <a:xfrm flipV="1">
            <a:off x="1605136" y="3433404"/>
            <a:ext cx="0" cy="499652"/>
          </a:xfrm>
          <a:prstGeom prst="straightConnector1">
            <a:avLst/>
          </a:prstGeom>
          <a:solidFill>
            <a:schemeClr val="accent1"/>
          </a:solidFill>
          <a:ln w="38100" cap="flat" cmpd="sng" algn="ctr">
            <a:solidFill>
              <a:schemeClr val="accent1">
                <a:lumMod val="50000"/>
              </a:schemeClr>
            </a:solidFill>
            <a:prstDash val="sysDot"/>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直線矢印コネクタ 80">
            <a:extLst>
              <a:ext uri="{FF2B5EF4-FFF2-40B4-BE49-F238E27FC236}">
                <a16:creationId xmlns:a16="http://schemas.microsoft.com/office/drawing/2014/main" id="{FE0F697F-6127-4DE3-A8BE-33E3F1B00676}"/>
              </a:ext>
            </a:extLst>
          </p:cNvPr>
          <p:cNvCxnSpPr>
            <a:stCxn id="47" idx="6"/>
            <a:endCxn id="47" idx="2"/>
          </p:cNvCxnSpPr>
          <p:nvPr/>
        </p:nvCxnSpPr>
        <p:spPr bwMode="auto">
          <a:xfrm flipH="1">
            <a:off x="860217" y="5108499"/>
            <a:ext cx="888642" cy="0"/>
          </a:xfrm>
          <a:prstGeom prst="straightConnector1">
            <a:avLst/>
          </a:prstGeom>
          <a:solidFill>
            <a:schemeClr val="accent1"/>
          </a:solidFill>
          <a:ln w="38100" cap="flat" cmpd="sng" algn="ctr">
            <a:solidFill>
              <a:schemeClr val="accent1">
                <a:lumMod val="50000"/>
              </a:schemeClr>
            </a:solidFill>
            <a:prstDash val="solid"/>
            <a:round/>
            <a:headEnd type="triangl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直線矢印コネクタ 83">
            <a:extLst>
              <a:ext uri="{FF2B5EF4-FFF2-40B4-BE49-F238E27FC236}">
                <a16:creationId xmlns:a16="http://schemas.microsoft.com/office/drawing/2014/main" id="{1B455DB1-5C68-815E-D535-D0430526A894}"/>
              </a:ext>
            </a:extLst>
          </p:cNvPr>
          <p:cNvCxnSpPr>
            <a:stCxn id="47" idx="2"/>
            <a:endCxn id="48" idx="2"/>
          </p:cNvCxnSpPr>
          <p:nvPr/>
        </p:nvCxnSpPr>
        <p:spPr bwMode="auto">
          <a:xfrm flipH="1">
            <a:off x="610872" y="5108499"/>
            <a:ext cx="249345" cy="0"/>
          </a:xfrm>
          <a:prstGeom prst="straightConnector1">
            <a:avLst/>
          </a:prstGeom>
          <a:solidFill>
            <a:schemeClr val="accent1"/>
          </a:solidFill>
          <a:ln w="38100" cap="flat" cmpd="sng" algn="ctr">
            <a:solidFill>
              <a:schemeClr val="accent1">
                <a:lumMod val="50000"/>
              </a:schemeClr>
            </a:solidFill>
            <a:prstDash val="solid"/>
            <a:round/>
            <a:headEnd type="triangle" w="sm" len="sm"/>
            <a:tailEnd type="triangl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2137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prstGeom prst="rect">
            <a:avLst/>
          </a:prstGeom>
        </p:spPr>
        <p:txBody>
          <a:bodyPr/>
          <a:lstStyle/>
          <a:p>
            <a:r>
              <a:rPr kumimoji="1" lang="ja-JP" altLang="en-US" b="1" dirty="0">
                <a:solidFill>
                  <a:schemeClr val="bg1"/>
                </a:solidFill>
              </a:rPr>
              <a:t>進捗状況</a:t>
            </a:r>
          </a:p>
        </p:txBody>
      </p:sp>
      <p:graphicFrame>
        <p:nvGraphicFramePr>
          <p:cNvPr id="2" name="表 1">
            <a:extLst>
              <a:ext uri="{FF2B5EF4-FFF2-40B4-BE49-F238E27FC236}">
                <a16:creationId xmlns:a16="http://schemas.microsoft.com/office/drawing/2014/main" id="{F2FEA720-CCFB-49C0-C6ED-B61037A000D8}"/>
              </a:ext>
            </a:extLst>
          </p:cNvPr>
          <p:cNvGraphicFramePr>
            <a:graphicFrameLocks noGrp="1"/>
          </p:cNvGraphicFramePr>
          <p:nvPr>
            <p:extLst>
              <p:ext uri="{D42A27DB-BD31-4B8C-83A1-F6EECF244321}">
                <p14:modId xmlns:p14="http://schemas.microsoft.com/office/powerpoint/2010/main" val="807000024"/>
              </p:ext>
            </p:extLst>
          </p:nvPr>
        </p:nvGraphicFramePr>
        <p:xfrm>
          <a:off x="195244" y="801214"/>
          <a:ext cx="9474287" cy="3554476"/>
        </p:xfrm>
        <a:graphic>
          <a:graphicData uri="http://schemas.openxmlformats.org/drawingml/2006/table">
            <a:tbl>
              <a:tblPr firstRow="1" bandRow="1">
                <a:tableStyleId>{5C22544A-7EE6-4342-B048-85BDC9FD1C3A}</a:tableStyleId>
              </a:tblPr>
              <a:tblGrid>
                <a:gridCol w="268616">
                  <a:extLst>
                    <a:ext uri="{9D8B030D-6E8A-4147-A177-3AD203B41FA5}">
                      <a16:colId xmlns:a16="http://schemas.microsoft.com/office/drawing/2014/main" val="20000"/>
                    </a:ext>
                  </a:extLst>
                </a:gridCol>
                <a:gridCol w="1878450">
                  <a:extLst>
                    <a:ext uri="{9D8B030D-6E8A-4147-A177-3AD203B41FA5}">
                      <a16:colId xmlns:a16="http://schemas.microsoft.com/office/drawing/2014/main" val="20001"/>
                    </a:ext>
                  </a:extLst>
                </a:gridCol>
                <a:gridCol w="431013">
                  <a:extLst>
                    <a:ext uri="{9D8B030D-6E8A-4147-A177-3AD203B41FA5}">
                      <a16:colId xmlns:a16="http://schemas.microsoft.com/office/drawing/2014/main" val="20003"/>
                    </a:ext>
                  </a:extLst>
                </a:gridCol>
                <a:gridCol w="431013">
                  <a:extLst>
                    <a:ext uri="{9D8B030D-6E8A-4147-A177-3AD203B41FA5}">
                      <a16:colId xmlns:a16="http://schemas.microsoft.com/office/drawing/2014/main" val="20004"/>
                    </a:ext>
                  </a:extLst>
                </a:gridCol>
                <a:gridCol w="431013">
                  <a:extLst>
                    <a:ext uri="{9D8B030D-6E8A-4147-A177-3AD203B41FA5}">
                      <a16:colId xmlns:a16="http://schemas.microsoft.com/office/drawing/2014/main" val="20005"/>
                    </a:ext>
                  </a:extLst>
                </a:gridCol>
                <a:gridCol w="431013">
                  <a:extLst>
                    <a:ext uri="{9D8B030D-6E8A-4147-A177-3AD203B41FA5}">
                      <a16:colId xmlns:a16="http://schemas.microsoft.com/office/drawing/2014/main" val="20007"/>
                    </a:ext>
                  </a:extLst>
                </a:gridCol>
                <a:gridCol w="431013">
                  <a:extLst>
                    <a:ext uri="{9D8B030D-6E8A-4147-A177-3AD203B41FA5}">
                      <a16:colId xmlns:a16="http://schemas.microsoft.com/office/drawing/2014/main" val="4002240873"/>
                    </a:ext>
                  </a:extLst>
                </a:gridCol>
                <a:gridCol w="431013">
                  <a:extLst>
                    <a:ext uri="{9D8B030D-6E8A-4147-A177-3AD203B41FA5}">
                      <a16:colId xmlns:a16="http://schemas.microsoft.com/office/drawing/2014/main" val="1735120872"/>
                    </a:ext>
                  </a:extLst>
                </a:gridCol>
                <a:gridCol w="431013">
                  <a:extLst>
                    <a:ext uri="{9D8B030D-6E8A-4147-A177-3AD203B41FA5}">
                      <a16:colId xmlns:a16="http://schemas.microsoft.com/office/drawing/2014/main" val="3593287875"/>
                    </a:ext>
                  </a:extLst>
                </a:gridCol>
                <a:gridCol w="431013">
                  <a:extLst>
                    <a:ext uri="{9D8B030D-6E8A-4147-A177-3AD203B41FA5}">
                      <a16:colId xmlns:a16="http://schemas.microsoft.com/office/drawing/2014/main" val="2219734027"/>
                    </a:ext>
                  </a:extLst>
                </a:gridCol>
                <a:gridCol w="431013">
                  <a:extLst>
                    <a:ext uri="{9D8B030D-6E8A-4147-A177-3AD203B41FA5}">
                      <a16:colId xmlns:a16="http://schemas.microsoft.com/office/drawing/2014/main" val="1981727672"/>
                    </a:ext>
                  </a:extLst>
                </a:gridCol>
                <a:gridCol w="431013">
                  <a:extLst>
                    <a:ext uri="{9D8B030D-6E8A-4147-A177-3AD203B41FA5}">
                      <a16:colId xmlns:a16="http://schemas.microsoft.com/office/drawing/2014/main" val="20011"/>
                    </a:ext>
                  </a:extLst>
                </a:gridCol>
                <a:gridCol w="431013">
                  <a:extLst>
                    <a:ext uri="{9D8B030D-6E8A-4147-A177-3AD203B41FA5}">
                      <a16:colId xmlns:a16="http://schemas.microsoft.com/office/drawing/2014/main" val="1022781532"/>
                    </a:ext>
                  </a:extLst>
                </a:gridCol>
                <a:gridCol w="431013">
                  <a:extLst>
                    <a:ext uri="{9D8B030D-6E8A-4147-A177-3AD203B41FA5}">
                      <a16:colId xmlns:a16="http://schemas.microsoft.com/office/drawing/2014/main" val="3768876465"/>
                    </a:ext>
                  </a:extLst>
                </a:gridCol>
                <a:gridCol w="431013">
                  <a:extLst>
                    <a:ext uri="{9D8B030D-6E8A-4147-A177-3AD203B41FA5}">
                      <a16:colId xmlns:a16="http://schemas.microsoft.com/office/drawing/2014/main" val="27815534"/>
                    </a:ext>
                  </a:extLst>
                </a:gridCol>
                <a:gridCol w="431013">
                  <a:extLst>
                    <a:ext uri="{9D8B030D-6E8A-4147-A177-3AD203B41FA5}">
                      <a16:colId xmlns:a16="http://schemas.microsoft.com/office/drawing/2014/main" val="3251652039"/>
                    </a:ext>
                  </a:extLst>
                </a:gridCol>
                <a:gridCol w="431013">
                  <a:extLst>
                    <a:ext uri="{9D8B030D-6E8A-4147-A177-3AD203B41FA5}">
                      <a16:colId xmlns:a16="http://schemas.microsoft.com/office/drawing/2014/main" val="2721249796"/>
                    </a:ext>
                  </a:extLst>
                </a:gridCol>
                <a:gridCol w="431013">
                  <a:extLst>
                    <a:ext uri="{9D8B030D-6E8A-4147-A177-3AD203B41FA5}">
                      <a16:colId xmlns:a16="http://schemas.microsoft.com/office/drawing/2014/main" val="2515874007"/>
                    </a:ext>
                  </a:extLst>
                </a:gridCol>
                <a:gridCol w="431013">
                  <a:extLst>
                    <a:ext uri="{9D8B030D-6E8A-4147-A177-3AD203B41FA5}">
                      <a16:colId xmlns:a16="http://schemas.microsoft.com/office/drawing/2014/main" val="3193292072"/>
                    </a:ext>
                  </a:extLst>
                </a:gridCol>
              </a:tblGrid>
              <a:tr h="108200">
                <a:tc gridSpan="2">
                  <a:txBody>
                    <a:bodyPr/>
                    <a:lstStyle/>
                    <a:p>
                      <a:pPr algn="ctr"/>
                      <a:endParaRPr kumimoji="1" lang="ja-JP" altLang="en-US" sz="16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gridSpan="9">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9</a:t>
                      </a:r>
                      <a:r>
                        <a:rPr kumimoji="1" lang="ja-JP" altLang="en-US" sz="1200"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r>
                        <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68236">
                <a:tc gridSpan="2">
                  <a:txBody>
                    <a:bodyPr/>
                    <a:lstStyle/>
                    <a:p>
                      <a:pPr algn="ctr"/>
                      <a:r>
                        <a:rPr kumimoji="1" lang="ja-JP" altLang="en-US" sz="18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タスク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30</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2</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3</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4</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5</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6</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7</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8</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rPr>
                        <a:t>9</a:t>
                      </a:r>
                      <a:endParaRPr kumimoji="1" lang="ja-JP" altLang="en-US" sz="1400" b="1" dirty="0">
                        <a:solidFill>
                          <a:schemeClr val="bg1"/>
                        </a:solidFill>
                        <a:effectLst/>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C8C93"/>
                    </a:solidFill>
                  </a:tcPr>
                </a:tc>
                <a:extLst>
                  <a:ext uri="{0D108BD9-81ED-4DB2-BD59-A6C34878D82A}">
                    <a16:rowId xmlns:a16="http://schemas.microsoft.com/office/drawing/2014/main" val="10001"/>
                  </a:ext>
                </a:extLst>
              </a:tr>
              <a:tr h="165370">
                <a:tc gridSpan="2">
                  <a:txBody>
                    <a:bodyPr/>
                    <a:lstStyle/>
                    <a:p>
                      <a:pPr marL="0" indent="0" algn="ctr"/>
                      <a:r>
                        <a:rPr lang="ja-JP" altLang="en-US"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熱解析</a:t>
                      </a:r>
                      <a:endParaRPr lang="en-US" altLang="ja-JP" sz="1600" b="1"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15191777"/>
                  </a:ext>
                </a:extLst>
              </a:tr>
              <a:tr h="559680">
                <a:tc>
                  <a:txBody>
                    <a:bodyPr/>
                    <a:lstStyle/>
                    <a:p>
                      <a:pPr marL="0" indent="0" algn="ctr"/>
                      <a:r>
                        <a:rPr lang="en-US" altLang="ja-JP"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　中試酸化炉</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シミュレーション</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0723968"/>
                  </a:ext>
                </a:extLst>
              </a:tr>
              <a:tr h="24556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業務プロセス改善</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90000"/>
                      </a:schemeClr>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1</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Gr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596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2</a:t>
                      </a:r>
                      <a:endParaRPr kumimoji="1" lang="ja-JP" altLang="en-US" sz="1200"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五泉事業所</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12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04311415"/>
                  </a:ext>
                </a:extLst>
              </a:tr>
              <a:tr h="55968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kern="1200" dirty="0">
                          <a:solidFill>
                            <a:schemeClr val="dk1"/>
                          </a:solidFill>
                          <a:latin typeface="Arial" panose="020B0604020202020204" pitchFamily="34" charset="0"/>
                          <a:ea typeface="ＭＳ Ｐゴシック" panose="020B0600070205080204" pitchFamily="50" charset="-128"/>
                          <a:cs typeface="Arial" panose="020B0604020202020204" pitchFamily="34" charset="0"/>
                        </a:rPr>
                        <a:t>その他</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200" dirty="0">
                        <a:solidFill>
                          <a:schemeClr val="tx1">
                            <a:lumMod val="75000"/>
                            <a:lumOff val="25000"/>
                          </a:schemeClr>
                        </a:solidFill>
                        <a:latin typeface="Arial" panose="020B0604020202020204" pitchFamily="34" charset="0"/>
                        <a:ea typeface="ＭＳ Ｐゴシック" panose="020B0600070205080204" pitchFamily="50" charset="-128"/>
                        <a:cs typeface="Arial" panose="020B0604020202020204" pitchFamily="34" charset="0"/>
                      </a:endParaRPr>
                    </a:p>
                  </a:txBody>
                  <a:tcPr marL="36000" marR="36000" marT="36000" marB="36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3612994"/>
                  </a:ext>
                </a:extLst>
              </a:tr>
            </a:tbl>
          </a:graphicData>
        </a:graphic>
      </p:graphicFrame>
      <p:cxnSp>
        <p:nvCxnSpPr>
          <p:cNvPr id="3" name="直線コネクタ 2">
            <a:extLst>
              <a:ext uri="{FF2B5EF4-FFF2-40B4-BE49-F238E27FC236}">
                <a16:creationId xmlns:a16="http://schemas.microsoft.com/office/drawing/2014/main" id="{654342CE-E6AA-9BDC-1B1E-860E78A8260A}"/>
              </a:ext>
            </a:extLst>
          </p:cNvPr>
          <p:cNvCxnSpPr>
            <a:cxnSpLocks/>
          </p:cNvCxnSpPr>
          <p:nvPr/>
        </p:nvCxnSpPr>
        <p:spPr bwMode="auto">
          <a:xfrm>
            <a:off x="6861212" y="371703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A552AA22-C138-ABED-57C5-B18EDE386B30}"/>
              </a:ext>
            </a:extLst>
          </p:cNvPr>
          <p:cNvCxnSpPr>
            <a:cxnSpLocks/>
          </p:cNvCxnSpPr>
          <p:nvPr/>
        </p:nvCxnSpPr>
        <p:spPr bwMode="auto">
          <a:xfrm>
            <a:off x="8627500" y="2285435"/>
            <a:ext cx="0" cy="459489"/>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3A3B0624-B6ED-7788-4496-418DF4675893}"/>
              </a:ext>
            </a:extLst>
          </p:cNvPr>
          <p:cNvSpPr txBox="1"/>
          <p:nvPr/>
        </p:nvSpPr>
        <p:spPr>
          <a:xfrm>
            <a:off x="8089531" y="2347254"/>
            <a:ext cx="1075937" cy="307777"/>
          </a:xfrm>
          <a:prstGeom prst="rect">
            <a:avLst/>
          </a:prstGeom>
          <a:noFill/>
        </p:spPr>
        <p:txBody>
          <a:bodyPr wrap="none" rtlCol="0">
            <a:spAutoFit/>
          </a:bodyPr>
          <a:lstStyle/>
          <a:p>
            <a:pPr algn="ctr"/>
            <a:r>
              <a:rPr kumimoji="1" lang="ja-JP" altLang="en-US" sz="1400" dirty="0">
                <a:cs typeface="Arial" panose="020B0604020202020204" pitchFamily="34" charset="0"/>
              </a:rPr>
              <a:t>業プロ</a:t>
            </a:r>
            <a:r>
              <a:rPr kumimoji="1" lang="en-US" altLang="ja-JP" sz="1400" dirty="0">
                <a:cs typeface="Arial" panose="020B0604020202020204" pitchFamily="34" charset="0"/>
              </a:rPr>
              <a:t>MTG</a:t>
            </a:r>
            <a:endParaRPr kumimoji="1" lang="ja-JP" altLang="en-US" sz="1400" dirty="0">
              <a:cs typeface="Arial" panose="020B0604020202020204" pitchFamily="34" charset="0"/>
            </a:endParaRPr>
          </a:p>
        </p:txBody>
      </p:sp>
      <p:sp>
        <p:nvSpPr>
          <p:cNvPr id="11" name="テキスト ボックス 10">
            <a:extLst>
              <a:ext uri="{FF2B5EF4-FFF2-40B4-BE49-F238E27FC236}">
                <a16:creationId xmlns:a16="http://schemas.microsoft.com/office/drawing/2014/main" id="{960C8A31-EF02-838E-30B6-7078282E5693}"/>
              </a:ext>
            </a:extLst>
          </p:cNvPr>
          <p:cNvSpPr txBox="1"/>
          <p:nvPr/>
        </p:nvSpPr>
        <p:spPr>
          <a:xfrm>
            <a:off x="6429164" y="3913311"/>
            <a:ext cx="902811" cy="307777"/>
          </a:xfrm>
          <a:prstGeom prst="rect">
            <a:avLst/>
          </a:prstGeom>
          <a:noFill/>
        </p:spPr>
        <p:txBody>
          <a:bodyPr wrap="none" rtlCol="0">
            <a:spAutoFit/>
          </a:bodyPr>
          <a:lstStyle/>
          <a:p>
            <a:pPr algn="ctr"/>
            <a:r>
              <a:rPr kumimoji="1" lang="ja-JP" altLang="en-US" sz="1400" dirty="0">
                <a:cs typeface="Arial" panose="020B0604020202020204" pitchFamily="34" charset="0"/>
              </a:rPr>
              <a:t>資格試験</a:t>
            </a:r>
          </a:p>
        </p:txBody>
      </p:sp>
      <p:cxnSp>
        <p:nvCxnSpPr>
          <p:cNvPr id="12" name="直線コネクタ 11">
            <a:extLst>
              <a:ext uri="{FF2B5EF4-FFF2-40B4-BE49-F238E27FC236}">
                <a16:creationId xmlns:a16="http://schemas.microsoft.com/office/drawing/2014/main" id="{36AA8EFA-96B7-1E0F-C664-1DABE1873626}"/>
              </a:ext>
            </a:extLst>
          </p:cNvPr>
          <p:cNvCxnSpPr>
            <a:cxnSpLocks/>
          </p:cNvCxnSpPr>
          <p:nvPr/>
        </p:nvCxnSpPr>
        <p:spPr bwMode="auto">
          <a:xfrm>
            <a:off x="7732517" y="371703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C2081C3-E62D-9B27-4201-666A23ECF12E}"/>
              </a:ext>
            </a:extLst>
          </p:cNvPr>
          <p:cNvSpPr txBox="1"/>
          <p:nvPr/>
        </p:nvSpPr>
        <p:spPr>
          <a:xfrm>
            <a:off x="7480006" y="3913311"/>
            <a:ext cx="543739" cy="307777"/>
          </a:xfrm>
          <a:prstGeom prst="rect">
            <a:avLst/>
          </a:prstGeom>
          <a:noFill/>
        </p:spPr>
        <p:txBody>
          <a:bodyPr wrap="none" rtlCol="0">
            <a:spAutoFit/>
          </a:bodyPr>
          <a:lstStyle/>
          <a:p>
            <a:pPr algn="ctr"/>
            <a:r>
              <a:rPr kumimoji="1" lang="ja-JP" altLang="en-US" sz="1400" dirty="0">
                <a:cs typeface="Arial" panose="020B0604020202020204" pitchFamily="34" charset="0"/>
              </a:rPr>
              <a:t>年休</a:t>
            </a:r>
          </a:p>
        </p:txBody>
      </p:sp>
      <p:sp>
        <p:nvSpPr>
          <p:cNvPr id="15" name="テキスト ボックス 14">
            <a:extLst>
              <a:ext uri="{FF2B5EF4-FFF2-40B4-BE49-F238E27FC236}">
                <a16:creationId xmlns:a16="http://schemas.microsoft.com/office/drawing/2014/main" id="{89E6FEEF-A732-9225-EDB1-59681DFEF260}"/>
              </a:ext>
            </a:extLst>
          </p:cNvPr>
          <p:cNvSpPr txBox="1"/>
          <p:nvPr/>
        </p:nvSpPr>
        <p:spPr>
          <a:xfrm>
            <a:off x="2288704" y="2888940"/>
            <a:ext cx="1476164" cy="523220"/>
          </a:xfrm>
          <a:prstGeom prst="rect">
            <a:avLst/>
          </a:prstGeom>
          <a:noFill/>
        </p:spPr>
        <p:txBody>
          <a:bodyPr wrap="square" rtlCol="0">
            <a:spAutoFit/>
          </a:bodyPr>
          <a:lstStyle/>
          <a:p>
            <a:pPr algn="ctr"/>
            <a:r>
              <a:rPr kumimoji="1" lang="ja-JP" altLang="en-US" sz="1400" dirty="0">
                <a:cs typeface="Arial" panose="020B0604020202020204" pitchFamily="34" charset="0"/>
              </a:rPr>
              <a:t>課題検討会資料・提案作成</a:t>
            </a:r>
          </a:p>
        </p:txBody>
      </p:sp>
      <p:cxnSp>
        <p:nvCxnSpPr>
          <p:cNvPr id="17" name="直線矢印コネクタ 16">
            <a:extLst>
              <a:ext uri="{FF2B5EF4-FFF2-40B4-BE49-F238E27FC236}">
                <a16:creationId xmlns:a16="http://schemas.microsoft.com/office/drawing/2014/main" id="{337F79B0-8355-9F38-080C-6267258ADCEE}"/>
              </a:ext>
            </a:extLst>
          </p:cNvPr>
          <p:cNvCxnSpPr/>
          <p:nvPr/>
        </p:nvCxnSpPr>
        <p:spPr bwMode="auto">
          <a:xfrm>
            <a:off x="2356747" y="2837564"/>
            <a:ext cx="1264105"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直線コネクタ 21">
            <a:extLst>
              <a:ext uri="{FF2B5EF4-FFF2-40B4-BE49-F238E27FC236}">
                <a16:creationId xmlns:a16="http://schemas.microsoft.com/office/drawing/2014/main" id="{4E57C518-7723-1C9B-E997-77EE949F5A0C}"/>
              </a:ext>
            </a:extLst>
          </p:cNvPr>
          <p:cNvCxnSpPr>
            <a:cxnSpLocks/>
          </p:cNvCxnSpPr>
          <p:nvPr/>
        </p:nvCxnSpPr>
        <p:spPr bwMode="auto">
          <a:xfrm>
            <a:off x="4700972" y="263691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315D5E43-9A91-6F77-C265-1CDE50B4249E}"/>
              </a:ext>
            </a:extLst>
          </p:cNvPr>
          <p:cNvSpPr txBox="1"/>
          <p:nvPr/>
        </p:nvSpPr>
        <p:spPr>
          <a:xfrm>
            <a:off x="4179157" y="2798295"/>
            <a:ext cx="1082348" cy="307777"/>
          </a:xfrm>
          <a:prstGeom prst="rect">
            <a:avLst/>
          </a:prstGeom>
          <a:noFill/>
        </p:spPr>
        <p:txBody>
          <a:bodyPr wrap="none" rtlCol="0">
            <a:spAutoFit/>
          </a:bodyPr>
          <a:lstStyle/>
          <a:p>
            <a:pPr algn="ctr"/>
            <a:r>
              <a:rPr kumimoji="1" lang="ja-JP" altLang="en-US" sz="1400" dirty="0">
                <a:cs typeface="Arial" panose="020B0604020202020204" pitchFamily="34" charset="0"/>
              </a:rPr>
              <a:t>課題検討会</a:t>
            </a:r>
          </a:p>
        </p:txBody>
      </p:sp>
      <p:cxnSp>
        <p:nvCxnSpPr>
          <p:cNvPr id="26" name="直線コネクタ 25">
            <a:extLst>
              <a:ext uri="{FF2B5EF4-FFF2-40B4-BE49-F238E27FC236}">
                <a16:creationId xmlns:a16="http://schemas.microsoft.com/office/drawing/2014/main" id="{D33DF029-3A57-BADF-DC4D-EF7708010BDB}"/>
              </a:ext>
            </a:extLst>
          </p:cNvPr>
          <p:cNvCxnSpPr>
            <a:cxnSpLocks/>
          </p:cNvCxnSpPr>
          <p:nvPr/>
        </p:nvCxnSpPr>
        <p:spPr bwMode="auto">
          <a:xfrm>
            <a:off x="9453500" y="728193"/>
            <a:ext cx="0" cy="3744923"/>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1CAD8072-3921-E5A8-26D5-22488418216E}"/>
              </a:ext>
            </a:extLst>
          </p:cNvPr>
          <p:cNvCxnSpPr/>
          <p:nvPr/>
        </p:nvCxnSpPr>
        <p:spPr bwMode="auto">
          <a:xfrm>
            <a:off x="2356747" y="1935133"/>
            <a:ext cx="4288441"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 name="テキスト ボックス 35">
            <a:extLst>
              <a:ext uri="{FF2B5EF4-FFF2-40B4-BE49-F238E27FC236}">
                <a16:creationId xmlns:a16="http://schemas.microsoft.com/office/drawing/2014/main" id="{96CF530C-8E5D-3F86-B352-6C0204B02EDF}"/>
              </a:ext>
            </a:extLst>
          </p:cNvPr>
          <p:cNvSpPr txBox="1"/>
          <p:nvPr/>
        </p:nvSpPr>
        <p:spPr>
          <a:xfrm>
            <a:off x="3872880" y="2007141"/>
            <a:ext cx="1224133" cy="307777"/>
          </a:xfrm>
          <a:prstGeom prst="rect">
            <a:avLst/>
          </a:prstGeom>
          <a:noFill/>
        </p:spPr>
        <p:txBody>
          <a:bodyPr wrap="square" rtlCol="0">
            <a:spAutoFit/>
          </a:bodyPr>
          <a:lstStyle/>
          <a:p>
            <a:pPr algn="ctr"/>
            <a:r>
              <a:rPr kumimoji="1" lang="ja-JP" altLang="en-US" sz="1400" dirty="0">
                <a:cs typeface="Arial" panose="020B0604020202020204" pitchFamily="34" charset="0"/>
              </a:rPr>
              <a:t>形状作成</a:t>
            </a:r>
          </a:p>
        </p:txBody>
      </p:sp>
      <p:cxnSp>
        <p:nvCxnSpPr>
          <p:cNvPr id="37" name="直線矢印コネクタ 36">
            <a:extLst>
              <a:ext uri="{FF2B5EF4-FFF2-40B4-BE49-F238E27FC236}">
                <a16:creationId xmlns:a16="http://schemas.microsoft.com/office/drawing/2014/main" id="{C6D3962E-7486-FE3E-6CD1-AE4A679DC70F}"/>
              </a:ext>
            </a:extLst>
          </p:cNvPr>
          <p:cNvCxnSpPr/>
          <p:nvPr/>
        </p:nvCxnSpPr>
        <p:spPr bwMode="auto">
          <a:xfrm>
            <a:off x="6233542" y="2196579"/>
            <a:ext cx="3003928" cy="94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テキスト ボックス 39">
            <a:extLst>
              <a:ext uri="{FF2B5EF4-FFF2-40B4-BE49-F238E27FC236}">
                <a16:creationId xmlns:a16="http://schemas.microsoft.com/office/drawing/2014/main" id="{129A22DC-CC17-E198-6D52-CCF5702EA3CB}"/>
              </a:ext>
            </a:extLst>
          </p:cNvPr>
          <p:cNvSpPr txBox="1"/>
          <p:nvPr/>
        </p:nvSpPr>
        <p:spPr>
          <a:xfrm>
            <a:off x="6789204" y="1808820"/>
            <a:ext cx="1901485" cy="307777"/>
          </a:xfrm>
          <a:prstGeom prst="rect">
            <a:avLst/>
          </a:prstGeom>
          <a:noFill/>
        </p:spPr>
        <p:txBody>
          <a:bodyPr wrap="square" rtlCol="0">
            <a:spAutoFit/>
          </a:bodyPr>
          <a:lstStyle/>
          <a:p>
            <a:pPr algn="ctr"/>
            <a:r>
              <a:rPr kumimoji="1" lang="ja-JP" altLang="en-US" sz="1400" dirty="0">
                <a:cs typeface="Arial" panose="020B0604020202020204" pitchFamily="34" charset="0"/>
              </a:rPr>
              <a:t>シミュレーション計算</a:t>
            </a:r>
          </a:p>
        </p:txBody>
      </p:sp>
      <p:cxnSp>
        <p:nvCxnSpPr>
          <p:cNvPr id="47" name="直線矢印コネクタ 46">
            <a:extLst>
              <a:ext uri="{FF2B5EF4-FFF2-40B4-BE49-F238E27FC236}">
                <a16:creationId xmlns:a16="http://schemas.microsoft.com/office/drawing/2014/main" id="{9C159955-CCCC-5793-BA07-D1A345C42091}"/>
              </a:ext>
            </a:extLst>
          </p:cNvPr>
          <p:cNvCxnSpPr/>
          <p:nvPr/>
        </p:nvCxnSpPr>
        <p:spPr bwMode="auto">
          <a:xfrm>
            <a:off x="5349044" y="3392996"/>
            <a:ext cx="1264105" cy="0"/>
          </a:xfrm>
          <a:prstGeom prst="straightConnector1">
            <a:avLst/>
          </a:prstGeom>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テキスト ボックス 7">
            <a:extLst>
              <a:ext uri="{FF2B5EF4-FFF2-40B4-BE49-F238E27FC236}">
                <a16:creationId xmlns:a16="http://schemas.microsoft.com/office/drawing/2014/main" id="{6E1CCDAF-387B-AE93-E399-569940CF55F9}"/>
              </a:ext>
            </a:extLst>
          </p:cNvPr>
          <p:cNvSpPr txBox="1"/>
          <p:nvPr/>
        </p:nvSpPr>
        <p:spPr>
          <a:xfrm>
            <a:off x="5490726" y="3465004"/>
            <a:ext cx="1010446" cy="307777"/>
          </a:xfrm>
          <a:prstGeom prst="rect">
            <a:avLst/>
          </a:prstGeom>
          <a:noFill/>
        </p:spPr>
        <p:txBody>
          <a:bodyPr wrap="square" rtlCol="0">
            <a:spAutoFit/>
          </a:bodyPr>
          <a:lstStyle/>
          <a:p>
            <a:pPr algn="ctr"/>
            <a:r>
              <a:rPr kumimoji="1" lang="ja-JP" altLang="en-US" sz="1400" dirty="0">
                <a:cs typeface="Arial" panose="020B0604020202020204" pitchFamily="34" charset="0"/>
              </a:rPr>
              <a:t>コード修正</a:t>
            </a:r>
          </a:p>
        </p:txBody>
      </p:sp>
      <p:cxnSp>
        <p:nvCxnSpPr>
          <p:cNvPr id="16" name="直線コネクタ 15">
            <a:extLst>
              <a:ext uri="{FF2B5EF4-FFF2-40B4-BE49-F238E27FC236}">
                <a16:creationId xmlns:a16="http://schemas.microsoft.com/office/drawing/2014/main" id="{15FFFD06-7F1B-E8D0-9417-12B833BD2B9F}"/>
              </a:ext>
            </a:extLst>
          </p:cNvPr>
          <p:cNvCxnSpPr>
            <a:cxnSpLocks/>
          </p:cNvCxnSpPr>
          <p:nvPr/>
        </p:nvCxnSpPr>
        <p:spPr bwMode="auto">
          <a:xfrm>
            <a:off x="8154160" y="3176972"/>
            <a:ext cx="0" cy="756084"/>
          </a:xfrm>
          <a:prstGeom prst="line">
            <a:avLst/>
          </a:prstGeom>
          <a:ln w="38100">
            <a:solidFill>
              <a:srgbClr val="3C8C93"/>
            </a:solidFill>
            <a:prstDash val="dash"/>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535080C8-B870-DD90-320E-401D36698636}"/>
              </a:ext>
            </a:extLst>
          </p:cNvPr>
          <p:cNvSpPr txBox="1"/>
          <p:nvPr/>
        </p:nvSpPr>
        <p:spPr>
          <a:xfrm>
            <a:off x="7747125" y="3373251"/>
            <a:ext cx="1058303" cy="307777"/>
          </a:xfrm>
          <a:prstGeom prst="rect">
            <a:avLst/>
          </a:prstGeom>
          <a:noFill/>
        </p:spPr>
        <p:txBody>
          <a:bodyPr wrap="none" rtlCol="0">
            <a:spAutoFit/>
          </a:bodyPr>
          <a:lstStyle/>
          <a:p>
            <a:pPr algn="ctr"/>
            <a:r>
              <a:rPr kumimoji="1" lang="ja-JP" altLang="en-US" sz="1400" dirty="0">
                <a:cs typeface="Arial" panose="020B0604020202020204" pitchFamily="34" charset="0"/>
              </a:rPr>
              <a:t>打ち合わせ</a:t>
            </a:r>
          </a:p>
        </p:txBody>
      </p:sp>
    </p:spTree>
    <p:extLst>
      <p:ext uri="{BB962C8B-B14F-4D97-AF65-F5344CB8AC3E}">
        <p14:creationId xmlns:p14="http://schemas.microsoft.com/office/powerpoint/2010/main" val="302036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0DFD-AB2B-7D35-3B68-FBD962A0EC6F}"/>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F76D38CF-5F0C-90CA-F1D3-0AA30F887DCA}"/>
              </a:ext>
            </a:extLst>
          </p:cNvPr>
          <p:cNvSpPr txBox="1"/>
          <p:nvPr/>
        </p:nvSpPr>
        <p:spPr>
          <a:xfrm>
            <a:off x="634154" y="1050945"/>
            <a:ext cx="8630197" cy="4756110"/>
          </a:xfrm>
          <a:prstGeom prst="rect">
            <a:avLst/>
          </a:prstGeom>
          <a:noFill/>
        </p:spPr>
        <p:txBody>
          <a:bodyPr wrap="square" rtlCol="0" anchor="t">
            <a:spAutoFit/>
          </a:bodyPr>
          <a:lstStyle/>
          <a:p>
            <a:pPr marL="457200" indent="-457200">
              <a:lnSpc>
                <a:spcPct val="200000"/>
              </a:lnSpc>
              <a:buClr>
                <a:srgbClr val="0070C0"/>
              </a:buClr>
              <a:buSzPct val="110000"/>
              <a:buFont typeface="+mj-lt"/>
              <a:buAutoNum type="arabicPeriod"/>
            </a:pPr>
            <a:r>
              <a:rPr lang="ja-JP" altLang="en-US" sz="2800" dirty="0">
                <a:solidFill>
                  <a:schemeClr val="bg1">
                    <a:lumMod val="85000"/>
                  </a:schemeClr>
                </a:solidFill>
                <a:cs typeface="Arial" panose="020B0604020202020204" pitchFamily="34" charset="0"/>
              </a:rPr>
              <a:t>進捗状況</a:t>
            </a:r>
            <a:endParaRPr lang="en-US" altLang="ja-JP" sz="2800" dirty="0">
              <a:solidFill>
                <a:schemeClr val="bg1">
                  <a:lumMod val="85000"/>
                </a:schemeClr>
              </a:solidFill>
              <a:cs typeface="Arial" panose="020B0604020202020204" pitchFamily="34" charset="0"/>
            </a:endParaRPr>
          </a:p>
          <a:p>
            <a:pPr marL="457200" indent="-457200">
              <a:lnSpc>
                <a:spcPct val="200000"/>
              </a:lnSpc>
              <a:buClr>
                <a:srgbClr val="0070C0"/>
              </a:buClr>
              <a:buSzPct val="110000"/>
              <a:buFont typeface="+mj-lt"/>
              <a:buAutoNum type="arabicPeriod"/>
            </a:pPr>
            <a:r>
              <a:rPr lang="ja-JP" altLang="en-US" sz="2800" dirty="0">
                <a:cs typeface="Arial" panose="020B0604020202020204" pitchFamily="34" charset="0"/>
              </a:rPr>
              <a:t>項目ごとの進捗</a:t>
            </a:r>
            <a:endParaRPr lang="en-US" altLang="ja-JP" sz="2800" dirty="0">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en-US" altLang="ja-JP" sz="2400" b="0" i="0" u="none" strike="noStrike" kern="1200" cap="none" spc="0" normalizeH="0" baseline="0" noProof="0" dirty="0">
              <a:ln>
                <a:noFill/>
              </a:ln>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marR="0" lvl="1" indent="-457200" algn="l" defTabSz="914400" rtl="0" eaLnBrk="0" fontAlgn="base" latinLnBrk="0" hangingPunct="0">
              <a:lnSpc>
                <a:spcPct val="200000"/>
              </a:lnSpc>
              <a:spcBef>
                <a:spcPct val="0"/>
              </a:spcBef>
              <a:spcAft>
                <a:spcPct val="0"/>
              </a:spcAft>
              <a:buClr>
                <a:srgbClr val="0070C0"/>
              </a:buClr>
              <a:buSzPct val="110000"/>
              <a:buFont typeface="+mj-ea"/>
              <a:buAutoNum type="circleNumDbPlain"/>
              <a:tabLst/>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検査自動化</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Gr</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endPar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914400" lvl="1" indent="-457200">
              <a:lnSpc>
                <a:spcPct val="200000"/>
              </a:lnSpc>
              <a:buClr>
                <a:srgbClr val="0070C0"/>
              </a:buClr>
              <a:buSzPct val="110000"/>
              <a:buFont typeface="+mj-ea"/>
              <a:buAutoNum type="circleNumDbPlain"/>
              <a:defRPr/>
            </a:pP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五泉事業所　</a:t>
            </a:r>
            <a:r>
              <a:rPr kumimoji="1" lang="en-US" altLang="ja-JP"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HTML</a:t>
            </a:r>
            <a:r>
              <a:rPr kumimoji="1" lang="ja-JP" altLang="en-US" sz="24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ＭＳ Ｐゴシック" panose="020B0600070205080204" pitchFamily="50" charset="-128"/>
                <a:cs typeface="Arial" panose="020B0604020202020204" pitchFamily="34" charset="0"/>
              </a:rPr>
              <a:t>自動解析システム</a:t>
            </a:r>
          </a:p>
          <a:p>
            <a:pPr marL="457200" indent="-457200">
              <a:lnSpc>
                <a:spcPct val="200000"/>
              </a:lnSpc>
              <a:buClr>
                <a:srgbClr val="0070C0"/>
              </a:buClr>
              <a:buSzPct val="110000"/>
              <a:buFont typeface="+mj-lt"/>
              <a:buAutoNum type="arabicPeriod"/>
            </a:pPr>
            <a:r>
              <a:rPr lang="ja-JP" altLang="en-US" sz="2800" dirty="0">
                <a:solidFill>
                  <a:schemeClr val="accent3">
                    <a:lumMod val="85000"/>
                  </a:schemeClr>
                </a:solidFill>
                <a:cs typeface="Arial" panose="020B0604020202020204" pitchFamily="34" charset="0"/>
              </a:rPr>
              <a:t>今後の予定</a:t>
            </a:r>
            <a:endParaRPr lang="en-US" altLang="ja-JP" sz="2800" dirty="0">
              <a:solidFill>
                <a:schemeClr val="accent3">
                  <a:lumMod val="85000"/>
                </a:schemeClr>
              </a:solidFill>
              <a:cs typeface="Arial" panose="020B0604020202020204" pitchFamily="34" charset="0"/>
            </a:endParaRPr>
          </a:p>
        </p:txBody>
      </p:sp>
    </p:spTree>
    <p:extLst>
      <p:ext uri="{BB962C8B-B14F-4D97-AF65-F5344CB8AC3E}">
        <p14:creationId xmlns:p14="http://schemas.microsoft.com/office/powerpoint/2010/main" val="49298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依頼内容</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1" name="テキスト ボックス 20">
            <a:extLst>
              <a:ext uri="{FF2B5EF4-FFF2-40B4-BE49-F238E27FC236}">
                <a16:creationId xmlns:a16="http://schemas.microsoft.com/office/drawing/2014/main" id="{13DC23FC-677F-2B37-6DD5-0E11E9DD9BBF}"/>
              </a:ext>
            </a:extLst>
          </p:cNvPr>
          <p:cNvSpPr txBox="1"/>
          <p:nvPr/>
        </p:nvSpPr>
        <p:spPr>
          <a:xfrm>
            <a:off x="632519" y="1268761"/>
            <a:ext cx="5257227" cy="3725892"/>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依頼元：生産技術部　境さん</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決定期限：</a:t>
            </a:r>
            <a:r>
              <a:rPr lang="en-US" altLang="ja-JP" sz="2000" dirty="0">
                <a:cs typeface="Arial" panose="020B0604020202020204" pitchFamily="34" charset="0"/>
              </a:rPr>
              <a:t>2022/9/30</a:t>
            </a:r>
          </a:p>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OSAB</a:t>
            </a:r>
            <a:r>
              <a:rPr lang="ja-JP" altLang="en-US" sz="2000" dirty="0">
                <a:cs typeface="Arial" panose="020B0604020202020204" pitchFamily="34" charset="0"/>
              </a:rPr>
              <a:t>小試酸化炉をスケールアップし、中試酸化炉の新設を検討中</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熱影響で内管がたわみ、ケーシングに接触することが懸念される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シミュレーションによりたわみ量を計算し、設計資料としたい</a:t>
            </a:r>
            <a:endParaRPr lang="en-US" altLang="ja-JP" sz="2000" dirty="0">
              <a:cs typeface="Arial" panose="020B0604020202020204" pitchFamily="34" charset="0"/>
            </a:endParaRPr>
          </a:p>
        </p:txBody>
      </p:sp>
      <p:pic>
        <p:nvPicPr>
          <p:cNvPr id="4" name="図 3">
            <a:extLst>
              <a:ext uri="{FF2B5EF4-FFF2-40B4-BE49-F238E27FC236}">
                <a16:creationId xmlns:a16="http://schemas.microsoft.com/office/drawing/2014/main" id="{152A32EC-0349-F8F1-44D3-C5A95D37C3E2}"/>
              </a:ext>
            </a:extLst>
          </p:cNvPr>
          <p:cNvPicPr>
            <a:picLocks noChangeAspect="1"/>
          </p:cNvPicPr>
          <p:nvPr/>
        </p:nvPicPr>
        <p:blipFill>
          <a:blip r:embed="rId2"/>
          <a:stretch>
            <a:fillRect/>
          </a:stretch>
        </p:blipFill>
        <p:spPr>
          <a:xfrm>
            <a:off x="6025223" y="1188177"/>
            <a:ext cx="3553502" cy="5157192"/>
          </a:xfrm>
          <a:prstGeom prst="rect">
            <a:avLst/>
          </a:prstGeom>
        </p:spPr>
      </p:pic>
    </p:spTree>
    <p:extLst>
      <p:ext uri="{BB962C8B-B14F-4D97-AF65-F5344CB8AC3E}">
        <p14:creationId xmlns:p14="http://schemas.microsoft.com/office/powerpoint/2010/main" val="184261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D9D1EE25-268A-4FC0-4342-789653716638}"/>
              </a:ext>
            </a:extLst>
          </p:cNvPr>
          <p:cNvGrpSpPr/>
          <p:nvPr/>
        </p:nvGrpSpPr>
        <p:grpSpPr>
          <a:xfrm>
            <a:off x="332108" y="2600908"/>
            <a:ext cx="9253028" cy="414065"/>
            <a:chOff x="384872" y="1258017"/>
            <a:chExt cx="8435276" cy="414065"/>
          </a:xfrm>
        </p:grpSpPr>
        <p:grpSp>
          <p:nvGrpSpPr>
            <p:cNvPr id="12" name="グループ化 11">
              <a:extLst>
                <a:ext uri="{FF2B5EF4-FFF2-40B4-BE49-F238E27FC236}">
                  <a16:creationId xmlns:a16="http://schemas.microsoft.com/office/drawing/2014/main" id="{E33E30DE-319F-011C-1599-3960CFFDF40D}"/>
                </a:ext>
              </a:extLst>
            </p:cNvPr>
            <p:cNvGrpSpPr/>
            <p:nvPr/>
          </p:nvGrpSpPr>
          <p:grpSpPr>
            <a:xfrm>
              <a:off x="384872" y="1258017"/>
              <a:ext cx="8435276" cy="414065"/>
              <a:chOff x="384872" y="1435415"/>
              <a:chExt cx="8435276" cy="1242013"/>
            </a:xfrm>
          </p:grpSpPr>
          <p:sp>
            <p:nvSpPr>
              <p:cNvPr id="14" name="正方形/長方形 13">
                <a:extLst>
                  <a:ext uri="{FF2B5EF4-FFF2-40B4-BE49-F238E27FC236}">
                    <a16:creationId xmlns:a16="http://schemas.microsoft.com/office/drawing/2014/main" id="{A8BF71F9-0174-958A-842A-6FDAF9C5854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アプローチ方法</a:t>
                </a:r>
              </a:p>
            </p:txBody>
          </p:sp>
          <p:cxnSp>
            <p:nvCxnSpPr>
              <p:cNvPr id="15" name="直線コネクタ 14">
                <a:extLst>
                  <a:ext uri="{FF2B5EF4-FFF2-40B4-BE49-F238E27FC236}">
                    <a16:creationId xmlns:a16="http://schemas.microsoft.com/office/drawing/2014/main" id="{1A786063-9520-421E-2CB7-2E834592C35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13" name="正方形/長方形 12">
              <a:extLst>
                <a:ext uri="{FF2B5EF4-FFF2-40B4-BE49-F238E27FC236}">
                  <a16:creationId xmlns:a16="http://schemas.microsoft.com/office/drawing/2014/main" id="{2C91B65D-6652-1B45-CC1C-0DA4D818AD22}"/>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目的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4" name="図 3">
            <a:extLst>
              <a:ext uri="{FF2B5EF4-FFF2-40B4-BE49-F238E27FC236}">
                <a16:creationId xmlns:a16="http://schemas.microsoft.com/office/drawing/2014/main" id="{152A32EC-0349-F8F1-44D3-C5A95D37C3E2}"/>
              </a:ext>
            </a:extLst>
          </p:cNvPr>
          <p:cNvPicPr>
            <a:picLocks noChangeAspect="1"/>
          </p:cNvPicPr>
          <p:nvPr/>
        </p:nvPicPr>
        <p:blipFill>
          <a:blip r:embed="rId2"/>
          <a:stretch>
            <a:fillRect/>
          </a:stretch>
        </p:blipFill>
        <p:spPr>
          <a:xfrm>
            <a:off x="6025223" y="1188177"/>
            <a:ext cx="3553502" cy="5157192"/>
          </a:xfrm>
          <a:prstGeom prst="rect">
            <a:avLst/>
          </a:prstGeom>
        </p:spPr>
      </p:pic>
      <p:sp>
        <p:nvSpPr>
          <p:cNvPr id="16" name="テキスト ボックス 15">
            <a:extLst>
              <a:ext uri="{FF2B5EF4-FFF2-40B4-BE49-F238E27FC236}">
                <a16:creationId xmlns:a16="http://schemas.microsoft.com/office/drawing/2014/main" id="{779858DC-B6C5-7C9C-04CA-7504147220E4}"/>
              </a:ext>
            </a:extLst>
          </p:cNvPr>
          <p:cNvSpPr txBox="1"/>
          <p:nvPr/>
        </p:nvSpPr>
        <p:spPr>
          <a:xfrm>
            <a:off x="638930" y="3152836"/>
            <a:ext cx="5257227" cy="3264227"/>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ADINA</a:t>
            </a:r>
            <a:r>
              <a:rPr lang="ja-JP" altLang="en-US" sz="2000" dirty="0">
                <a:cs typeface="Arial" panose="020B0604020202020204" pitchFamily="34" charset="0"/>
              </a:rPr>
              <a:t>を用いたシミュレーションにより、内管およびケーシングのたわみ量を計算する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計算の妥当性は、既設炉の計算結果と実際のクリアランスサイズの比較により示す予定</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早めの結果提供・スキルトランスファーのため、原田さんと並行でシミュレーションを行う</a:t>
            </a:r>
            <a:endParaRPr lang="en-US" altLang="ja-JP" sz="2000" dirty="0">
              <a:cs typeface="Arial" panose="020B0604020202020204" pitchFamily="34" charset="0"/>
            </a:endParaRPr>
          </a:p>
          <a:p>
            <a:pPr>
              <a:lnSpc>
                <a:spcPct val="150000"/>
              </a:lnSpc>
              <a:buClr>
                <a:srgbClr val="0070C0"/>
              </a:buClr>
              <a:buSzPct val="110000"/>
            </a:pPr>
            <a:r>
              <a:rPr lang="ja-JP" altLang="en-US" sz="2000" dirty="0">
                <a:cs typeface="Arial" panose="020B0604020202020204" pitchFamily="34" charset="0"/>
              </a:rPr>
              <a:t>　　</a:t>
            </a:r>
            <a:r>
              <a:rPr lang="en-US" altLang="ja-JP" sz="2000" dirty="0">
                <a:cs typeface="Arial" panose="020B0604020202020204" pitchFamily="34" charset="0"/>
              </a:rPr>
              <a:t>※</a:t>
            </a:r>
            <a:r>
              <a:rPr lang="ja-JP" altLang="en-US" sz="2000" dirty="0">
                <a:cs typeface="Arial" panose="020B0604020202020204" pitchFamily="34" charset="0"/>
              </a:rPr>
              <a:t>既設小試炉：原田さん　新規中試炉：塩谷</a:t>
            </a:r>
            <a:endParaRPr lang="en-US" altLang="ja-JP" sz="2000" dirty="0">
              <a:cs typeface="Arial" panose="020B0604020202020204" pitchFamily="34" charset="0"/>
            </a:endParaRPr>
          </a:p>
        </p:txBody>
      </p:sp>
      <p:sp>
        <p:nvSpPr>
          <p:cNvPr id="25" name="テキスト ボックス 24">
            <a:extLst>
              <a:ext uri="{FF2B5EF4-FFF2-40B4-BE49-F238E27FC236}">
                <a16:creationId xmlns:a16="http://schemas.microsoft.com/office/drawing/2014/main" id="{75A3914F-61FB-F018-2BF1-2C335B87E8F3}"/>
              </a:ext>
            </a:extLst>
          </p:cNvPr>
          <p:cNvSpPr txBox="1"/>
          <p:nvPr/>
        </p:nvSpPr>
        <p:spPr>
          <a:xfrm>
            <a:off x="632520" y="1268760"/>
            <a:ext cx="5386292" cy="955903"/>
          </a:xfrm>
          <a:prstGeom prst="rect">
            <a:avLst/>
          </a:prstGeom>
          <a:noFill/>
        </p:spPr>
        <p:txBody>
          <a:bodyPr wrap="square" rtlCol="0" anchor="t">
            <a:spAutoFit/>
          </a:bodyPr>
          <a:lstStyle/>
          <a:p>
            <a:pPr>
              <a:lnSpc>
                <a:spcPct val="150000"/>
              </a:lnSpc>
              <a:buClr>
                <a:srgbClr val="0070C0"/>
              </a:buClr>
              <a:buSzPct val="110000"/>
            </a:pPr>
            <a:r>
              <a:rPr lang="ja-JP" altLang="en-US" sz="2000" u="sng" dirty="0">
                <a:solidFill>
                  <a:srgbClr val="333333"/>
                </a:solidFill>
                <a:cs typeface="Arial" panose="020B0604020202020204" pitchFamily="34" charset="0"/>
              </a:rPr>
              <a:t>内管およびケーシングのたわみ量をシミュレーション計算し、適切なクリアランスサイズを提言する</a:t>
            </a:r>
            <a:endParaRPr lang="en-US" altLang="ja-JP" sz="2000" b="0" i="0" u="sng" dirty="0">
              <a:solidFill>
                <a:srgbClr val="333333"/>
              </a:solidFill>
              <a:effectLst/>
              <a:cs typeface="Arial" panose="020B0604020202020204" pitchFamily="34" charset="0"/>
            </a:endParaRPr>
          </a:p>
        </p:txBody>
      </p:sp>
    </p:spTree>
    <p:extLst>
      <p:ext uri="{BB962C8B-B14F-4D97-AF65-F5344CB8AC3E}">
        <p14:creationId xmlns:p14="http://schemas.microsoft.com/office/powerpoint/2010/main" val="412796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D9D1EE25-268A-4FC0-4342-789653716638}"/>
              </a:ext>
            </a:extLst>
          </p:cNvPr>
          <p:cNvGrpSpPr/>
          <p:nvPr/>
        </p:nvGrpSpPr>
        <p:grpSpPr>
          <a:xfrm>
            <a:off x="332108" y="2600908"/>
            <a:ext cx="9253028" cy="414065"/>
            <a:chOff x="384872" y="1258017"/>
            <a:chExt cx="8435276" cy="414065"/>
          </a:xfrm>
        </p:grpSpPr>
        <p:grpSp>
          <p:nvGrpSpPr>
            <p:cNvPr id="12" name="グループ化 11">
              <a:extLst>
                <a:ext uri="{FF2B5EF4-FFF2-40B4-BE49-F238E27FC236}">
                  <a16:creationId xmlns:a16="http://schemas.microsoft.com/office/drawing/2014/main" id="{E33E30DE-319F-011C-1599-3960CFFDF40D}"/>
                </a:ext>
              </a:extLst>
            </p:cNvPr>
            <p:cNvGrpSpPr/>
            <p:nvPr/>
          </p:nvGrpSpPr>
          <p:grpSpPr>
            <a:xfrm>
              <a:off x="384872" y="1258017"/>
              <a:ext cx="8435276" cy="414065"/>
              <a:chOff x="384872" y="1435415"/>
              <a:chExt cx="8435276" cy="1242013"/>
            </a:xfrm>
          </p:grpSpPr>
          <p:sp>
            <p:nvSpPr>
              <p:cNvPr id="14" name="正方形/長方形 13">
                <a:extLst>
                  <a:ext uri="{FF2B5EF4-FFF2-40B4-BE49-F238E27FC236}">
                    <a16:creationId xmlns:a16="http://schemas.microsoft.com/office/drawing/2014/main" id="{A8BF71F9-0174-958A-842A-6FDAF9C5854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アプローチ方法</a:t>
                </a:r>
              </a:p>
            </p:txBody>
          </p:sp>
          <p:cxnSp>
            <p:nvCxnSpPr>
              <p:cNvPr id="15" name="直線コネクタ 14">
                <a:extLst>
                  <a:ext uri="{FF2B5EF4-FFF2-40B4-BE49-F238E27FC236}">
                    <a16:creationId xmlns:a16="http://schemas.microsoft.com/office/drawing/2014/main" id="{1A786063-9520-421E-2CB7-2E834592C358}"/>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13" name="正方形/長方形 12">
              <a:extLst>
                <a:ext uri="{FF2B5EF4-FFF2-40B4-BE49-F238E27FC236}">
                  <a16:creationId xmlns:a16="http://schemas.microsoft.com/office/drawing/2014/main" id="{2C91B65D-6652-1B45-CC1C-0DA4D818AD22}"/>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2" name="タイトル 1"/>
          <p:cNvSpPr>
            <a:spLocks noGrp="1"/>
          </p:cNvSpPr>
          <p:nvPr>
            <p:ph type="title"/>
          </p:nvPr>
        </p:nvSpPr>
        <p:spPr>
          <a:xfrm>
            <a:off x="330011" y="-27384"/>
            <a:ext cx="7431301" cy="606366"/>
          </a:xfrm>
          <a:prstGeom prst="rect">
            <a:avLst/>
          </a:prstGeom>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p>
        </p:txBody>
      </p:sp>
      <p:grpSp>
        <p:nvGrpSpPr>
          <p:cNvPr id="68" name="グループ化 67">
            <a:extLst>
              <a:ext uri="{FF2B5EF4-FFF2-40B4-BE49-F238E27FC236}">
                <a16:creationId xmlns:a16="http://schemas.microsoft.com/office/drawing/2014/main" id="{BA76B345-4850-8DFC-3035-D450378DDDE4}"/>
              </a:ext>
            </a:extLst>
          </p:cNvPr>
          <p:cNvGrpSpPr/>
          <p:nvPr/>
        </p:nvGrpSpPr>
        <p:grpSpPr>
          <a:xfrm>
            <a:off x="325697" y="716833"/>
            <a:ext cx="9253028" cy="414065"/>
            <a:chOff x="384872" y="1258017"/>
            <a:chExt cx="8435276" cy="414065"/>
          </a:xfrm>
        </p:grpSpPr>
        <p:grpSp>
          <p:nvGrpSpPr>
            <p:cNvPr id="69" name="グループ化 68">
              <a:extLst>
                <a:ext uri="{FF2B5EF4-FFF2-40B4-BE49-F238E27FC236}">
                  <a16:creationId xmlns:a16="http://schemas.microsoft.com/office/drawing/2014/main" id="{4C82273D-37C4-F609-9BFF-1F601E2C7B26}"/>
                </a:ext>
              </a:extLst>
            </p:cNvPr>
            <p:cNvGrpSpPr/>
            <p:nvPr/>
          </p:nvGrpSpPr>
          <p:grpSpPr>
            <a:xfrm>
              <a:off x="384872" y="1258017"/>
              <a:ext cx="8435276" cy="414065"/>
              <a:chOff x="384872" y="1435415"/>
              <a:chExt cx="8435276" cy="1242013"/>
            </a:xfrm>
          </p:grpSpPr>
          <p:sp>
            <p:nvSpPr>
              <p:cNvPr id="71" name="正方形/長方形 70">
                <a:extLst>
                  <a:ext uri="{FF2B5EF4-FFF2-40B4-BE49-F238E27FC236}">
                    <a16:creationId xmlns:a16="http://schemas.microsoft.com/office/drawing/2014/main" id="{3D52BF7E-0D7E-51AD-6431-2BCF1787C21F}"/>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lang="ja-JP" altLang="en-US" sz="2000" kern="0" dirty="0">
                    <a:latin typeface="ＭＳ Ｐゴシック"/>
                    <a:ea typeface="ＭＳ Ｐゴシック"/>
                  </a:rPr>
                  <a:t>目的</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72" name="直線コネクタ 71">
                <a:extLst>
                  <a:ext uri="{FF2B5EF4-FFF2-40B4-BE49-F238E27FC236}">
                    <a16:creationId xmlns:a16="http://schemas.microsoft.com/office/drawing/2014/main" id="{0CC9D802-458B-AA28-68E6-DA790E675475}"/>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70" name="正方形/長方形 69">
              <a:extLst>
                <a:ext uri="{FF2B5EF4-FFF2-40B4-BE49-F238E27FC236}">
                  <a16:creationId xmlns:a16="http://schemas.microsoft.com/office/drawing/2014/main" id="{AFC87ABF-9692-0156-936C-29B7FF2F3BCE}"/>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pic>
        <p:nvPicPr>
          <p:cNvPr id="4" name="図 3">
            <a:extLst>
              <a:ext uri="{FF2B5EF4-FFF2-40B4-BE49-F238E27FC236}">
                <a16:creationId xmlns:a16="http://schemas.microsoft.com/office/drawing/2014/main" id="{152A32EC-0349-F8F1-44D3-C5A95D37C3E2}"/>
              </a:ext>
            </a:extLst>
          </p:cNvPr>
          <p:cNvPicPr>
            <a:picLocks noChangeAspect="1"/>
          </p:cNvPicPr>
          <p:nvPr/>
        </p:nvPicPr>
        <p:blipFill>
          <a:blip r:embed="rId2"/>
          <a:stretch>
            <a:fillRect/>
          </a:stretch>
        </p:blipFill>
        <p:spPr>
          <a:xfrm>
            <a:off x="6025223" y="1188177"/>
            <a:ext cx="3553502" cy="5157192"/>
          </a:xfrm>
          <a:prstGeom prst="rect">
            <a:avLst/>
          </a:prstGeom>
        </p:spPr>
      </p:pic>
      <p:sp>
        <p:nvSpPr>
          <p:cNvPr id="16" name="テキスト ボックス 15">
            <a:extLst>
              <a:ext uri="{FF2B5EF4-FFF2-40B4-BE49-F238E27FC236}">
                <a16:creationId xmlns:a16="http://schemas.microsoft.com/office/drawing/2014/main" id="{779858DC-B6C5-7C9C-04CA-7504147220E4}"/>
              </a:ext>
            </a:extLst>
          </p:cNvPr>
          <p:cNvSpPr txBox="1"/>
          <p:nvPr/>
        </p:nvSpPr>
        <p:spPr>
          <a:xfrm>
            <a:off x="638930" y="3152836"/>
            <a:ext cx="5257227" cy="3264227"/>
          </a:xfrm>
          <a:prstGeom prst="rect">
            <a:avLst/>
          </a:prstGeom>
          <a:noFill/>
        </p:spPr>
        <p:txBody>
          <a:bodyPr wrap="square" rtlCol="0" anchor="t">
            <a:spAutoFit/>
          </a:bodyPr>
          <a:lstStyle/>
          <a:p>
            <a:pPr marL="342900" indent="-342900">
              <a:lnSpc>
                <a:spcPct val="150000"/>
              </a:lnSpc>
              <a:buClr>
                <a:srgbClr val="0070C0"/>
              </a:buClr>
              <a:buSzPct val="110000"/>
              <a:buFont typeface="Wingdings" panose="05000000000000000000" pitchFamily="2" charset="2"/>
              <a:buChar char="l"/>
            </a:pPr>
            <a:r>
              <a:rPr lang="en-US" altLang="ja-JP" sz="2000" dirty="0">
                <a:cs typeface="Arial" panose="020B0604020202020204" pitchFamily="34" charset="0"/>
              </a:rPr>
              <a:t>ADINA</a:t>
            </a:r>
            <a:r>
              <a:rPr lang="ja-JP" altLang="en-US" sz="2000" dirty="0">
                <a:cs typeface="Arial" panose="020B0604020202020204" pitchFamily="34" charset="0"/>
              </a:rPr>
              <a:t>を用いたシミュレーションにより、内管およびケーシングのたわみ量を計算する</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計算の妥当性は、既設炉の計算結果と実際のクリアランスサイズの比較により示す予定</a:t>
            </a:r>
            <a:endParaRPr lang="en-US" altLang="ja-JP" sz="2000" dirty="0">
              <a:cs typeface="Arial" panose="020B0604020202020204" pitchFamily="34" charset="0"/>
            </a:endParaRPr>
          </a:p>
          <a:p>
            <a:pPr marL="342900" indent="-342900">
              <a:lnSpc>
                <a:spcPct val="150000"/>
              </a:lnSpc>
              <a:buClr>
                <a:srgbClr val="0070C0"/>
              </a:buClr>
              <a:buSzPct val="110000"/>
              <a:buFont typeface="Wingdings" panose="05000000000000000000" pitchFamily="2" charset="2"/>
              <a:buChar char="l"/>
            </a:pPr>
            <a:r>
              <a:rPr lang="ja-JP" altLang="en-US" sz="2000" dirty="0">
                <a:cs typeface="Arial" panose="020B0604020202020204" pitchFamily="34" charset="0"/>
              </a:rPr>
              <a:t>早めの結果提供・スキルトランスファーのため、原田さんと並行でシミュレーションを行う</a:t>
            </a:r>
            <a:endParaRPr lang="en-US" altLang="ja-JP" sz="2000" dirty="0">
              <a:cs typeface="Arial" panose="020B0604020202020204" pitchFamily="34" charset="0"/>
            </a:endParaRPr>
          </a:p>
          <a:p>
            <a:pPr>
              <a:lnSpc>
                <a:spcPct val="150000"/>
              </a:lnSpc>
              <a:buClr>
                <a:srgbClr val="0070C0"/>
              </a:buClr>
              <a:buSzPct val="110000"/>
            </a:pPr>
            <a:r>
              <a:rPr lang="ja-JP" altLang="en-US" sz="2000" dirty="0">
                <a:cs typeface="Arial" panose="020B0604020202020204" pitchFamily="34" charset="0"/>
              </a:rPr>
              <a:t>　　</a:t>
            </a:r>
            <a:r>
              <a:rPr lang="en-US" altLang="ja-JP" sz="2000" dirty="0">
                <a:cs typeface="Arial" panose="020B0604020202020204" pitchFamily="34" charset="0"/>
              </a:rPr>
              <a:t>※</a:t>
            </a:r>
            <a:r>
              <a:rPr lang="ja-JP" altLang="en-US" sz="2000" dirty="0">
                <a:cs typeface="Arial" panose="020B0604020202020204" pitchFamily="34" charset="0"/>
              </a:rPr>
              <a:t>既設小試炉：原田さん　新規中試炉：塩谷</a:t>
            </a:r>
            <a:endParaRPr lang="en-US" altLang="ja-JP" sz="2000" dirty="0">
              <a:cs typeface="Arial" panose="020B0604020202020204" pitchFamily="34" charset="0"/>
            </a:endParaRPr>
          </a:p>
        </p:txBody>
      </p:sp>
      <p:sp>
        <p:nvSpPr>
          <p:cNvPr id="25" name="テキスト ボックス 24">
            <a:extLst>
              <a:ext uri="{FF2B5EF4-FFF2-40B4-BE49-F238E27FC236}">
                <a16:creationId xmlns:a16="http://schemas.microsoft.com/office/drawing/2014/main" id="{75A3914F-61FB-F018-2BF1-2C335B87E8F3}"/>
              </a:ext>
            </a:extLst>
          </p:cNvPr>
          <p:cNvSpPr txBox="1"/>
          <p:nvPr/>
        </p:nvSpPr>
        <p:spPr>
          <a:xfrm>
            <a:off x="632520" y="1268760"/>
            <a:ext cx="5386292" cy="955903"/>
          </a:xfrm>
          <a:prstGeom prst="rect">
            <a:avLst/>
          </a:prstGeom>
          <a:noFill/>
        </p:spPr>
        <p:txBody>
          <a:bodyPr wrap="square" rtlCol="0" anchor="t">
            <a:spAutoFit/>
          </a:bodyPr>
          <a:lstStyle/>
          <a:p>
            <a:pPr>
              <a:lnSpc>
                <a:spcPct val="150000"/>
              </a:lnSpc>
              <a:buClr>
                <a:srgbClr val="0070C0"/>
              </a:buClr>
              <a:buSzPct val="110000"/>
            </a:pPr>
            <a:r>
              <a:rPr lang="ja-JP" altLang="en-US" sz="2000" u="sng" dirty="0">
                <a:solidFill>
                  <a:srgbClr val="333333"/>
                </a:solidFill>
                <a:cs typeface="Arial" panose="020B0604020202020204" pitchFamily="34" charset="0"/>
              </a:rPr>
              <a:t>内管およびケーシングのたわみ量をシミュレーション計算し、適切なクリアランスサイズを提言する</a:t>
            </a:r>
            <a:endParaRPr lang="en-US" altLang="ja-JP" sz="2000" b="0" i="0" u="sng" dirty="0">
              <a:solidFill>
                <a:srgbClr val="333333"/>
              </a:solidFill>
              <a:effectLst/>
              <a:cs typeface="Arial" panose="020B0604020202020204" pitchFamily="34" charset="0"/>
            </a:endParaRPr>
          </a:p>
        </p:txBody>
      </p:sp>
    </p:spTree>
    <p:extLst>
      <p:ext uri="{BB962C8B-B14F-4D97-AF65-F5344CB8AC3E}">
        <p14:creationId xmlns:p14="http://schemas.microsoft.com/office/powerpoint/2010/main" val="236136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DB9BE-9ABF-4D74-334C-F5F6073619BD}"/>
              </a:ext>
            </a:extLst>
          </p:cNvPr>
          <p:cNvSpPr>
            <a:spLocks noGrp="1"/>
          </p:cNvSpPr>
          <p:nvPr>
            <p:ph type="title"/>
          </p:nvPr>
        </p:nvSpPr>
        <p:spPr/>
        <p:txBody>
          <a:bodyPr/>
          <a:lstStyle/>
          <a:p>
            <a:r>
              <a:rPr kumimoji="1" lang="en-US" altLang="ja-JP" sz="2400" kern="1200" dirty="0">
                <a:latin typeface="Arial" panose="020B0604020202020204" pitchFamily="34" charset="0"/>
                <a:ea typeface="ＭＳ Ｐゴシック" panose="020B0600070205080204" pitchFamily="50" charset="-128"/>
                <a:cs typeface="Arial" panose="020B0604020202020204" pitchFamily="34" charset="0"/>
              </a:rPr>
              <a:t>OSAB</a:t>
            </a:r>
            <a:r>
              <a:rPr kumimoji="1" lang="ja-JP" altLang="en-US" sz="2400" kern="1200" dirty="0">
                <a:latin typeface="Arial" panose="020B0604020202020204" pitchFamily="34" charset="0"/>
                <a:ea typeface="ＭＳ Ｐゴシック" panose="020B0600070205080204" pitchFamily="50" charset="-128"/>
                <a:cs typeface="Arial" panose="020B0604020202020204" pitchFamily="34" charset="0"/>
              </a:rPr>
              <a:t>　中試酸化炉　シミュレーション</a:t>
            </a:r>
            <a:endParaRPr kumimoji="1" lang="ja-JP" altLang="en-US" dirty="0"/>
          </a:p>
        </p:txBody>
      </p:sp>
      <p:pic>
        <p:nvPicPr>
          <p:cNvPr id="4" name="図 3">
            <a:extLst>
              <a:ext uri="{FF2B5EF4-FFF2-40B4-BE49-F238E27FC236}">
                <a16:creationId xmlns:a16="http://schemas.microsoft.com/office/drawing/2014/main" id="{9425C796-CB43-9358-99C5-AC4841E58250}"/>
              </a:ext>
            </a:extLst>
          </p:cNvPr>
          <p:cNvPicPr>
            <a:picLocks noChangeAspect="1"/>
          </p:cNvPicPr>
          <p:nvPr/>
        </p:nvPicPr>
        <p:blipFill>
          <a:blip r:embed="rId2"/>
          <a:stretch>
            <a:fillRect/>
          </a:stretch>
        </p:blipFill>
        <p:spPr>
          <a:xfrm>
            <a:off x="400394" y="1628800"/>
            <a:ext cx="9105212" cy="3525771"/>
          </a:xfrm>
          <a:prstGeom prst="rect">
            <a:avLst/>
          </a:prstGeom>
        </p:spPr>
      </p:pic>
      <p:sp>
        <p:nvSpPr>
          <p:cNvPr id="6" name="テキスト ボックス 5">
            <a:extLst>
              <a:ext uri="{FF2B5EF4-FFF2-40B4-BE49-F238E27FC236}">
                <a16:creationId xmlns:a16="http://schemas.microsoft.com/office/drawing/2014/main" id="{DAB23F7D-A45A-C109-1D66-2FD4F44E4D56}"/>
              </a:ext>
            </a:extLst>
          </p:cNvPr>
          <p:cNvSpPr txBox="1"/>
          <p:nvPr/>
        </p:nvSpPr>
        <p:spPr>
          <a:xfrm>
            <a:off x="6105128" y="6201308"/>
            <a:ext cx="3784652" cy="246221"/>
          </a:xfrm>
          <a:prstGeom prst="rect">
            <a:avLst/>
          </a:prstGeom>
          <a:noFill/>
        </p:spPr>
        <p:txBody>
          <a:bodyPr wrap="square">
            <a:spAutoFit/>
          </a:bodyPr>
          <a:lstStyle/>
          <a:p>
            <a:r>
              <a:rPr lang="en-US" altLang="ja-JP" sz="1000" dirty="0"/>
              <a:t>[1] </a:t>
            </a:r>
            <a:r>
              <a:rPr lang="ja-JP" altLang="en-US" sz="1000" dirty="0"/>
              <a:t>http://www.sts-shimomura.com/products/pdf/austenite_pv.pdf</a:t>
            </a:r>
          </a:p>
        </p:txBody>
      </p:sp>
      <p:grpSp>
        <p:nvGrpSpPr>
          <p:cNvPr id="7" name="グループ化 6">
            <a:extLst>
              <a:ext uri="{FF2B5EF4-FFF2-40B4-BE49-F238E27FC236}">
                <a16:creationId xmlns:a16="http://schemas.microsoft.com/office/drawing/2014/main" id="{513BE207-6A1E-7A77-0679-BCEA76FE5828}"/>
              </a:ext>
            </a:extLst>
          </p:cNvPr>
          <p:cNvGrpSpPr/>
          <p:nvPr/>
        </p:nvGrpSpPr>
        <p:grpSpPr>
          <a:xfrm>
            <a:off x="325697" y="716833"/>
            <a:ext cx="9253028" cy="414065"/>
            <a:chOff x="384872" y="1258017"/>
            <a:chExt cx="8435276" cy="414065"/>
          </a:xfrm>
        </p:grpSpPr>
        <p:grpSp>
          <p:nvGrpSpPr>
            <p:cNvPr id="8" name="グループ化 7">
              <a:extLst>
                <a:ext uri="{FF2B5EF4-FFF2-40B4-BE49-F238E27FC236}">
                  <a16:creationId xmlns:a16="http://schemas.microsoft.com/office/drawing/2014/main" id="{3C6E2A83-176C-4802-0256-39724B6B44D8}"/>
                </a:ext>
              </a:extLst>
            </p:cNvPr>
            <p:cNvGrpSpPr/>
            <p:nvPr/>
          </p:nvGrpSpPr>
          <p:grpSpPr>
            <a:xfrm>
              <a:off x="384872" y="1258017"/>
              <a:ext cx="8435276" cy="414065"/>
              <a:chOff x="384872" y="1435415"/>
              <a:chExt cx="8435276" cy="1242013"/>
            </a:xfrm>
          </p:grpSpPr>
          <p:sp>
            <p:nvSpPr>
              <p:cNvPr id="10" name="正方形/長方形 9">
                <a:extLst>
                  <a:ext uri="{FF2B5EF4-FFF2-40B4-BE49-F238E27FC236}">
                    <a16:creationId xmlns:a16="http://schemas.microsoft.com/office/drawing/2014/main" id="{54BFE2BE-336F-C43B-400C-3A9DA5CC8741}"/>
                  </a:ext>
                </a:extLst>
              </p:cNvPr>
              <p:cNvSpPr/>
              <p:nvPr/>
            </p:nvSpPr>
            <p:spPr>
              <a:xfrm>
                <a:off x="384872" y="1435415"/>
                <a:ext cx="8435276" cy="1242013"/>
              </a:xfrm>
              <a:prstGeom prst="rect">
                <a:avLst/>
              </a:prstGeom>
              <a:solidFill>
                <a:srgbClr val="F2F5F9"/>
              </a:solidFill>
              <a:ln w="6350" cap="flat" cmpd="sng" algn="ctr">
                <a:noFill/>
                <a:prstDash val="solid"/>
                <a:miter lim="800000"/>
              </a:ln>
              <a:effectLst/>
            </p:spPr>
            <p:txBody>
              <a:bodyPr rtlCol="0" anchor="ctr"/>
              <a:lstStyle/>
              <a:p>
                <a:pPr marL="0" marR="0" lvl="0" indent="0" defTabSz="422041" eaLnBrk="1" fontAlgn="auto" latinLnBrk="0" hangingPunct="1">
                  <a:lnSpc>
                    <a:spcPct val="100000"/>
                  </a:lnSpc>
                  <a:spcBef>
                    <a:spcPts val="0"/>
                  </a:spcBef>
                  <a:spcAft>
                    <a:spcPts val="0"/>
                  </a:spcAft>
                  <a:buClrTx/>
                  <a:buSzTx/>
                  <a:buFontTx/>
                  <a:buNone/>
                  <a:tabLst/>
                  <a:defRPr/>
                </a:pPr>
                <a:r>
                  <a:rPr kumimoji="1" lang="ja-JP" altLang="en-US" sz="2000" b="0" i="0" u="none" strike="noStrike" kern="0" cap="none" spc="0" normalizeH="0" baseline="0" noProof="0" dirty="0">
                    <a:ln>
                      <a:noFill/>
                    </a:ln>
                    <a:effectLst/>
                    <a:uLnTx/>
                    <a:uFillTx/>
                    <a:latin typeface="ＭＳ Ｐゴシック"/>
                    <a:ea typeface="ＭＳ Ｐゴシック"/>
                    <a:cs typeface="+mn-cs"/>
                  </a:rPr>
                  <a:t>計算に使用する物性値</a:t>
                </a:r>
                <a:r>
                  <a:rPr kumimoji="1" lang="en-US" altLang="ja-JP" sz="2000" b="0" i="0" u="none" strike="noStrike" kern="0" cap="none" spc="0" normalizeH="0" baseline="30000" noProof="0" dirty="0">
                    <a:ln>
                      <a:noFill/>
                    </a:ln>
                    <a:effectLst/>
                    <a:uLnTx/>
                    <a:uFillTx/>
                    <a:latin typeface="ＭＳ Ｐゴシック"/>
                    <a:ea typeface="ＭＳ Ｐゴシック"/>
                    <a:cs typeface="+mn-cs"/>
                  </a:rPr>
                  <a:t>[1]</a:t>
                </a:r>
                <a:endParaRPr kumimoji="1" lang="ja-JP" altLang="en-US" sz="2000" b="0" i="0" u="none" strike="noStrike" kern="0" cap="none" spc="0" normalizeH="0" baseline="0" noProof="0" dirty="0">
                  <a:ln>
                    <a:noFill/>
                  </a:ln>
                  <a:effectLst/>
                  <a:uLnTx/>
                  <a:uFillTx/>
                  <a:latin typeface="ＭＳ Ｐゴシック"/>
                  <a:ea typeface="ＭＳ Ｐゴシック"/>
                  <a:cs typeface="+mn-cs"/>
                </a:endParaRPr>
              </a:p>
            </p:txBody>
          </p:sp>
          <p:cxnSp>
            <p:nvCxnSpPr>
              <p:cNvPr id="11" name="直線コネクタ 10">
                <a:extLst>
                  <a:ext uri="{FF2B5EF4-FFF2-40B4-BE49-F238E27FC236}">
                    <a16:creationId xmlns:a16="http://schemas.microsoft.com/office/drawing/2014/main" id="{16FB3959-C177-3599-7CE7-93DD0C35B6CC}"/>
                  </a:ext>
                </a:extLst>
              </p:cNvPr>
              <p:cNvCxnSpPr>
                <a:cxnSpLocks/>
              </p:cNvCxnSpPr>
              <p:nvPr/>
            </p:nvCxnSpPr>
            <p:spPr>
              <a:xfrm>
                <a:off x="384872" y="1435415"/>
                <a:ext cx="0" cy="1242013"/>
              </a:xfrm>
              <a:prstGeom prst="line">
                <a:avLst/>
              </a:prstGeom>
              <a:noFill/>
              <a:ln w="63500" cap="flat" cmpd="sng" algn="ctr">
                <a:solidFill>
                  <a:srgbClr val="0E326F"/>
                </a:solidFill>
                <a:prstDash val="solid"/>
                <a:miter lim="800000"/>
              </a:ln>
              <a:effectLst/>
            </p:spPr>
          </p:cxnSp>
        </p:grpSp>
        <p:sp>
          <p:nvSpPr>
            <p:cNvPr id="9" name="正方形/長方形 8">
              <a:extLst>
                <a:ext uri="{FF2B5EF4-FFF2-40B4-BE49-F238E27FC236}">
                  <a16:creationId xmlns:a16="http://schemas.microsoft.com/office/drawing/2014/main" id="{7AD20C02-4548-E794-F9AC-CC65E8206D92}"/>
                </a:ext>
              </a:extLst>
            </p:cNvPr>
            <p:cNvSpPr/>
            <p:nvPr/>
          </p:nvSpPr>
          <p:spPr>
            <a:xfrm>
              <a:off x="432669" y="1318528"/>
              <a:ext cx="657459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solidFill>
                  <a:srgbClr val="1F497D"/>
                </a:solidFill>
                <a:effectLst/>
                <a:uLnTx/>
                <a:uFillTx/>
                <a:latin typeface="ＭＳ Ｐゴシック"/>
                <a:ea typeface="ＭＳ Ｐゴシック"/>
              </a:endParaRPr>
            </a:p>
          </p:txBody>
        </p:sp>
      </p:grpSp>
      <p:sp>
        <p:nvSpPr>
          <p:cNvPr id="12" name="正方形/長方形 11">
            <a:extLst>
              <a:ext uri="{FF2B5EF4-FFF2-40B4-BE49-F238E27FC236}">
                <a16:creationId xmlns:a16="http://schemas.microsoft.com/office/drawing/2014/main" id="{5FFE4630-02E3-0F0E-928D-0E958609D958}"/>
              </a:ext>
            </a:extLst>
          </p:cNvPr>
          <p:cNvSpPr/>
          <p:nvPr/>
        </p:nvSpPr>
        <p:spPr bwMode="auto">
          <a:xfrm>
            <a:off x="848544" y="4077072"/>
            <a:ext cx="8568952" cy="324036"/>
          </a:xfrm>
          <a:prstGeom prst="rect">
            <a:avLst/>
          </a:prstGeom>
          <a:solidFill>
            <a:schemeClr val="accent1">
              <a:lumMod val="75000"/>
              <a:alpha val="29000"/>
            </a:schemeClr>
          </a:solidFill>
          <a:ln w="22225">
            <a:noFill/>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85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ＭＳ Ｐゴシック" charset="-128"/>
            </a:endParaRPr>
          </a:p>
        </p:txBody>
      </p:sp>
      <p:sp>
        <p:nvSpPr>
          <p:cNvPr id="13" name="テキスト ボックス 12">
            <a:extLst>
              <a:ext uri="{FF2B5EF4-FFF2-40B4-BE49-F238E27FC236}">
                <a16:creationId xmlns:a16="http://schemas.microsoft.com/office/drawing/2014/main" id="{4D9BCDA2-739E-163B-B65E-7C1F2995DD28}"/>
              </a:ext>
            </a:extLst>
          </p:cNvPr>
          <p:cNvSpPr txBox="1"/>
          <p:nvPr/>
        </p:nvSpPr>
        <p:spPr>
          <a:xfrm>
            <a:off x="2233909" y="5521087"/>
            <a:ext cx="5436604" cy="369332"/>
          </a:xfrm>
          <a:prstGeom prst="rect">
            <a:avLst/>
          </a:prstGeom>
          <a:noFill/>
        </p:spPr>
        <p:txBody>
          <a:bodyPr wrap="square">
            <a:spAutoFit/>
          </a:bodyPr>
          <a:lstStyle/>
          <a:p>
            <a:r>
              <a:rPr lang="ja-JP" altLang="en-US" sz="1800" dirty="0">
                <a:solidFill>
                  <a:srgbClr val="0070C0"/>
                </a:solidFill>
              </a:rPr>
              <a:t>ヤング率の温度依存性が載っていないため、追加調査</a:t>
            </a:r>
          </a:p>
        </p:txBody>
      </p:sp>
    </p:spTree>
    <p:extLst>
      <p:ext uri="{BB962C8B-B14F-4D97-AF65-F5344CB8AC3E}">
        <p14:creationId xmlns:p14="http://schemas.microsoft.com/office/powerpoint/2010/main" val="79684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theme/theme1.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29000"/>
          </a:schemeClr>
        </a:solidFill>
        <a:ln w="22225">
          <a:solidFill>
            <a:srgbClr val="4472C4"/>
          </a:solidFill>
        </a:ln>
        <a:effectLst/>
      </a:spPr>
      <a:bodyPr vert="horz" wrap="square" lIns="0" tIns="0" rIns="0" bIns="0" numCol="1" rtlCol="0" anchor="t" anchorCtr="0" compatLnSpc="1">
        <a:prstTxWarp prst="textNoShape">
          <a:avLst/>
        </a:prstTxWarp>
        <a:noAutofit/>
      </a:bodyPr>
      <a:lstStyle>
        <a:defPPr marL="0" marR="0" indent="0" algn="l" defTabSz="914400" rtl="0" eaLnBrk="1" fontAlgn="base" latinLnBrk="0" hangingPunct="1">
          <a:lnSpc>
            <a:spcPct val="85000"/>
          </a:lnSpc>
          <a:spcBef>
            <a:spcPct val="0"/>
          </a:spcBef>
          <a:spcAft>
            <a:spcPct val="0"/>
          </a:spcAft>
          <a:buClrTx/>
          <a:buSzTx/>
          <a:buFontTx/>
          <a:buNone/>
          <a:tabLst/>
          <a:defRPr kumimoji="1" sz="1200" b="0" i="0" u="none" strike="noStrike" cap="none" normalizeH="0" baseline="0" smtClean="0">
            <a:ln>
              <a:noFill/>
            </a:ln>
            <a:solidFill>
              <a:schemeClr val="tx1"/>
            </a:solidFill>
            <a:effectLst/>
            <a:latin typeface="Arial" charset="0"/>
            <a:ea typeface="ＭＳ Ｐゴシック" charset="-128"/>
          </a:defRPr>
        </a:defPPr>
      </a:lstStyle>
    </a:spDef>
    <a:lnDef>
      <a:spPr bwMode="auto">
        <a:solidFill>
          <a:schemeClr val="accent1"/>
        </a:solidFill>
        <a:ln w="5715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txDef>
      <a:spPr>
        <a:noFill/>
      </a:spPr>
      <a:bodyPr wrap="square" rtlCol="0">
        <a:spAutoFit/>
      </a:bodyPr>
      <a:lstStyle>
        <a:defPPr>
          <a:defRPr kumimoji="1" sz="1800" dirty="0" smtClean="0">
            <a:latin typeface="+mj-ea"/>
            <a:ea typeface="+mj-ea"/>
          </a:defRPr>
        </a:defPPr>
      </a:lstStyle>
    </a:tx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42455</TotalTime>
  <Words>1589</Words>
  <Application>Microsoft Office PowerPoint</Application>
  <PresentationFormat>A4 210 x 297 mm</PresentationFormat>
  <Paragraphs>382</Paragraphs>
  <Slides>32</Slides>
  <Notes>4</Notes>
  <HiddenSlides>3</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32</vt:i4>
      </vt:variant>
    </vt:vector>
  </HeadingPairs>
  <TitlesOfParts>
    <vt:vector size="42" baseType="lpstr">
      <vt:lpstr>Meiryo UI</vt:lpstr>
      <vt:lpstr>ＭＳ Ｐゴシック</vt:lpstr>
      <vt:lpstr>Osaka</vt:lpstr>
      <vt:lpstr>メイリオ</vt:lpstr>
      <vt:lpstr>Arial</vt:lpstr>
      <vt:lpstr>Calibri</vt:lpstr>
      <vt:lpstr>Cambria Math</vt:lpstr>
      <vt:lpstr>Candara</vt:lpstr>
      <vt:lpstr>Wingdings</vt:lpstr>
      <vt:lpstr>デザインの設定</vt:lpstr>
      <vt:lpstr>PowerPoint プレゼンテーション</vt:lpstr>
      <vt:lpstr>目次</vt:lpstr>
      <vt:lpstr>目次</vt:lpstr>
      <vt:lpstr>進捗状況</vt:lpstr>
      <vt:lpstr>目次</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OSAB　中試酸化炉　シミュレーション</vt:lpstr>
      <vt:lpstr>目次</vt:lpstr>
      <vt:lpstr>検査自動化Gr　HTML自動解析システム</vt:lpstr>
      <vt:lpstr>検査自動化Gr　HTML自動解析システム</vt:lpstr>
      <vt:lpstr>検査自動化Gr　HTML自動解析システム</vt:lpstr>
      <vt:lpstr>目次</vt:lpstr>
      <vt:lpstr>五泉事業所　HTML自動解析システム</vt:lpstr>
      <vt:lpstr>五泉事業所　HTML自動解析システム</vt:lpstr>
      <vt:lpstr>五泉事業所　HTML自動解析システム</vt:lpstr>
      <vt:lpstr>五泉事業所　HTML自動解析システム</vt:lpstr>
      <vt:lpstr>五泉事業所　HTML自動解析システム</vt:lpstr>
      <vt:lpstr>五泉事業所　HTML自動解析システム</vt:lpstr>
      <vt:lpstr>五泉事業所　HTML自動解析システム</vt:lpstr>
      <vt:lpstr>五泉事業所　HTML自動解析システム</vt:lpstr>
      <vt:lpstr>目次</vt:lpstr>
      <vt:lpstr>今後の予定</vt:lpstr>
      <vt:lpstr>PowerPoint プレゼンテーション</vt:lpstr>
      <vt:lpstr>PowerPoint プレゼンテーション</vt:lpstr>
      <vt:lpstr>PowerPoint プレゼンテーション</vt:lpstr>
      <vt:lpstr>OSAB　中試酸化炉　シミュレーション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monden kenji</dc:creator>
  <cp:lastModifiedBy>塩谷 晃弘 / Akihiro Shiotani</cp:lastModifiedBy>
  <cp:revision>1562</cp:revision>
  <cp:lastPrinted>2019-10-24T00:49:45Z</cp:lastPrinted>
  <dcterms:created xsi:type="dcterms:W3CDTF">2013-06-14T07:38:38Z</dcterms:created>
  <dcterms:modified xsi:type="dcterms:W3CDTF">2022-09-09T04:49:21Z</dcterms:modified>
</cp:coreProperties>
</file>