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2" r:id="rId1"/>
  </p:sldMasterIdLst>
  <p:notesMasterIdLst>
    <p:notesMasterId r:id="rId29"/>
  </p:notesMasterIdLst>
  <p:handoutMasterIdLst>
    <p:handoutMasterId r:id="rId30"/>
  </p:handoutMasterIdLst>
  <p:sldIdLst>
    <p:sldId id="668" r:id="rId2"/>
    <p:sldId id="1238" r:id="rId3"/>
    <p:sldId id="1237" r:id="rId4"/>
    <p:sldId id="1275" r:id="rId5"/>
    <p:sldId id="1300" r:id="rId6"/>
    <p:sldId id="1255" r:id="rId7"/>
    <p:sldId id="1263" r:id="rId8"/>
    <p:sldId id="1252" r:id="rId9"/>
    <p:sldId id="1295" r:id="rId10"/>
    <p:sldId id="1337" r:id="rId11"/>
    <p:sldId id="1335" r:id="rId12"/>
    <p:sldId id="1318" r:id="rId13"/>
    <p:sldId id="1338" r:id="rId14"/>
    <p:sldId id="1320" r:id="rId15"/>
    <p:sldId id="1339" r:id="rId16"/>
    <p:sldId id="1324" r:id="rId17"/>
    <p:sldId id="1326" r:id="rId18"/>
    <p:sldId id="1340" r:id="rId19"/>
    <p:sldId id="1341" r:id="rId20"/>
    <p:sldId id="1313" r:id="rId21"/>
    <p:sldId id="1316" r:id="rId22"/>
    <p:sldId id="1317" r:id="rId23"/>
    <p:sldId id="1344" r:id="rId24"/>
    <p:sldId id="1345" r:id="rId25"/>
    <p:sldId id="1303" r:id="rId26"/>
    <p:sldId id="1319" r:id="rId27"/>
    <p:sldId id="1311" r:id="rId28"/>
  </p:sldIdLst>
  <p:sldSz cx="9906000" cy="6858000" type="A4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3249">
          <p15:clr>
            <a:srgbClr val="A4A3A4"/>
          </p15:clr>
        </p15:guide>
        <p15:guide id="4" orient="horz" pos="3838">
          <p15:clr>
            <a:srgbClr val="A4A3A4"/>
          </p15:clr>
        </p15:guide>
        <p15:guide id="5" orient="horz" pos="3997">
          <p15:clr>
            <a:srgbClr val="A4A3A4"/>
          </p15:clr>
        </p15:guide>
        <p15:guide id="6" orient="horz" pos="958">
          <p15:clr>
            <a:srgbClr val="A4A3A4"/>
          </p15:clr>
        </p15:guide>
        <p15:guide id="7" orient="horz" pos="867">
          <p15:clr>
            <a:srgbClr val="A4A3A4"/>
          </p15:clr>
        </p15:guide>
        <p15:guide id="8" orient="horz" pos="3801">
          <p15:clr>
            <a:srgbClr val="A4A3A4"/>
          </p15:clr>
        </p15:guide>
        <p15:guide id="9" pos="1442">
          <p15:clr>
            <a:srgbClr val="A4A3A4"/>
          </p15:clr>
        </p15:guide>
        <p15:guide id="10" pos="3347">
          <p15:clr>
            <a:srgbClr val="A4A3A4"/>
          </p15:clr>
        </p15:guide>
        <p15:guide id="11" pos="4481">
          <p15:clr>
            <a:srgbClr val="A4A3A4"/>
          </p15:clr>
        </p15:guide>
        <p15:guide id="12" pos="5184">
          <p15:clr>
            <a:srgbClr val="A4A3A4"/>
          </p15:clr>
        </p15:guide>
        <p15:guide id="13" pos="3460">
          <p15:clr>
            <a:srgbClr val="A4A3A4"/>
          </p15:clr>
        </p15:guide>
        <p15:guide id="14" pos="1124">
          <p15:clr>
            <a:srgbClr val="A4A3A4"/>
          </p15:clr>
        </p15:guide>
        <p15:guide id="15" pos="5025">
          <p15:clr>
            <a:srgbClr val="A4A3A4"/>
          </p15:clr>
        </p15:guide>
        <p15:guide id="16" pos="1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2" userDrawn="1">
          <p15:clr>
            <a:srgbClr val="A4A3A4"/>
          </p15:clr>
        </p15:guide>
        <p15:guide id="2" pos="2166" userDrawn="1">
          <p15:clr>
            <a:srgbClr val="A4A3A4"/>
          </p15:clr>
        </p15:guide>
        <p15:guide id="3" orient="horz" pos="3134" userDrawn="1">
          <p15:clr>
            <a:srgbClr val="A4A3A4"/>
          </p15:clr>
        </p15:guide>
        <p15:guide id="4" pos="2142" userDrawn="1">
          <p15:clr>
            <a:srgbClr val="A4A3A4"/>
          </p15:clr>
        </p15:guide>
        <p15:guide id="5" orient="horz" pos="3135" userDrawn="1">
          <p15:clr>
            <a:srgbClr val="A4A3A4"/>
          </p15:clr>
        </p15:guide>
        <p15:guide id="6" orient="horz" pos="3127" userDrawn="1">
          <p15:clr>
            <a:srgbClr val="A4A3A4"/>
          </p15:clr>
        </p15:guide>
        <p15:guide id="7" pos="2165" userDrawn="1">
          <p15:clr>
            <a:srgbClr val="A4A3A4"/>
          </p15:clr>
        </p15:guide>
        <p15:guide id="8" pos="2141" userDrawn="1">
          <p15:clr>
            <a:srgbClr val="A4A3A4"/>
          </p15:clr>
        </p15:guide>
        <p15:guide id="9" orient="horz" pos="3128" userDrawn="1">
          <p15:clr>
            <a:srgbClr val="A4A3A4"/>
          </p15:clr>
        </p15:guide>
        <p15:guide id="10" orient="horz" pos="3239">
          <p15:clr>
            <a:srgbClr val="A4A3A4"/>
          </p15:clr>
        </p15:guide>
        <p15:guide id="11" orient="horz" pos="3230">
          <p15:clr>
            <a:srgbClr val="A4A3A4"/>
          </p15:clr>
        </p15:guide>
        <p15:guide id="12" orient="horz" pos="3231">
          <p15:clr>
            <a:srgbClr val="A4A3A4"/>
          </p15:clr>
        </p15:guide>
        <p15:guide id="13" orient="horz" pos="3224">
          <p15:clr>
            <a:srgbClr val="A4A3A4"/>
          </p15:clr>
        </p15:guide>
        <p15:guide id="14" pos="2262">
          <p15:clr>
            <a:srgbClr val="A4A3A4"/>
          </p15:clr>
        </p15:guide>
        <p15:guide id="15" pos="2237">
          <p15:clr>
            <a:srgbClr val="A4A3A4"/>
          </p15:clr>
        </p15:guide>
        <p15:guide id="16" pos="2261">
          <p15:clr>
            <a:srgbClr val="A4A3A4"/>
          </p15:clr>
        </p15:guide>
        <p15:guide id="17" orient="horz" pos="3047">
          <p15:clr>
            <a:srgbClr val="A4A3A4"/>
          </p15:clr>
        </p15:guide>
        <p15:guide id="18" orient="horz" pos="3040">
          <p15:clr>
            <a:srgbClr val="A4A3A4"/>
          </p15:clr>
        </p15:guide>
        <p15:guide id="19" orient="horz" pos="3041">
          <p15:clr>
            <a:srgbClr val="A4A3A4"/>
          </p15:clr>
        </p15:guide>
        <p15:guide id="20" orient="horz" pos="3033">
          <p15:clr>
            <a:srgbClr val="A4A3A4"/>
          </p15:clr>
        </p15:guide>
        <p15:guide id="21" orient="horz" pos="3034">
          <p15:clr>
            <a:srgbClr val="A4A3A4"/>
          </p15:clr>
        </p15:guide>
        <p15:guide id="22" orient="horz" pos="3133">
          <p15:clr>
            <a:srgbClr val="A4A3A4"/>
          </p15:clr>
        </p15:guide>
        <p15:guide id="23" pos="2074">
          <p15:clr>
            <a:srgbClr val="A4A3A4"/>
          </p15:clr>
        </p15:guide>
        <p15:guide id="24" pos="2051">
          <p15:clr>
            <a:srgbClr val="A4A3A4"/>
          </p15:clr>
        </p15:guide>
        <p15:guide id="25" pos="2073">
          <p15:clr>
            <a:srgbClr val="A4A3A4"/>
          </p15:clr>
        </p15:guide>
        <p15:guide id="26" pos="2050">
          <p15:clr>
            <a:srgbClr val="A4A3A4"/>
          </p15:clr>
        </p15:guide>
        <p15:guide id="27" orient="horz" pos="3232">
          <p15:clr>
            <a:srgbClr val="A4A3A4"/>
          </p15:clr>
        </p15:guide>
        <p15:guide id="28" orient="horz" pos="3225">
          <p15:clr>
            <a:srgbClr val="A4A3A4"/>
          </p15:clr>
        </p15:guide>
        <p15:guide id="29" orient="horz" pos="3339">
          <p15:clr>
            <a:srgbClr val="A4A3A4"/>
          </p15:clr>
        </p15:guide>
        <p15:guide id="30" orient="horz" pos="3330">
          <p15:clr>
            <a:srgbClr val="A4A3A4"/>
          </p15:clr>
        </p15:guide>
        <p15:guide id="31" orient="horz" pos="3331">
          <p15:clr>
            <a:srgbClr val="A4A3A4"/>
          </p15:clr>
        </p15:guide>
        <p15:guide id="32" orient="horz" pos="3324">
          <p15:clr>
            <a:srgbClr val="A4A3A4"/>
          </p15:clr>
        </p15:guide>
        <p15:guide id="33" pos="2236">
          <p15:clr>
            <a:srgbClr val="A4A3A4"/>
          </p15:clr>
        </p15:guide>
        <p15:guide id="34" pos="2362">
          <p15:clr>
            <a:srgbClr val="A4A3A4"/>
          </p15:clr>
        </p15:guide>
        <p15:guide id="35" pos="2336">
          <p15:clr>
            <a:srgbClr val="A4A3A4"/>
          </p15:clr>
        </p15:guide>
        <p15:guide id="36" pos="23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66"/>
    <a:srgbClr val="3C8C93"/>
    <a:srgbClr val="FF6699"/>
    <a:srgbClr val="9999FF"/>
    <a:srgbClr val="FF7C80"/>
    <a:srgbClr val="FFCCFF"/>
    <a:srgbClr val="F2F6FA"/>
    <a:srgbClr val="CCECFF"/>
    <a:srgbClr val="FAF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0E825-60A9-4AEE-AF8B-43B44F4A1A9C}" v="208" dt="2022-10-11T03:00:28.361"/>
    <p1510:client id="{EFA5D58B-743D-4414-B793-4407C3D1F5F0}" v="1" dt="2022-10-11T04:44:34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1" autoAdjust="0"/>
    <p:restoredTop sz="96804" autoAdjust="0"/>
  </p:normalViewPr>
  <p:slideViewPr>
    <p:cSldViewPr snapToObjects="1">
      <p:cViewPr varScale="1">
        <p:scale>
          <a:sx n="126" d="100"/>
          <a:sy n="126" d="100"/>
        </p:scale>
        <p:origin x="1110" y="120"/>
      </p:cViewPr>
      <p:guideLst>
        <p:guide orient="horz" pos="2523"/>
        <p:guide orient="horz" pos="1071"/>
        <p:guide orient="horz" pos="3249"/>
        <p:guide orient="horz" pos="3838"/>
        <p:guide orient="horz" pos="3997"/>
        <p:guide orient="horz" pos="958"/>
        <p:guide orient="horz" pos="867"/>
        <p:guide orient="horz" pos="3801"/>
        <p:guide pos="1442"/>
        <p:guide pos="3347"/>
        <p:guide pos="4481"/>
        <p:guide pos="5184"/>
        <p:guide pos="3460"/>
        <p:guide pos="1124"/>
        <p:guide pos="5025"/>
        <p:guide pos="1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3" d="100"/>
          <a:sy n="83" d="100"/>
        </p:scale>
        <p:origin x="-2040" y="-84"/>
      </p:cViewPr>
      <p:guideLst>
        <p:guide orient="horz" pos="3142"/>
        <p:guide pos="2166"/>
        <p:guide orient="horz" pos="3134"/>
        <p:guide pos="2142"/>
        <p:guide orient="horz" pos="3135"/>
        <p:guide orient="horz" pos="3127"/>
        <p:guide pos="2165"/>
        <p:guide pos="2141"/>
        <p:guide orient="horz" pos="3128"/>
        <p:guide orient="horz" pos="3239"/>
        <p:guide orient="horz" pos="3230"/>
        <p:guide orient="horz" pos="3231"/>
        <p:guide orient="horz" pos="3224"/>
        <p:guide pos="2262"/>
        <p:guide pos="2237"/>
        <p:guide pos="2261"/>
        <p:guide orient="horz" pos="3047"/>
        <p:guide orient="horz" pos="3040"/>
        <p:guide orient="horz" pos="3041"/>
        <p:guide orient="horz" pos="3033"/>
        <p:guide orient="horz" pos="3034"/>
        <p:guide orient="horz" pos="3133"/>
        <p:guide pos="2074"/>
        <p:guide pos="2051"/>
        <p:guide pos="2073"/>
        <p:guide pos="2050"/>
        <p:guide orient="horz" pos="3232"/>
        <p:guide orient="horz" pos="3225"/>
        <p:guide orient="horz" pos="3339"/>
        <p:guide orient="horz" pos="3330"/>
        <p:guide orient="horz" pos="3331"/>
        <p:guide orient="horz" pos="3324"/>
        <p:guide pos="2236"/>
        <p:guide pos="2362"/>
        <p:guide pos="2336"/>
        <p:guide pos="23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塩谷 晃弘 / Akihiro Shiotani" userId="50aef054-9327-40af-9729-b525352b79f1" providerId="ADAL" clId="{C8A2631B-731B-42AD-BF53-188019AAD181}"/>
    <pc:docChg chg="undo redo custSel addSld delSld modSld sldOrd modMainMaster">
      <pc:chgData name="塩谷 晃弘 / Akihiro Shiotani" userId="50aef054-9327-40af-9729-b525352b79f1" providerId="ADAL" clId="{C8A2631B-731B-42AD-BF53-188019AAD181}" dt="2022-09-09T04:49:19.239" v="9842" actId="1076"/>
      <pc:docMkLst>
        <pc:docMk/>
      </pc:docMkLst>
      <pc:sldChg chg="modSp mod">
        <pc:chgData name="塩谷 晃弘 / Akihiro Shiotani" userId="50aef054-9327-40af-9729-b525352b79f1" providerId="ADAL" clId="{C8A2631B-731B-42AD-BF53-188019AAD181}" dt="2022-09-06T04:32:16.427" v="16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C8A2631B-731B-42AD-BF53-188019AAD181}" dt="2022-09-06T04:32:16.427" v="16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6T04:32:11.901" v="10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C8A2631B-731B-42AD-BF53-188019AAD181}" dt="2022-09-09T02:47:34.019" v="8366" actId="1076"/>
        <pc:sldMkLst>
          <pc:docMk/>
          <pc:sldMk cId="3676189065" sldId="1250"/>
        </pc:sldMkLst>
        <pc:spChg chg="add mod">
          <ac:chgData name="塩谷 晃弘 / Akihiro Shiotani" userId="50aef054-9327-40af-9729-b525352b79f1" providerId="ADAL" clId="{C8A2631B-731B-42AD-BF53-188019AAD181}" dt="2022-09-09T02:45:09.522" v="8188" actId="1076"/>
          <ac:spMkLst>
            <pc:docMk/>
            <pc:sldMk cId="3676189065" sldId="1250"/>
            <ac:spMk id="4" creationId="{614298B8-FE7E-F518-1BC5-5AE909C8C3A1}"/>
          </ac:spMkLst>
        </pc:spChg>
        <pc:spChg chg="add mod">
          <ac:chgData name="塩谷 晃弘 / Akihiro Shiotani" userId="50aef054-9327-40af-9729-b525352b79f1" providerId="ADAL" clId="{C8A2631B-731B-42AD-BF53-188019AAD181}" dt="2022-09-09T02:45:48.622" v="8237" actId="1076"/>
          <ac:spMkLst>
            <pc:docMk/>
            <pc:sldMk cId="3676189065" sldId="1250"/>
            <ac:spMk id="6" creationId="{FC69644F-0D57-CCA2-F565-336425FA49F5}"/>
          </ac:spMkLst>
        </pc:spChg>
        <pc:spChg chg="add mod">
          <ac:chgData name="塩谷 晃弘 / Akihiro Shiotani" userId="50aef054-9327-40af-9729-b525352b79f1" providerId="ADAL" clId="{C8A2631B-731B-42AD-BF53-188019AAD181}" dt="2022-09-09T02:46:39.365" v="8301" actId="20577"/>
          <ac:spMkLst>
            <pc:docMk/>
            <pc:sldMk cId="3676189065" sldId="1250"/>
            <ac:spMk id="10" creationId="{040CA0AE-39BA-419E-BDFD-874E89113229}"/>
          </ac:spMkLst>
        </pc:spChg>
        <pc:spChg chg="add mod">
          <ac:chgData name="塩谷 晃弘 / Akihiro Shiotani" userId="50aef054-9327-40af-9729-b525352b79f1" providerId="ADAL" clId="{C8A2631B-731B-42AD-BF53-188019AAD181}" dt="2022-09-09T02:47:34.019" v="8366" actId="1076"/>
          <ac:spMkLst>
            <pc:docMk/>
            <pc:sldMk cId="3676189065" sldId="1250"/>
            <ac:spMk id="15" creationId="{B2EA06C5-BFE5-223B-FED6-9DB2C57ED307}"/>
          </ac:spMkLst>
        </pc:spChg>
        <pc:spChg chg="add mod">
          <ac:chgData name="塩谷 晃弘 / Akihiro Shiotani" userId="50aef054-9327-40af-9729-b525352b79f1" providerId="ADAL" clId="{C8A2631B-731B-42AD-BF53-188019AAD181}" dt="2022-09-09T02:47:25.592" v="8350" actId="1036"/>
          <ac:spMkLst>
            <pc:docMk/>
            <pc:sldMk cId="3676189065" sldId="1250"/>
            <ac:spMk id="18" creationId="{E0390B24-E457-6F90-8818-106D4777CA92}"/>
          </ac:spMkLst>
        </pc:spChg>
        <pc:spChg chg="mod">
          <ac:chgData name="塩谷 晃弘 / Akihiro Shiotani" userId="50aef054-9327-40af-9729-b525352b79f1" providerId="ADAL" clId="{C8A2631B-731B-42AD-BF53-188019AAD181}" dt="2022-09-09T02:45:50.991" v="8238" actId="1076"/>
          <ac:spMkLst>
            <pc:docMk/>
            <pc:sldMk cId="3676189065" sldId="1250"/>
            <ac:spMk id="25" creationId="{3C541277-ADE5-ED10-3D41-861462D533CB}"/>
          </ac:spMkLst>
        </pc:spChg>
        <pc:cxnChg chg="add mod">
          <ac:chgData name="塩谷 晃弘 / Akihiro Shiotani" userId="50aef054-9327-40af-9729-b525352b79f1" providerId="ADAL" clId="{C8A2631B-731B-42AD-BF53-188019AAD181}" dt="2022-09-09T02:45:20.804" v="8191" actId="14100"/>
          <ac:cxnSpMkLst>
            <pc:docMk/>
            <pc:sldMk cId="3676189065" sldId="1250"/>
            <ac:cxnSpMk id="2" creationId="{23A55FA7-FD44-8490-4324-EA3F88AFB6C1}"/>
          </ac:cxnSpMkLst>
        </pc:cxnChg>
        <pc:cxnChg chg="add mod">
          <ac:chgData name="塩谷 晃弘 / Akihiro Shiotani" userId="50aef054-9327-40af-9729-b525352b79f1" providerId="ADAL" clId="{C8A2631B-731B-42AD-BF53-188019AAD181}" dt="2022-09-09T02:47:00.085" v="8303" actId="1076"/>
          <ac:cxnSpMkLst>
            <pc:docMk/>
            <pc:sldMk cId="3676189065" sldId="1250"/>
            <ac:cxnSpMk id="13" creationId="{8B9063A3-C469-2FCD-5C86-2931971885FE}"/>
          </ac:cxnSpMkLst>
        </pc:cxnChg>
        <pc:cxnChg chg="mod">
          <ac:chgData name="塩谷 晃弘 / Akihiro Shiotani" userId="50aef054-9327-40af-9729-b525352b79f1" providerId="ADAL" clId="{C8A2631B-731B-42AD-BF53-188019AAD181}" dt="2022-09-09T02:20:48.736" v="7697" actId="14100"/>
          <ac:cxnSpMkLst>
            <pc:docMk/>
            <pc:sldMk cId="3676189065" sldId="1250"/>
            <ac:cxnSpMk id="16" creationId="{2E9E34AF-6F08-ECD1-B7E3-90B7125B5C3D}"/>
          </ac:cxnSpMkLst>
        </pc:cxnChg>
        <pc:cxnChg chg="add mod">
          <ac:chgData name="塩谷 晃弘 / Akihiro Shiotani" userId="50aef054-9327-40af-9729-b525352b79f1" providerId="ADAL" clId="{C8A2631B-731B-42AD-BF53-188019AAD181}" dt="2022-09-09T02:47:15.930" v="8333" actId="1038"/>
          <ac:cxnSpMkLst>
            <pc:docMk/>
            <pc:sldMk cId="3676189065" sldId="1250"/>
            <ac:cxnSpMk id="17" creationId="{DE46F121-1237-A8ED-80A4-4D3A6DFDC80A}"/>
          </ac:cxnSpMkLst>
        </pc:cxnChg>
        <pc:cxnChg chg="del">
          <ac:chgData name="塩谷 晃弘 / Akihiro Shiotani" userId="50aef054-9327-40af-9729-b525352b79f1" providerId="ADAL" clId="{C8A2631B-731B-42AD-BF53-188019AAD181}" dt="2022-09-09T02:47:10.259" v="8306" actId="478"/>
          <ac:cxnSpMkLst>
            <pc:docMk/>
            <pc:sldMk cId="3676189065" sldId="1250"/>
            <ac:cxnSpMk id="19" creationId="{33E07E01-1BD0-8E7F-E818-76A843F45C34}"/>
          </ac:cxnSpMkLst>
        </pc:cxnChg>
        <pc:cxnChg chg="mod">
          <ac:chgData name="塩谷 晃弘 / Akihiro Shiotani" userId="50aef054-9327-40af-9729-b525352b79f1" providerId="ADAL" clId="{C8A2631B-731B-42AD-BF53-188019AAD181}" dt="2022-09-09T02:20:44.076" v="7696" actId="14100"/>
          <ac:cxnSpMkLst>
            <pc:docMk/>
            <pc:sldMk cId="3676189065" sldId="1250"/>
            <ac:cxnSpMk id="35" creationId="{0F7A193B-76B1-835B-D857-94FE0AFFADBE}"/>
          </ac:cxnSpMkLst>
        </pc:cxnChg>
      </pc:sldChg>
      <pc:sldChg chg="addSp delSp modSp add mod ord">
        <pc:chgData name="塩谷 晃弘 / Akihiro Shiotani" userId="50aef054-9327-40af-9729-b525352b79f1" providerId="ADAL" clId="{C8A2631B-731B-42AD-BF53-188019AAD181}" dt="2022-09-08T04:19:55.725" v="1547" actId="478"/>
        <pc:sldMkLst>
          <pc:docMk/>
          <pc:sldMk cId="2609000467" sldId="1255"/>
        </pc:sldMkLst>
        <pc:spChg chg="mod">
          <ac:chgData name="塩谷 晃弘 / Akihiro Shiotani" userId="50aef054-9327-40af-9729-b525352b79f1" providerId="ADAL" clId="{C8A2631B-731B-42AD-BF53-188019AAD181}" dt="2022-09-08T04:10:53.375" v="1291"/>
          <ac:spMkLst>
            <pc:docMk/>
            <pc:sldMk cId="2609000467" sldId="1255"/>
            <ac:spMk id="2" creationId="{00000000-0000-0000-0000-000000000000}"/>
          </ac:spMkLst>
        </pc:spChg>
        <pc:spChg chg="add del">
          <ac:chgData name="塩谷 晃弘 / Akihiro Shiotani" userId="50aef054-9327-40af-9729-b525352b79f1" providerId="ADAL" clId="{C8A2631B-731B-42AD-BF53-188019AAD181}" dt="2022-09-08T04:19:55.725" v="1547" actId="478"/>
          <ac:spMkLst>
            <pc:docMk/>
            <pc:sldMk cId="2609000467" sldId="1255"/>
            <ac:spMk id="4" creationId="{308FD7B3-34BF-B8AD-57DA-38D80DBAED80}"/>
          </ac:spMkLst>
        </pc:spChg>
      </pc:sldChg>
      <pc:sldChg chg="modSp mod ord">
        <pc:chgData name="塩谷 晃弘 / Akihiro Shiotani" userId="50aef054-9327-40af-9729-b525352b79f1" providerId="ADAL" clId="{C8A2631B-731B-42AD-BF53-188019AAD181}" dt="2022-09-09T04:26:51.043" v="9312" actId="1036"/>
        <pc:sldMkLst>
          <pc:docMk/>
          <pc:sldMk cId="747987359" sldId="1256"/>
        </pc:sldMkLst>
        <pc:spChg chg="mod">
          <ac:chgData name="塩谷 晃弘 / Akihiro Shiotani" userId="50aef054-9327-40af-9729-b525352b79f1" providerId="ADAL" clId="{C8A2631B-731B-42AD-BF53-188019AAD181}" dt="2022-09-09T02:38:56.687" v="7742"/>
          <ac:spMkLst>
            <pc:docMk/>
            <pc:sldMk cId="747987359" sldId="1256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9T04:26:51.043" v="9312" actId="1036"/>
          <ac:spMkLst>
            <pc:docMk/>
            <pc:sldMk cId="747987359" sldId="1256"/>
            <ac:spMk id="8" creationId="{C6F8C7CC-F50A-E1E2-CC64-C1FF85D253BE}"/>
          </ac:spMkLst>
        </pc:spChg>
        <pc:spChg chg="mod">
          <ac:chgData name="塩谷 晃弘 / Akihiro Shiotani" userId="50aef054-9327-40af-9729-b525352b79f1" providerId="ADAL" clId="{C8A2631B-731B-42AD-BF53-188019AAD181}" dt="2022-09-09T04:26:25.682" v="9304" actId="20577"/>
          <ac:spMkLst>
            <pc:docMk/>
            <pc:sldMk cId="747987359" sldId="1256"/>
            <ac:spMk id="12" creationId="{F947720F-05F9-810B-31E1-19BE573A85DB}"/>
          </ac:spMkLst>
        </pc:spChg>
        <pc:grpChg chg="mod">
          <ac:chgData name="塩谷 晃弘 / Akihiro Shiotani" userId="50aef054-9327-40af-9729-b525352b79f1" providerId="ADAL" clId="{C8A2631B-731B-42AD-BF53-188019AAD181}" dt="2022-09-09T04:26:51.043" v="9312" actId="1036"/>
          <ac:grpSpMkLst>
            <pc:docMk/>
            <pc:sldMk cId="747987359" sldId="1256"/>
            <ac:grpSpMk id="3" creationId="{5D6188AF-5048-8732-CB03-8B85E2C4C328}"/>
          </ac:grpSpMkLst>
        </pc:grpChg>
      </pc:sldChg>
      <pc:sldChg chg="modSp add mod ord">
        <pc:chgData name="塩谷 晃弘 / Akihiro Shiotani" userId="50aef054-9327-40af-9729-b525352b79f1" providerId="ADAL" clId="{C8A2631B-731B-42AD-BF53-188019AAD181}" dt="2022-09-08T04:10:59.792" v="1292"/>
        <pc:sldMkLst>
          <pc:docMk/>
          <pc:sldMk cId="1140432848" sldId="1263"/>
        </pc:sldMkLst>
        <pc:spChg chg="mod">
          <ac:chgData name="塩谷 晃弘 / Akihiro Shiotani" userId="50aef054-9327-40af-9729-b525352b79f1" providerId="ADAL" clId="{C8A2631B-731B-42AD-BF53-188019AAD181}" dt="2022-09-08T04:10:59.792" v="1292"/>
          <ac:spMkLst>
            <pc:docMk/>
            <pc:sldMk cId="1140432848" sldId="1263"/>
            <ac:spMk id="2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C8A2631B-731B-42AD-BF53-188019AAD181}" dt="2022-09-06T06:41:32.488" v="318" actId="1076"/>
        <pc:sldMkLst>
          <pc:docMk/>
          <pc:sldMk cId="3020361379" sldId="1275"/>
        </pc:sldMkLst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5" creationId="{E54481C3-EACB-89EC-3D23-AF7A17A8726E}"/>
          </ac:spMkLst>
        </pc:spChg>
        <pc:spChg chg="add mod">
          <ac:chgData name="塩谷 晃弘 / Akihiro Shiotani" userId="50aef054-9327-40af-9729-b525352b79f1" providerId="ADAL" clId="{C8A2631B-731B-42AD-BF53-188019AAD181}" dt="2022-09-06T06:39:35.072" v="275" actId="1035"/>
          <ac:spMkLst>
            <pc:docMk/>
            <pc:sldMk cId="3020361379" sldId="1275"/>
            <ac:spMk id="10" creationId="{3A3B0624-B6ED-7788-4496-418DF4675893}"/>
          </ac:spMkLst>
        </pc:spChg>
        <pc:spChg chg="add mod">
          <ac:chgData name="塩谷 晃弘 / Akihiro Shiotani" userId="50aef054-9327-40af-9729-b525352b79f1" providerId="ADAL" clId="{C8A2631B-731B-42AD-BF53-188019AAD181}" dt="2022-09-06T06:40:49.438" v="285" actId="1036"/>
          <ac:spMkLst>
            <pc:docMk/>
            <pc:sldMk cId="3020361379" sldId="1275"/>
            <ac:spMk id="11" creationId="{960C8A31-EF02-838E-30B6-7078282E5693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13" creationId="{84493206-73BD-CF64-0883-65F2DE3915CE}"/>
          </ac:spMkLst>
        </pc:spChg>
        <pc:spChg chg="add mod">
          <ac:chgData name="塩谷 晃弘 / Akihiro Shiotani" userId="50aef054-9327-40af-9729-b525352b79f1" providerId="ADAL" clId="{C8A2631B-731B-42AD-BF53-188019AAD181}" dt="2022-09-06T06:40:50.449" v="286" actId="1036"/>
          <ac:spMkLst>
            <pc:docMk/>
            <pc:sldMk cId="3020361379" sldId="1275"/>
            <ac:spMk id="14" creationId="{5C2081C3-E62D-9B27-4201-666A23ECF12E}"/>
          </ac:spMkLst>
        </pc:spChg>
        <pc:spChg chg="add mod">
          <ac:chgData name="塩谷 晃弘 / Akihiro Shiotani" userId="50aef054-9327-40af-9729-b525352b79f1" providerId="ADAL" clId="{C8A2631B-731B-42AD-BF53-188019AAD181}" dt="2022-09-06T05:45:06.616" v="198" actId="1037"/>
          <ac:spMkLst>
            <pc:docMk/>
            <pc:sldMk cId="3020361379" sldId="1275"/>
            <ac:spMk id="15" creationId="{89E6FEEF-A732-9225-EDB1-59681DFEF260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16" creationId="{604D5C06-FD25-34CC-F7CC-C93BAA288861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0" creationId="{A6C9375A-38E0-4351-FA10-09F0BAB7E916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1" creationId="{D8F3D2C6-FC97-1563-A73B-44C7DFFB71EE}"/>
          </ac:spMkLst>
        </pc:spChg>
        <pc:spChg chg="add mod">
          <ac:chgData name="塩谷 晃弘 / Akihiro Shiotani" userId="50aef054-9327-40af-9729-b525352b79f1" providerId="ADAL" clId="{C8A2631B-731B-42AD-BF53-188019AAD181}" dt="2022-09-06T06:40:46.163" v="284" actId="1035"/>
          <ac:spMkLst>
            <pc:docMk/>
            <pc:sldMk cId="3020361379" sldId="1275"/>
            <ac:spMk id="23" creationId="{315D5E43-9A91-6F77-C265-1CDE50B4249E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4" creationId="{E7330A85-B525-A940-3A5D-EF92E7EFC6D2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7" creationId="{FBFC7EA8-B028-503C-673A-2A3B7456BD6A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8" creationId="{47E26835-6276-D420-22A1-96184515A993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34" creationId="{E0C1D738-7801-CD6E-D38D-82984FF2EE58}"/>
          </ac:spMkLst>
        </pc:spChg>
        <pc:spChg chg="add mod">
          <ac:chgData name="塩谷 晃弘 / Akihiro Shiotani" userId="50aef054-9327-40af-9729-b525352b79f1" providerId="ADAL" clId="{C8A2631B-731B-42AD-BF53-188019AAD181}" dt="2022-09-06T06:38:38.613" v="219" actId="1037"/>
          <ac:spMkLst>
            <pc:docMk/>
            <pc:sldMk cId="3020361379" sldId="1275"/>
            <ac:spMk id="36" creationId="{96CF530C-8E5D-3F86-B352-6C0204B02EDF}"/>
          </ac:spMkLst>
        </pc:spChg>
        <pc:spChg chg="add mod">
          <ac:chgData name="塩谷 晃弘 / Akihiro Shiotani" userId="50aef054-9327-40af-9729-b525352b79f1" providerId="ADAL" clId="{C8A2631B-731B-42AD-BF53-188019AAD181}" dt="2022-09-06T06:39:21.688" v="259" actId="1037"/>
          <ac:spMkLst>
            <pc:docMk/>
            <pc:sldMk cId="3020361379" sldId="1275"/>
            <ac:spMk id="40" creationId="{129A22DC-CC17-E198-6D52-CCF5702EA3CB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42" creationId="{A858F826-C282-D462-EE97-6576C63D52C2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45" creationId="{BFC5AC36-E29A-4186-953F-33FB4AED22C2}"/>
          </ac:spMkLst>
        </pc:spChg>
        <pc:graphicFrameChg chg="add mod modGraphic">
          <ac:chgData name="塩谷 晃弘 / Akihiro Shiotani" userId="50aef054-9327-40af-9729-b525352b79f1" providerId="ADAL" clId="{C8A2631B-731B-42AD-BF53-188019AAD181}" dt="2022-09-06T06:41:22.068" v="314" actId="20577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graphicFrameChg chg="del mod modGraphic">
          <ac:chgData name="塩谷 晃弘 / Akihiro Shiotani" userId="50aef054-9327-40af-9729-b525352b79f1" providerId="ADAL" clId="{C8A2631B-731B-42AD-BF53-188019AAD181}" dt="2022-09-06T04:58:36.541" v="100" actId="478"/>
          <ac:graphicFrameMkLst>
            <pc:docMk/>
            <pc:sldMk cId="3020361379" sldId="1275"/>
            <ac:graphicFrameMk id="9" creationId="{00000000-0000-0000-0000-000000000000}"/>
          </ac:graphicFrameMkLst>
        </pc:graphicFrameChg>
        <pc:cxnChg chg="add mod">
          <ac:chgData name="塩谷 晃弘 / Akihiro Shiotani" userId="50aef054-9327-40af-9729-b525352b79f1" providerId="ADAL" clId="{C8A2631B-731B-42AD-BF53-188019AAD181}" dt="2022-09-06T04:58:56.801" v="102"/>
          <ac:cxnSpMkLst>
            <pc:docMk/>
            <pc:sldMk cId="3020361379" sldId="1275"/>
            <ac:cxnSpMk id="3" creationId="{654342CE-E6AA-9BDC-1B1E-860E78A8260A}"/>
          </ac:cxnSpMkLst>
        </pc:cxnChg>
        <pc:cxnChg chg="add mod">
          <ac:chgData name="塩谷 晃弘 / Akihiro Shiotani" userId="50aef054-9327-40af-9729-b525352b79f1" providerId="ADAL" clId="{C8A2631B-731B-42AD-BF53-188019AAD181}" dt="2022-09-06T06:39:35.072" v="275" actId="1035"/>
          <ac:cxnSpMkLst>
            <pc:docMk/>
            <pc:sldMk cId="3020361379" sldId="1275"/>
            <ac:cxnSpMk id="4" creationId="{A552AA22-C138-ABED-57C5-B18EDE386B30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6" creationId="{10B8D2ED-3FFE-19B1-AECF-68F1852E0261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8" creationId="{00000000-0000-0000-0000-000000000000}"/>
          </ac:cxnSpMkLst>
        </pc:cxnChg>
        <pc:cxnChg chg="add mod">
          <ac:chgData name="塩谷 晃弘 / Akihiro Shiotani" userId="50aef054-9327-40af-9729-b525352b79f1" providerId="ADAL" clId="{C8A2631B-731B-42AD-BF53-188019AAD181}" dt="2022-09-06T04:58:56.801" v="102"/>
          <ac:cxnSpMkLst>
            <pc:docMk/>
            <pc:sldMk cId="3020361379" sldId="1275"/>
            <ac:cxnSpMk id="12" creationId="{36AA8EFA-96B7-1E0F-C664-1DABE1873626}"/>
          </ac:cxnSpMkLst>
        </pc:cxnChg>
        <pc:cxnChg chg="add mod">
          <ac:chgData name="塩谷 晃弘 / Akihiro Shiotani" userId="50aef054-9327-40af-9729-b525352b79f1" providerId="ADAL" clId="{C8A2631B-731B-42AD-BF53-188019AAD181}" dt="2022-09-06T04:59:32.057" v="105" actId="14100"/>
          <ac:cxnSpMkLst>
            <pc:docMk/>
            <pc:sldMk cId="3020361379" sldId="1275"/>
            <ac:cxnSpMk id="17" creationId="{337F79B0-8355-9F38-080C-6267258ADCEE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18" creationId="{22E219F6-18D1-B515-7DD2-932EED858719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19" creationId="{063A6226-AAF1-34E9-DE33-336C79A3B52A}"/>
          </ac:cxnSpMkLst>
        </pc:cxnChg>
        <pc:cxnChg chg="add mod">
          <ac:chgData name="塩谷 晃弘 / Akihiro Shiotani" userId="50aef054-9327-40af-9729-b525352b79f1" providerId="ADAL" clId="{C8A2631B-731B-42AD-BF53-188019AAD181}" dt="2022-09-06T04:58:56.801" v="102"/>
          <ac:cxnSpMkLst>
            <pc:docMk/>
            <pc:sldMk cId="3020361379" sldId="1275"/>
            <ac:cxnSpMk id="22" creationId="{4E57C518-7723-1C9B-E997-77EE949F5A0C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25" creationId="{4F8DC1FE-C10E-2568-D5DB-53DECF579B22}"/>
          </ac:cxnSpMkLst>
        </pc:cxnChg>
        <pc:cxnChg chg="add mod">
          <ac:chgData name="塩谷 晃弘 / Akihiro Shiotani" userId="50aef054-9327-40af-9729-b525352b79f1" providerId="ADAL" clId="{C8A2631B-731B-42AD-BF53-188019AAD181}" dt="2022-09-06T04:59:11.451" v="103"/>
          <ac:cxnSpMkLst>
            <pc:docMk/>
            <pc:sldMk cId="3020361379" sldId="1275"/>
            <ac:cxnSpMk id="26" creationId="{D33DF029-3A57-BADF-DC4D-EF7708010BDB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30" creationId="{22F10196-FE5A-F092-5B03-AD9C0F445DE5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31" creationId="{E3CA2758-E4D4-1CA8-2B97-509E81FA1E50}"/>
          </ac:cxnSpMkLst>
        </pc:cxnChg>
        <pc:cxnChg chg="add mod">
          <ac:chgData name="塩谷 晃弘 / Akihiro Shiotani" userId="50aef054-9327-40af-9729-b525352b79f1" providerId="ADAL" clId="{C8A2631B-731B-42AD-BF53-188019AAD181}" dt="2022-09-06T04:59:59.838" v="111" actId="14100"/>
          <ac:cxnSpMkLst>
            <pc:docMk/>
            <pc:sldMk cId="3020361379" sldId="1275"/>
            <ac:cxnSpMk id="33" creationId="{1CAD8072-3921-E5A8-26D5-22488418216E}"/>
          </ac:cxnSpMkLst>
        </pc:cxnChg>
        <pc:cxnChg chg="add mod">
          <ac:chgData name="塩谷 晃弘 / Akihiro Shiotani" userId="50aef054-9327-40af-9729-b525352b79f1" providerId="ADAL" clId="{C8A2631B-731B-42AD-BF53-188019AAD181}" dt="2022-09-06T06:39:00.254" v="227" actId="14100"/>
          <ac:cxnSpMkLst>
            <pc:docMk/>
            <pc:sldMk cId="3020361379" sldId="1275"/>
            <ac:cxnSpMk id="37" creationId="{C6D3962E-7486-FE3E-6CD1-AE4A679DC70F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41" creationId="{8BA84F8C-85F4-7D75-C566-D5AE822A88AA}"/>
          </ac:cxnSpMkLst>
        </pc:cxnChg>
        <pc:cxnChg chg="add mod">
          <ac:chgData name="塩谷 晃弘 / Akihiro Shiotani" userId="50aef054-9327-40af-9729-b525352b79f1" providerId="ADAL" clId="{C8A2631B-731B-42AD-BF53-188019AAD181}" dt="2022-09-06T06:41:26.264" v="316" actId="571"/>
          <ac:cxnSpMkLst>
            <pc:docMk/>
            <pc:sldMk cId="3020361379" sldId="1275"/>
            <ac:cxnSpMk id="44" creationId="{1ECCA4C3-F0D3-1EE9-BF37-4726C7BC799E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46" creationId="{C050EE27-17B3-7B31-AE36-38B8583213CD}"/>
          </ac:cxnSpMkLst>
        </pc:cxnChg>
        <pc:cxnChg chg="add mod">
          <ac:chgData name="塩谷 晃弘 / Akihiro Shiotani" userId="50aef054-9327-40af-9729-b525352b79f1" providerId="ADAL" clId="{C8A2631B-731B-42AD-BF53-188019AAD181}" dt="2022-09-06T06:41:32.488" v="318" actId="1076"/>
          <ac:cxnSpMkLst>
            <pc:docMk/>
            <pc:sldMk cId="3020361379" sldId="1275"/>
            <ac:cxnSpMk id="47" creationId="{9C159955-CCCC-5793-BA07-D1A345C42091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51" creationId="{FFC7F299-8F62-0176-0088-116950D45BD0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52" creationId="{660D0BEF-ED92-1B8A-0CC3-98899A8DFC36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54" creationId="{D9B10144-DD3A-8A13-BF03-3D91AA0505C7}"/>
          </ac:cxnSpMkLst>
        </pc:cxnChg>
      </pc:sldChg>
      <pc:sldChg chg="modSp mod">
        <pc:chgData name="塩谷 晃弘 / Akihiro Shiotani" userId="50aef054-9327-40af-9729-b525352b79f1" providerId="ADAL" clId="{C8A2631B-731B-42AD-BF53-188019AAD181}" dt="2022-09-08T09:08:27.204" v="3083" actId="20577"/>
        <pc:sldMkLst>
          <pc:docMk/>
          <pc:sldMk cId="2460850943" sldId="1280"/>
        </pc:sldMkLst>
        <pc:spChg chg="mod">
          <ac:chgData name="塩谷 晃弘 / Akihiro Shiotani" userId="50aef054-9327-40af-9729-b525352b79f1" providerId="ADAL" clId="{C8A2631B-731B-42AD-BF53-188019AAD181}" dt="2022-09-08T04:11:03.876" v="1293"/>
          <ac:spMkLst>
            <pc:docMk/>
            <pc:sldMk cId="2460850943" sldId="1280"/>
            <ac:spMk id="5" creationId="{B220F639-A7D1-AD63-E857-00D559E82108}"/>
          </ac:spMkLst>
        </pc:spChg>
        <pc:spChg chg="mod">
          <ac:chgData name="塩谷 晃弘 / Akihiro Shiotani" userId="50aef054-9327-40af-9729-b525352b79f1" providerId="ADAL" clId="{C8A2631B-731B-42AD-BF53-188019AAD181}" dt="2022-09-08T09:08:18.073" v="3080" actId="20577"/>
          <ac:spMkLst>
            <pc:docMk/>
            <pc:sldMk cId="2460850943" sldId="1280"/>
            <ac:spMk id="15" creationId="{20D224E4-BD27-BFC3-8985-53EC9D2843E5}"/>
          </ac:spMkLst>
        </pc:spChg>
        <pc:spChg chg="mod">
          <ac:chgData name="塩谷 晃弘 / Akihiro Shiotani" userId="50aef054-9327-40af-9729-b525352b79f1" providerId="ADAL" clId="{C8A2631B-731B-42AD-BF53-188019AAD181}" dt="2022-09-08T09:07:47.428" v="2982" actId="20577"/>
          <ac:spMkLst>
            <pc:docMk/>
            <pc:sldMk cId="2460850943" sldId="1280"/>
            <ac:spMk id="35" creationId="{B01AF781-C3FD-7925-F645-2922F8DE24C1}"/>
          </ac:spMkLst>
        </pc:spChg>
        <pc:spChg chg="mod">
          <ac:chgData name="塩谷 晃弘 / Akihiro Shiotani" userId="50aef054-9327-40af-9729-b525352b79f1" providerId="ADAL" clId="{C8A2631B-731B-42AD-BF53-188019AAD181}" dt="2022-09-08T09:08:27.204" v="3083" actId="20577"/>
          <ac:spMkLst>
            <pc:docMk/>
            <pc:sldMk cId="2460850943" sldId="1280"/>
            <ac:spMk id="38" creationId="{33E904E5-71F9-296D-56EC-2BD9CE4FFC75}"/>
          </ac:spMkLst>
        </pc:spChg>
      </pc:sldChg>
      <pc:sldChg chg="ord">
        <pc:chgData name="塩谷 晃弘 / Akihiro Shiotani" userId="50aef054-9327-40af-9729-b525352b79f1" providerId="ADAL" clId="{C8A2631B-731B-42AD-BF53-188019AAD181}" dt="2022-09-08T04:08:57.239" v="1259"/>
        <pc:sldMkLst>
          <pc:docMk/>
          <pc:sldMk cId="1842612591" sldId="1293"/>
        </pc:sldMkLst>
      </pc:sldChg>
      <pc:sldChg chg="ord">
        <pc:chgData name="塩谷 晃弘 / Akihiro Shiotani" userId="50aef054-9327-40af-9729-b525352b79f1" providerId="ADAL" clId="{C8A2631B-731B-42AD-BF53-188019AAD181}" dt="2022-09-08T04:10:09.301" v="1274"/>
        <pc:sldMkLst>
          <pc:docMk/>
          <pc:sldMk cId="1674363670" sldId="1301"/>
        </pc:sldMkLst>
      </pc:sldChg>
      <pc:sldChg chg="del">
        <pc:chgData name="塩谷 晃弘 / Akihiro Shiotani" userId="50aef054-9327-40af-9729-b525352b79f1" providerId="ADAL" clId="{C8A2631B-731B-42AD-BF53-188019AAD181}" dt="2022-09-09T01:59:03.275" v="7152" actId="47"/>
        <pc:sldMkLst>
          <pc:docMk/>
          <pc:sldMk cId="4227089212" sldId="1302"/>
        </pc:sldMkLst>
      </pc:sldChg>
      <pc:sldChg chg="ord">
        <pc:chgData name="塩谷 晃弘 / Akihiro Shiotani" userId="50aef054-9327-40af-9729-b525352b79f1" providerId="ADAL" clId="{C8A2631B-731B-42AD-BF53-188019AAD181}" dt="2022-09-08T04:08:57.239" v="1259"/>
        <pc:sldMkLst>
          <pc:docMk/>
          <pc:sldMk cId="4127968546" sldId="1304"/>
        </pc:sldMkLst>
      </pc:sldChg>
      <pc:sldChg chg="del ord">
        <pc:chgData name="塩谷 晃弘 / Akihiro Shiotani" userId="50aef054-9327-40af-9729-b525352b79f1" providerId="ADAL" clId="{C8A2631B-731B-42AD-BF53-188019AAD181}" dt="2022-09-08T08:54:10.639" v="2619" actId="47"/>
        <pc:sldMkLst>
          <pc:docMk/>
          <pc:sldMk cId="3130090910" sldId="1305"/>
        </pc:sldMkLst>
      </pc:sldChg>
      <pc:sldChg chg="addSp delSp modSp del mod">
        <pc:chgData name="塩谷 晃弘 / Akihiro Shiotani" userId="50aef054-9327-40af-9729-b525352b79f1" providerId="ADAL" clId="{C8A2631B-731B-42AD-BF53-188019AAD181}" dt="2022-09-09T00:18:38.616" v="4160" actId="47"/>
        <pc:sldMkLst>
          <pc:docMk/>
          <pc:sldMk cId="570006766" sldId="1306"/>
        </pc:sldMkLst>
        <pc:spChg chg="mod">
          <ac:chgData name="塩谷 晃弘 / Akihiro Shiotani" userId="50aef054-9327-40af-9729-b525352b79f1" providerId="ADAL" clId="{C8A2631B-731B-42AD-BF53-188019AAD181}" dt="2022-09-08T04:23:40.391" v="1931"/>
          <ac:spMkLst>
            <pc:docMk/>
            <pc:sldMk cId="570006766" sldId="1306"/>
            <ac:spMk id="2" creationId="{00000000-0000-0000-0000-000000000000}"/>
          </ac:spMkLst>
        </pc:spChg>
        <pc:picChg chg="add del mod">
          <ac:chgData name="塩谷 晃弘 / Akihiro Shiotani" userId="50aef054-9327-40af-9729-b525352b79f1" providerId="ADAL" clId="{C8A2631B-731B-42AD-BF53-188019AAD181}" dt="2022-09-08T09:47:54.989" v="4081" actId="478"/>
          <ac:picMkLst>
            <pc:docMk/>
            <pc:sldMk cId="570006766" sldId="1306"/>
            <ac:picMk id="5" creationId="{244AB788-BF81-4115-EDA0-DB4A003E3C58}"/>
          </ac:picMkLst>
        </pc:picChg>
      </pc:sldChg>
      <pc:sldChg chg="modSp del mod ord">
        <pc:chgData name="塩谷 晃弘 / Akihiro Shiotani" userId="50aef054-9327-40af-9729-b525352b79f1" providerId="ADAL" clId="{C8A2631B-731B-42AD-BF53-188019AAD181}" dt="2022-09-08T08:54:11.159" v="2620" actId="47"/>
        <pc:sldMkLst>
          <pc:docMk/>
          <pc:sldMk cId="4050119307" sldId="1307"/>
        </pc:sldMkLst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24" creationId="{5233AFDC-A7AE-A3C0-69D7-2EA1D66124F2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25" creationId="{E7959A1A-C9E7-8EE4-A6F1-6DE5E334A336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26" creationId="{01B5D4C5-C73A-BEDE-638F-57B6E0B3CB93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27" creationId="{3088A422-C743-3A45-1559-F43AC5851B50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30" creationId="{92DC8F6F-D536-A257-CBF7-68F6B9546E6F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33" creationId="{1A521EB3-BCCB-1C55-CA0C-DDD3E0D3F076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34" creationId="{7C3BBC9A-4C31-536E-5C09-AAE534291489}"/>
          </ac:spMkLst>
        </pc:spChg>
        <pc:spChg chg="mod ord">
          <ac:chgData name="塩谷 晃弘 / Akihiro Shiotani" userId="50aef054-9327-40af-9729-b525352b79f1" providerId="ADAL" clId="{C8A2631B-731B-42AD-BF53-188019AAD181}" dt="2022-09-08T04:15:01.148" v="1423" actId="1582"/>
          <ac:spMkLst>
            <pc:docMk/>
            <pc:sldMk cId="4050119307" sldId="1307"/>
            <ac:spMk id="39" creationId="{DB3D1B90-F5B8-D922-7501-4C012E074BB2}"/>
          </ac:spMkLst>
        </pc:spChg>
        <pc:spChg chg="mod">
          <ac:chgData name="塩谷 晃弘 / Akihiro Shiotani" userId="50aef054-9327-40af-9729-b525352b79f1" providerId="ADAL" clId="{C8A2631B-731B-42AD-BF53-188019AAD181}" dt="2022-09-08T04:14:43.348" v="1421" actId="14100"/>
          <ac:spMkLst>
            <pc:docMk/>
            <pc:sldMk cId="4050119307" sldId="1307"/>
            <ac:spMk id="40" creationId="{DB85AF31-8AC0-CD8F-D42A-3DDB2040000E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42" creationId="{4009AC86-9AF2-DB03-EC0E-E6D12B99AFDF}"/>
          </ac:spMkLst>
        </pc:spChg>
        <pc:spChg chg="mod">
          <ac:chgData name="塩谷 晃弘 / Akihiro Shiotani" userId="50aef054-9327-40af-9729-b525352b79f1" providerId="ADAL" clId="{C8A2631B-731B-42AD-BF53-188019AAD181}" dt="2022-09-08T04:15:21.646" v="1433" actId="1037"/>
          <ac:spMkLst>
            <pc:docMk/>
            <pc:sldMk cId="4050119307" sldId="1307"/>
            <ac:spMk id="43" creationId="{D9EEEA8C-4F77-4EA2-7051-3E5224A783E3}"/>
          </ac:spMkLst>
        </pc:spChg>
        <pc:spChg chg="mod">
          <ac:chgData name="塩谷 晃弘 / Akihiro Shiotani" userId="50aef054-9327-40af-9729-b525352b79f1" providerId="ADAL" clId="{C8A2631B-731B-42AD-BF53-188019AAD181}" dt="2022-09-08T04:15:39.887" v="1501" actId="20577"/>
          <ac:spMkLst>
            <pc:docMk/>
            <pc:sldMk cId="4050119307" sldId="1307"/>
            <ac:spMk id="71" creationId="{3D52BF7E-0D7E-51AD-6431-2BCF1787C21F}"/>
          </ac:spMkLst>
        </pc:spChg>
      </pc:sldChg>
      <pc:sldChg chg="del">
        <pc:chgData name="塩谷 晃弘 / Akihiro Shiotani" userId="50aef054-9327-40af-9729-b525352b79f1" providerId="ADAL" clId="{C8A2631B-731B-42AD-BF53-188019AAD181}" dt="2022-09-09T00:18:29.945" v="4158" actId="47"/>
        <pc:sldMkLst>
          <pc:docMk/>
          <pc:sldMk cId="44330600" sldId="1308"/>
        </pc:sldMkLst>
      </pc:sldChg>
      <pc:sldChg chg="modSp mod">
        <pc:chgData name="塩谷 晃弘 / Akihiro Shiotani" userId="50aef054-9327-40af-9729-b525352b79f1" providerId="ADAL" clId="{C8A2631B-731B-42AD-BF53-188019AAD181}" dt="2022-09-09T02:05:00.489" v="7682" actId="20577"/>
        <pc:sldMkLst>
          <pc:docMk/>
          <pc:sldMk cId="1675038455" sldId="1309"/>
        </pc:sldMkLst>
        <pc:spChg chg="mod">
          <ac:chgData name="塩谷 晃弘 / Akihiro Shiotani" userId="50aef054-9327-40af-9729-b525352b79f1" providerId="ADAL" clId="{C8A2631B-731B-42AD-BF53-188019AAD181}" dt="2022-09-09T01:58:46.985" v="7151"/>
          <ac:spMkLst>
            <pc:docMk/>
            <pc:sldMk cId="1675038455" sldId="1309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9T02:05:00.489" v="7682" actId="20577"/>
          <ac:spMkLst>
            <pc:docMk/>
            <pc:sldMk cId="1675038455" sldId="1309"/>
            <ac:spMk id="8" creationId="{C6F8C7CC-F50A-E1E2-CC64-C1FF85D253BE}"/>
          </ac:spMkLst>
        </pc:spChg>
        <pc:spChg chg="mod">
          <ac:chgData name="塩谷 晃弘 / Akihiro Shiotani" userId="50aef054-9327-40af-9729-b525352b79f1" providerId="ADAL" clId="{C8A2631B-731B-42AD-BF53-188019AAD181}" dt="2022-09-09T02:04:34.265" v="7603" actId="20577"/>
          <ac:spMkLst>
            <pc:docMk/>
            <pc:sldMk cId="1675038455" sldId="1309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C8A2631B-731B-42AD-BF53-188019AAD181}" dt="2022-09-09T01:59:32.085" v="7159" actId="20577"/>
          <ac:spMkLst>
            <pc:docMk/>
            <pc:sldMk cId="1675038455" sldId="1309"/>
            <ac:spMk id="41" creationId="{A3F9C698-D986-63DD-0E20-3724B64E0417}"/>
          </ac:spMkLst>
        </pc:spChg>
        <pc:grpChg chg="mod">
          <ac:chgData name="塩谷 晃弘 / Akihiro Shiotani" userId="50aef054-9327-40af-9729-b525352b79f1" providerId="ADAL" clId="{C8A2631B-731B-42AD-BF53-188019AAD181}" dt="2022-09-09T02:00:17.590" v="7271" actId="1035"/>
          <ac:grpSpMkLst>
            <pc:docMk/>
            <pc:sldMk cId="1675038455" sldId="1309"/>
            <ac:grpSpMk id="3" creationId="{5D6188AF-5048-8732-CB03-8B85E2C4C328}"/>
          </ac:grpSpMkLst>
        </pc:grpChg>
      </pc:sldChg>
      <pc:sldChg chg="del">
        <pc:chgData name="塩谷 晃弘 / Akihiro Shiotani" userId="50aef054-9327-40af-9729-b525352b79f1" providerId="ADAL" clId="{C8A2631B-731B-42AD-BF53-188019AAD181}" dt="2022-09-09T00:18:31.593" v="4159" actId="47"/>
        <pc:sldMkLst>
          <pc:docMk/>
          <pc:sldMk cId="701734029" sldId="1310"/>
        </pc:sldMkLst>
      </pc:sldChg>
      <pc:sldChg chg="addSp delSp modSp add del mod ord">
        <pc:chgData name="塩谷 晃弘 / Akihiro Shiotani" userId="50aef054-9327-40af-9729-b525352b79f1" providerId="ADAL" clId="{C8A2631B-731B-42AD-BF53-188019AAD181}" dt="2022-09-08T09:36:34.485" v="4073" actId="47"/>
        <pc:sldMkLst>
          <pc:docMk/>
          <pc:sldMk cId="972929658" sldId="1312"/>
        </pc:sldMkLst>
        <pc:spChg chg="mod">
          <ac:chgData name="塩谷 晃弘 / Akihiro Shiotani" userId="50aef054-9327-40af-9729-b525352b79f1" providerId="ADAL" clId="{C8A2631B-731B-42AD-BF53-188019AAD181}" dt="2022-09-08T04:23:38.285" v="1930"/>
          <ac:spMkLst>
            <pc:docMk/>
            <pc:sldMk cId="972929658" sldId="1312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3" creationId="{40CDAC88-CD1C-1D84-2C2B-6916F3207A6D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" creationId="{519A2B56-AD2A-AC50-68A1-674D4D73AAE3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" creationId="{890C4970-55A9-0442-39A3-0F1013ACA931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4" creationId="{9533AFA7-8062-6530-CF81-C51E2A75A7B7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" creationId="{4F725EDB-3A29-F266-BD36-8165714C56FA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5" creationId="{CD4E37C4-171A-45A2-3390-C58C08096E7B}"/>
          </ac:spMkLst>
        </pc:spChg>
        <pc:spChg chg="add del mod">
          <ac:chgData name="塩谷 晃弘 / Akihiro Shiotani" userId="50aef054-9327-40af-9729-b525352b79f1" providerId="ADAL" clId="{C8A2631B-731B-42AD-BF53-188019AAD181}" dt="2022-09-07T01:59:40.219" v="501" actId="478"/>
          <ac:spMkLst>
            <pc:docMk/>
            <pc:sldMk cId="972929658" sldId="1312"/>
            <ac:spMk id="6" creationId="{274B1A35-1C3E-B6CE-B64D-5F025B0950AA}"/>
          </ac:spMkLst>
        </pc:spChg>
        <pc:spChg chg="add del mod">
          <ac:chgData name="塩谷 晃弘 / Akihiro Shiotani" userId="50aef054-9327-40af-9729-b525352b79f1" providerId="ADAL" clId="{C8A2631B-731B-42AD-BF53-188019AAD181}" dt="2022-09-07T02:00:44.600" v="554" actId="478"/>
          <ac:spMkLst>
            <pc:docMk/>
            <pc:sldMk cId="972929658" sldId="1312"/>
            <ac:spMk id="7" creationId="{2E8593A9-21D6-CE1F-8DDD-01F70C1BEDC5}"/>
          </ac:spMkLst>
        </pc:spChg>
        <pc:spChg chg="add del mod">
          <ac:chgData name="塩谷 晃弘 / Akihiro Shiotani" userId="50aef054-9327-40af-9729-b525352b79f1" providerId="ADAL" clId="{C8A2631B-731B-42AD-BF53-188019AAD181}" dt="2022-09-07T01:59:33.729" v="498" actId="478"/>
          <ac:spMkLst>
            <pc:docMk/>
            <pc:sldMk cId="972929658" sldId="1312"/>
            <ac:spMk id="8" creationId="{40ACF629-5DBD-1F09-7291-811D0486B69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9" creationId="{F738FD2E-753A-D83F-050D-FC73727D0941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1" creationId="{607BE974-93EB-E1FD-C518-E8675C0B2C65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3" creationId="{4F501DD2-4344-1271-AF9C-38C34A495F73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4" creationId="{2FA8AB26-0F1F-93AE-A9D3-77ED462A606B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5" creationId="{AA473255-81D4-813F-1BFF-376E7DAFA8DB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6" creationId="{7600A703-DF38-17B0-852C-EDC5B7737A62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9" creationId="{8067448B-6C97-C88A-7945-0C146A7222A1}"/>
          </ac:spMkLst>
        </pc:spChg>
        <pc:spChg chg="del">
          <ac:chgData name="塩谷 晃弘 / Akihiro Shiotani" userId="50aef054-9327-40af-9729-b525352b79f1" providerId="ADAL" clId="{C8A2631B-731B-42AD-BF53-188019AAD181}" dt="2022-09-07T01:53:29.673" v="322" actId="478"/>
          <ac:spMkLst>
            <pc:docMk/>
            <pc:sldMk cId="972929658" sldId="1312"/>
            <ac:spMk id="21" creationId="{13DC23FC-677F-2B37-6DD5-0E11E9DD9BB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1" creationId="{B20BF75F-E201-686D-9642-5439F3E25A26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3" creationId="{D932A889-9C65-F6AE-4F12-7B057115930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4" creationId="{A400585B-5FAD-1105-E03B-61513CE7A20A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5" creationId="{F7B222CA-35D5-E91D-8149-722799311D70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8" creationId="{D12BA689-DA9F-DDE3-FC6C-17FFF78DC237}"/>
          </ac:spMkLst>
        </pc:spChg>
        <pc:spChg chg="add del mod">
          <ac:chgData name="塩谷 晃弘 / Akihiro Shiotani" userId="50aef054-9327-40af-9729-b525352b79f1" providerId="ADAL" clId="{C8A2631B-731B-42AD-BF53-188019AAD181}" dt="2022-09-07T02:00:44.600" v="554" actId="478"/>
          <ac:spMkLst>
            <pc:docMk/>
            <pc:sldMk cId="972929658" sldId="1312"/>
            <ac:spMk id="30" creationId="{0F023EB5-A6F9-2563-36E8-D73FCC7BBA2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0" creationId="{862CF891-EB69-2DE4-A1AF-6A630A9EEDC5}"/>
          </ac:spMkLst>
        </pc:spChg>
        <pc:spChg chg="add del mod">
          <ac:chgData name="塩谷 晃弘 / Akihiro Shiotani" userId="50aef054-9327-40af-9729-b525352b79f1" providerId="ADAL" clId="{C8A2631B-731B-42AD-BF53-188019AAD181}" dt="2022-09-07T02:00:44.600" v="554" actId="478"/>
          <ac:spMkLst>
            <pc:docMk/>
            <pc:sldMk cId="972929658" sldId="1312"/>
            <ac:spMk id="31" creationId="{3DB3D267-2DC4-C0CB-F834-136E87C0B8B4}"/>
          </ac:spMkLst>
        </pc:spChg>
        <pc:spChg chg="add del mod">
          <ac:chgData name="塩谷 晃弘 / Akihiro Shiotani" userId="50aef054-9327-40af-9729-b525352b79f1" providerId="ADAL" clId="{C8A2631B-731B-42AD-BF53-188019AAD181}" dt="2022-09-07T02:00:44.600" v="554" actId="478"/>
          <ac:spMkLst>
            <pc:docMk/>
            <pc:sldMk cId="972929658" sldId="1312"/>
            <ac:spMk id="32" creationId="{989E1D3B-ECA6-D543-1848-97EF038E7FF7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4" creationId="{1DC38EE8-FE6F-F178-5944-95C7CAFDA85A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5" creationId="{DEFCF37C-D34A-3E15-1FBF-868B65F31B5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6" creationId="{4ED1E558-AFA9-3379-BC97-AA323F3153C4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7" creationId="{2F0E4081-F6BF-26A5-2E9E-EAABCD609A65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0" creationId="{3D44FD58-E4BE-6EED-402C-C1741C11019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40" creationId="{A33F8D19-45AB-B001-F0EB-DB99E5D31A7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2" creationId="{94701292-AF39-FB92-E7F2-B5F0EAF1CEB6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6" creationId="{7284F016-6DDA-9CE5-5196-AA1CA0EE5235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7" creationId="{B05679B2-BEA3-0C96-67D1-276D4A7D922A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8" creationId="{944E0B83-772A-E25C-D70C-4B0EF10DF2A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9" creationId="{E5183957-CA1D-95A5-32B1-A73E2A52C694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0" creationId="{83F82073-CEE8-B57E-BF56-AEEC3C4C54C2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1" creationId="{4D8FD09B-C377-D6B8-F3ED-C5D664E03EF2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2" creationId="{0593DF53-C9D3-983E-1277-1B8342C8F50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52" creationId="{22E40CD8-886C-D71B-1F17-F0C965FF86D0}"/>
          </ac:spMkLst>
        </pc:spChg>
        <pc:spChg chg="add del mod">
          <ac:chgData name="塩谷 晃弘 / Akihiro Shiotani" userId="50aef054-9327-40af-9729-b525352b79f1" providerId="ADAL" clId="{C8A2631B-731B-42AD-BF53-188019AAD181}" dt="2022-09-07T02:02:31.690" v="609" actId="478"/>
          <ac:spMkLst>
            <pc:docMk/>
            <pc:sldMk cId="972929658" sldId="1312"/>
            <ac:spMk id="53" creationId="{9D2DF512-1666-EF17-1C40-CDF9132F63A4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3" creationId="{F1C6D8EA-6441-A819-8675-4F2D41EE5959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7" creationId="{8B2234F9-5AA5-5A38-D219-D898F4911C38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69" creationId="{83AC8C26-5594-327A-98A3-2AED5FAC6C38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70" creationId="{13F29D3A-11AD-6B96-C1EC-8ECF7B8E148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71" creationId="{8FD279B6-84F0-D1AC-5CCE-0818EE56ED9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74" creationId="{F4722708-3060-D5F9-EA64-374D6C8088F6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76" creationId="{CE97A3EF-63C7-96B9-A7DE-FE48DC6254B3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0" creationId="{A23A8C7C-9F3F-AB67-61D7-6F66FA98826C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1" creationId="{39F9C256-C98E-561D-459D-D25152D2A851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2" creationId="{B79BC232-7D5D-25E6-ED58-E8918F98F4D7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5" creationId="{1229A47D-09B9-819E-F7D6-EFF0C294C9D6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7" creationId="{CA8DAFC5-30C3-D14F-9CF3-C81C28F3D74A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89" creationId="{ED45FA50-1972-E006-FC69-FB0E2195A229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90" creationId="{F3279586-CAB9-8CD2-5C0C-5A6F2A6B6B0C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91" creationId="{65459650-9469-7674-7943-41A9156EE57E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94" creationId="{798711AF-E263-F9A6-6872-DF57DCEB07C3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96" creationId="{C459DF07-6895-B9CF-129B-708A3B2BE34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02" creationId="{0618E2C1-DC1A-0A08-15C9-D36A0D6B40F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05" creationId="{ABD35A5C-EB4C-E335-C931-89F12B98B69E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06" creationId="{7D5F6B56-E8D3-C6A1-4E9D-574A4BB56E87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07" creationId="{3708980B-7745-0DF8-16BC-3C69790EAAAB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11" creationId="{64605130-E175-EB4A-5CBB-DB0D32352E8B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13" creationId="{E0303B2F-1562-7EF8-1E97-4587B2FCD354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15" creationId="{7AD9EF72-B2EB-2A2A-E279-BD7029FDF5C3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16" creationId="{02E2D7F7-CC52-3D5E-699B-7D8EEF28D0B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17" creationId="{C530FE57-E816-B069-FCD4-6501695D92A6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18" creationId="{CDD4F28A-EDFC-18D4-8869-6E911427394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22" creationId="{DEA04565-926B-93A6-F3C4-D33AC4B13B9E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24" creationId="{F8582571-F0ED-906D-C311-3B4E147ABED1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26" creationId="{A7BC2D09-21DD-A0F7-950F-E36AF4E0D24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27" creationId="{A635A967-247E-14E2-37BF-C15417FBA9D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28" creationId="{B4C73B9B-21E4-E95D-815F-3B0391C3FCC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29" creationId="{08B941EC-A0CB-75C6-929F-24CD7A694AE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33" creationId="{EA7C5C40-0F4A-D956-57BF-101CD461CD31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35" creationId="{F371BB31-4550-5356-3988-A5E61986D5C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37" creationId="{944C89DC-5CDF-26DE-6217-233406428976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39" creationId="{0C309284-ED18-4287-E0F4-0CBFD1768FC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0" creationId="{317B0B5D-9788-99B1-02DF-DCF95DCB0596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1" creationId="{3D61E0C0-E673-F5C4-BD34-63352222DC8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5" creationId="{59E50618-EDEE-F186-3317-6162BF767CD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7" creationId="{1FFDD7C3-6C96-0C4E-D799-589D3C41838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9" creationId="{92077304-919E-8DCD-039B-62767459EE7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64" creationId="{00973871-0CF6-4D7B-A64D-54286426E32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65" creationId="{7952684D-2C8C-E920-55CB-2CAA341ED1C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66" creationId="{7B7F0AFE-1AAE-7E3D-8258-511D6CF73F0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1" creationId="{C74A473E-39A0-42AE-1F76-068A4ED81A1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3" creationId="{80462209-3C00-66FF-0DB9-4816D203E7A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5" creationId="{8B106E70-D28E-7687-DA9B-C4C81C5686F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6" creationId="{7709D431-1D95-6751-54A2-E08E3B7B8F8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7" creationId="{39075FC2-BF9D-8626-272E-0F9B824EF522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8" creationId="{76854AB1-662B-9ACD-F4B1-BADE79D2B94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1" creationId="{F63D7CFB-94A1-8B93-20AA-1B5A8D8B0AC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3" creationId="{AC2CD475-ADE2-B375-7B82-A4ED34CBB61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5" creationId="{FF6A83EE-FC49-E0B9-E538-1E1FEA51918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6" creationId="{8CD7AE57-8E9A-AAFA-BCF4-3C8B46D9F2A5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7" creationId="{EE0E9DBF-4064-DFE9-D09B-F994D66B5569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90" creationId="{2DABFC38-8317-B918-0B5B-5A9F91C5B65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92" creationId="{945CD8C4-734F-4E33-97D0-0A1AEBE0026B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96" creationId="{604587C8-E3F2-B622-6602-66E5C3CC0966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99" creationId="{1AF453EB-D91E-F690-7384-34D692529CD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200" creationId="{0B33CBD7-2875-9483-6A10-21C9707834F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201" creationId="{1594A717-B1A2-0A46-C7E8-CACA4D4AAC1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204" creationId="{362AAC18-1B7F-56CC-AB38-1241E9F8E48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206" creationId="{49C3DBEC-B36A-BA1F-9BC1-2E3D0AF85BA8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1" creationId="{84CB08A5-55EB-8BB1-3214-F0DF59D16F4F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2" creationId="{9FE01158-1D7E-D44F-C639-17297F0B281D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3" creationId="{06ADAD11-9F77-059C-32A7-B68D21A8A6DC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7" creationId="{9A462588-1B8D-BEE1-B0A0-A6704EB6A36D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9" creationId="{10764899-4A35-EE93-8BC5-805667FF0174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1" creationId="{3AA0E845-C87E-2B3A-8B23-FE3D43ED24D0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2" creationId="{1C6E97EF-1BB5-B0DB-7B50-30981C7FF04B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3" creationId="{19AE960A-90B4-8873-3F17-E4F431963DF3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4" creationId="{74C4A179-9F2E-F1A0-D1CA-85868E715A20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7" creationId="{C23357B6-1306-642B-66F2-CCD526EC25D0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9" creationId="{0F74BA1F-17CD-1F9D-BAAA-ABF777FB7381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1" creationId="{4CF5F796-2700-D5CF-3902-D541159F8FCA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2" creationId="{91E45F63-88CA-0155-C903-FA99B4061A08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3" creationId="{28403BCC-C36B-01B9-D0D5-2E9BFC731634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6" creationId="{AAA003E8-763F-7F1D-0A2A-7224DB49A5F1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8" creationId="{560E2111-7CB1-A0B2-F041-E3CCF0C9E7A3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42" creationId="{B0376249-8788-11FD-3E43-0CF97BD28082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45" creationId="{19C258B4-F6CB-CC6F-D135-CB90FBF5F881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46" creationId="{D89B561B-F1A0-5147-3466-86A0E3F6880F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47" creationId="{D4B2CD18-2853-E0F2-D8F0-2E7BD29C6475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0" creationId="{4FB8FF66-FB3A-1CD2-F87C-DC28038C1DF6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2" creationId="{08570435-7D0F-4231-3BB7-5B078873E55A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6" creationId="{51C8602C-DF5A-94C1-EC34-29CDCE37D5BA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7" creationId="{32764E3A-E65D-0D8C-AE71-08306E57BE6F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8" creationId="{C3FA1F82-F4AF-4A78-A67D-EDC1C553DA57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9" creationId="{94EF47AF-6B91-3633-8512-B6EB014989FE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60" creationId="{FC072C52-45F7-353E-BA97-F5A8142BDC8B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61" creationId="{DDC1FC38-29D2-B612-7955-A6637B9F7E26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62" creationId="{0EB2056F-3EDB-F7A6-76E5-1756D089A182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63" creationId="{81B3A3CE-57C5-E329-F86A-9C753464A508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66" creationId="{C2661917-4ED3-50BE-E055-888C702EC3B2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67" creationId="{715EBCA7-6320-C367-C7B6-8C07F159E17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68" creationId="{0C720AD8-2E09-E903-D057-FEDD811DE7F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2" creationId="{889455BF-5E9B-3C9C-6C91-90F8D34A7300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4" creationId="{A0C39120-563A-80E0-1A8A-5D6F460884D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6" creationId="{195A9DC9-F785-9D8E-3592-0DEBA09DD5E6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7" creationId="{051D2173-2A39-874A-7EC6-646780A84452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8" creationId="{A9B0C6A6-830E-0652-5E84-8866624C5DFE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9" creationId="{97C88308-6684-E643-D68A-29F88F9A086A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2" creationId="{7D91B728-2473-0D8F-B1C1-9F61FDB41575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4" creationId="{5E8F481C-DF11-589F-4710-16787FF5BBD9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6" creationId="{103944DD-9891-6645-4DF7-C45AB800CFEC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7" creationId="{77686678-200B-213C-FC4C-3C4898CA04F5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8" creationId="{E7F5385F-3BAC-AB1C-82E1-53A9E584A662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1" creationId="{8075DD31-E0F7-8A15-CD65-270FE63046CC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3" creationId="{7B686B6A-758D-034E-33A2-44D260B2C86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7" creationId="{478128A6-8AA0-FF25-1948-553037D2999A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8" creationId="{133C4D27-07F1-AD2A-2735-E86CCB26FF1D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9" creationId="{8B7FA6B1-2372-4B7B-7B9D-6FFAD00D825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00" creationId="{E1E2F1CB-BAE8-EE44-AC81-5757F4710621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03" creationId="{59CD8C6E-C4D9-467D-4F6E-89E1FBE6F8AC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05" creationId="{829E3029-69F8-3108-3EA8-2FE4ADA23D1E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09" creationId="{A6022410-79FB-D935-DA7E-B21CFEDFE79F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0" creationId="{60A8B872-CAD5-C7D6-EA16-679DC55A8CCE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1" creationId="{77C85BE9-187A-CEF6-ADAD-2D9EDAB205F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2" creationId="{11CF746E-9B5B-05ED-FB01-C5FDA00F65E9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3" creationId="{EFD538DB-8140-81F6-377B-21061E754D8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4" creationId="{7E1B2F48-0CEC-4D37-326C-FCA0AC52E1E7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5" creationId="{BD6A9954-7B27-E395-8F15-33F89386458C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6" creationId="{1A223CC2-9F17-D641-B2D2-15B496F12CAE}"/>
          </ac:spMkLst>
        </pc:spChg>
        <pc:grpChg chg="del">
          <ac:chgData name="塩谷 晃弘 / Akihiro Shiotani" userId="50aef054-9327-40af-9729-b525352b79f1" providerId="ADAL" clId="{C8A2631B-731B-42AD-BF53-188019AAD181}" dt="2022-09-07T01:53:29.673" v="322" actId="478"/>
          <ac:grpSpMkLst>
            <pc:docMk/>
            <pc:sldMk cId="972929658" sldId="1312"/>
            <ac:grpSpMk id="68" creationId="{BA76B345-4850-8DFC-3035-D450378DDDE4}"/>
          </ac:grpSpMkLst>
        </pc:grpChg>
        <pc:picChg chg="del">
          <ac:chgData name="塩谷 晃弘 / Akihiro Shiotani" userId="50aef054-9327-40af-9729-b525352b79f1" providerId="ADAL" clId="{C8A2631B-731B-42AD-BF53-188019AAD181}" dt="2022-09-07T01:53:29.673" v="322" actId="478"/>
          <ac:picMkLst>
            <pc:docMk/>
            <pc:sldMk cId="972929658" sldId="1312"/>
            <ac:picMk id="4" creationId="{152A32EC-0349-F8F1-44D3-C5A95D37C3E2}"/>
          </ac:picMkLst>
        </pc:picChg>
        <pc:picChg chg="add del mod">
          <ac:chgData name="塩谷 晃弘 / Akihiro Shiotani" userId="50aef054-9327-40af-9729-b525352b79f1" providerId="ADAL" clId="{C8A2631B-731B-42AD-BF53-188019AAD181}" dt="2022-09-08T09:14:28.343" v="3362" actId="478"/>
          <ac:picMkLst>
            <pc:docMk/>
            <pc:sldMk cId="972929658" sldId="1312"/>
            <ac:picMk id="59" creationId="{EF08A447-86B4-D86C-5928-A1882D3CB3F9}"/>
          </ac:picMkLst>
        </pc:picChg>
        <pc:picChg chg="add del mod">
          <ac:chgData name="塩谷 晃弘 / Akihiro Shiotani" userId="50aef054-9327-40af-9729-b525352b79f1" providerId="ADAL" clId="{C8A2631B-731B-42AD-BF53-188019AAD181}" dt="2022-09-08T09:15:19.387" v="3373" actId="478"/>
          <ac:picMkLst>
            <pc:docMk/>
            <pc:sldMk cId="972929658" sldId="1312"/>
            <ac:picMk id="61" creationId="{47967FCE-AF4D-8E3F-C121-0884E802C281}"/>
          </ac:picMkLst>
        </pc:picChg>
        <pc:picChg chg="add del mod">
          <ac:chgData name="塩谷 晃弘 / Akihiro Shiotani" userId="50aef054-9327-40af-9729-b525352b79f1" providerId="ADAL" clId="{C8A2631B-731B-42AD-BF53-188019AAD181}" dt="2022-09-08T09:15:18.944" v="3372" actId="478"/>
          <ac:picMkLst>
            <pc:docMk/>
            <pc:sldMk cId="972929658" sldId="1312"/>
            <ac:picMk id="63" creationId="{B9F0507A-14A8-F823-9E3B-BF6E2BD1CDAF}"/>
          </ac:picMkLst>
        </pc:picChg>
        <pc:picChg chg="add del mod">
          <ac:chgData name="塩谷 晃弘 / Akihiro Shiotani" userId="50aef054-9327-40af-9729-b525352b79f1" providerId="ADAL" clId="{C8A2631B-731B-42AD-BF53-188019AAD181}" dt="2022-09-07T02:20:50.543" v="1186" actId="478"/>
          <ac:picMkLst>
            <pc:docMk/>
            <pc:sldMk cId="972929658" sldId="1312"/>
            <ac:picMk id="210" creationId="{6B0F4BDF-042E-E1C2-0520-78E863E0341B}"/>
          </ac:picMkLst>
        </pc:picChg>
        <pc:picChg chg="add del mod">
          <ac:chgData name="塩谷 晃弘 / Akihiro Shiotani" userId="50aef054-9327-40af-9729-b525352b79f1" providerId="ADAL" clId="{C8A2631B-731B-42AD-BF53-188019AAD181}" dt="2022-09-07T02:23:38.222" v="1222" actId="478"/>
          <ac:picMkLst>
            <pc:docMk/>
            <pc:sldMk cId="972929658" sldId="1312"/>
            <ac:picMk id="265" creationId="{654EEA20-15FB-DEDB-E86C-85C5E9D70757}"/>
          </ac:picMkLst>
        </pc:picChg>
        <pc:picChg chg="add del mod">
          <ac:chgData name="塩谷 晃弘 / Akihiro Shiotani" userId="50aef054-9327-40af-9729-b525352b79f1" providerId="ADAL" clId="{C8A2631B-731B-42AD-BF53-188019AAD181}" dt="2022-09-08T06:44:17.074" v="2527" actId="478"/>
          <ac:picMkLst>
            <pc:docMk/>
            <pc:sldMk cId="972929658" sldId="1312"/>
            <ac:picMk id="320" creationId="{7697C94F-2CD6-FCD6-FFAE-945733C2AB91}"/>
          </ac:picMkLst>
        </pc:picChg>
        <pc:picChg chg="add mod">
          <ac:chgData name="塩谷 晃弘 / Akihiro Shiotani" userId="50aef054-9327-40af-9729-b525352b79f1" providerId="ADAL" clId="{C8A2631B-731B-42AD-BF53-188019AAD181}" dt="2022-09-08T09:15:19.957" v="3374" actId="1076"/>
          <ac:picMkLst>
            <pc:docMk/>
            <pc:sldMk cId="972929658" sldId="1312"/>
            <ac:picMk id="322" creationId="{24846319-1F3C-4F10-60BD-9F57168C210F}"/>
          </ac:picMkLst>
        </pc:pic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6" creationId="{AC4B8DE1-AC1D-6395-9B8A-EC699AD36377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7" creationId="{A1CDD340-C301-8496-786A-168A6FD46AA2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8" creationId="{70C4F00D-1743-CF2D-F02A-6CAE5F0F7B9E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10" creationId="{CEF379C0-CADD-99C1-3ABA-0F72146D0AD4}"/>
          </ac:cxnSpMkLst>
        </pc:cxnChg>
        <pc:cxnChg chg="add del">
          <ac:chgData name="塩谷 晃弘 / Akihiro Shiotani" userId="50aef054-9327-40af-9729-b525352b79f1" providerId="ADAL" clId="{C8A2631B-731B-42AD-BF53-188019AAD181}" dt="2022-09-07T01:58:44.475" v="474" actId="11529"/>
          <ac:cxnSpMkLst>
            <pc:docMk/>
            <pc:sldMk cId="972929658" sldId="1312"/>
            <ac:cxnSpMk id="10" creationId="{E72A8255-5895-1DA3-70C5-7466F9B1D3B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2" creationId="{4E487B7A-B5B8-D7EE-2922-0AFA20263935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12" creationId="{AA6B2F7D-D33E-9666-15DB-FE48143736E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5" creationId="{FD967A98-A169-1C05-5ECC-C41CF33EAB0A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17" creationId="{974C95D6-920E-703E-944E-496705B70CE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8" creationId="{96DA88EE-BAF5-CC04-1B6D-E0E055D159E7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18" creationId="{BF81FA01-03F2-0FF6-1E85-24C543D962FA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0" creationId="{25836A7A-83F1-1531-7E4A-8C18CC99778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1:59:18.001" v="491" actId="478"/>
          <ac:cxnSpMkLst>
            <pc:docMk/>
            <pc:sldMk cId="972929658" sldId="1312"/>
            <ac:cxnSpMk id="21" creationId="{72A91D58-6970-28CA-ECDF-3FFEC4C00338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2" creationId="{5817FB35-55F3-6E31-A11B-26C697524F7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25" creationId="{248188BC-287B-A670-67F2-62F116B7EA53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6" creationId="{BC33DDEC-BCE6-8FB3-6D21-0C772D6D4310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7" creationId="{8E076958-57AA-8072-1C56-D9CCA7A9ED1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1:59:41.082" v="502" actId="478"/>
          <ac:cxnSpMkLst>
            <pc:docMk/>
            <pc:sldMk cId="972929658" sldId="1312"/>
            <ac:cxnSpMk id="28" creationId="{5B691179-6206-3692-2113-599F62E2E487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9" creationId="{FCBFB15B-D44D-4FD5-4FE0-E3385AD1CA3E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1" creationId="{B43F3144-ABE6-5634-3E33-F15B38465C78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2" creationId="{62D73CFE-F86B-8E94-F7B1-BF5FA906A47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0:44.600" v="554" actId="478"/>
          <ac:cxnSpMkLst>
            <pc:docMk/>
            <pc:sldMk cId="972929658" sldId="1312"/>
            <ac:cxnSpMk id="33" creationId="{B8C0FACC-416D-1DE9-BC2D-14EA1612CC8F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3" creationId="{F821231A-4DC6-10A9-D2E9-0B8F188A829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0:44.600" v="554" actId="478"/>
          <ac:cxnSpMkLst>
            <pc:docMk/>
            <pc:sldMk cId="972929658" sldId="1312"/>
            <ac:cxnSpMk id="34" creationId="{153624AF-D4E2-2C72-1048-6DE997AEA754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0:47.401" v="555" actId="478"/>
          <ac:cxnSpMkLst>
            <pc:docMk/>
            <pc:sldMk cId="972929658" sldId="1312"/>
            <ac:cxnSpMk id="36" creationId="{37DCAB33-F624-4CA8-B8C0-CCF5D17B4E44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8" creationId="{39E16051-F07F-2CDA-A4AC-A8ACBB5C98B8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9" creationId="{7BC837D3-9B0A-62F1-B3B9-0AA4AAD40F6D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41" creationId="{E20EF069-6B07-092C-F1F6-14C55996AB9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42" creationId="{F55535ED-272D-F6E3-649A-9C0EDA2E830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43" creationId="{73C91C3F-E563-89A1-9E5C-C8C54356BDC5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44" creationId="{03D0D462-548A-1189-DF02-3C6D0D4E3C4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45" creationId="{1CC8D3AF-1575-AF84-9ED1-465CAA2D45F1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54" creationId="{38241B7E-ABC6-436D-81F0-F12EE08EBBA6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55" creationId="{510935DF-1BC1-2088-DB4D-2C0D3E38E2B2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56" creationId="{04FB52D8-89A4-166B-794D-A3611D02FEA3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58" creationId="{2381EE75-06EE-BA79-89F4-F0B58C312EC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60" creationId="{F62B9485-D2F7-0B5F-A3D3-A1DC5549148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72" creationId="{ADD7CA8E-55B4-DE8D-11FB-EB5E7581A003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73" creationId="{E4AD9676-9C29-7D9A-8742-2A3BCAFEB57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75" creationId="{6E7DD261-0D2C-6C6D-B043-9B59649123C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77" creationId="{E9409026-3B4E-7296-4DA9-1C0F35F81D64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83" creationId="{FC9D2F97-1E5F-DB1D-57E6-3D0A71670CB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84" creationId="{77F0EA44-4AFE-0447-DC59-829450F98D8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86" creationId="{CB0396E9-80A5-9FD1-E438-E1CB60E56BF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88" creationId="{C2D999AF-C915-ACA1-79AF-38F77468869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6:19.029" v="684"/>
          <ac:cxnSpMkLst>
            <pc:docMk/>
            <pc:sldMk cId="972929658" sldId="1312"/>
            <ac:cxnSpMk id="92" creationId="{6F3FB07E-2791-0747-5CCD-7FAC2AEEE98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6:19.029" v="684"/>
          <ac:cxnSpMkLst>
            <pc:docMk/>
            <pc:sldMk cId="972929658" sldId="1312"/>
            <ac:cxnSpMk id="93" creationId="{ACC592F6-F6A2-6B5A-8254-8E039A75A74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6:19.029" v="684"/>
          <ac:cxnSpMkLst>
            <pc:docMk/>
            <pc:sldMk cId="972929658" sldId="1312"/>
            <ac:cxnSpMk id="95" creationId="{A05E58AF-4143-4093-F6D4-97EC3B59BB8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6:19.029" v="684"/>
          <ac:cxnSpMkLst>
            <pc:docMk/>
            <pc:sldMk cId="972929658" sldId="1312"/>
            <ac:cxnSpMk id="97" creationId="{17F13090-BEB7-DD56-0F5F-E74E020CC20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98" creationId="{B5D7290C-3E42-09DD-39C5-300390E3333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08" creationId="{E33E3E40-2568-EFD4-F6E5-3EA417CFC59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09" creationId="{17A1A6FF-E566-3208-EFC7-705783834E0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10" creationId="{1CAE168E-CA0A-A589-7CED-89154EF4899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12" creationId="{32F8B9C5-00EB-75E7-AA2B-15BDE1D9772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14" creationId="{AD4F0B7F-CA04-66C1-B38B-E51483F0DB6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19" creationId="{15C58E88-2CF3-E15F-4009-9E1D79F54F84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20" creationId="{28C5BD5D-FCE3-5B98-F300-63D69045513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21" creationId="{2D3866C2-E980-7666-2158-6934D721C2B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23" creationId="{B615A8FA-5DD5-1577-BC89-2C8F13A18B3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25" creationId="{23ADED92-124B-70D6-A176-5E159E06EBC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0" creationId="{617CF47A-3EC9-22CF-D29F-377CBA77956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1" creationId="{BFEEE660-BCA5-6034-2888-FEAE5085EB6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2" creationId="{68BE0367-BD1B-327F-617C-15749F11209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4" creationId="{16CB73EF-4373-CAD2-1073-6629061AA2E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6" creationId="{EBADDA18-126B-8F2A-5EFC-BA5F6E65386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2" creationId="{4EC22083-FA5D-AD9E-EB90-B39D23618DA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3" creationId="{64B73E65-10F5-847E-5DD1-42A320E6C44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4" creationId="{56EC5B8B-313A-A948-32C9-448C9AE3E14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6" creationId="{585778E3-4D29-0D01-BF60-3DDA9A6F520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8" creationId="{020CE6A8-2011-D39F-B459-774190D6CA6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50" creationId="{F0176867-2A39-B3B3-371B-C198D993411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67" creationId="{9822FE9E-9C3C-2437-2D5C-A61A598F27F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68" creationId="{57CC13E7-F33F-19C7-0D03-2222BBBC841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69" creationId="{D941280B-F985-CBCE-42CF-9F9F7A59BB8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70" creationId="{2193D478-87A6-2055-7FE3-5FFC86C2CF2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72" creationId="{622BFFA1-D17D-D503-E441-B79EEA02C41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74" creationId="{3360543C-470F-0A7A-125F-9D895BF654E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79" creationId="{9EA62998-695A-FDF8-F9E2-647F52CD466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0" creationId="{16474F85-8D62-CB25-ECFC-88522E82594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2" creationId="{66DD4288-923E-9F90-C4DB-98A267C85CA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4" creationId="{99237F44-1138-1542-8282-BC4B5924E0B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8" creationId="{05B2A72C-B86F-9892-29A4-4A5C2473A69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9" creationId="{646CC1D5-8459-9894-E5D3-37D6E5B2002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1" creationId="{5C768AC3-303B-C263-9CBA-C3EB0827D0D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3" creationId="{EEC4CA82-EFF5-749D-DF5E-8BEF7E9566B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4" creationId="{17247075-E848-ED57-A94B-53D1F2741953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5" creationId="{3A9F5546-100B-36AE-9DF3-E3503A4E1FA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7" creationId="{623C8F95-D568-B234-7B35-0B10E1E312B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8" creationId="{5647956F-C2F9-2453-7AAD-10D82E84098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2" creationId="{2931A61F-3AFA-E130-A11C-5485DB956B9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3" creationId="{AE2C9A88-0081-D771-B071-7FD176E6ABC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5" creationId="{0AE642A8-6ECF-E29E-1C85-071738D11F4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7" creationId="{7BA7E756-B2B1-A258-4866-9DE48F0C9FA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8" creationId="{93FF2D5A-B014-ACF5-20F7-6D6282363B2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9" creationId="{A97388A5-641C-ADD2-45A1-5582A7AE64A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14" creationId="{843D3C05-F1A3-05A0-0091-E650CF2FD01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15" creationId="{E1BE2A66-EB74-6BB9-94A6-E4E63BDBEFC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16" creationId="{FB0956EC-D602-0717-8035-2A27CE5707F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18" creationId="{56959079-2554-AA0A-84F6-CE00224FE77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20" creationId="{C49B20E2-CFA1-EA92-C3B2-09693E41D52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25" creationId="{FA594B76-29C7-7FC4-E516-BEEAD9E7A29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26" creationId="{3BA2D94C-FA3D-B776-CA9D-5A50771F88A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28" creationId="{FE874E74-0D95-D537-9421-BDBB1C6FC9E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0" creationId="{0FF19C3F-0906-2A9C-A41C-7BFE2D91A05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4" creationId="{8270BD73-AC22-3EB9-4B43-416A96F866F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5" creationId="{1E1EC5D4-5C99-2627-A74F-8A5AA1C49BE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7" creationId="{48BA8D44-C5CA-0B06-07A7-8FF50CABE4D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9" creationId="{084A5552-D1FF-A66A-B1A9-C623C2E7D73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0" creationId="{8130673C-6750-56DB-D240-C1A09FE2D11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1" creationId="{C708FF1F-2199-6E50-448E-E6823C9668D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3" creationId="{9A5FFEDC-C5D1-3000-B311-48DC4260864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4" creationId="{BA9E3538-E948-479F-FC47-3263CD48429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8" creationId="{2A9680BC-3D48-453D-B9A3-A94098CF524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9" creationId="{613B0809-5F96-2FF7-86AC-B4EE8EEC57F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51" creationId="{F61AF16A-6533-36B5-0B36-C10DF23AAD5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53" creationId="{3BC342CD-4438-595F-3A01-682D27E6F1A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54" creationId="{7D6AED78-48FE-12E8-9057-F7C778E023D3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55" creationId="{21557612-3312-2431-3C91-F29B14631C6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64" creationId="{8D861811-A929-A370-276B-AFA11F93068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69" creationId="{DCFE6BD8-D4C0-C02E-420A-B909DB104D4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70" creationId="{3E4DF37B-2D29-93A3-DDC4-6B995AA802C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71" creationId="{FCD0B950-D406-22E9-520E-AC6A1FA1B7C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73" creationId="{05A091F0-87B0-76B5-41F0-4E27C692666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75" creationId="{4ED3E2E6-0F76-D7F5-C204-58DC5B2F937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0" creationId="{65AA3CCF-1411-BDC7-2790-023A594517E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1" creationId="{17008E69-1403-53F9-696C-B2FF9238C18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3" creationId="{C821F5EA-CADA-1130-0046-021261A2D69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5" creationId="{4B4E25ED-4054-BEDD-F379-FDDC10E1712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9" creationId="{4479E4F3-C669-DB89-FE03-B4BBB8D7312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0" creationId="{68AB5D31-7EFC-5EBA-7249-00054E44213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2" creationId="{E4F7919C-A82E-F0B4-7CD5-81C8C3F9433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4" creationId="{A9960723-49AF-73CA-E8C7-2C84AEB991A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5" creationId="{3D28B49B-FFFC-58A8-F523-6C8AD574E48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6" creationId="{CAFE8389-4CD5-D3CB-86C6-146DCD588A4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1" creationId="{49CE149C-F9C1-EF43-DD6F-2B7771003A9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2" creationId="{FB7E305B-1C78-B290-301D-7E264E6F18F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4" creationId="{6A041E57-076E-5147-6FE1-2A84073575D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6" creationId="{2AD4DFA2-A4D4-797A-92D5-8EEBAE79E19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7" creationId="{33F50BDF-CF28-1B83-BFA7-D30A5613829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8" creationId="{D1CB36CB-3EF0-81FC-1238-E602D4E660D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17" creationId="{9E67C297-8638-DC22-5A50-4453F2A1713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18" creationId="{5FB1E791-252D-E1A2-FEB5-528EB4A6C45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19" creationId="{907D095F-6BA7-E916-1F75-AC00EBC0EE34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27:26.431" v="3679"/>
          <ac:cxnSpMkLst>
            <pc:docMk/>
            <pc:sldMk cId="972929658" sldId="1312"/>
            <ac:cxnSpMk id="323" creationId="{088115B5-F4EE-8797-EEEF-0D1D4007E406}"/>
          </ac:cxnSpMkLst>
        </pc:cxnChg>
      </pc:sldChg>
      <pc:sldChg chg="addSp delSp modSp add mod ord modShow">
        <pc:chgData name="塩谷 晃弘 / Akihiro Shiotani" userId="50aef054-9327-40af-9729-b525352b79f1" providerId="ADAL" clId="{C8A2631B-731B-42AD-BF53-188019AAD181}" dt="2022-09-09T00:28:12.713" v="4305" actId="20577"/>
        <pc:sldMkLst>
          <pc:docMk/>
          <pc:sldMk cId="819835051" sldId="1313"/>
        </pc:sldMkLst>
        <pc:spChg chg="del">
          <ac:chgData name="塩谷 晃弘 / Akihiro Shiotani" userId="50aef054-9327-40af-9729-b525352b79f1" providerId="ADAL" clId="{C8A2631B-731B-42AD-BF53-188019AAD181}" dt="2022-09-07T02:16:07.928" v="972" actId="478"/>
          <ac:spMkLst>
            <pc:docMk/>
            <pc:sldMk cId="819835051" sldId="1313"/>
            <ac:spMk id="2" creationId="{00000000-0000-0000-0000-000000000000}"/>
          </ac:spMkLst>
        </pc:spChg>
        <pc:spChg chg="add 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2" creationId="{B100BF15-FCB2-64FD-A974-264661C52E69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2.911" v="3323" actId="478"/>
          <ac:spMkLst>
            <pc:docMk/>
            <pc:sldMk cId="819835051" sldId="1313"/>
            <ac:spMk id="3" creationId="{40CDAC88-CD1C-1D84-2C2B-6916F3207A6D}"/>
          </ac:spMkLst>
        </pc:spChg>
        <pc:spChg chg="add del 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4" creationId="{9533AFA7-8062-6530-CF81-C51E2A75A7B7}"/>
          </ac:spMkLst>
        </pc:spChg>
        <pc:spChg chg="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5" creationId="{CD4E37C4-171A-45A2-3390-C58C08096E7B}"/>
          </ac:spMkLst>
        </pc:spChg>
        <pc:spChg chg="add mod">
          <ac:chgData name="塩谷 晃弘 / Akihiro Shiotani" userId="50aef054-9327-40af-9729-b525352b79f1" providerId="ADAL" clId="{C8A2631B-731B-42AD-BF53-188019AAD181}" dt="2022-09-08T09:12:44.261" v="3336" actId="1076"/>
          <ac:spMkLst>
            <pc:docMk/>
            <pc:sldMk cId="819835051" sldId="1313"/>
            <ac:spMk id="10" creationId="{73F48364-4153-C587-4C57-4E61BC1BCC58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2" creationId="{2664959D-8C64-F522-7325-81D22E2F0FAF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3" creationId="{26C0AE4C-38A1-ED0D-C97E-952EA155914F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4" creationId="{95BB5558-E1CF-ED00-A739-6C76C951C9B6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7" creationId="{A796AADA-0D86-78E3-B457-44F7C14E940D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9" creationId="{76100462-5382-DBC7-CEB2-8875446A1772}"/>
          </ac:spMkLst>
        </pc:spChg>
        <pc:spChg chg="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40" creationId="{A33F8D19-45AB-B001-F0EB-DB99E5D31A7F}"/>
          </ac:spMkLst>
        </pc:spChg>
        <pc:spChg chg="add del 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52" creationId="{22E40CD8-886C-D71B-1F17-F0C965FF86D0}"/>
          </ac:spMkLst>
        </pc:spChg>
        <pc:spChg chg="add del mod">
          <ac:chgData name="塩谷 晃弘 / Akihiro Shiotani" userId="50aef054-9327-40af-9729-b525352b79f1" providerId="ADAL" clId="{C8A2631B-731B-42AD-BF53-188019AAD181}" dt="2022-09-08T06:27:10.680" v="2522" actId="478"/>
          <ac:spMkLst>
            <pc:docMk/>
            <pc:sldMk cId="819835051" sldId="1313"/>
            <ac:spMk id="55" creationId="{4EEEC5AC-33B0-95E3-CFA2-74E452747825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56" creationId="{63D69C55-B069-BF4F-FF7B-9AB661D7A2F9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57" creationId="{984216EE-2021-E595-F6D4-C91DDDCB5FD9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58" creationId="{8C0E3DD4-1731-4B71-DE5D-2BDC5C1B064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64" creationId="{FE7A0719-6E95-7AC1-6517-870CE782141F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66" creationId="{587516A5-55C3-0AD9-2F35-C6A0F50CE37A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68" creationId="{26E81D14-81C7-0DEB-7A7C-3FF28CC86A7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69" creationId="{7A7464B2-3A0B-AAB4-C8B7-18D4B0C3695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0" creationId="{7D7E00F8-5775-2FD9-0DF9-4952A97AFECB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1" creationId="{B21614ED-F3CE-0099-8E3A-BEEA4FB62EE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4" creationId="{011C1957-EA49-7482-A63D-2A52F43C08C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6" creationId="{30620266-D03F-245D-8C1C-067F28A41FAE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8" creationId="{BAE43506-869E-481E-B35C-1D3A6EA3C161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9" creationId="{E7CE60BA-E37C-AA10-F2AB-63372D2C02E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80" creationId="{02F9CE8D-988A-0385-D14F-1BBB6208C72A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83" creationId="{D8EB8439-9756-E4AF-365A-A01953CD21FB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85" creationId="{E1D3BB22-2231-5D9B-4EAF-0C2C4AC38C3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89" creationId="{459FCE00-0985-8AE1-D531-C27B70500D6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2" creationId="{03A08A37-8C2F-E78A-6F85-75405327917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3" creationId="{EF963178-8E39-F7BC-1969-ACD08D0C43B5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4" creationId="{4DD4687F-722E-7122-6ED2-591FEB2030A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7" creationId="{3958E370-E292-247D-F26B-7BBA8AFACD7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9" creationId="{B89A2AB1-6B81-3EB7-090C-FAEEC89D4E02}"/>
          </ac:spMkLst>
        </pc:spChg>
        <pc:spChg chg="mod">
          <ac:chgData name="塩谷 晃弘 / Akihiro Shiotani" userId="50aef054-9327-40af-9729-b525352b79f1" providerId="ADAL" clId="{C8A2631B-731B-42AD-BF53-188019AAD181}" dt="2022-09-08T09:12:36.346" v="3335" actId="1076"/>
          <ac:spMkLst>
            <pc:docMk/>
            <pc:sldMk cId="819835051" sldId="1313"/>
            <ac:spMk id="102" creationId="{0618E2C1-DC1A-0A08-15C9-D36A0D6B40FD}"/>
          </ac:spMkLst>
        </pc:spChg>
        <pc:spChg chg="add mod">
          <ac:chgData name="塩谷 晃弘 / Akihiro Shiotani" userId="50aef054-9327-40af-9729-b525352b79f1" providerId="ADAL" clId="{C8A2631B-731B-42AD-BF53-188019AAD181}" dt="2022-09-09T00:28:12.713" v="4305" actId="20577"/>
          <ac:spMkLst>
            <pc:docMk/>
            <pc:sldMk cId="819835051" sldId="1313"/>
            <ac:spMk id="104" creationId="{63F25137-F003-654F-5F74-2CD40FE99283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05" creationId="{35EF7A41-F2D3-E429-174A-F2D892FB33E4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06" creationId="{AF705A6A-93E5-2184-7E7A-5E00CD1B7355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07" creationId="{BC471031-5081-A2C3-06F9-8D15990E123E}"/>
          </ac:spMkLst>
        </pc:spChg>
        <pc:spChg chg="add mod">
          <ac:chgData name="塩谷 晃弘 / Akihiro Shiotani" userId="50aef054-9327-40af-9729-b525352b79f1" providerId="ADAL" clId="{C8A2631B-731B-42AD-BF53-188019AAD181}" dt="2022-09-08T09:13:15.470" v="3343" actId="1076"/>
          <ac:spMkLst>
            <pc:docMk/>
            <pc:sldMk cId="819835051" sldId="1313"/>
            <ac:spMk id="111" creationId="{75C36B66-0977-7FA7-1907-DD7CDCB1D68D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12" creationId="{4005375E-B5D2-7DF9-EAF4-5B2CC4BB801F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13" creationId="{8FDE156A-8027-2DE2-FA6E-3716B8D03157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14" creationId="{EB394D2B-78AE-89A1-39ED-97933556AB58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27" creationId="{A635A967-247E-14E2-37BF-C15417FBA9D3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28" creationId="{B4C73B9B-21E4-E95D-815F-3B0391C3FCC0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29" creationId="{08B941EC-A0CB-75C6-929F-24CD7A694AE8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33" creationId="{EA7C5C40-0F4A-D956-57BF-101CD461CD31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35" creationId="{F371BB31-4550-5356-3988-A5E61986D5C3}"/>
          </ac:spMkLst>
        </pc:spChg>
        <pc:spChg chg="del mod">
          <ac:chgData name="塩谷 晃弘 / Akihiro Shiotani" userId="50aef054-9327-40af-9729-b525352b79f1" providerId="ADAL" clId="{C8A2631B-731B-42AD-BF53-188019AAD181}" dt="2022-09-07T02:11:22.032" v="848" actId="478"/>
          <ac:spMkLst>
            <pc:docMk/>
            <pc:sldMk cId="819835051" sldId="1313"/>
            <ac:spMk id="137" creationId="{944C89DC-5CDF-26DE-6217-233406428976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39" creationId="{0C309284-ED18-4287-E0F4-0CBFD1768FCD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40" creationId="{317B0B5D-9788-99B1-02DF-DCF95DCB0596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41" creationId="{3D61E0C0-E673-F5C4-BD34-63352222DC88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45" creationId="{59E50618-EDEE-F186-3317-6162BF767CD7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47" creationId="{1FFDD7C3-6C96-0C4E-D799-589D3C41838C}"/>
          </ac:spMkLst>
        </pc:spChg>
        <pc:spChg chg="del mod">
          <ac:chgData name="塩谷 晃弘 / Akihiro Shiotani" userId="50aef054-9327-40af-9729-b525352b79f1" providerId="ADAL" clId="{C8A2631B-731B-42AD-BF53-188019AAD181}" dt="2022-09-07T02:11:08.362" v="846" actId="478"/>
          <ac:spMkLst>
            <pc:docMk/>
            <pc:sldMk cId="819835051" sldId="1313"/>
            <ac:spMk id="149" creationId="{92077304-919E-8DCD-039B-62767459EE77}"/>
          </ac:spMkLst>
        </pc:sp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6" creationId="{83A1452B-6A14-4534-CD88-AA4D708D7133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2:20.008" v="3331" actId="14100"/>
          <ac:cxnSpMkLst>
            <pc:docMk/>
            <pc:sldMk cId="819835051" sldId="1313"/>
            <ac:cxnSpMk id="7" creationId="{38732766-7747-2189-D5AA-DBC8C2BC4B75}"/>
          </ac:cxnSpMkLst>
        </pc:cxnChg>
        <pc:cxnChg chg="mod">
          <ac:chgData name="塩谷 晃弘 / Akihiro Shiotani" userId="50aef054-9327-40af-9729-b525352b79f1" providerId="ADAL" clId="{C8A2631B-731B-42AD-BF53-188019AAD181}" dt="2022-09-08T09:12:15.432" v="3330" actId="1076"/>
          <ac:cxnSpMkLst>
            <pc:docMk/>
            <pc:sldMk cId="819835051" sldId="1313"/>
            <ac:cxnSpMk id="12" creationId="{4E487B7A-B5B8-D7EE-2922-0AFA20263935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2:15.432" v="3330" actId="1076"/>
          <ac:cxnSpMkLst>
            <pc:docMk/>
            <pc:sldMk cId="819835051" sldId="1313"/>
            <ac:cxnSpMk id="15" creationId="{FD967A98-A169-1C05-5ECC-C41CF33EAB0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2:33.398" v="1205" actId="478"/>
          <ac:cxnSpMkLst>
            <pc:docMk/>
            <pc:sldMk cId="819835051" sldId="1313"/>
            <ac:cxnSpMk id="16" creationId="{84352E48-F9C3-8CD5-E4D6-46DCBE776D0F}"/>
          </ac:cxnSpMkLst>
        </pc:cxnChg>
        <pc:cxnChg chg="del mod">
          <ac:chgData name="塩谷 晃弘 / Akihiro Shiotani" userId="50aef054-9327-40af-9729-b525352b79f1" providerId="ADAL" clId="{C8A2631B-731B-42AD-BF53-188019AAD181}" dt="2022-09-07T02:19:07.879" v="1167" actId="478"/>
          <ac:cxnSpMkLst>
            <pc:docMk/>
            <pc:sldMk cId="819835051" sldId="1313"/>
            <ac:cxnSpMk id="18" creationId="{96DA88EE-BAF5-CC04-1B6D-E0E055D159E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2:37.831" v="1208" actId="478"/>
          <ac:cxnSpMkLst>
            <pc:docMk/>
            <pc:sldMk cId="819835051" sldId="1313"/>
            <ac:cxnSpMk id="20" creationId="{03F60F2B-CA41-F277-AF00-CB1B9B1FABCB}"/>
          </ac:cxnSpMkLst>
        </pc:cxnChg>
        <pc:cxnChg chg="add mod">
          <ac:chgData name="塩谷 晃弘 / Akihiro Shiotani" userId="50aef054-9327-40af-9729-b525352b79f1" providerId="ADAL" clId="{C8A2631B-731B-42AD-BF53-188019AAD181}" dt="2022-09-08T09:13:22.351" v="3346" actId="14100"/>
          <ac:cxnSpMkLst>
            <pc:docMk/>
            <pc:sldMk cId="819835051" sldId="1313"/>
            <ac:cxnSpMk id="21" creationId="{97EB9296-4D9C-DB95-CEA7-91857024AB27}"/>
          </ac:cxnSpMkLst>
        </pc:cxnChg>
        <pc:cxnChg chg="del mod">
          <ac:chgData name="塩谷 晃弘 / Akihiro Shiotani" userId="50aef054-9327-40af-9729-b525352b79f1" providerId="ADAL" clId="{C8A2631B-731B-42AD-BF53-188019AAD181}" dt="2022-09-08T09:12:25.216" v="3333" actId="478"/>
          <ac:cxnSpMkLst>
            <pc:docMk/>
            <pc:sldMk cId="819835051" sldId="1313"/>
            <ac:cxnSpMk id="25" creationId="{248188BC-287B-A670-67F2-62F116B7EA53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35" creationId="{3BAECE88-BBE5-E502-FA49-9688A819A525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36" creationId="{93D08498-528C-9C28-D462-F327DF5FC1A9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38" creationId="{258F0E3A-DEEA-B8CF-A4FD-EF4D269D011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41" creationId="{F228A67F-AFEE-A198-672E-512CEAC326A2}"/>
          </ac:cxnSpMkLst>
        </pc:cxnChg>
        <pc:cxnChg chg="mod">
          <ac:chgData name="塩谷 晃弘 / Akihiro Shiotani" userId="50aef054-9327-40af-9729-b525352b79f1" providerId="ADAL" clId="{C8A2631B-731B-42AD-BF53-188019AAD181}" dt="2022-09-08T09:12:15.432" v="3330" actId="1076"/>
          <ac:cxnSpMkLst>
            <pc:docMk/>
            <pc:sldMk cId="819835051" sldId="1313"/>
            <ac:cxnSpMk id="42" creationId="{F55535ED-272D-F6E3-649A-9C0EDA2E830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43" creationId="{3813CED5-93F2-4D5F-F99C-69659D074394}"/>
          </ac:cxnSpMkLst>
        </pc:cxnChg>
        <pc:cxnChg chg="add mod">
          <ac:chgData name="塩谷 晃弘 / Akihiro Shiotani" userId="50aef054-9327-40af-9729-b525352b79f1" providerId="ADAL" clId="{C8A2631B-731B-42AD-BF53-188019AAD181}" dt="2022-09-08T09:12:44.261" v="3336" actId="1076"/>
          <ac:cxnSpMkLst>
            <pc:docMk/>
            <pc:sldMk cId="819835051" sldId="1313"/>
            <ac:cxnSpMk id="50" creationId="{FFD145D0-34F4-561C-2245-90F7F10D658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59" creationId="{38F23D60-59F8-3905-7450-E35E9D94E9A8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2:07.046" v="3328" actId="478"/>
          <ac:cxnSpMkLst>
            <pc:docMk/>
            <pc:sldMk cId="819835051" sldId="1313"/>
            <ac:cxnSpMk id="60" creationId="{F62B9485-D2F7-0B5F-A3D3-A1DC5549148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1" creationId="{72921D04-F4DD-DA39-A028-4EAF5DE8B28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2" creationId="{CF20627D-32EA-4696-1191-63F16E622A9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3" creationId="{9DA96294-2963-E773-13F0-6F2458B4798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5" creationId="{2083071F-9CD5-A870-D3B0-54C784019E7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7" creationId="{7ED12B0A-CD52-00E1-6F5A-DF71CBD8089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72" creationId="{13315DD1-4201-4871-AE5C-59F3807B3C7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73" creationId="{3FA866FE-996E-3FA1-7D05-61727B4F7F5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75" creationId="{8311CC83-9677-B6CC-AF02-9EA319FC9E9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77" creationId="{15F892BA-2BF8-D13A-8DA1-13790A003E4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1" creationId="{9C8D1E8C-E2BB-21B3-6CD3-4A1A969139F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2" creationId="{F8A50F2B-33AD-FA99-BCFA-F0A0A1B60484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4" creationId="{B150711F-F3D3-B80E-989A-34A0A612539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6" creationId="{4BA6597E-F94C-8976-1EA0-0EBF0BA09B4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7" creationId="{2C8F1630-01E9-1CCE-1530-11D6E6C733C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8" creationId="{1525D028-195F-E7B5-9C5F-32DA1BF4628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0" creationId="{99A16CB6-22F6-28EB-862F-85E1EE514CA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1" creationId="{04FEEEE6-EEAC-8547-F0AE-28B4A17409C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5" creationId="{CA9ADFCE-24E0-5489-A0AF-89AC0D0A03C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6" creationId="{D07D12A6-A1B8-9B58-4374-085AC1C3BA3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8" creationId="{BDDEDD4F-72C2-C800-4901-1BE83B9EC00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100" creationId="{266F028C-DD00-8926-6533-70D31C28E25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101" creationId="{D5851A26-290B-E3D2-9298-73E0852866F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103" creationId="{85722455-ECF7-0C5F-24A9-A5FD5DAD9BE2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2:01.421" v="3327" actId="478"/>
          <ac:cxnSpMkLst>
            <pc:docMk/>
            <pc:sldMk cId="819835051" sldId="1313"/>
            <ac:cxnSpMk id="116" creationId="{F641A216-DDE1-9845-961C-2C8FB9171F9D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30" creationId="{617CF47A-3EC9-22CF-D29F-377CBA77956E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31" creationId="{BFEEE660-BCA5-6034-2888-FEAE5085EB66}"/>
          </ac:cxnSpMkLst>
        </pc:cxnChg>
        <pc:cxnChg chg="del mod">
          <ac:chgData name="塩谷 晃弘 / Akihiro Shiotani" userId="50aef054-9327-40af-9729-b525352b79f1" providerId="ADAL" clId="{C8A2631B-731B-42AD-BF53-188019AAD181}" dt="2022-09-07T02:11:23.593" v="849" actId="478"/>
          <ac:cxnSpMkLst>
            <pc:docMk/>
            <pc:sldMk cId="819835051" sldId="1313"/>
            <ac:cxnSpMk id="132" creationId="{68BE0367-BD1B-327F-617C-15749F112098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34" creationId="{16CB73EF-4373-CAD2-1073-6629061AA2EE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36" creationId="{EBADDA18-126B-8F2A-5EFC-BA5F6E653865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42" creationId="{4EC22083-FA5D-AD9E-EB90-B39D23618DA9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43" creationId="{64B73E65-10F5-847E-5DD1-42A320E6C449}"/>
          </ac:cxnSpMkLst>
        </pc:cxnChg>
        <pc:cxnChg chg="del mod">
          <ac:chgData name="塩谷 晃弘 / Akihiro Shiotani" userId="50aef054-9327-40af-9729-b525352b79f1" providerId="ADAL" clId="{C8A2631B-731B-42AD-BF53-188019AAD181}" dt="2022-09-07T02:11:41.471" v="856" actId="478"/>
          <ac:cxnSpMkLst>
            <pc:docMk/>
            <pc:sldMk cId="819835051" sldId="1313"/>
            <ac:cxnSpMk id="144" creationId="{56EC5B8B-313A-A948-32C9-448C9AE3E142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46" creationId="{585778E3-4D29-0D01-BF60-3DDA9A6F5207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48" creationId="{020CE6A8-2011-D39F-B459-774190D6CA65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50" creationId="{F0176867-2A39-B3B3-371B-C198D9934111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67" creationId="{7D60299A-DF9C-6647-49F8-E694F5727C3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06.056" v="1217"/>
          <ac:cxnSpMkLst>
            <pc:docMk/>
            <pc:sldMk cId="819835051" sldId="1313"/>
            <ac:cxnSpMk id="170" creationId="{12030968-F29C-97DD-4533-7569172B1161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71" creationId="{A43FC987-C225-3766-7B0F-2575D10414C5}"/>
          </ac:cxnSpMkLst>
        </pc:cxnChg>
      </pc:sldChg>
      <pc:sldChg chg="add del">
        <pc:chgData name="塩谷 晃弘 / Akihiro Shiotani" userId="50aef054-9327-40af-9729-b525352b79f1" providerId="ADAL" clId="{C8A2631B-731B-42AD-BF53-188019AAD181}" dt="2022-09-08T04:10:18.922" v="1278"/>
        <pc:sldMkLst>
          <pc:docMk/>
          <pc:sldMk cId="1828285309" sldId="1314"/>
        </pc:sldMkLst>
      </pc:sldChg>
      <pc:sldChg chg="modSp add mod ord">
        <pc:chgData name="塩谷 晃弘 / Akihiro Shiotani" userId="50aef054-9327-40af-9729-b525352b79f1" providerId="ADAL" clId="{C8A2631B-731B-42AD-BF53-188019AAD181}" dt="2022-09-08T04:10:35.677" v="1283" actId="207"/>
        <pc:sldMkLst>
          <pc:docMk/>
          <pc:sldMk cId="2753392054" sldId="1314"/>
        </pc:sldMkLst>
        <pc:spChg chg="mod">
          <ac:chgData name="塩谷 晃弘 / Akihiro Shiotani" userId="50aef054-9327-40af-9729-b525352b79f1" providerId="ADAL" clId="{C8A2631B-731B-42AD-BF53-188019AAD181}" dt="2022-09-08T04:10:35.677" v="1283" actId="207"/>
          <ac:spMkLst>
            <pc:docMk/>
            <pc:sldMk cId="2753392054" sldId="1314"/>
            <ac:spMk id="5" creationId="{F4700C70-4574-2222-956E-163DAFC3C8B1}"/>
          </ac:spMkLst>
        </pc:spChg>
      </pc:sldChg>
      <pc:sldChg chg="add del">
        <pc:chgData name="塩谷 晃弘 / Akihiro Shiotani" userId="50aef054-9327-40af-9729-b525352b79f1" providerId="ADAL" clId="{C8A2631B-731B-42AD-BF53-188019AAD181}" dt="2022-09-08T04:10:16.961" v="1276" actId="2890"/>
        <pc:sldMkLst>
          <pc:docMk/>
          <pc:sldMk cId="3391814309" sldId="1314"/>
        </pc:sldMkLst>
      </pc:sldChg>
      <pc:sldChg chg="add del">
        <pc:chgData name="塩谷 晃弘 / Akihiro Shiotani" userId="50aef054-9327-40af-9729-b525352b79f1" providerId="ADAL" clId="{C8A2631B-731B-42AD-BF53-188019AAD181}" dt="2022-09-08T04:10:18.922" v="1278"/>
        <pc:sldMkLst>
          <pc:docMk/>
          <pc:sldMk cId="915187854" sldId="1315"/>
        </pc:sldMkLst>
      </pc:sldChg>
      <pc:sldChg chg="addSp delSp modSp add mod">
        <pc:chgData name="塩谷 晃弘 / Akihiro Shiotani" userId="50aef054-9327-40af-9729-b525352b79f1" providerId="ADAL" clId="{C8A2631B-731B-42AD-BF53-188019AAD181}" dt="2022-09-08T04:12:13.737" v="1308" actId="115"/>
        <pc:sldMkLst>
          <pc:docMk/>
          <pc:sldMk cId="2361365614" sldId="1315"/>
        </pc:sldMkLst>
        <pc:spChg chg="mod">
          <ac:chgData name="塩谷 晃弘 / Akihiro Shiotani" userId="50aef054-9327-40af-9729-b525352b79f1" providerId="ADAL" clId="{C8A2631B-731B-42AD-BF53-188019AAD181}" dt="2022-09-08T04:12:13.737" v="1308" actId="115"/>
          <ac:spMkLst>
            <pc:docMk/>
            <pc:sldMk cId="2361365614" sldId="1315"/>
            <ac:spMk id="16" creationId="{779858DC-B6C5-7C9C-04CA-7504147220E4}"/>
          </ac:spMkLst>
        </pc:spChg>
        <pc:picChg chg="add del">
          <ac:chgData name="塩谷 晃弘 / Akihiro Shiotani" userId="50aef054-9327-40af-9729-b525352b79f1" providerId="ADAL" clId="{C8A2631B-731B-42AD-BF53-188019AAD181}" dt="2022-09-08T04:11:34.224" v="1296" actId="478"/>
          <ac:picMkLst>
            <pc:docMk/>
            <pc:sldMk cId="2361365614" sldId="1315"/>
            <ac:picMk id="4" creationId="{152A32EC-0349-F8F1-44D3-C5A95D37C3E2}"/>
          </ac:picMkLst>
        </pc:picChg>
      </pc:sldChg>
      <pc:sldChg chg="addSp delSp modSp add del mod">
        <pc:chgData name="塩谷 晃弘 / Akihiro Shiotani" userId="50aef054-9327-40af-9729-b525352b79f1" providerId="ADAL" clId="{C8A2631B-731B-42AD-BF53-188019AAD181}" dt="2022-09-08T08:47:15.842" v="2598" actId="47"/>
        <pc:sldMkLst>
          <pc:docMk/>
          <pc:sldMk cId="802961874" sldId="1316"/>
        </pc:sldMkLst>
        <pc:spChg chg="add mod">
          <ac:chgData name="塩谷 晃弘 / Akihiro Shiotani" userId="50aef054-9327-40af-9729-b525352b79f1" providerId="ADAL" clId="{C8A2631B-731B-42AD-BF53-188019AAD181}" dt="2022-09-08T04:19:21.013" v="1546" actId="1076"/>
          <ac:spMkLst>
            <pc:docMk/>
            <pc:sldMk cId="802961874" sldId="1316"/>
            <ac:spMk id="3" creationId="{D6BE81FD-2A0E-32CE-B9F6-AC81C3F4C4AC}"/>
          </ac:spMkLst>
        </pc:spChg>
        <pc:spChg chg="add del mod ord">
          <ac:chgData name="塩谷 晃弘 / Akihiro Shiotani" userId="50aef054-9327-40af-9729-b525352b79f1" providerId="ADAL" clId="{C8A2631B-731B-42AD-BF53-188019AAD181}" dt="2022-09-08T06:54:33.070" v="2544" actId="478"/>
          <ac:spMkLst>
            <pc:docMk/>
            <pc:sldMk cId="802961874" sldId="1316"/>
            <ac:spMk id="5" creationId="{E1CD8E5D-7841-CB15-630B-1409BDDFFAA0}"/>
          </ac:spMkLst>
        </pc:spChg>
        <pc:spChg chg="add del mod ord">
          <ac:chgData name="塩谷 晃弘 / Akihiro Shiotani" userId="50aef054-9327-40af-9729-b525352b79f1" providerId="ADAL" clId="{C8A2631B-731B-42AD-BF53-188019AAD181}" dt="2022-09-08T06:54:33.070" v="2544" actId="478"/>
          <ac:spMkLst>
            <pc:docMk/>
            <pc:sldMk cId="802961874" sldId="1316"/>
            <ac:spMk id="6" creationId="{169AA13F-E72B-7BC3-F603-CDA78F2AC5E5}"/>
          </ac:spMkLst>
        </pc:spChg>
        <pc:spChg chg="del">
          <ac:chgData name="塩谷 晃弘 / Akihiro Shiotani" userId="50aef054-9327-40af-9729-b525352b79f1" providerId="ADAL" clId="{C8A2631B-731B-42AD-BF53-188019AAD181}" dt="2022-09-08T04:12:30.560" v="1310" actId="478"/>
          <ac:spMkLst>
            <pc:docMk/>
            <pc:sldMk cId="802961874" sldId="1316"/>
            <ac:spMk id="16" creationId="{779858DC-B6C5-7C9C-04CA-7504147220E4}"/>
          </ac:spMkLst>
        </pc:spChg>
        <pc:spChg chg="del">
          <ac:chgData name="塩谷 晃弘 / Akihiro Shiotani" userId="50aef054-9327-40af-9729-b525352b79f1" providerId="ADAL" clId="{C8A2631B-731B-42AD-BF53-188019AAD181}" dt="2022-09-08T04:12:30.560" v="1310" actId="478"/>
          <ac:spMkLst>
            <pc:docMk/>
            <pc:sldMk cId="802961874" sldId="1316"/>
            <ac:spMk id="25" creationId="{75A3914F-61FB-F018-2BF1-2C335B87E8F3}"/>
          </ac:spMkLst>
        </pc:spChg>
        <pc:spChg chg="mod">
          <ac:chgData name="塩谷 晃弘 / Akihiro Shiotani" userId="50aef054-9327-40af-9729-b525352b79f1" providerId="ADAL" clId="{C8A2631B-731B-42AD-BF53-188019AAD181}" dt="2022-09-08T04:18:16.480" v="1520" actId="20577"/>
          <ac:spMkLst>
            <pc:docMk/>
            <pc:sldMk cId="802961874" sldId="1316"/>
            <ac:spMk id="71" creationId="{3D52BF7E-0D7E-51AD-6431-2BCF1787C21F}"/>
          </ac:spMkLst>
        </pc:spChg>
        <pc:grpChg chg="del">
          <ac:chgData name="塩谷 晃弘 / Akihiro Shiotani" userId="50aef054-9327-40af-9729-b525352b79f1" providerId="ADAL" clId="{C8A2631B-731B-42AD-BF53-188019AAD181}" dt="2022-09-08T04:12:30.560" v="1310" actId="478"/>
          <ac:grpSpMkLst>
            <pc:docMk/>
            <pc:sldMk cId="802961874" sldId="1316"/>
            <ac:grpSpMk id="11" creationId="{D9D1EE25-268A-4FC0-4342-789653716638}"/>
          </ac:grpSpMkLst>
        </pc:grpChg>
        <pc:picChg chg="del">
          <ac:chgData name="塩谷 晃弘 / Akihiro Shiotani" userId="50aef054-9327-40af-9729-b525352b79f1" providerId="ADAL" clId="{C8A2631B-731B-42AD-BF53-188019AAD181}" dt="2022-09-08T04:12:30.560" v="1310" actId="478"/>
          <ac:picMkLst>
            <pc:docMk/>
            <pc:sldMk cId="802961874" sldId="1316"/>
            <ac:picMk id="4" creationId="{152A32EC-0349-F8F1-44D3-C5A95D37C3E2}"/>
          </ac:picMkLst>
        </pc:picChg>
        <pc:picChg chg="add mod">
          <ac:chgData name="塩谷 晃弘 / Akihiro Shiotani" userId="50aef054-9327-40af-9729-b525352b79f1" providerId="ADAL" clId="{C8A2631B-731B-42AD-BF53-188019AAD181}" dt="2022-09-08T06:54:30.054" v="2543" actId="1076"/>
          <ac:picMkLst>
            <pc:docMk/>
            <pc:sldMk cId="802961874" sldId="1316"/>
            <ac:picMk id="8" creationId="{9F8C81A3-F86C-6979-11C7-098038CECF86}"/>
          </ac:picMkLst>
        </pc:picChg>
        <pc:picChg chg="add del mod">
          <ac:chgData name="塩谷 晃弘 / Akihiro Shiotani" userId="50aef054-9327-40af-9729-b525352b79f1" providerId="ADAL" clId="{C8A2631B-731B-42AD-BF53-188019AAD181}" dt="2022-09-08T06:54:27.933" v="2541" actId="478"/>
          <ac:picMkLst>
            <pc:docMk/>
            <pc:sldMk cId="802961874" sldId="1316"/>
            <ac:picMk id="10" creationId="{CBCC04CD-D5CC-30AB-FE71-9DCD0AA05589}"/>
          </ac:picMkLst>
        </pc:picChg>
        <pc:picChg chg="add mod">
          <ac:chgData name="塩谷 晃弘 / Akihiro Shiotani" userId="50aef054-9327-40af-9729-b525352b79f1" providerId="ADAL" clId="{C8A2631B-731B-42AD-BF53-188019AAD181}" dt="2022-09-08T06:55:11.275" v="2547" actId="1076"/>
          <ac:picMkLst>
            <pc:docMk/>
            <pc:sldMk cId="802961874" sldId="1316"/>
            <ac:picMk id="18" creationId="{82AD25D7-9660-E0C4-3DCD-3582BE91872F}"/>
          </ac:picMkLst>
        </pc:picChg>
      </pc:sldChg>
      <pc:sldChg chg="addSp delSp modSp add mod ord">
        <pc:chgData name="塩谷 晃弘 / Akihiro Shiotani" userId="50aef054-9327-40af-9729-b525352b79f1" providerId="ADAL" clId="{C8A2631B-731B-42AD-BF53-188019AAD181}" dt="2022-09-08T09:10:24.026" v="3303" actId="20577"/>
        <pc:sldMkLst>
          <pc:docMk/>
          <pc:sldMk cId="1640756714" sldId="1317"/>
        </pc:sldMkLst>
        <pc:spChg chg="mod">
          <ac:chgData name="塩谷 晃弘 / Akihiro Shiotani" userId="50aef054-9327-40af-9729-b525352b79f1" providerId="ADAL" clId="{C8A2631B-731B-42AD-BF53-188019AAD181}" dt="2022-09-08T04:20:19.360" v="1568" actId="20577"/>
          <ac:spMkLst>
            <pc:docMk/>
            <pc:sldMk cId="1640756714" sldId="1317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8T04:21:22.075" v="1666"/>
          <ac:spMkLst>
            <pc:docMk/>
            <pc:sldMk cId="1640756714" sldId="1317"/>
            <ac:spMk id="5" creationId="{92E2FD73-D4E1-AE53-1FD4-5E458D6B3208}"/>
          </ac:spMkLst>
        </pc:spChg>
        <pc:spChg chg="mod">
          <ac:chgData name="塩谷 晃弘 / Akihiro Shiotani" userId="50aef054-9327-40af-9729-b525352b79f1" providerId="ADAL" clId="{C8A2631B-731B-42AD-BF53-188019AAD181}" dt="2022-09-08T04:21:22.075" v="1666"/>
          <ac:spMkLst>
            <pc:docMk/>
            <pc:sldMk cId="1640756714" sldId="1317"/>
            <ac:spMk id="6" creationId="{D66ECE30-5BFD-9ABB-E226-74B8B0107D3E}"/>
          </ac:spMkLst>
        </pc:spChg>
        <pc:spChg chg="add mod">
          <ac:chgData name="塩谷 晃弘 / Akihiro Shiotani" userId="50aef054-9327-40af-9729-b525352b79f1" providerId="ADAL" clId="{C8A2631B-731B-42AD-BF53-188019AAD181}" dt="2022-09-08T04:23:26.875" v="1929" actId="12"/>
          <ac:spMkLst>
            <pc:docMk/>
            <pc:sldMk cId="1640756714" sldId="1317"/>
            <ac:spMk id="8" creationId="{14416BC3-3C58-0375-00B0-65A7EDC0BEE8}"/>
          </ac:spMkLst>
        </pc:spChg>
        <pc:spChg chg="del">
          <ac:chgData name="塩谷 晃弘 / Akihiro Shiotani" userId="50aef054-9327-40af-9729-b525352b79f1" providerId="ADAL" clId="{C8A2631B-731B-42AD-BF53-188019AAD181}" dt="2022-09-08T04:21:06.984" v="1592" actId="478"/>
          <ac:spMkLst>
            <pc:docMk/>
            <pc:sldMk cId="1640756714" sldId="1317"/>
            <ac:spMk id="33" creationId="{4F050481-CF2E-1DC9-0858-C1016021A5F8}"/>
          </ac:spMkLst>
        </pc:spChg>
        <pc:spChg chg="mod">
          <ac:chgData name="塩谷 晃弘 / Akihiro Shiotani" userId="50aef054-9327-40af-9729-b525352b79f1" providerId="ADAL" clId="{C8A2631B-731B-42AD-BF53-188019AAD181}" dt="2022-09-08T09:10:24.026" v="3303" actId="20577"/>
          <ac:spMkLst>
            <pc:docMk/>
            <pc:sldMk cId="1640756714" sldId="1317"/>
            <ac:spMk id="34" creationId="{C676BDC8-03F5-D84D-A11F-B2BD5347C754}"/>
          </ac:spMkLst>
        </pc:spChg>
        <pc:grpChg chg="add mod">
          <ac:chgData name="塩谷 晃弘 / Akihiro Shiotani" userId="50aef054-9327-40af-9729-b525352b79f1" providerId="ADAL" clId="{C8A2631B-731B-42AD-BF53-188019AAD181}" dt="2022-09-08T04:21:24.697" v="1668" actId="14100"/>
          <ac:grpSpMkLst>
            <pc:docMk/>
            <pc:sldMk cId="1640756714" sldId="1317"/>
            <ac:grpSpMk id="3" creationId="{C4A8FEB2-34B8-E57D-2803-E54FE29F9480}"/>
          </ac:grpSpMkLst>
        </pc:grpChg>
        <pc:grpChg chg="mod">
          <ac:chgData name="塩谷 晃弘 / Akihiro Shiotani" userId="50aef054-9327-40af-9729-b525352b79f1" providerId="ADAL" clId="{C8A2631B-731B-42AD-BF53-188019AAD181}" dt="2022-09-08T04:21:22.075" v="1666"/>
          <ac:grpSpMkLst>
            <pc:docMk/>
            <pc:sldMk cId="1640756714" sldId="1317"/>
            <ac:grpSpMk id="4" creationId="{38412549-5259-ED2B-6753-39FBBF0C48AC}"/>
          </ac:grpSpMkLst>
        </pc:grpChg>
        <pc:grpChg chg="del">
          <ac:chgData name="塩谷 晃弘 / Akihiro Shiotani" userId="50aef054-9327-40af-9729-b525352b79f1" providerId="ADAL" clId="{C8A2631B-731B-42AD-BF53-188019AAD181}" dt="2022-09-08T04:21:06.984" v="1592" actId="478"/>
          <ac:grpSpMkLst>
            <pc:docMk/>
            <pc:sldMk cId="1640756714" sldId="1317"/>
            <ac:grpSpMk id="28" creationId="{C64D5DC9-901A-1CFD-DF9B-035B0937532C}"/>
          </ac:grpSpMkLst>
        </pc:grpChg>
        <pc:grpChg chg="mod">
          <ac:chgData name="塩谷 晃弘 / Akihiro Shiotani" userId="50aef054-9327-40af-9729-b525352b79f1" providerId="ADAL" clId="{C8A2631B-731B-42AD-BF53-188019AAD181}" dt="2022-09-08T04:21:35.474" v="1682" actId="1036"/>
          <ac:grpSpMkLst>
            <pc:docMk/>
            <pc:sldMk cId="1640756714" sldId="1317"/>
            <ac:grpSpMk id="35" creationId="{1658B4EB-0EB2-016A-8503-AEC56EB4B6D3}"/>
          </ac:grpSpMkLst>
        </pc:grpChg>
        <pc:picChg chg="del">
          <ac:chgData name="塩谷 晃弘 / Akihiro Shiotani" userId="50aef054-9327-40af-9729-b525352b79f1" providerId="ADAL" clId="{C8A2631B-731B-42AD-BF53-188019AAD181}" dt="2022-09-08T04:20:38.501" v="1569" actId="478"/>
          <ac:picMkLst>
            <pc:docMk/>
            <pc:sldMk cId="1640756714" sldId="1317"/>
            <ac:picMk id="9" creationId="{539280C8-7C18-B856-083F-A35651F11080}"/>
          </ac:picMkLst>
        </pc:picChg>
        <pc:cxnChg chg="mod">
          <ac:chgData name="塩谷 晃弘 / Akihiro Shiotani" userId="50aef054-9327-40af-9729-b525352b79f1" providerId="ADAL" clId="{C8A2631B-731B-42AD-BF53-188019AAD181}" dt="2022-09-08T04:21:22.075" v="1666"/>
          <ac:cxnSpMkLst>
            <pc:docMk/>
            <pc:sldMk cId="1640756714" sldId="1317"/>
            <ac:cxnSpMk id="7" creationId="{C7B6E90C-573F-253B-D0FA-90A7E2D7CE04}"/>
          </ac:cxnSpMkLst>
        </pc:cxnChg>
      </pc:sldChg>
      <pc:sldChg chg="addSp modSp new del mod">
        <pc:chgData name="塩谷 晃弘 / Akihiro Shiotani" userId="50aef054-9327-40af-9729-b525352b79f1" providerId="ADAL" clId="{C8A2631B-731B-42AD-BF53-188019AAD181}" dt="2022-09-08T08:47:13.101" v="2597" actId="47"/>
        <pc:sldMkLst>
          <pc:docMk/>
          <pc:sldMk cId="1315417844" sldId="1318"/>
        </pc:sldMkLst>
        <pc:picChg chg="add mod">
          <ac:chgData name="塩谷 晃弘 / Akihiro Shiotani" userId="50aef054-9327-40af-9729-b525352b79f1" providerId="ADAL" clId="{C8A2631B-731B-42AD-BF53-188019AAD181}" dt="2022-09-08T04:34:59.133" v="1984" actId="1076"/>
          <ac:picMkLst>
            <pc:docMk/>
            <pc:sldMk cId="1315417844" sldId="1318"/>
            <ac:picMk id="3" creationId="{3F90AC70-ED35-F969-E922-D31479BC645D}"/>
          </ac:picMkLst>
        </pc:picChg>
        <pc:picChg chg="add mod">
          <ac:chgData name="塩谷 晃弘 / Akihiro Shiotani" userId="50aef054-9327-40af-9729-b525352b79f1" providerId="ADAL" clId="{C8A2631B-731B-42AD-BF53-188019AAD181}" dt="2022-09-08T04:34:52.955" v="1980" actId="1076"/>
          <ac:picMkLst>
            <pc:docMk/>
            <pc:sldMk cId="1315417844" sldId="1318"/>
            <ac:picMk id="4" creationId="{BCBDC9CF-700B-3AE1-E711-8C1F878883E4}"/>
          </ac:picMkLst>
        </pc:picChg>
      </pc:sldChg>
      <pc:sldChg chg="addSp delSp modSp add mod ord modShow">
        <pc:chgData name="塩谷 晃弘 / Akihiro Shiotani" userId="50aef054-9327-40af-9729-b525352b79f1" providerId="ADAL" clId="{C8A2631B-731B-42AD-BF53-188019AAD181}" dt="2022-09-08T06:54:17.634" v="2540" actId="729"/>
        <pc:sldMkLst>
          <pc:docMk/>
          <pc:sldMk cId="2721377270" sldId="1319"/>
        </pc:sldMkLst>
        <pc:spChg chg="add del mod ord">
          <ac:chgData name="塩谷 晃弘 / Akihiro Shiotani" userId="50aef054-9327-40af-9729-b525352b79f1" providerId="ADAL" clId="{C8A2631B-731B-42AD-BF53-188019AAD181}" dt="2022-09-08T04:44:17.570" v="2058" actId="478"/>
          <ac:spMkLst>
            <pc:docMk/>
            <pc:sldMk cId="2721377270" sldId="1319"/>
            <ac:spMk id="3" creationId="{88F37E7D-7D5F-9A94-B192-028382263C36}"/>
          </ac:spMkLst>
        </pc:spChg>
        <pc:spChg chg="add del mod ord">
          <ac:chgData name="塩谷 晃弘 / Akihiro Shiotani" userId="50aef054-9327-40af-9729-b525352b79f1" providerId="ADAL" clId="{C8A2631B-731B-42AD-BF53-188019AAD181}" dt="2022-09-08T04:44:17.570" v="2058" actId="478"/>
          <ac:spMkLst>
            <pc:docMk/>
            <pc:sldMk cId="2721377270" sldId="1319"/>
            <ac:spMk id="4" creationId="{EABF363D-78AA-355F-7CBD-D8451522A1ED}"/>
          </ac:spMkLst>
        </pc:spChg>
        <pc:spChg chg="mod">
          <ac:chgData name="塩谷 晃弘 / Akihiro Shiotani" userId="50aef054-9327-40af-9729-b525352b79f1" providerId="ADAL" clId="{C8A2631B-731B-42AD-BF53-188019AAD181}" dt="2022-09-08T04:42:51.901" v="2037"/>
          <ac:spMkLst>
            <pc:docMk/>
            <pc:sldMk cId="2721377270" sldId="1319"/>
            <ac:spMk id="5" creationId="{62559C67-1DFB-D848-4565-E2A8F0EC4B58}"/>
          </ac:spMkLst>
        </pc:spChg>
        <pc:spChg chg="mod">
          <ac:chgData name="塩谷 晃弘 / Akihiro Shiotani" userId="50aef054-9327-40af-9729-b525352b79f1" providerId="ADAL" clId="{C8A2631B-731B-42AD-BF53-188019AAD181}" dt="2022-09-08T04:43:20.520" v="2041"/>
          <ac:spMkLst>
            <pc:docMk/>
            <pc:sldMk cId="2721377270" sldId="1319"/>
            <ac:spMk id="6" creationId="{E2C3A466-BA9A-7634-AEA0-F0B083DDD5BD}"/>
          </ac:spMkLst>
        </pc:spChg>
        <pc:spChg chg="add mod">
          <ac:chgData name="塩谷 晃弘 / Akihiro Shiotani" userId="50aef054-9327-40af-9729-b525352b79f1" providerId="ADAL" clId="{C8A2631B-731B-42AD-BF53-188019AAD181}" dt="2022-09-08T05:04:30.521" v="2145" actId="1037"/>
          <ac:spMkLst>
            <pc:docMk/>
            <pc:sldMk cId="2721377270" sldId="1319"/>
            <ac:spMk id="7" creationId="{CFC01B01-B583-287D-AEA4-1373CA3525DF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8" creationId="{8193F2F9-9DD0-3F7F-C0D6-E2F480D604AB}"/>
          </ac:spMkLst>
        </pc:spChg>
        <pc:spChg chg="add del mod">
          <ac:chgData name="塩谷 晃弘 / Akihiro Shiotani" userId="50aef054-9327-40af-9729-b525352b79f1" providerId="ADAL" clId="{C8A2631B-731B-42AD-BF53-188019AAD181}" dt="2022-09-08T04:48:03.579" v="2105" actId="478"/>
          <ac:spMkLst>
            <pc:docMk/>
            <pc:sldMk cId="2721377270" sldId="1319"/>
            <ac:spMk id="9" creationId="{6021B83D-E2E7-71E7-01AF-E8EBB80312A5}"/>
          </ac:spMkLst>
        </pc:spChg>
        <pc:spChg chg="add del mod">
          <ac:chgData name="塩谷 晃弘 / Akihiro Shiotani" userId="50aef054-9327-40af-9729-b525352b79f1" providerId="ADAL" clId="{C8A2631B-731B-42AD-BF53-188019AAD181}" dt="2022-09-08T04:48:04.555" v="2106" actId="478"/>
          <ac:spMkLst>
            <pc:docMk/>
            <pc:sldMk cId="2721377270" sldId="1319"/>
            <ac:spMk id="10" creationId="{45FE4386-064C-63DF-757D-D1795C59604E}"/>
          </ac:spMkLst>
        </pc:spChg>
        <pc:spChg chg="add mod ord">
          <ac:chgData name="塩谷 晃弘 / Akihiro Shiotani" userId="50aef054-9327-40af-9729-b525352b79f1" providerId="ADAL" clId="{C8A2631B-731B-42AD-BF53-188019AAD181}" dt="2022-09-08T05:04:06.502" v="2141" actId="14100"/>
          <ac:spMkLst>
            <pc:docMk/>
            <pc:sldMk cId="2721377270" sldId="1319"/>
            <ac:spMk id="11" creationId="{C5C011C1-A6EB-EDDC-4CD9-48C6D9C0C080}"/>
          </ac:spMkLst>
        </pc:spChg>
        <pc:spChg chg="add mod">
          <ac:chgData name="塩谷 晃弘 / Akihiro Shiotani" userId="50aef054-9327-40af-9729-b525352b79f1" providerId="ADAL" clId="{C8A2631B-731B-42AD-BF53-188019AAD181}" dt="2022-09-08T05:04:48.521" v="2161" actId="1076"/>
          <ac:spMkLst>
            <pc:docMk/>
            <pc:sldMk cId="2721377270" sldId="1319"/>
            <ac:spMk id="12" creationId="{1E128B5B-A4B8-51B2-8C91-8AF8B4B56864}"/>
          </ac:spMkLst>
        </pc:spChg>
        <pc:spChg chg="add del mod">
          <ac:chgData name="塩谷 晃弘 / Akihiro Shiotani" userId="50aef054-9327-40af-9729-b525352b79f1" providerId="ADAL" clId="{C8A2631B-731B-42AD-BF53-188019AAD181}" dt="2022-09-08T04:49:06.714" v="2117" actId="478"/>
          <ac:spMkLst>
            <pc:docMk/>
            <pc:sldMk cId="2721377270" sldId="1319"/>
            <ac:spMk id="13" creationId="{BC7D828C-602C-2284-ED2B-AD0788FEE2DC}"/>
          </ac:spMkLst>
        </pc:spChg>
        <pc:spChg chg="add mod">
          <ac:chgData name="塩谷 晃弘 / Akihiro Shiotani" userId="50aef054-9327-40af-9729-b525352b79f1" providerId="ADAL" clId="{C8A2631B-731B-42AD-BF53-188019AAD181}" dt="2022-09-08T05:04:30.521" v="2145" actId="1037"/>
          <ac:spMkLst>
            <pc:docMk/>
            <pc:sldMk cId="2721377270" sldId="1319"/>
            <ac:spMk id="14" creationId="{AE92F030-D941-72EB-49CD-69FD67C653D5}"/>
          </ac:spMkLst>
        </pc:spChg>
        <pc:spChg chg="add mod">
          <ac:chgData name="塩谷 晃弘 / Akihiro Shiotani" userId="50aef054-9327-40af-9729-b525352b79f1" providerId="ADAL" clId="{C8A2631B-731B-42AD-BF53-188019AAD181}" dt="2022-09-08T05:03:07.458" v="2134" actId="12789"/>
          <ac:spMkLst>
            <pc:docMk/>
            <pc:sldMk cId="2721377270" sldId="1319"/>
            <ac:spMk id="15" creationId="{A60FF0AA-22EE-E944-2C1F-FCAA46483883}"/>
          </ac:spMkLst>
        </pc:spChg>
        <pc:spChg chg="add mod">
          <ac:chgData name="塩谷 晃弘 / Akihiro Shiotani" userId="50aef054-9327-40af-9729-b525352b79f1" providerId="ADAL" clId="{C8A2631B-731B-42AD-BF53-188019AAD181}" dt="2022-09-08T05:03:07.458" v="2134" actId="12789"/>
          <ac:spMkLst>
            <pc:docMk/>
            <pc:sldMk cId="2721377270" sldId="1319"/>
            <ac:spMk id="16" creationId="{82B0FD59-2DAD-88D4-7846-59DFDA2315FC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17" creationId="{6A904F85-4C84-77E8-E642-0C2B149B8508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18" creationId="{4970CBBC-9018-CB29-C86F-953026D005E0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19" creationId="{CCF020BE-46DE-ED2D-80CB-3488B7349EB2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0" creationId="{D884AD28-67DF-D398-081D-C4C713F58214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1" creationId="{F929683A-15A1-756F-4BB1-0D3621846BC7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2" creationId="{52400A8C-E20A-90F5-70DC-2A1499C70C16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24" creationId="{5233AFDC-A7AE-A3C0-69D7-2EA1D66124F2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25" creationId="{E7959A1A-C9E7-8EE4-A6F1-6DE5E334A336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26" creationId="{01B5D4C5-C73A-BEDE-638F-57B6E0B3CB93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27" creationId="{3088A422-C743-3A45-1559-F43AC5851B50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8" creationId="{5D2EA80B-9093-C578-BBF9-FB685449460C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9" creationId="{E36D61C7-C0B9-0910-E179-C6C46C510951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30" creationId="{92DC8F6F-D536-A257-CBF7-68F6B9546E6F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1" creationId="{35492047-6EA4-EE5C-1632-CD0BF7092E12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2" creationId="{8B6C715C-DF7D-1F59-3E7C-27B10495FEF8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33" creationId="{1A521EB3-BCCB-1C55-CA0C-DDD3E0D3F076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34" creationId="{7C3BBC9A-4C31-536E-5C09-AAE534291489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5" creationId="{3C4B34E0-2F74-C209-AE39-B1F13914F44C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6" creationId="{881796C9-8ACB-48A9-8729-938E6AB1F6FC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7" creationId="{B062936A-113A-32CE-4978-B06E108E7738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8" creationId="{EB1E9144-404D-0503-B4D3-522049C63E8C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39" creationId="{DB3D1B90-F5B8-D922-7501-4C012E074BB2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40" creationId="{DB85AF31-8AC0-CD8F-D42A-3DDB2040000E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41" creationId="{1DB416EC-101E-07DF-BE55-3462F6834593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42" creationId="{4009AC86-9AF2-DB03-EC0E-E6D12B99AFDF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43" creationId="{D9EEEA8C-4F77-4EA2-7051-3E5224A783E3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44" creationId="{C38B39AE-1F4F-038D-7B1E-F22DA2ADB2BB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45" creationId="{D3262557-BAD2-F929-9D84-7A41A6024296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46" creationId="{C5330D73-8696-F49E-2ABC-C45396223D4F}"/>
          </ac:spMkLst>
        </pc:spChg>
        <pc:spChg chg="add mod">
          <ac:chgData name="塩谷 晃弘 / Akihiro Shiotani" userId="50aef054-9327-40af-9729-b525352b79f1" providerId="ADAL" clId="{C8A2631B-731B-42AD-BF53-188019AAD181}" dt="2022-09-08T05:13:47.729" v="2305" actId="1076"/>
          <ac:spMkLst>
            <pc:docMk/>
            <pc:sldMk cId="2721377270" sldId="1319"/>
            <ac:spMk id="47" creationId="{9108624F-B675-D75D-53C4-44EE0D4AD543}"/>
          </ac:spMkLst>
        </pc:spChg>
        <pc:spChg chg="add mod ord">
          <ac:chgData name="塩谷 晃弘 / Akihiro Shiotani" userId="50aef054-9327-40af-9729-b525352b79f1" providerId="ADAL" clId="{C8A2631B-731B-42AD-BF53-188019AAD181}" dt="2022-09-08T05:13:47.729" v="2305" actId="1076"/>
          <ac:spMkLst>
            <pc:docMk/>
            <pc:sldMk cId="2721377270" sldId="1319"/>
            <ac:spMk id="48" creationId="{701A230A-5ABF-83B5-58BB-B0B04837657B}"/>
          </ac:spMkLst>
        </pc:spChg>
        <pc:spChg chg="mod">
          <ac:chgData name="塩谷 晃弘 / Akihiro Shiotani" userId="50aef054-9327-40af-9729-b525352b79f1" providerId="ADAL" clId="{C8A2631B-731B-42AD-BF53-188019AAD181}" dt="2022-09-08T05:14:00.128" v="2336" actId="20577"/>
          <ac:spMkLst>
            <pc:docMk/>
            <pc:sldMk cId="2721377270" sldId="1319"/>
            <ac:spMk id="71" creationId="{3D52BF7E-0D7E-51AD-6431-2BCF1787C21F}"/>
          </ac:spMkLst>
        </pc:spChg>
        <pc:picChg chg="del">
          <ac:chgData name="塩谷 晃弘 / Akihiro Shiotani" userId="50aef054-9327-40af-9729-b525352b79f1" providerId="ADAL" clId="{C8A2631B-731B-42AD-BF53-188019AAD181}" dt="2022-09-08T04:38:05.957" v="1986" actId="478"/>
          <ac:picMkLst>
            <pc:docMk/>
            <pc:sldMk cId="2721377270" sldId="1319"/>
            <ac:picMk id="23" creationId="{00028B2F-7185-C419-133B-61D8DFB8F228}"/>
          </ac:picMkLst>
        </pc:picChg>
        <pc:cxnChg chg="add del mod">
          <ac:chgData name="塩谷 晃弘 / Akihiro Shiotani" userId="50aef054-9327-40af-9729-b525352b79f1" providerId="ADAL" clId="{C8A2631B-731B-42AD-BF53-188019AAD181}" dt="2022-09-08T05:08:41.727" v="2206" actId="478"/>
          <ac:cxnSpMkLst>
            <pc:docMk/>
            <pc:sldMk cId="2721377270" sldId="1319"/>
            <ac:cxnSpMk id="50" creationId="{4830D3E3-4C70-1286-55F8-0C0C12C17391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52" creationId="{482FC753-734A-1866-1A7B-E1B902999689}"/>
          </ac:cxnSpMkLst>
        </pc:cxnChg>
        <pc:cxnChg chg="add mod">
          <ac:chgData name="塩谷 晃弘 / Akihiro Shiotani" userId="50aef054-9327-40af-9729-b525352b79f1" providerId="ADAL" clId="{C8A2631B-731B-42AD-BF53-188019AAD181}" dt="2022-09-08T05:53:55.194" v="2354" actId="1037"/>
          <ac:cxnSpMkLst>
            <pc:docMk/>
            <pc:sldMk cId="2721377270" sldId="1319"/>
            <ac:cxnSpMk id="54" creationId="{5E6AA00E-ED23-44E3-F84C-2CEA49292F63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56" creationId="{15DEFD9E-D72E-9A3B-0E6C-F4CE0FD222F1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9.496" v="2304" actId="692"/>
          <ac:cxnSpMkLst>
            <pc:docMk/>
            <pc:sldMk cId="2721377270" sldId="1319"/>
            <ac:cxnSpMk id="57" creationId="{ED3D2CF0-2714-A194-12FB-8B67C80D73A7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58" creationId="{A3895760-FD8E-7E80-66B1-E85BDE6D64A2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60" creationId="{27AAFCBD-A805-F5F9-C9D0-C57E3630ED54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61" creationId="{91278474-60A6-8C8C-DE3E-82D76D10ED3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5:12:19.695" v="2267" actId="1036"/>
          <ac:cxnSpMkLst>
            <pc:docMk/>
            <pc:sldMk cId="2721377270" sldId="1319"/>
            <ac:cxnSpMk id="62" creationId="{0A01E85E-9AFE-72FD-3B67-EC08080B6CFC}"/>
          </ac:cxnSpMkLst>
        </pc:cxnChg>
        <pc:cxnChg chg="add del mod">
          <ac:chgData name="塩谷 晃弘 / Akihiro Shiotani" userId="50aef054-9327-40af-9729-b525352b79f1" providerId="ADAL" clId="{C8A2631B-731B-42AD-BF53-188019AAD181}" dt="2022-09-08T05:11:00.775" v="2240" actId="478"/>
          <ac:cxnSpMkLst>
            <pc:docMk/>
            <pc:sldMk cId="2721377270" sldId="1319"/>
            <ac:cxnSpMk id="74" creationId="{A5906131-776E-DC62-339B-EF68225720B2}"/>
          </ac:cxnSpMkLst>
        </pc:cxnChg>
        <pc:cxnChg chg="add mod">
          <ac:chgData name="塩谷 晃弘 / Akihiro Shiotani" userId="50aef054-9327-40af-9729-b525352b79f1" providerId="ADAL" clId="{C8A2631B-731B-42AD-BF53-188019AAD181}" dt="2022-09-08T05:12:19.695" v="2267" actId="1036"/>
          <ac:cxnSpMkLst>
            <pc:docMk/>
            <pc:sldMk cId="2721377270" sldId="1319"/>
            <ac:cxnSpMk id="79" creationId="{C037D956-9A71-BF63-0160-9CB6B0EA8CB7}"/>
          </ac:cxnSpMkLst>
        </pc:cxnChg>
        <pc:cxnChg chg="add mod">
          <ac:chgData name="塩谷 晃弘 / Akihiro Shiotani" userId="50aef054-9327-40af-9729-b525352b79f1" providerId="ADAL" clId="{C8A2631B-731B-42AD-BF53-188019AAD181}" dt="2022-09-08T05:12:19.695" v="2267" actId="1036"/>
          <ac:cxnSpMkLst>
            <pc:docMk/>
            <pc:sldMk cId="2721377270" sldId="1319"/>
            <ac:cxnSpMk id="80" creationId="{6510E76C-6A26-70DC-E68E-59CBD8459CAD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47.729" v="2305" actId="1076"/>
          <ac:cxnSpMkLst>
            <pc:docMk/>
            <pc:sldMk cId="2721377270" sldId="1319"/>
            <ac:cxnSpMk id="81" creationId="{FE0F697F-6127-4DE3-A8BE-33E3F1B00676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47.729" v="2305" actId="1076"/>
          <ac:cxnSpMkLst>
            <pc:docMk/>
            <pc:sldMk cId="2721377270" sldId="1319"/>
            <ac:cxnSpMk id="84" creationId="{1B455DB1-5C68-815E-D535-D0430526A894}"/>
          </ac:cxnSpMkLst>
        </pc:cxnChg>
      </pc:sldChg>
      <pc:sldChg chg="addSp delSp modSp new mod modAnim">
        <pc:chgData name="塩谷 晃弘 / Akihiro Shiotani" userId="50aef054-9327-40af-9729-b525352b79f1" providerId="ADAL" clId="{C8A2631B-731B-42AD-BF53-188019AAD181}" dt="2022-09-09T04:49:19.239" v="9842" actId="1076"/>
        <pc:sldMkLst>
          <pc:docMk/>
          <pc:sldMk cId="1147703105" sldId="1320"/>
        </pc:sldMkLst>
        <pc:spChg chg="add mod">
          <ac:chgData name="塩谷 晃弘 / Akihiro Shiotani" userId="50aef054-9327-40af-9729-b525352b79f1" providerId="ADAL" clId="{C8A2631B-731B-42AD-BF53-188019AAD181}" dt="2022-09-09T04:47:54.692" v="9813" actId="1076"/>
          <ac:spMkLst>
            <pc:docMk/>
            <pc:sldMk cId="1147703105" sldId="1320"/>
            <ac:spMk id="2" creationId="{01EB00AB-4A60-4037-7720-5C6C69706287}"/>
          </ac:spMkLst>
        </pc:spChg>
        <pc:spChg chg="del mod">
          <ac:chgData name="塩谷 晃弘 / Akihiro Shiotani" userId="50aef054-9327-40af-9729-b525352b79f1" providerId="ADAL" clId="{C8A2631B-731B-42AD-BF53-188019AAD181}" dt="2022-09-09T02:18:34.670" v="7685" actId="478"/>
          <ac:spMkLst>
            <pc:docMk/>
            <pc:sldMk cId="1147703105" sldId="1320"/>
            <ac:spMk id="2" creationId="{B8B9086B-1D91-EF1A-592F-C7455CF74D2A}"/>
          </ac:spMkLst>
        </pc:spChg>
        <pc:spChg chg="add del mod">
          <ac:chgData name="塩谷 晃弘 / Akihiro Shiotani" userId="50aef054-9327-40af-9729-b525352b79f1" providerId="ADAL" clId="{C8A2631B-731B-42AD-BF53-188019AAD181}" dt="2022-09-09T04:28:40.577" v="9409" actId="478"/>
          <ac:spMkLst>
            <pc:docMk/>
            <pc:sldMk cId="1147703105" sldId="1320"/>
            <ac:spMk id="5" creationId="{8DD5B4A8-5250-AA6D-6DA7-072AE975079B}"/>
          </ac:spMkLst>
        </pc:spChg>
        <pc:spChg chg="mod">
          <ac:chgData name="塩谷 晃弘 / Akihiro Shiotani" userId="50aef054-9327-40af-9729-b525352b79f1" providerId="ADAL" clId="{C8A2631B-731B-42AD-BF53-188019AAD181}" dt="2022-09-08T06:59:14.352" v="2586" actId="207"/>
          <ac:spMkLst>
            <pc:docMk/>
            <pc:sldMk cId="1147703105" sldId="1320"/>
            <ac:spMk id="9" creationId="{B3F2CC4D-1BB9-5F13-2564-A449677544D0}"/>
          </ac:spMkLst>
        </pc:spChg>
        <pc:spChg chg="mod">
          <ac:chgData name="塩谷 晃弘 / Akihiro Shiotani" userId="50aef054-9327-40af-9729-b525352b79f1" providerId="ADAL" clId="{C8A2631B-731B-42AD-BF53-188019AAD181}" dt="2022-09-08T06:59:14.352" v="2586" actId="207"/>
          <ac:spMkLst>
            <pc:docMk/>
            <pc:sldMk cId="1147703105" sldId="1320"/>
            <ac:spMk id="10" creationId="{757F73BF-7073-6F7E-0023-2B672470BD53}"/>
          </ac:spMkLst>
        </pc:spChg>
        <pc:spChg chg="add del mod">
          <ac:chgData name="塩谷 晃弘 / Akihiro Shiotani" userId="50aef054-9327-40af-9729-b525352b79f1" providerId="ADAL" clId="{C8A2631B-731B-42AD-BF53-188019AAD181}" dt="2022-09-09T04:48:02.847" v="9816" actId="1076"/>
          <ac:spMkLst>
            <pc:docMk/>
            <pc:sldMk cId="1147703105" sldId="1320"/>
            <ac:spMk id="10" creationId="{914A9407-6770-DE10-1157-C7A852345B9C}"/>
          </ac:spMkLst>
        </pc:spChg>
        <pc:spChg chg="mod">
          <ac:chgData name="塩谷 晃弘 / Akihiro Shiotani" userId="50aef054-9327-40af-9729-b525352b79f1" providerId="ADAL" clId="{C8A2631B-731B-42AD-BF53-188019AAD181}" dt="2022-09-08T06:59:49.791" v="2588"/>
          <ac:spMkLst>
            <pc:docMk/>
            <pc:sldMk cId="1147703105" sldId="1320"/>
            <ac:spMk id="14" creationId="{2F97A0D1-D7F7-BBFE-B39F-BF317E875B41}"/>
          </ac:spMkLst>
        </pc:spChg>
        <pc:spChg chg="mod">
          <ac:chgData name="塩谷 晃弘 / Akihiro Shiotani" userId="50aef054-9327-40af-9729-b525352b79f1" providerId="ADAL" clId="{C8A2631B-731B-42AD-BF53-188019AAD181}" dt="2022-09-09T02:43:44.082" v="8073" actId="20577"/>
          <ac:spMkLst>
            <pc:docMk/>
            <pc:sldMk cId="1147703105" sldId="1320"/>
            <ac:spMk id="15" creationId="{8BFF95C2-558B-F980-1E26-DB93B928A026}"/>
          </ac:spMkLst>
        </pc:spChg>
        <pc:spChg chg="add mod">
          <ac:chgData name="塩谷 晃弘 / Akihiro Shiotani" userId="50aef054-9327-40af-9729-b525352b79f1" providerId="ADAL" clId="{C8A2631B-731B-42AD-BF53-188019AAD181}" dt="2022-09-09T02:30:40.852" v="7720" actId="14100"/>
          <ac:spMkLst>
            <pc:docMk/>
            <pc:sldMk cId="1147703105" sldId="1320"/>
            <ac:spMk id="17" creationId="{607BE112-637E-FFFC-5595-DA139C995E52}"/>
          </ac:spMkLst>
        </pc:spChg>
        <pc:spChg chg="add mod">
          <ac:chgData name="塩谷 晃弘 / Akihiro Shiotani" userId="50aef054-9327-40af-9729-b525352b79f1" providerId="ADAL" clId="{C8A2631B-731B-42AD-BF53-188019AAD181}" dt="2022-09-09T04:48:59.148" v="9834" actId="1076"/>
          <ac:spMkLst>
            <pc:docMk/>
            <pc:sldMk cId="1147703105" sldId="1320"/>
            <ac:spMk id="18" creationId="{64CA846E-153F-AD38-D5E1-354D74ED09AF}"/>
          </ac:spMkLst>
        </pc:spChg>
        <pc:spChg chg="add mod ord">
          <ac:chgData name="塩谷 晃弘 / Akihiro Shiotani" userId="50aef054-9327-40af-9729-b525352b79f1" providerId="ADAL" clId="{C8A2631B-731B-42AD-BF53-188019AAD181}" dt="2022-09-09T04:49:19.239" v="9842" actId="1076"/>
          <ac:spMkLst>
            <pc:docMk/>
            <pc:sldMk cId="1147703105" sldId="1320"/>
            <ac:spMk id="19" creationId="{7DACAD82-B146-E792-C617-5A11B2731508}"/>
          </ac:spMkLst>
        </pc:spChg>
        <pc:spChg chg="add mod">
          <ac:chgData name="塩谷 晃弘 / Akihiro Shiotani" userId="50aef054-9327-40af-9729-b525352b79f1" providerId="ADAL" clId="{C8A2631B-731B-42AD-BF53-188019AAD181}" dt="2022-09-09T02:18:39.503" v="7686"/>
          <ac:spMkLst>
            <pc:docMk/>
            <pc:sldMk cId="1147703105" sldId="1320"/>
            <ac:spMk id="20" creationId="{A96F9F3B-A72C-36B8-A6AF-D7E7DB279B1B}"/>
          </ac:spMkLst>
        </pc:spChg>
        <pc:spChg chg="add mod">
          <ac:chgData name="塩谷 晃弘 / Akihiro Shiotani" userId="50aef054-9327-40af-9729-b525352b79f1" providerId="ADAL" clId="{C8A2631B-731B-42AD-BF53-188019AAD181}" dt="2022-09-09T04:46:59.334" v="9799" actId="1076"/>
          <ac:spMkLst>
            <pc:docMk/>
            <pc:sldMk cId="1147703105" sldId="1320"/>
            <ac:spMk id="21" creationId="{6B879AB3-75FD-D93D-968D-EE9E308E9F1A}"/>
          </ac:spMkLst>
        </pc:spChg>
        <pc:spChg chg="add mod">
          <ac:chgData name="塩谷 晃弘 / Akihiro Shiotani" userId="50aef054-9327-40af-9729-b525352b79f1" providerId="ADAL" clId="{C8A2631B-731B-42AD-BF53-188019AAD181}" dt="2022-09-09T04:46:59.334" v="9799" actId="1076"/>
          <ac:spMkLst>
            <pc:docMk/>
            <pc:sldMk cId="1147703105" sldId="1320"/>
            <ac:spMk id="22" creationId="{D2F50AD0-DC2D-EB90-673D-54ED1D4ECC69}"/>
          </ac:spMkLst>
        </pc:spChg>
        <pc:spChg chg="add mod">
          <ac:chgData name="塩谷 晃弘 / Akihiro Shiotani" userId="50aef054-9327-40af-9729-b525352b79f1" providerId="ADAL" clId="{C8A2631B-731B-42AD-BF53-188019AAD181}" dt="2022-09-09T04:37:25.752" v="9736"/>
          <ac:spMkLst>
            <pc:docMk/>
            <pc:sldMk cId="1147703105" sldId="1320"/>
            <ac:spMk id="24" creationId="{182DC7B3-4799-FD13-9FF6-5AA3F2EBBAAB}"/>
          </ac:spMkLst>
        </pc:spChg>
        <pc:spChg chg="add mod">
          <ac:chgData name="塩谷 晃弘 / Akihiro Shiotani" userId="50aef054-9327-40af-9729-b525352b79f1" providerId="ADAL" clId="{C8A2631B-731B-42AD-BF53-188019AAD181}" dt="2022-09-09T04:37:25.752" v="9736"/>
          <ac:spMkLst>
            <pc:docMk/>
            <pc:sldMk cId="1147703105" sldId="1320"/>
            <ac:spMk id="25" creationId="{FC101E21-9927-9121-1040-001E4B9EF2D4}"/>
          </ac:spMkLst>
        </pc:spChg>
        <pc:spChg chg="add mod">
          <ac:chgData name="塩谷 晃弘 / Akihiro Shiotani" userId="50aef054-9327-40af-9729-b525352b79f1" providerId="ADAL" clId="{C8A2631B-731B-42AD-BF53-188019AAD181}" dt="2022-09-09T04:37:33.844" v="9738" actId="1076"/>
          <ac:spMkLst>
            <pc:docMk/>
            <pc:sldMk cId="1147703105" sldId="1320"/>
            <ac:spMk id="26" creationId="{2E97C573-DCBD-FBF0-CB96-7B4CFAA3412F}"/>
          </ac:spMkLst>
        </pc:spChg>
        <pc:grpChg chg="add del mod">
          <ac:chgData name="塩谷 晃弘 / Akihiro Shiotani" userId="50aef054-9327-40af-9729-b525352b79f1" providerId="ADAL" clId="{C8A2631B-731B-42AD-BF53-188019AAD181}" dt="2022-09-08T06:59:49.332" v="2587" actId="478"/>
          <ac:grpSpMkLst>
            <pc:docMk/>
            <pc:sldMk cId="1147703105" sldId="1320"/>
            <ac:grpSpMk id="7" creationId="{7E9740FC-4BBF-49ED-63E1-213DCCAE0B2F}"/>
          </ac:grpSpMkLst>
        </pc:grpChg>
        <pc:grpChg chg="mod">
          <ac:chgData name="塩谷 晃弘 / Akihiro Shiotani" userId="50aef054-9327-40af-9729-b525352b79f1" providerId="ADAL" clId="{C8A2631B-731B-42AD-BF53-188019AAD181}" dt="2022-09-08T06:59:14.352" v="2586" actId="207"/>
          <ac:grpSpMkLst>
            <pc:docMk/>
            <pc:sldMk cId="1147703105" sldId="1320"/>
            <ac:grpSpMk id="8" creationId="{903CCA46-524F-62C6-E11E-FF42D0C4D678}"/>
          </ac:grpSpMkLst>
        </pc:grpChg>
        <pc:grpChg chg="add mod">
          <ac:chgData name="塩谷 晃弘 / Akihiro Shiotani" userId="50aef054-9327-40af-9729-b525352b79f1" providerId="ADAL" clId="{C8A2631B-731B-42AD-BF53-188019AAD181}" dt="2022-09-08T09:02:51.357" v="2723" actId="1076"/>
          <ac:grpSpMkLst>
            <pc:docMk/>
            <pc:sldMk cId="1147703105" sldId="1320"/>
            <ac:grpSpMk id="12" creationId="{112233CC-BD20-36DF-EC54-5602691CB44B}"/>
          </ac:grpSpMkLst>
        </pc:grpChg>
        <pc:grpChg chg="mod">
          <ac:chgData name="塩谷 晃弘 / Akihiro Shiotani" userId="50aef054-9327-40af-9729-b525352b79f1" providerId="ADAL" clId="{C8A2631B-731B-42AD-BF53-188019AAD181}" dt="2022-09-08T06:59:49.791" v="2588"/>
          <ac:grpSpMkLst>
            <pc:docMk/>
            <pc:sldMk cId="1147703105" sldId="1320"/>
            <ac:grpSpMk id="13" creationId="{7A947E9D-44D2-38FC-E21B-FD884257DF68}"/>
          </ac:grpSpMkLst>
        </pc:grpChg>
        <pc:picChg chg="add del mod">
          <ac:chgData name="塩谷 晃弘 / Akihiro Shiotani" userId="50aef054-9327-40af-9729-b525352b79f1" providerId="ADAL" clId="{C8A2631B-731B-42AD-BF53-188019AAD181}" dt="2022-09-09T04:47:35.205" v="9802" actId="478"/>
          <ac:picMkLst>
            <pc:docMk/>
            <pc:sldMk cId="1147703105" sldId="1320"/>
            <ac:picMk id="3" creationId="{A6768071-03BC-9566-6409-85DA752A3900}"/>
          </ac:picMkLst>
        </pc:picChg>
        <pc:picChg chg="add del mod">
          <ac:chgData name="塩谷 晃弘 / Akihiro Shiotani" userId="50aef054-9327-40af-9729-b525352b79f1" providerId="ADAL" clId="{C8A2631B-731B-42AD-BF53-188019AAD181}" dt="2022-09-09T04:46:42.654" v="9791" actId="478"/>
          <ac:picMkLst>
            <pc:docMk/>
            <pc:sldMk cId="1147703105" sldId="1320"/>
            <ac:picMk id="4" creationId="{EC977EF3-ABC9-C4F4-C006-CE74D5D5EBA7}"/>
          </ac:picMkLst>
        </pc:picChg>
        <pc:picChg chg="add del mod">
          <ac:chgData name="塩谷 晃弘 / Akihiro Shiotani" userId="50aef054-9327-40af-9729-b525352b79f1" providerId="ADAL" clId="{C8A2631B-731B-42AD-BF53-188019AAD181}" dt="2022-09-09T04:48:29.403" v="9817" actId="478"/>
          <ac:picMkLst>
            <pc:docMk/>
            <pc:sldMk cId="1147703105" sldId="1320"/>
            <ac:picMk id="6" creationId="{A33A959D-3302-091A-E88D-36670332A7FE}"/>
          </ac:picMkLst>
        </pc:picChg>
        <pc:picChg chg="add del">
          <ac:chgData name="塩谷 晃弘 / Akihiro Shiotani" userId="50aef054-9327-40af-9729-b525352b79f1" providerId="ADAL" clId="{C8A2631B-731B-42AD-BF53-188019AAD181}" dt="2022-09-09T04:42:04.143" v="9745" actId="22"/>
          <ac:picMkLst>
            <pc:docMk/>
            <pc:sldMk cId="1147703105" sldId="1320"/>
            <ac:picMk id="28" creationId="{9CB759EE-79B0-5B72-7D24-EA99A83B400D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7:00.542" v="9800" actId="1076"/>
          <ac:picMkLst>
            <pc:docMk/>
            <pc:sldMk cId="1147703105" sldId="1320"/>
            <ac:picMk id="30" creationId="{A893C023-046C-B0F7-CCAA-DEA5855C50FD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9:05.812" v="9837" actId="166"/>
          <ac:picMkLst>
            <pc:docMk/>
            <pc:sldMk cId="1147703105" sldId="1320"/>
            <ac:picMk id="32" creationId="{E2BD60B7-9FF9-14E3-C3B7-678F560AE196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9:12.158" v="9841" actId="1076"/>
          <ac:picMkLst>
            <pc:docMk/>
            <pc:sldMk cId="1147703105" sldId="1320"/>
            <ac:picMk id="36" creationId="{6DD54A19-8228-26F7-A6BE-7140DCD314EC}"/>
          </ac:picMkLst>
        </pc:picChg>
        <pc:cxnChg chg="add mod">
          <ac:chgData name="塩谷 晃弘 / Akihiro Shiotani" userId="50aef054-9327-40af-9729-b525352b79f1" providerId="ADAL" clId="{C8A2631B-731B-42AD-BF53-188019AAD181}" dt="2022-09-09T04:47:52.188" v="9812" actId="14100"/>
          <ac:cxnSpMkLst>
            <pc:docMk/>
            <pc:sldMk cId="1147703105" sldId="1320"/>
            <ac:cxnSpMk id="8" creationId="{1E0BF7D7-F758-5633-3B76-D68DDA56083E}"/>
          </ac:cxnSpMkLst>
        </pc:cxnChg>
        <pc:cxnChg chg="add del mod">
          <ac:chgData name="塩谷 晃弘 / Akihiro Shiotani" userId="50aef054-9327-40af-9729-b525352b79f1" providerId="ADAL" clId="{C8A2631B-731B-42AD-BF53-188019AAD181}" dt="2022-09-09T04:47:59.605" v="9815" actId="14100"/>
          <ac:cxnSpMkLst>
            <pc:docMk/>
            <pc:sldMk cId="1147703105" sldId="1320"/>
            <ac:cxnSpMk id="11" creationId="{49885839-7E94-F902-AC06-23781482F19A}"/>
          </ac:cxnSpMkLst>
        </pc:cxnChg>
        <pc:cxnChg chg="mod">
          <ac:chgData name="塩谷 晃弘 / Akihiro Shiotani" userId="50aef054-9327-40af-9729-b525352b79f1" providerId="ADAL" clId="{C8A2631B-731B-42AD-BF53-188019AAD181}" dt="2022-09-08T06:59:14.352" v="2586" actId="207"/>
          <ac:cxnSpMkLst>
            <pc:docMk/>
            <pc:sldMk cId="1147703105" sldId="1320"/>
            <ac:cxnSpMk id="11" creationId="{7710F398-B710-F186-C087-7EE7DA6DF4EB}"/>
          </ac:cxnSpMkLst>
        </pc:cxnChg>
        <pc:cxnChg chg="mod ord">
          <ac:chgData name="塩谷 晃弘 / Akihiro Shiotani" userId="50aef054-9327-40af-9729-b525352b79f1" providerId="ADAL" clId="{C8A2631B-731B-42AD-BF53-188019AAD181}" dt="2022-09-09T02:19:30.327" v="7692" actId="14100"/>
          <ac:cxnSpMkLst>
            <pc:docMk/>
            <pc:sldMk cId="1147703105" sldId="1320"/>
            <ac:cxnSpMk id="16" creationId="{B16832F2-229E-3CBD-30B6-D005CB18180B}"/>
          </ac:cxnSpMkLst>
        </pc:cxnChg>
        <pc:cxnChg chg="add mod">
          <ac:chgData name="塩谷 晃弘 / Akihiro Shiotani" userId="50aef054-9327-40af-9729-b525352b79f1" providerId="ADAL" clId="{C8A2631B-731B-42AD-BF53-188019AAD181}" dt="2022-09-09T04:37:25.752" v="9736"/>
          <ac:cxnSpMkLst>
            <pc:docMk/>
            <pc:sldMk cId="1147703105" sldId="1320"/>
            <ac:cxnSpMk id="23" creationId="{A1D2CFF9-6966-A29D-3415-2E947943C4A0}"/>
          </ac:cxnSpMkLst>
        </pc:cxnChg>
      </pc:sldChg>
      <pc:sldChg chg="addSp delSp modSp add mod modAnim">
        <pc:chgData name="塩谷 晃弘 / Akihiro Shiotani" userId="50aef054-9327-40af-9729-b525352b79f1" providerId="ADAL" clId="{C8A2631B-731B-42AD-BF53-188019AAD181}" dt="2022-09-09T04:46:13.466" v="9790" actId="1076"/>
        <pc:sldMkLst>
          <pc:docMk/>
          <pc:sldMk cId="3204724396" sldId="1321"/>
        </pc:sldMkLst>
        <pc:spChg chg="del">
          <ac:chgData name="塩谷 晃弘 / Akihiro Shiotani" userId="50aef054-9327-40af-9729-b525352b79f1" providerId="ADAL" clId="{C8A2631B-731B-42AD-BF53-188019AAD181}" dt="2022-09-09T02:18:43.543" v="7687" actId="478"/>
          <ac:spMkLst>
            <pc:docMk/>
            <pc:sldMk cId="3204724396" sldId="1321"/>
            <ac:spMk id="2" creationId="{B8B9086B-1D91-EF1A-592F-C7455CF74D2A}"/>
          </ac:spMkLst>
        </pc:spChg>
        <pc:spChg chg="add del mod">
          <ac:chgData name="塩谷 晃弘 / Akihiro Shiotani" userId="50aef054-9327-40af-9729-b525352b79f1" providerId="ADAL" clId="{C8A2631B-731B-42AD-BF53-188019AAD181}" dt="2022-09-09T04:29:11.346" v="9416"/>
          <ac:spMkLst>
            <pc:docMk/>
            <pc:sldMk cId="3204724396" sldId="1321"/>
            <ac:spMk id="3" creationId="{56FA1E32-4C9D-4B59-6888-86A14E70054C}"/>
          </ac:spMkLst>
        </pc:spChg>
        <pc:spChg chg="add del mod">
          <ac:chgData name="塩谷 晃弘 / Akihiro Shiotani" userId="50aef054-9327-40af-9729-b525352b79f1" providerId="ADAL" clId="{C8A2631B-731B-42AD-BF53-188019AAD181}" dt="2022-09-09T04:29:11.346" v="9416"/>
          <ac:spMkLst>
            <pc:docMk/>
            <pc:sldMk cId="3204724396" sldId="1321"/>
            <ac:spMk id="4" creationId="{5BE6BB4D-3687-62EE-31EE-A1BDA59A8A3C}"/>
          </ac:spMkLst>
        </pc:spChg>
        <pc:spChg chg="add del mod">
          <ac:chgData name="塩谷 晃弘 / Akihiro Shiotani" userId="50aef054-9327-40af-9729-b525352b79f1" providerId="ADAL" clId="{C8A2631B-731B-42AD-BF53-188019AAD181}" dt="2022-09-09T04:29:11.346" v="9416"/>
          <ac:spMkLst>
            <pc:docMk/>
            <pc:sldMk cId="3204724396" sldId="1321"/>
            <ac:spMk id="6" creationId="{FAE70E95-4FB5-6BA3-598D-FB85428038D2}"/>
          </ac:spMkLst>
        </pc:spChg>
        <pc:spChg chg="add mod">
          <ac:chgData name="塩谷 晃弘 / Akihiro Shiotani" userId="50aef054-9327-40af-9729-b525352b79f1" providerId="ADAL" clId="{C8A2631B-731B-42AD-BF53-188019AAD181}" dt="2022-09-09T04:44:50.716" v="9781" actId="1036"/>
          <ac:spMkLst>
            <pc:docMk/>
            <pc:sldMk cId="3204724396" sldId="1321"/>
            <ac:spMk id="10" creationId="{B49C85E5-D649-E88B-B140-9A6FF5389BBA}"/>
          </ac:spMkLst>
        </pc:spChg>
        <pc:spChg chg="mod">
          <ac:chgData name="塩谷 晃弘 / Akihiro Shiotani" userId="50aef054-9327-40af-9729-b525352b79f1" providerId="ADAL" clId="{C8A2631B-731B-42AD-BF53-188019AAD181}" dt="2022-09-09T02:43:49.922" v="8081" actId="20577"/>
          <ac:spMkLst>
            <pc:docMk/>
            <pc:sldMk cId="3204724396" sldId="1321"/>
            <ac:spMk id="15" creationId="{8BFF95C2-558B-F980-1E26-DB93B928A026}"/>
          </ac:spMkLst>
        </pc:spChg>
        <pc:spChg chg="mod">
          <ac:chgData name="塩谷 晃弘 / Akihiro Shiotani" userId="50aef054-9327-40af-9729-b525352b79f1" providerId="ADAL" clId="{C8A2631B-731B-42AD-BF53-188019AAD181}" dt="2022-09-09T02:32:06.983" v="7741" actId="14100"/>
          <ac:spMkLst>
            <pc:docMk/>
            <pc:sldMk cId="3204724396" sldId="1321"/>
            <ac:spMk id="17" creationId="{607BE112-637E-FFFC-5595-DA139C995E52}"/>
          </ac:spMkLst>
        </pc:spChg>
        <pc:spChg chg="mod">
          <ac:chgData name="塩谷 晃弘 / Akihiro Shiotani" userId="50aef054-9327-40af-9729-b525352b79f1" providerId="ADAL" clId="{C8A2631B-731B-42AD-BF53-188019AAD181}" dt="2022-09-09T04:44:21.892" v="9774" actId="1076"/>
          <ac:spMkLst>
            <pc:docMk/>
            <pc:sldMk cId="3204724396" sldId="1321"/>
            <ac:spMk id="18" creationId="{64CA846E-153F-AD38-D5E1-354D74ED09AF}"/>
          </ac:spMkLst>
        </pc:spChg>
        <pc:spChg chg="add mod ord">
          <ac:chgData name="塩谷 晃弘 / Akihiro Shiotani" userId="50aef054-9327-40af-9729-b525352b79f1" providerId="ADAL" clId="{C8A2631B-731B-42AD-BF53-188019AAD181}" dt="2022-09-09T04:46:13.466" v="9790" actId="1076"/>
          <ac:spMkLst>
            <pc:docMk/>
            <pc:sldMk cId="3204724396" sldId="1321"/>
            <ac:spMk id="19" creationId="{C9036C67-57B7-6BE1-C095-8275178D44AC}"/>
          </ac:spMkLst>
        </pc:spChg>
        <pc:spChg chg="add mod">
          <ac:chgData name="塩谷 晃弘 / Akihiro Shiotani" userId="50aef054-9327-40af-9729-b525352b79f1" providerId="ADAL" clId="{C8A2631B-731B-42AD-BF53-188019AAD181}" dt="2022-09-09T02:18:44.843" v="7688"/>
          <ac:spMkLst>
            <pc:docMk/>
            <pc:sldMk cId="3204724396" sldId="1321"/>
            <ac:spMk id="20" creationId="{C6643166-016D-7FB3-859B-E658D27AE98C}"/>
          </ac:spMkLst>
        </pc:spChg>
        <pc:spChg chg="add mod">
          <ac:chgData name="塩谷 晃弘 / Akihiro Shiotani" userId="50aef054-9327-40af-9729-b525352b79f1" providerId="ADAL" clId="{C8A2631B-731B-42AD-BF53-188019AAD181}" dt="2022-09-09T04:44:50.716" v="9781" actId="1036"/>
          <ac:spMkLst>
            <pc:docMk/>
            <pc:sldMk cId="3204724396" sldId="1321"/>
            <ac:spMk id="22" creationId="{54211ADD-A413-A0B1-9B14-0CA33E3AD872}"/>
          </ac:spMkLst>
        </pc:spChg>
        <pc:spChg chg="add mod">
          <ac:chgData name="塩谷 晃弘 / Akihiro Shiotani" userId="50aef054-9327-40af-9729-b525352b79f1" providerId="ADAL" clId="{C8A2631B-731B-42AD-BF53-188019AAD181}" dt="2022-09-09T04:37:15.115" v="9733" actId="1076"/>
          <ac:spMkLst>
            <pc:docMk/>
            <pc:sldMk cId="3204724396" sldId="1321"/>
            <ac:spMk id="24" creationId="{E4B0575A-AD70-9A3E-2327-F9E47227A659}"/>
          </ac:spMkLst>
        </pc:spChg>
        <pc:spChg chg="add mod">
          <ac:chgData name="塩谷 晃弘 / Akihiro Shiotani" userId="50aef054-9327-40af-9729-b525352b79f1" providerId="ADAL" clId="{C8A2631B-731B-42AD-BF53-188019AAD181}" dt="2022-09-09T04:44:50.716" v="9781" actId="1036"/>
          <ac:spMkLst>
            <pc:docMk/>
            <pc:sldMk cId="3204724396" sldId="1321"/>
            <ac:spMk id="25" creationId="{66E9A5BB-80D6-7001-DEA5-58E8B9476FD0}"/>
          </ac:spMkLst>
        </pc:spChg>
        <pc:spChg chg="add del">
          <ac:chgData name="塩谷 晃弘 / Akihiro Shiotani" userId="50aef054-9327-40af-9729-b525352b79f1" providerId="ADAL" clId="{C8A2631B-731B-42AD-BF53-188019AAD181}" dt="2022-09-09T04:32:28.080" v="9584" actId="22"/>
          <ac:spMkLst>
            <pc:docMk/>
            <pc:sldMk cId="3204724396" sldId="1321"/>
            <ac:spMk id="28" creationId="{F5A23A67-3767-923F-6E98-246CC31EBA40}"/>
          </ac:spMkLst>
        </pc:spChg>
        <pc:spChg chg="add mod">
          <ac:chgData name="塩谷 晃弘 / Akihiro Shiotani" userId="50aef054-9327-40af-9729-b525352b79f1" providerId="ADAL" clId="{C8A2631B-731B-42AD-BF53-188019AAD181}" dt="2022-09-09T04:34:06.716" v="9644" actId="403"/>
          <ac:spMkLst>
            <pc:docMk/>
            <pc:sldMk cId="3204724396" sldId="1321"/>
            <ac:spMk id="30" creationId="{654DD826-9030-0FA9-706C-1DEA23FDDB03}"/>
          </ac:spMkLst>
        </pc:spChg>
        <pc:spChg chg="add mod">
          <ac:chgData name="塩谷 晃弘 / Akihiro Shiotani" userId="50aef054-9327-40af-9729-b525352b79f1" providerId="ADAL" clId="{C8A2631B-731B-42AD-BF53-188019AAD181}" dt="2022-09-09T04:33:58.369" v="9641" actId="1076"/>
          <ac:spMkLst>
            <pc:docMk/>
            <pc:sldMk cId="3204724396" sldId="1321"/>
            <ac:spMk id="31" creationId="{44B10257-48FE-44A1-1789-BFBD8288EE5A}"/>
          </ac:spMkLst>
        </pc:spChg>
        <pc:spChg chg="add del">
          <ac:chgData name="塩谷 晃弘 / Akihiro Shiotani" userId="50aef054-9327-40af-9729-b525352b79f1" providerId="ADAL" clId="{C8A2631B-731B-42AD-BF53-188019AAD181}" dt="2022-09-09T04:34:39.119" v="9662" actId="22"/>
          <ac:spMkLst>
            <pc:docMk/>
            <pc:sldMk cId="3204724396" sldId="1321"/>
            <ac:spMk id="33" creationId="{A9A3932F-C0D2-6104-41C4-1837E394A760}"/>
          </ac:spMkLst>
        </pc:spChg>
        <pc:spChg chg="add mod">
          <ac:chgData name="塩谷 晃弘 / Akihiro Shiotani" userId="50aef054-9327-40af-9729-b525352b79f1" providerId="ADAL" clId="{C8A2631B-731B-42AD-BF53-188019AAD181}" dt="2022-09-09T04:35:27.566" v="9713" actId="1035"/>
          <ac:spMkLst>
            <pc:docMk/>
            <pc:sldMk cId="3204724396" sldId="1321"/>
            <ac:spMk id="34" creationId="{A8183D93-10A6-255B-2BAB-F2672A1C30FA}"/>
          </ac:spMkLst>
        </pc:spChg>
        <pc:picChg chg="add del mod">
          <ac:chgData name="塩谷 晃弘 / Akihiro Shiotani" userId="50aef054-9327-40af-9729-b525352b79f1" providerId="ADAL" clId="{C8A2631B-731B-42AD-BF53-188019AAD181}" dt="2022-09-09T04:29:11.346" v="9416"/>
          <ac:picMkLst>
            <pc:docMk/>
            <pc:sldMk cId="3204724396" sldId="1321"/>
            <ac:picMk id="2" creationId="{722B6BF1-AB0D-60F2-CCB8-C7C978F34E9A}"/>
          </ac:picMkLst>
        </pc:picChg>
        <pc:picChg chg="del">
          <ac:chgData name="塩谷 晃弘 / Akihiro Shiotani" userId="50aef054-9327-40af-9729-b525352b79f1" providerId="ADAL" clId="{C8A2631B-731B-42AD-BF53-188019AAD181}" dt="2022-09-08T09:01:34.486" v="2678" actId="478"/>
          <ac:picMkLst>
            <pc:docMk/>
            <pc:sldMk cId="3204724396" sldId="1321"/>
            <ac:picMk id="3" creationId="{A6768071-03BC-9566-6409-85DA752A3900}"/>
          </ac:picMkLst>
        </pc:picChg>
        <pc:picChg chg="del">
          <ac:chgData name="塩谷 晃弘 / Akihiro Shiotani" userId="50aef054-9327-40af-9729-b525352b79f1" providerId="ADAL" clId="{C8A2631B-731B-42AD-BF53-188019AAD181}" dt="2022-09-08T09:00:57.102" v="2669" actId="478"/>
          <ac:picMkLst>
            <pc:docMk/>
            <pc:sldMk cId="3204724396" sldId="1321"/>
            <ac:picMk id="4" creationId="{EC977EF3-ABC9-C4F4-C006-CE74D5D5EBA7}"/>
          </ac:picMkLst>
        </pc:picChg>
        <pc:picChg chg="del">
          <ac:chgData name="塩谷 晃弘 / Akihiro Shiotani" userId="50aef054-9327-40af-9729-b525352b79f1" providerId="ADAL" clId="{C8A2631B-731B-42AD-BF53-188019AAD181}" dt="2022-09-08T09:02:03.932" v="2682" actId="478"/>
          <ac:picMkLst>
            <pc:docMk/>
            <pc:sldMk cId="3204724396" sldId="1321"/>
            <ac:picMk id="6" creationId="{A33A959D-3302-091A-E88D-36670332A7FE}"/>
          </ac:picMkLst>
        </pc:picChg>
        <pc:picChg chg="add del mod ord">
          <ac:chgData name="塩谷 晃弘 / Akihiro Shiotani" userId="50aef054-9327-40af-9729-b525352b79f1" providerId="ADAL" clId="{C8A2631B-731B-42AD-BF53-188019AAD181}" dt="2022-09-09T04:42:12.253" v="9749" actId="478"/>
          <ac:picMkLst>
            <pc:docMk/>
            <pc:sldMk cId="3204724396" sldId="1321"/>
            <ac:picMk id="7" creationId="{7482391A-A23E-E799-AA74-2D837F44CBA2}"/>
          </ac:picMkLst>
        </pc:picChg>
        <pc:picChg chg="add del mod">
          <ac:chgData name="塩谷 晃弘 / Akihiro Shiotani" userId="50aef054-9327-40af-9729-b525352b79f1" providerId="ADAL" clId="{C8A2631B-731B-42AD-BF53-188019AAD181}" dt="2022-09-09T04:42:39.485" v="9751" actId="478"/>
          <ac:picMkLst>
            <pc:docMk/>
            <pc:sldMk cId="3204724396" sldId="1321"/>
            <ac:picMk id="9" creationId="{457D9007-4553-EACD-7C8C-92605A44201A}"/>
          </ac:picMkLst>
        </pc:picChg>
        <pc:picChg chg="add del mod">
          <ac:chgData name="塩谷 晃弘 / Akihiro Shiotani" userId="50aef054-9327-40af-9729-b525352b79f1" providerId="ADAL" clId="{C8A2631B-731B-42AD-BF53-188019AAD181}" dt="2022-09-09T04:43:38.270" v="9757" actId="478"/>
          <ac:picMkLst>
            <pc:docMk/>
            <pc:sldMk cId="3204724396" sldId="1321"/>
            <ac:picMk id="11" creationId="{C5349C4E-5FC8-2E99-C0A4-EDFD2A2BBE75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2:13.261" v="9750" actId="1076"/>
          <ac:picMkLst>
            <pc:docMk/>
            <pc:sldMk cId="3204724396" sldId="1321"/>
            <ac:picMk id="36" creationId="{82C00314-EDB0-EBEF-574A-6C3F093FBF7A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4:50.716" v="9781" actId="1036"/>
          <ac:picMkLst>
            <pc:docMk/>
            <pc:sldMk cId="3204724396" sldId="1321"/>
            <ac:picMk id="38" creationId="{E5185601-A7A0-4110-778B-280F6D625DD4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6:04.287" v="9786" actId="14100"/>
          <ac:picMkLst>
            <pc:docMk/>
            <pc:sldMk cId="3204724396" sldId="1321"/>
            <ac:picMk id="40" creationId="{5857D779-B628-EB06-086A-17813DAE1E54}"/>
          </ac:picMkLst>
        </pc:picChg>
        <pc:cxnChg chg="add del mod">
          <ac:chgData name="塩谷 晃弘 / Akihiro Shiotani" userId="50aef054-9327-40af-9729-b525352b79f1" providerId="ADAL" clId="{C8A2631B-731B-42AD-BF53-188019AAD181}" dt="2022-09-09T04:29:11.346" v="9416"/>
          <ac:cxnSpMkLst>
            <pc:docMk/>
            <pc:sldMk cId="3204724396" sldId="1321"/>
            <ac:cxnSpMk id="5" creationId="{54FD5E92-6A8F-4F96-4E34-39CF787267BA}"/>
          </ac:cxnSpMkLst>
        </pc:cxnChg>
        <pc:cxnChg chg="add del mod">
          <ac:chgData name="塩谷 晃弘 / Akihiro Shiotani" userId="50aef054-9327-40af-9729-b525352b79f1" providerId="ADAL" clId="{C8A2631B-731B-42AD-BF53-188019AAD181}" dt="2022-09-09T04:29:11.346" v="9416"/>
          <ac:cxnSpMkLst>
            <pc:docMk/>
            <pc:sldMk cId="3204724396" sldId="1321"/>
            <ac:cxnSpMk id="8" creationId="{4F929B48-ABAD-8966-CB51-97028E1AEA95}"/>
          </ac:cxnSpMkLst>
        </pc:cxnChg>
        <pc:cxnChg chg="add mod">
          <ac:chgData name="塩谷 晃弘 / Akihiro Shiotani" userId="50aef054-9327-40af-9729-b525352b79f1" providerId="ADAL" clId="{C8A2631B-731B-42AD-BF53-188019AAD181}" dt="2022-09-09T04:44:50.716" v="9781" actId="1036"/>
          <ac:cxnSpMkLst>
            <pc:docMk/>
            <pc:sldMk cId="3204724396" sldId="1321"/>
            <ac:cxnSpMk id="21" creationId="{9494AB2E-F48E-856A-831B-9F7035553B20}"/>
          </ac:cxnSpMkLst>
        </pc:cxnChg>
        <pc:cxnChg chg="add mod">
          <ac:chgData name="塩谷 晃弘 / Akihiro Shiotani" userId="50aef054-9327-40af-9729-b525352b79f1" providerId="ADAL" clId="{C8A2631B-731B-42AD-BF53-188019AAD181}" dt="2022-09-09T04:44:50.716" v="9781" actId="1036"/>
          <ac:cxnSpMkLst>
            <pc:docMk/>
            <pc:sldMk cId="3204724396" sldId="1321"/>
            <ac:cxnSpMk id="23" creationId="{77764272-0755-4C29-A987-FCE4C44FCFE6}"/>
          </ac:cxnSpMkLst>
        </pc:cxnChg>
        <pc:cxnChg chg="add mod">
          <ac:chgData name="塩谷 晃弘 / Akihiro Shiotani" userId="50aef054-9327-40af-9729-b525352b79f1" providerId="ADAL" clId="{C8A2631B-731B-42AD-BF53-188019AAD181}" dt="2022-09-09T04:33:54.217" v="9639" actId="1076"/>
          <ac:cxnSpMkLst>
            <pc:docMk/>
            <pc:sldMk cId="3204724396" sldId="1321"/>
            <ac:cxnSpMk id="26" creationId="{FF7FD0B4-376F-182A-DC55-6E290C2309FA}"/>
          </ac:cxnSpMkLst>
        </pc:cxnChg>
      </pc:sldChg>
      <pc:sldChg chg="addSp delSp modSp add del mod ord">
        <pc:chgData name="塩谷 晃弘 / Akihiro Shiotani" userId="50aef054-9327-40af-9729-b525352b79f1" providerId="ADAL" clId="{C8A2631B-731B-42AD-BF53-188019AAD181}" dt="2022-09-09T02:38:59.933" v="7743" actId="47"/>
        <pc:sldMkLst>
          <pc:docMk/>
          <pc:sldMk cId="2991494023" sldId="1322"/>
        </pc:sldMkLst>
        <pc:spChg chg="add del mod">
          <ac:chgData name="塩谷 晃弘 / Akihiro Shiotani" userId="50aef054-9327-40af-9729-b525352b79f1" providerId="ADAL" clId="{C8A2631B-731B-42AD-BF53-188019AAD181}" dt="2022-09-08T09:06:23.850" v="2960" actId="20577"/>
          <ac:spMkLst>
            <pc:docMk/>
            <pc:sldMk cId="2991494023" sldId="1322"/>
            <ac:spMk id="16" creationId="{779858DC-B6C5-7C9C-04CA-7504147220E4}"/>
          </ac:spMkLst>
        </pc:spChg>
        <pc:spChg chg="add del">
          <ac:chgData name="塩谷 晃弘 / Akihiro Shiotani" userId="50aef054-9327-40af-9729-b525352b79f1" providerId="ADAL" clId="{C8A2631B-731B-42AD-BF53-188019AAD181}" dt="2022-09-08T09:05:50.184" v="2843" actId="478"/>
          <ac:spMkLst>
            <pc:docMk/>
            <pc:sldMk cId="2991494023" sldId="1322"/>
            <ac:spMk id="25" creationId="{75A3914F-61FB-F018-2BF1-2C335B87E8F3}"/>
          </ac:spMkLst>
        </pc:spChg>
        <pc:spChg chg="mod">
          <ac:chgData name="塩谷 晃弘 / Akihiro Shiotani" userId="50aef054-9327-40af-9729-b525352b79f1" providerId="ADAL" clId="{C8A2631B-731B-42AD-BF53-188019AAD181}" dt="2022-09-08T09:05:45.194" v="2842" actId="20577"/>
          <ac:spMkLst>
            <pc:docMk/>
            <pc:sldMk cId="2991494023" sldId="1322"/>
            <ac:spMk id="71" creationId="{3D52BF7E-0D7E-51AD-6431-2BCF1787C21F}"/>
          </ac:spMkLst>
        </pc:spChg>
        <pc:grpChg chg="add del">
          <ac:chgData name="塩谷 晃弘 / Akihiro Shiotani" userId="50aef054-9327-40af-9729-b525352b79f1" providerId="ADAL" clId="{C8A2631B-731B-42AD-BF53-188019AAD181}" dt="2022-09-08T09:05:39.165" v="2813" actId="478"/>
          <ac:grpSpMkLst>
            <pc:docMk/>
            <pc:sldMk cId="2991494023" sldId="1322"/>
            <ac:grpSpMk id="68" creationId="{BA76B345-4850-8DFC-3035-D450378DDDE4}"/>
          </ac:grpSpMkLst>
        </pc:grpChg>
        <pc:picChg chg="del">
          <ac:chgData name="塩谷 晃弘 / Akihiro Shiotani" userId="50aef054-9327-40af-9729-b525352b79f1" providerId="ADAL" clId="{C8A2631B-731B-42AD-BF53-188019AAD181}" dt="2022-09-08T09:06:00.656" v="2899" actId="478"/>
          <ac:picMkLst>
            <pc:docMk/>
            <pc:sldMk cId="2991494023" sldId="1322"/>
            <ac:picMk id="4" creationId="{152A32EC-0349-F8F1-44D3-C5A95D37C3E2}"/>
          </ac:picMkLst>
        </pc:picChg>
      </pc:sldChg>
      <pc:sldChg chg="addSp delSp modSp add mod delAnim modAnim">
        <pc:chgData name="塩谷 晃弘 / Akihiro Shiotani" userId="50aef054-9327-40af-9729-b525352b79f1" providerId="ADAL" clId="{C8A2631B-731B-42AD-BF53-188019AAD181}" dt="2022-09-09T01:29:52.963" v="5647"/>
        <pc:sldMkLst>
          <pc:docMk/>
          <pc:sldMk cId="138782904" sldId="1323"/>
        </pc:sldMkLst>
        <pc:spChg chg="mod">
          <ac:chgData name="塩谷 晃弘 / Akihiro Shiotani" userId="50aef054-9327-40af-9729-b525352b79f1" providerId="ADAL" clId="{C8A2631B-731B-42AD-BF53-188019AAD181}" dt="2022-09-09T01:29:52.963" v="5647"/>
          <ac:spMkLst>
            <pc:docMk/>
            <pc:sldMk cId="138782904" sldId="1323"/>
            <ac:spMk id="6" creationId="{D66ECE30-5BFD-9ABB-E226-74B8B0107D3E}"/>
          </ac:spMkLst>
        </pc:spChg>
        <pc:spChg chg="mod">
          <ac:chgData name="塩谷 晃弘 / Akihiro Shiotani" userId="50aef054-9327-40af-9729-b525352b79f1" providerId="ADAL" clId="{C8A2631B-731B-42AD-BF53-188019AAD181}" dt="2022-09-09T01:29:10.614" v="5536" actId="20577"/>
          <ac:spMkLst>
            <pc:docMk/>
            <pc:sldMk cId="138782904" sldId="1323"/>
            <ac:spMk id="8" creationId="{14416BC3-3C58-0375-00B0-65A7EDC0BEE8}"/>
          </ac:spMkLst>
        </pc:spChg>
        <pc:spChg chg="add del mod">
          <ac:chgData name="塩谷 晃弘 / Akihiro Shiotani" userId="50aef054-9327-40af-9729-b525352b79f1" providerId="ADAL" clId="{C8A2631B-731B-42AD-BF53-188019AAD181}" dt="2022-09-08T09:30:00.217" v="3720" actId="478"/>
          <ac:spMkLst>
            <pc:docMk/>
            <pc:sldMk cId="138782904" sldId="1323"/>
            <ac:spMk id="11" creationId="{B456801F-C388-EC0A-31B5-9AB41FE55F81}"/>
          </ac:spMkLst>
        </pc:spChg>
        <pc:spChg chg="add del mod">
          <ac:chgData name="塩谷 晃弘 / Akihiro Shiotani" userId="50aef054-9327-40af-9729-b525352b79f1" providerId="ADAL" clId="{C8A2631B-731B-42AD-BF53-188019AAD181}" dt="2022-09-08T09:31:37.286" v="3765" actId="478"/>
          <ac:spMkLst>
            <pc:docMk/>
            <pc:sldMk cId="138782904" sldId="1323"/>
            <ac:spMk id="12" creationId="{50AABE4B-E668-62A5-CCFF-26FBD76AE8BA}"/>
          </ac:spMkLst>
        </pc:spChg>
        <pc:spChg chg="add mod">
          <ac:chgData name="塩谷 晃弘 / Akihiro Shiotani" userId="50aef054-9327-40af-9729-b525352b79f1" providerId="ADAL" clId="{C8A2631B-731B-42AD-BF53-188019AAD181}" dt="2022-09-09T01:29:20.654" v="5571" actId="1036"/>
          <ac:spMkLst>
            <pc:docMk/>
            <pc:sldMk cId="138782904" sldId="1323"/>
            <ac:spMk id="13" creationId="{EF8386F8-9A26-12FD-E7B0-B6853D0CA745}"/>
          </ac:spMkLst>
        </pc:spChg>
        <pc:spChg chg="add del mod">
          <ac:chgData name="塩谷 晃弘 / Akihiro Shiotani" userId="50aef054-9327-40af-9729-b525352b79f1" providerId="ADAL" clId="{C8A2631B-731B-42AD-BF53-188019AAD181}" dt="2022-09-08T09:30:29.421" v="3728" actId="478"/>
          <ac:spMkLst>
            <pc:docMk/>
            <pc:sldMk cId="138782904" sldId="1323"/>
            <ac:spMk id="14" creationId="{1165B7EB-D40E-51C3-51E1-92DE9688EB39}"/>
          </ac:spMkLst>
        </pc:spChg>
        <pc:spChg chg="add mod">
          <ac:chgData name="塩谷 晃弘 / Akihiro Shiotani" userId="50aef054-9327-40af-9729-b525352b79f1" providerId="ADAL" clId="{C8A2631B-731B-42AD-BF53-188019AAD181}" dt="2022-09-09T01:29:20.654" v="5571" actId="1036"/>
          <ac:spMkLst>
            <pc:docMk/>
            <pc:sldMk cId="138782904" sldId="1323"/>
            <ac:spMk id="15" creationId="{686BFFDD-D430-C16D-AF22-6949137243B1}"/>
          </ac:spMkLst>
        </pc:spChg>
        <pc:spChg chg="add mod ord">
          <ac:chgData name="塩谷 晃弘 / Akihiro Shiotani" userId="50aef054-9327-40af-9729-b525352b79f1" providerId="ADAL" clId="{C8A2631B-731B-42AD-BF53-188019AAD181}" dt="2022-09-09T01:29:20.654" v="5571" actId="1036"/>
          <ac:spMkLst>
            <pc:docMk/>
            <pc:sldMk cId="138782904" sldId="1323"/>
            <ac:spMk id="16" creationId="{BD217D8A-B5C7-0137-B040-E6A0B4A4DE2B}"/>
          </ac:spMkLst>
        </pc:spChg>
        <pc:spChg chg="add mod">
          <ac:chgData name="塩谷 晃弘 / Akihiro Shiotani" userId="50aef054-9327-40af-9729-b525352b79f1" providerId="ADAL" clId="{C8A2631B-731B-42AD-BF53-188019AAD181}" dt="2022-09-09T01:29:20.654" v="5571" actId="1036"/>
          <ac:spMkLst>
            <pc:docMk/>
            <pc:sldMk cId="138782904" sldId="1323"/>
            <ac:spMk id="17" creationId="{5A3BB093-530A-E5B7-2C9D-B3D26868EBA8}"/>
          </ac:spMkLst>
        </pc:spChg>
        <pc:spChg chg="del">
          <ac:chgData name="塩谷 晃弘 / Akihiro Shiotani" userId="50aef054-9327-40af-9729-b525352b79f1" providerId="ADAL" clId="{C8A2631B-731B-42AD-BF53-188019AAD181}" dt="2022-09-08T09:27:12.005" v="3675" actId="478"/>
          <ac:spMkLst>
            <pc:docMk/>
            <pc:sldMk cId="138782904" sldId="1323"/>
            <ac:spMk id="34" creationId="{C676BDC8-03F5-D84D-A11F-B2BD5347C754}"/>
          </ac:spMkLst>
        </pc:spChg>
        <pc:grpChg chg="del">
          <ac:chgData name="塩谷 晃弘 / Akihiro Shiotani" userId="50aef054-9327-40af-9729-b525352b79f1" providerId="ADAL" clId="{C8A2631B-731B-42AD-BF53-188019AAD181}" dt="2022-09-08T09:27:12.005" v="3675" actId="478"/>
          <ac:grpSpMkLst>
            <pc:docMk/>
            <pc:sldMk cId="138782904" sldId="1323"/>
            <ac:grpSpMk id="35" creationId="{1658B4EB-0EB2-016A-8503-AEC56EB4B6D3}"/>
          </ac:grpSpMkLst>
        </pc:grpChg>
        <pc:picChg chg="add mod">
          <ac:chgData name="塩谷 晃弘 / Akihiro Shiotani" userId="50aef054-9327-40af-9729-b525352b79f1" providerId="ADAL" clId="{C8A2631B-731B-42AD-BF53-188019AAD181}" dt="2022-09-09T01:29:20.654" v="5571" actId="1036"/>
          <ac:picMkLst>
            <pc:docMk/>
            <pc:sldMk cId="138782904" sldId="1323"/>
            <ac:picMk id="9" creationId="{3D883CD7-36AF-C195-0BC6-FA7243739DFD}"/>
          </ac:picMkLst>
        </pc:picChg>
        <pc:picChg chg="add mod">
          <ac:chgData name="塩谷 晃弘 / Akihiro Shiotani" userId="50aef054-9327-40af-9729-b525352b79f1" providerId="ADAL" clId="{C8A2631B-731B-42AD-BF53-188019AAD181}" dt="2022-09-09T01:29:20.654" v="5571" actId="1036"/>
          <ac:picMkLst>
            <pc:docMk/>
            <pc:sldMk cId="138782904" sldId="1323"/>
            <ac:picMk id="10" creationId="{BBA0C7C4-67F0-7814-383B-48E246B3DB2D}"/>
          </ac:picMkLst>
        </pc:picChg>
      </pc:sldChg>
      <pc:sldChg chg="add del">
        <pc:chgData name="塩谷 晃弘 / Akihiro Shiotani" userId="50aef054-9327-40af-9729-b525352b79f1" providerId="ADAL" clId="{C8A2631B-731B-42AD-BF53-188019AAD181}" dt="2022-09-08T09:08:55.823" v="3085" actId="47"/>
        <pc:sldMkLst>
          <pc:docMk/>
          <pc:sldMk cId="4163381123" sldId="1323"/>
        </pc:sldMkLst>
      </pc:sldChg>
      <pc:sldChg chg="add del">
        <pc:chgData name="塩谷 晃弘 / Akihiro Shiotani" userId="50aef054-9327-40af-9729-b525352b79f1" providerId="ADAL" clId="{C8A2631B-731B-42AD-BF53-188019AAD181}" dt="2022-09-08T09:11:44.964" v="3321"/>
        <pc:sldMkLst>
          <pc:docMk/>
          <pc:sldMk cId="67942242" sldId="1324"/>
        </pc:sldMkLst>
      </pc:sldChg>
      <pc:sldChg chg="add">
        <pc:chgData name="塩谷 晃弘 / Akihiro Shiotani" userId="50aef054-9327-40af-9729-b525352b79f1" providerId="ADAL" clId="{C8A2631B-731B-42AD-BF53-188019AAD181}" dt="2022-09-08T09:11:48.058" v="3322"/>
        <pc:sldMkLst>
          <pc:docMk/>
          <pc:sldMk cId="2985636708" sldId="1324"/>
        </pc:sldMkLst>
      </pc:sldChg>
      <pc:sldChg chg="addSp delSp modSp add mod modAnim">
        <pc:chgData name="塩谷 晃弘 / Akihiro Shiotani" userId="50aef054-9327-40af-9729-b525352b79f1" providerId="ADAL" clId="{C8A2631B-731B-42AD-BF53-188019AAD181}" dt="2022-09-09T01:48:25.096" v="6836" actId="1037"/>
        <pc:sldMkLst>
          <pc:docMk/>
          <pc:sldMk cId="203339470" sldId="1325"/>
        </pc:sldMkLst>
        <pc:spChg chg="mod">
          <ac:chgData name="塩谷 晃弘 / Akihiro Shiotani" userId="50aef054-9327-40af-9729-b525352b79f1" providerId="ADAL" clId="{C8A2631B-731B-42AD-BF53-188019AAD181}" dt="2022-09-09T00:18:49.048" v="4163" actId="1076"/>
          <ac:spMkLst>
            <pc:docMk/>
            <pc:sldMk cId="203339470" sldId="1325"/>
            <ac:spMk id="5" creationId="{3C0CF53C-C9C6-15A5-9B9F-47048F80082B}"/>
          </ac:spMkLst>
        </pc:spChg>
        <pc:spChg chg="mod">
          <ac:chgData name="塩谷 晃弘 / Akihiro Shiotani" userId="50aef054-9327-40af-9729-b525352b79f1" providerId="ADAL" clId="{C8A2631B-731B-42AD-BF53-188019AAD181}" dt="2022-09-09T01:11:31.783" v="5053" actId="20577"/>
          <ac:spMkLst>
            <pc:docMk/>
            <pc:sldMk cId="203339470" sldId="1325"/>
            <ac:spMk id="6" creationId="{0BF10CCA-2D12-5B3B-E0B1-2C6C912372E4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6.836" v="4312" actId="478"/>
          <ac:spMkLst>
            <pc:docMk/>
            <pc:sldMk cId="203339470" sldId="1325"/>
            <ac:spMk id="8" creationId="{3E7918A1-736E-1DBE-5DFC-A23B567019E0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9" creationId="{6E449659-AF84-3F5D-D948-299B3FF1FE93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0" creationId="{C7B21E97-B468-BA8A-B977-FB4D9C67B2B8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3" creationId="{A829D716-9647-D5AB-12B8-1D9C52673740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5" creationId="{969386BA-FA73-44F9-9530-BA36130FEBEF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6" creationId="{2FA8ABDB-144F-5298-5AD2-5FBA0F3E32BE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7" creationId="{CF15002A-CEEB-CF6D-AD28-7D7508A9CBAE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9" creationId="{1F0C0D4D-A7DD-A63D-C8E5-320EEA146761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20" creationId="{C05FE8B0-FE79-EDF5-CD67-BB7222F620DD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21" creationId="{60C5EE3D-71C1-CEB9-675B-9D1764B9D151}"/>
          </ac:spMkLst>
        </pc:spChg>
        <pc:spChg chg="add mod">
          <ac:chgData name="塩谷 晃弘 / Akihiro Shiotani" userId="50aef054-9327-40af-9729-b525352b79f1" providerId="ADAL" clId="{C8A2631B-731B-42AD-BF53-188019AAD181}" dt="2022-09-09T01:04:34.145" v="4807" actId="1037"/>
          <ac:spMkLst>
            <pc:docMk/>
            <pc:sldMk cId="203339470" sldId="1325"/>
            <ac:spMk id="51" creationId="{538DC498-36F9-BCD7-12BA-4696CA10B55F}"/>
          </ac:spMkLst>
        </pc:spChg>
        <pc:spChg chg="add mod">
          <ac:chgData name="塩谷 晃弘 / Akihiro Shiotani" userId="50aef054-9327-40af-9729-b525352b79f1" providerId="ADAL" clId="{C8A2631B-731B-42AD-BF53-188019AAD181}" dt="2022-09-09T01:05:34.200" v="4822" actId="20577"/>
          <ac:spMkLst>
            <pc:docMk/>
            <pc:sldMk cId="203339470" sldId="1325"/>
            <ac:spMk id="52" creationId="{16FECA6B-EA09-E80D-C18B-051B59FD3056}"/>
          </ac:spMkLst>
        </pc:spChg>
        <pc:spChg chg="add mod">
          <ac:chgData name="塩谷 晃弘 / Akihiro Shiotani" userId="50aef054-9327-40af-9729-b525352b79f1" providerId="ADAL" clId="{C8A2631B-731B-42AD-BF53-188019AAD181}" dt="2022-09-09T01:04:15.399" v="4801" actId="12788"/>
          <ac:spMkLst>
            <pc:docMk/>
            <pc:sldMk cId="203339470" sldId="1325"/>
            <ac:spMk id="53" creationId="{985B351F-60C4-FB66-2221-F31194CB4D87}"/>
          </ac:spMkLst>
        </pc:spChg>
        <pc:spChg chg="add mod">
          <ac:chgData name="塩谷 晃弘 / Akihiro Shiotani" userId="50aef054-9327-40af-9729-b525352b79f1" providerId="ADAL" clId="{C8A2631B-731B-42AD-BF53-188019AAD181}" dt="2022-09-09T01:04:15.399" v="4801" actId="12788"/>
          <ac:spMkLst>
            <pc:docMk/>
            <pc:sldMk cId="203339470" sldId="1325"/>
            <ac:spMk id="54" creationId="{476C1038-356E-EC4B-8183-F8B3AF2DA1F5}"/>
          </ac:spMkLst>
        </pc:spChg>
        <pc:spChg chg="add mod">
          <ac:chgData name="塩谷 晃弘 / Akihiro Shiotani" userId="50aef054-9327-40af-9729-b525352b79f1" providerId="ADAL" clId="{C8A2631B-731B-42AD-BF53-188019AAD181}" dt="2022-09-09T01:04:06.923" v="4800" actId="12788"/>
          <ac:spMkLst>
            <pc:docMk/>
            <pc:sldMk cId="203339470" sldId="1325"/>
            <ac:spMk id="55" creationId="{CF2364DE-92FC-A753-8DD4-31F27F321E07}"/>
          </ac:spMkLst>
        </pc:spChg>
        <pc:spChg chg="add mod">
          <ac:chgData name="塩谷 晃弘 / Akihiro Shiotani" userId="50aef054-9327-40af-9729-b525352b79f1" providerId="ADAL" clId="{C8A2631B-731B-42AD-BF53-188019AAD181}" dt="2022-09-09T01:04:06.923" v="4800" actId="12788"/>
          <ac:spMkLst>
            <pc:docMk/>
            <pc:sldMk cId="203339470" sldId="1325"/>
            <ac:spMk id="56" creationId="{B938125E-95AB-8166-B2AA-98F2FCC150A7}"/>
          </ac:spMkLst>
        </pc:spChg>
        <pc:spChg chg="add del mod">
          <ac:chgData name="塩谷 晃弘 / Akihiro Shiotani" userId="50aef054-9327-40af-9729-b525352b79f1" providerId="ADAL" clId="{C8A2631B-731B-42AD-BF53-188019AAD181}" dt="2022-09-09T01:04:37.999" v="4809" actId="478"/>
          <ac:spMkLst>
            <pc:docMk/>
            <pc:sldMk cId="203339470" sldId="1325"/>
            <ac:spMk id="57" creationId="{0305EB88-43C9-B8EC-842C-0913CCEBF52D}"/>
          </ac:spMkLst>
        </pc:spChg>
        <pc:spChg chg="add del mod">
          <ac:chgData name="塩谷 晃弘 / Akihiro Shiotani" userId="50aef054-9327-40af-9729-b525352b79f1" providerId="ADAL" clId="{C8A2631B-731B-42AD-BF53-188019AAD181}" dt="2022-09-09T01:04:37.999" v="4809" actId="478"/>
          <ac:spMkLst>
            <pc:docMk/>
            <pc:sldMk cId="203339470" sldId="1325"/>
            <ac:spMk id="58" creationId="{14BC9664-A4C9-F5A7-2B02-5506707757BD}"/>
          </ac:spMkLst>
        </pc:spChg>
        <pc:spChg chg="add mod">
          <ac:chgData name="塩谷 晃弘 / Akihiro Shiotani" userId="50aef054-9327-40af-9729-b525352b79f1" providerId="ADAL" clId="{C8A2631B-731B-42AD-BF53-188019AAD181}" dt="2022-09-09T01:48:25.096" v="6836" actId="1037"/>
          <ac:spMkLst>
            <pc:docMk/>
            <pc:sldMk cId="203339470" sldId="1325"/>
            <ac:spMk id="60" creationId="{902E9A82-C424-F2AC-7599-C8304881670F}"/>
          </ac:spMkLst>
        </pc:spChg>
        <pc:spChg chg="add mod">
          <ac:chgData name="塩谷 晃弘 / Akihiro Shiotani" userId="50aef054-9327-40af-9729-b525352b79f1" providerId="ADAL" clId="{C8A2631B-731B-42AD-BF53-188019AAD181}" dt="2022-09-09T01:08:49.624" v="4948" actId="207"/>
          <ac:spMkLst>
            <pc:docMk/>
            <pc:sldMk cId="203339470" sldId="1325"/>
            <ac:spMk id="62" creationId="{52C0A0A8-8895-52E8-CCA7-249F8753EF55}"/>
          </ac:spMkLst>
        </pc:spChg>
        <pc:spChg chg="add del">
          <ac:chgData name="塩谷 晃弘 / Akihiro Shiotani" userId="50aef054-9327-40af-9729-b525352b79f1" providerId="ADAL" clId="{C8A2631B-731B-42AD-BF53-188019AAD181}" dt="2022-09-09T01:06:13.760" v="4856" actId="478"/>
          <ac:spMkLst>
            <pc:docMk/>
            <pc:sldMk cId="203339470" sldId="1325"/>
            <ac:spMk id="63" creationId="{CF29620B-755E-8D86-3F0F-EC1956D4F387}"/>
          </ac:spMkLst>
        </pc:spChg>
        <pc:spChg chg="add mod">
          <ac:chgData name="塩谷 晃弘 / Akihiro Shiotani" userId="50aef054-9327-40af-9729-b525352b79f1" providerId="ADAL" clId="{C8A2631B-731B-42AD-BF53-188019AAD181}" dt="2022-09-09T01:06:25.088" v="4863" actId="1076"/>
          <ac:spMkLst>
            <pc:docMk/>
            <pc:sldMk cId="203339470" sldId="1325"/>
            <ac:spMk id="64" creationId="{50B0BB9F-62CD-4116-1E02-4E6EB1A1D276}"/>
          </ac:spMkLst>
        </pc:spChg>
        <pc:spChg chg="add mod">
          <ac:chgData name="塩谷 晃弘 / Akihiro Shiotani" userId="50aef054-9327-40af-9729-b525352b79f1" providerId="ADAL" clId="{C8A2631B-731B-42AD-BF53-188019AAD181}" dt="2022-09-09T01:06:32.763" v="4865" actId="1076"/>
          <ac:spMkLst>
            <pc:docMk/>
            <pc:sldMk cId="203339470" sldId="1325"/>
            <ac:spMk id="65" creationId="{887343B0-EC9E-E257-9DA1-FF4B0FF74AE9}"/>
          </ac:spMkLst>
        </pc:spChg>
        <pc:spChg chg="add mod">
          <ac:chgData name="塩谷 晃弘 / Akihiro Shiotani" userId="50aef054-9327-40af-9729-b525352b79f1" providerId="ADAL" clId="{C8A2631B-731B-42AD-BF53-188019AAD181}" dt="2022-09-09T01:09:54.137" v="4973" actId="1076"/>
          <ac:spMkLst>
            <pc:docMk/>
            <pc:sldMk cId="203339470" sldId="1325"/>
            <ac:spMk id="66" creationId="{D91099D2-F792-3B43-8043-377AA49FD0B6}"/>
          </ac:spMkLst>
        </pc:spChg>
        <pc:grpChg chg="add mod">
          <ac:chgData name="塩谷 晃弘 / Akihiro Shiotani" userId="50aef054-9327-40af-9729-b525352b79f1" providerId="ADAL" clId="{C8A2631B-731B-42AD-BF53-188019AAD181}" dt="2022-09-08T23:52:08.478" v="4084"/>
          <ac:grpSpMkLst>
            <pc:docMk/>
            <pc:sldMk cId="203339470" sldId="1325"/>
            <ac:grpSpMk id="3" creationId="{D974DEE3-CA46-4ADE-572A-348AC63BD74D}"/>
          </ac:grpSpMkLst>
        </pc:grpChg>
        <pc:grpChg chg="mod">
          <ac:chgData name="塩谷 晃弘 / Akihiro Shiotani" userId="50aef054-9327-40af-9729-b525352b79f1" providerId="ADAL" clId="{C8A2631B-731B-42AD-BF53-188019AAD181}" dt="2022-09-08T23:52:08.478" v="4084"/>
          <ac:grpSpMkLst>
            <pc:docMk/>
            <pc:sldMk cId="203339470" sldId="1325"/>
            <ac:grpSpMk id="4" creationId="{38F40745-530F-7D51-CA6C-D0874B512EF9}"/>
          </ac:grpSpMkLst>
        </pc:grpChg>
        <pc:picChg chg="add del mod">
          <ac:chgData name="塩谷 晃弘 / Akihiro Shiotani" userId="50aef054-9327-40af-9729-b525352b79f1" providerId="ADAL" clId="{C8A2631B-731B-42AD-BF53-188019AAD181}" dt="2022-09-09T00:44:59.291" v="4366" actId="478"/>
          <ac:picMkLst>
            <pc:docMk/>
            <pc:sldMk cId="203339470" sldId="1325"/>
            <ac:picMk id="24" creationId="{9A46CAF4-FFC8-BFA6-EBD5-420CFB048248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1:38.738" v="4375" actId="478"/>
          <ac:picMkLst>
            <pc:docMk/>
            <pc:sldMk cId="203339470" sldId="1325"/>
            <ac:picMk id="26" creationId="{8E451E8D-2FE8-B4C7-8ACD-EC8FCF77D6C1}"/>
          </ac:picMkLst>
        </pc:picChg>
        <pc:picChg chg="add del mod">
          <ac:chgData name="塩谷 晃弘 / Akihiro Shiotani" userId="50aef054-9327-40af-9729-b525352b79f1" providerId="ADAL" clId="{C8A2631B-731B-42AD-BF53-188019AAD181}" dt="2022-09-09T00:48:18.049" v="4371" actId="478"/>
          <ac:picMkLst>
            <pc:docMk/>
            <pc:sldMk cId="203339470" sldId="1325"/>
            <ac:picMk id="28" creationId="{0AD69435-01B6-F738-A59A-5F2CCFBA1526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1:38.738" v="4375" actId="478"/>
          <ac:picMkLst>
            <pc:docMk/>
            <pc:sldMk cId="203339470" sldId="1325"/>
            <ac:picMk id="30" creationId="{E1609F4D-6625-CAAD-AF7D-287E1C808E6E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1:38.738" v="4375" actId="478"/>
          <ac:picMkLst>
            <pc:docMk/>
            <pc:sldMk cId="203339470" sldId="1325"/>
            <ac:picMk id="32" creationId="{E327BA11-399B-E6A0-1F44-54AC8F3E4220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1:34.346" v="4373" actId="478"/>
          <ac:picMkLst>
            <pc:docMk/>
            <pc:sldMk cId="203339470" sldId="1325"/>
            <ac:picMk id="34" creationId="{99C76D3D-FAAA-A478-3DBB-F2D06AA58E34}"/>
          </ac:picMkLst>
        </pc:picChg>
        <pc:picChg chg="add mod modCrop">
          <ac:chgData name="塩谷 晃弘 / Akihiro Shiotani" userId="50aef054-9327-40af-9729-b525352b79f1" providerId="ADAL" clId="{C8A2631B-731B-42AD-BF53-188019AAD181}" dt="2022-09-09T01:04:24.567" v="4802" actId="12789"/>
          <ac:picMkLst>
            <pc:docMk/>
            <pc:sldMk cId="203339470" sldId="1325"/>
            <ac:picMk id="36" creationId="{8354C1D2-97A8-D38C-2852-D9BCA8EC2468}"/>
          </ac:picMkLst>
        </pc:picChg>
        <pc:picChg chg="add mod modCrop">
          <ac:chgData name="塩谷 晃弘 / Akihiro Shiotani" userId="50aef054-9327-40af-9729-b525352b79f1" providerId="ADAL" clId="{C8A2631B-731B-42AD-BF53-188019AAD181}" dt="2022-09-09T01:04:24.567" v="4802" actId="12789"/>
          <ac:picMkLst>
            <pc:docMk/>
            <pc:sldMk cId="203339470" sldId="1325"/>
            <ac:picMk id="38" creationId="{0387DB79-CCAE-D1DC-7E1E-5CAFF32A33D2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5:19.114" v="4438" actId="478"/>
          <ac:picMkLst>
            <pc:docMk/>
            <pc:sldMk cId="203339470" sldId="1325"/>
            <ac:picMk id="40" creationId="{3388C73C-D0A9-7009-904F-B23339053F1B}"/>
          </ac:picMkLst>
        </pc:picChg>
        <pc:picChg chg="add del mod ord">
          <ac:chgData name="塩谷 晃弘 / Akihiro Shiotani" userId="50aef054-9327-40af-9729-b525352b79f1" providerId="ADAL" clId="{C8A2631B-731B-42AD-BF53-188019AAD181}" dt="2022-09-09T00:55:19.114" v="4438" actId="478"/>
          <ac:picMkLst>
            <pc:docMk/>
            <pc:sldMk cId="203339470" sldId="1325"/>
            <ac:picMk id="42" creationId="{A26AAC37-D2B3-8963-9C35-52241E50125D}"/>
          </ac:picMkLst>
        </pc:picChg>
        <pc:picChg chg="add mod modCrop">
          <ac:chgData name="塩谷 晃弘 / Akihiro Shiotani" userId="50aef054-9327-40af-9729-b525352b79f1" providerId="ADAL" clId="{C8A2631B-731B-42AD-BF53-188019AAD181}" dt="2022-09-09T01:04:06.923" v="4800" actId="12788"/>
          <ac:picMkLst>
            <pc:docMk/>
            <pc:sldMk cId="203339470" sldId="1325"/>
            <ac:picMk id="44" creationId="{587E7BE6-A4BB-2F7A-5660-CCB7E4B472F3}"/>
          </ac:picMkLst>
        </pc:picChg>
        <pc:picChg chg="add mod modCrop">
          <ac:chgData name="塩谷 晃弘 / Akihiro Shiotani" userId="50aef054-9327-40af-9729-b525352b79f1" providerId="ADAL" clId="{C8A2631B-731B-42AD-BF53-188019AAD181}" dt="2022-09-09T01:04:15.399" v="4801" actId="12788"/>
          <ac:picMkLst>
            <pc:docMk/>
            <pc:sldMk cId="203339470" sldId="1325"/>
            <ac:picMk id="46" creationId="{A3AF47EB-B431-3417-388F-75C8EE782DA9}"/>
          </ac:picMkLst>
        </pc:picChg>
        <pc:picChg chg="add del mod">
          <ac:chgData name="塩谷 晃弘 / Akihiro Shiotani" userId="50aef054-9327-40af-9729-b525352b79f1" providerId="ADAL" clId="{C8A2631B-731B-42AD-BF53-188019AAD181}" dt="2022-09-09T01:19:06.550" v="5305" actId="478"/>
          <ac:picMkLst>
            <pc:docMk/>
            <pc:sldMk cId="203339470" sldId="1325"/>
            <ac:picMk id="48" creationId="{1628DDE8-A94B-697C-D998-27BDBDCE5EB0}"/>
          </ac:picMkLst>
        </pc:picChg>
        <pc:picChg chg="add del mod">
          <ac:chgData name="塩谷 晃弘 / Akihiro Shiotani" userId="50aef054-9327-40af-9729-b525352b79f1" providerId="ADAL" clId="{C8A2631B-731B-42AD-BF53-188019AAD181}" dt="2022-09-09T01:19:09.165" v="5306" actId="478"/>
          <ac:picMkLst>
            <pc:docMk/>
            <pc:sldMk cId="203339470" sldId="1325"/>
            <ac:picMk id="50" creationId="{2DB372BD-F8B0-0861-E666-1C10C2039A7A}"/>
          </ac:picMkLst>
        </pc:picChg>
        <pc:picChg chg="del mod">
          <ac:chgData name="塩谷 晃弘 / Akihiro Shiotani" userId="50aef054-9327-40af-9729-b525352b79f1" providerId="ADAL" clId="{C8A2631B-731B-42AD-BF53-188019AAD181}" dt="2022-09-09T00:28:25.087" v="4311" actId="478"/>
          <ac:picMkLst>
            <pc:docMk/>
            <pc:sldMk cId="203339470" sldId="1325"/>
            <ac:picMk id="59" creationId="{EF08A447-86B4-D86C-5928-A1882D3CB3F9}"/>
          </ac:picMkLst>
        </pc:picChg>
        <pc:picChg chg="del">
          <ac:chgData name="塩谷 晃弘 / Akihiro Shiotani" userId="50aef054-9327-40af-9729-b525352b79f1" providerId="ADAL" clId="{C8A2631B-731B-42AD-BF53-188019AAD181}" dt="2022-09-08T23:51:47.730" v="4082" actId="478"/>
          <ac:picMkLst>
            <pc:docMk/>
            <pc:sldMk cId="203339470" sldId="1325"/>
            <ac:picMk id="61" creationId="{47967FCE-AF4D-8E3F-C121-0884E802C281}"/>
          </ac:picMkLst>
        </pc:picChg>
        <pc:cxnChg chg="mod">
          <ac:chgData name="塩谷 晃弘 / Akihiro Shiotani" userId="50aef054-9327-40af-9729-b525352b79f1" providerId="ADAL" clId="{C8A2631B-731B-42AD-BF53-188019AAD181}" dt="2022-09-08T23:52:08.478" v="4084"/>
          <ac:cxnSpMkLst>
            <pc:docMk/>
            <pc:sldMk cId="203339470" sldId="1325"/>
            <ac:cxnSpMk id="7" creationId="{B9DE317E-1792-3CC3-941F-156F6EC37973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11" creationId="{8966F270-C7E5-6E41-0F3A-78920658D86E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12" creationId="{FAF5F094-4740-A706-5A5A-22CC63C65B34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14" creationId="{51A140F3-AC1E-382A-E63C-52E811C4B1C7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18" creationId="{9265FFAB-A916-8B2C-744C-AA7595703A0A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22" creationId="{6A29B2AA-0D75-FF2F-6BF7-8AE233B0C6B6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23" creationId="{1131E951-6798-171B-5604-B7FDE37AE7BE}"/>
          </ac:cxnSpMkLst>
        </pc:cxnChg>
      </pc:sldChg>
      <pc:sldChg chg="add del modAnim">
        <pc:chgData name="塩谷 晃弘 / Akihiro Shiotani" userId="50aef054-9327-40af-9729-b525352b79f1" providerId="ADAL" clId="{C8A2631B-731B-42AD-BF53-188019AAD181}" dt="2022-09-08T09:47:23.013" v="4077" actId="47"/>
        <pc:sldMkLst>
          <pc:docMk/>
          <pc:sldMk cId="3291484214" sldId="1326"/>
        </pc:sldMkLst>
      </pc:sldChg>
      <pc:sldChg chg="addSp delSp modSp add mod delAnim modAnim">
        <pc:chgData name="塩谷 晃弘 / Akihiro Shiotani" userId="50aef054-9327-40af-9729-b525352b79f1" providerId="ADAL" clId="{C8A2631B-731B-42AD-BF53-188019AAD181}" dt="2022-09-09T02:06:42.369" v="7683" actId="1076"/>
        <pc:sldMkLst>
          <pc:docMk/>
          <pc:sldMk cId="3429193663" sldId="1326"/>
        </pc:sldMkLst>
        <pc:spChg chg="mod">
          <ac:chgData name="塩谷 晃弘 / Akihiro Shiotani" userId="50aef054-9327-40af-9729-b525352b79f1" providerId="ADAL" clId="{C8A2631B-731B-42AD-BF53-188019AAD181}" dt="2022-09-09T02:06:42.369" v="7683" actId="1076"/>
          <ac:spMkLst>
            <pc:docMk/>
            <pc:sldMk cId="3429193663" sldId="1326"/>
            <ac:spMk id="8" creationId="{3E7918A1-736E-1DBE-5DFC-A23B567019E0}"/>
          </ac:spMkLst>
        </pc:spChg>
        <pc:spChg chg="add mod">
          <ac:chgData name="塩谷 晃弘 / Akihiro Shiotani" userId="50aef054-9327-40af-9729-b525352b79f1" providerId="ADAL" clId="{C8A2631B-731B-42AD-BF53-188019AAD181}" dt="2022-09-09T02:06:42.369" v="7683" actId="1076"/>
          <ac:spMkLst>
            <pc:docMk/>
            <pc:sldMk cId="3429193663" sldId="1326"/>
            <ac:spMk id="9" creationId="{15DA5764-2B22-3134-120C-8C5BAC60CC4E}"/>
          </ac:spMkLst>
        </pc:spChg>
        <pc:spChg chg="add mod">
          <ac:chgData name="塩谷 晃弘 / Akihiro Shiotani" userId="50aef054-9327-40af-9729-b525352b79f1" providerId="ADAL" clId="{C8A2631B-731B-42AD-BF53-188019AAD181}" dt="2022-09-09T00:26:38.092" v="4240" actId="571"/>
          <ac:spMkLst>
            <pc:docMk/>
            <pc:sldMk cId="3429193663" sldId="1326"/>
            <ac:spMk id="10" creationId="{B01270B5-F658-5088-7F95-C090B2E86C5A}"/>
          </ac:spMkLst>
        </pc:spChg>
        <pc:spChg chg="add del mod">
          <ac:chgData name="塩谷 晃弘 / Akihiro Shiotani" userId="50aef054-9327-40af-9729-b525352b79f1" providerId="ADAL" clId="{C8A2631B-731B-42AD-BF53-188019AAD181}" dt="2022-09-09T01:52:20.932" v="7082" actId="478"/>
          <ac:spMkLst>
            <pc:docMk/>
            <pc:sldMk cId="3429193663" sldId="1326"/>
            <ac:spMk id="12" creationId="{48E5515B-8D5E-CBFA-CFE9-B4F6A427910E}"/>
          </ac:spMkLst>
        </pc:spChg>
        <pc:spChg chg="add mod">
          <ac:chgData name="塩谷 晃弘 / Akihiro Shiotani" userId="50aef054-9327-40af-9729-b525352b79f1" providerId="ADAL" clId="{C8A2631B-731B-42AD-BF53-188019AAD181}" dt="2022-09-09T01:52:34.119" v="7113" actId="1037"/>
          <ac:spMkLst>
            <pc:docMk/>
            <pc:sldMk cId="3429193663" sldId="1326"/>
            <ac:spMk id="13" creationId="{59A11935-4962-1003-FCF5-A0D7AB4AD5E1}"/>
          </ac:spMkLst>
        </pc:spChg>
        <pc:spChg chg="add del mod">
          <ac:chgData name="塩谷 晃弘 / Akihiro Shiotani" userId="50aef054-9327-40af-9729-b525352b79f1" providerId="ADAL" clId="{C8A2631B-731B-42AD-BF53-188019AAD181}" dt="2022-09-09T01:56:41.826" v="7133" actId="478"/>
          <ac:spMkLst>
            <pc:docMk/>
            <pc:sldMk cId="3429193663" sldId="1326"/>
            <ac:spMk id="18" creationId="{7801E103-2826-3E4E-63EE-143BD64C6742}"/>
          </ac:spMkLst>
        </pc:spChg>
        <pc:picChg chg="add del mod">
          <ac:chgData name="塩谷 晃弘 / Akihiro Shiotani" userId="50aef054-9327-40af-9729-b525352b79f1" providerId="ADAL" clId="{C8A2631B-731B-42AD-BF53-188019AAD181}" dt="2022-09-09T01:49:31.829" v="6883" actId="478"/>
          <ac:picMkLst>
            <pc:docMk/>
            <pc:sldMk cId="3429193663" sldId="1326"/>
            <ac:picMk id="11" creationId="{CA152A72-D4C4-7EC8-1CFA-DFB0DF841A3E}"/>
          </ac:picMkLst>
        </pc:picChg>
        <pc:picChg chg="mod">
          <ac:chgData name="塩谷 晃弘 / Akihiro Shiotani" userId="50aef054-9327-40af-9729-b525352b79f1" providerId="ADAL" clId="{C8A2631B-731B-42AD-BF53-188019AAD181}" dt="2022-09-09T01:52:35.877" v="7114" actId="1076"/>
          <ac:picMkLst>
            <pc:docMk/>
            <pc:sldMk cId="3429193663" sldId="1326"/>
            <ac:picMk id="59" creationId="{EF08A447-86B4-D86C-5928-A1882D3CB3F9}"/>
          </ac:picMkLst>
        </pc:picChg>
        <pc:cxnChg chg="add del mod">
          <ac:chgData name="塩谷 晃弘 / Akihiro Shiotani" userId="50aef054-9327-40af-9729-b525352b79f1" providerId="ADAL" clId="{C8A2631B-731B-42AD-BF53-188019AAD181}" dt="2022-09-09T01:54:01.078" v="7129" actId="478"/>
          <ac:cxnSpMkLst>
            <pc:docMk/>
            <pc:sldMk cId="3429193663" sldId="1326"/>
            <ac:cxnSpMk id="14" creationId="{80013429-FC80-603C-B9F3-446D54623437}"/>
          </ac:cxnSpMkLst>
        </pc:cxnChg>
      </pc:sldChg>
      <pc:sldChg chg="addSp delSp modSp add mod ord modAnim">
        <pc:chgData name="塩谷 晃弘 / Akihiro Shiotani" userId="50aef054-9327-40af-9729-b525352b79f1" providerId="ADAL" clId="{C8A2631B-731B-42AD-BF53-188019AAD181}" dt="2022-09-09T01:43:59.155" v="6692"/>
        <pc:sldMkLst>
          <pc:docMk/>
          <pc:sldMk cId="3689392561" sldId="1327"/>
        </pc:sldMkLst>
        <pc:spChg chg="mod">
          <ac:chgData name="塩谷 晃弘 / Akihiro Shiotani" userId="50aef054-9327-40af-9729-b525352b79f1" providerId="ADAL" clId="{C8A2631B-731B-42AD-BF53-188019AAD181}" dt="2022-09-09T01:30:27.195" v="5656"/>
          <ac:spMkLst>
            <pc:docMk/>
            <pc:sldMk cId="3689392561" sldId="1327"/>
            <ac:spMk id="6" creationId="{0BF10CCA-2D12-5B3B-E0B1-2C6C912372E4}"/>
          </ac:spMkLst>
        </pc:spChg>
        <pc:spChg chg="add mod">
          <ac:chgData name="塩谷 晃弘 / Akihiro Shiotani" userId="50aef054-9327-40af-9729-b525352b79f1" providerId="ADAL" clId="{C8A2631B-731B-42AD-BF53-188019AAD181}" dt="2022-09-09T01:41:34.840" v="6506" actId="14100"/>
          <ac:spMkLst>
            <pc:docMk/>
            <pc:sldMk cId="3689392561" sldId="1327"/>
            <ac:spMk id="8" creationId="{97DEBC29-FCBD-4E76-43A1-6FA7EDB82312}"/>
          </ac:spMkLst>
        </pc:spChg>
        <pc:spChg chg="add mod">
          <ac:chgData name="塩谷 晃弘 / Akihiro Shiotani" userId="50aef054-9327-40af-9729-b525352b79f1" providerId="ADAL" clId="{C8A2631B-731B-42AD-BF53-188019AAD181}" dt="2022-09-09T01:41:50.913" v="6512" actId="1076"/>
          <ac:spMkLst>
            <pc:docMk/>
            <pc:sldMk cId="3689392561" sldId="1327"/>
            <ac:spMk id="9" creationId="{2F94A6F1-090A-341F-4386-549B5E9CB52C}"/>
          </ac:spMkLst>
        </pc:spChg>
        <pc:spChg chg="mod">
          <ac:chgData name="塩谷 晃弘 / Akihiro Shiotani" userId="50aef054-9327-40af-9729-b525352b79f1" providerId="ADAL" clId="{C8A2631B-731B-42AD-BF53-188019AAD181}" dt="2022-09-09T01:40:00.015" v="6333"/>
          <ac:spMkLst>
            <pc:docMk/>
            <pc:sldMk cId="3689392561" sldId="1327"/>
            <ac:spMk id="12" creationId="{93570A65-5F0B-6BAD-B334-8B872A965D97}"/>
          </ac:spMkLst>
        </pc:spChg>
        <pc:spChg chg="mod">
          <ac:chgData name="塩谷 晃弘 / Akihiro Shiotani" userId="50aef054-9327-40af-9729-b525352b79f1" providerId="ADAL" clId="{C8A2631B-731B-42AD-BF53-188019AAD181}" dt="2022-09-09T01:40:00.015" v="6333"/>
          <ac:spMkLst>
            <pc:docMk/>
            <pc:sldMk cId="3689392561" sldId="1327"/>
            <ac:spMk id="13" creationId="{0F728F3A-3F37-36D4-A225-9AEF43BDF571}"/>
          </ac:spMkLst>
        </pc:spChg>
        <pc:spChg chg="add del mod">
          <ac:chgData name="塩谷 晃弘 / Akihiro Shiotani" userId="50aef054-9327-40af-9729-b525352b79f1" providerId="ADAL" clId="{C8A2631B-731B-42AD-BF53-188019AAD181}" dt="2022-09-09T01:41:43.707" v="6510" actId="478"/>
          <ac:spMkLst>
            <pc:docMk/>
            <pc:sldMk cId="3689392561" sldId="1327"/>
            <ac:spMk id="15" creationId="{CC51BE9D-D896-1853-A09E-E6B9DC779A48}"/>
          </ac:spMkLst>
        </pc:spChg>
        <pc:spChg chg="add mod">
          <ac:chgData name="塩谷 晃弘 / Akihiro Shiotani" userId="50aef054-9327-40af-9729-b525352b79f1" providerId="ADAL" clId="{C8A2631B-731B-42AD-BF53-188019AAD181}" dt="2022-09-09T01:43:48.743" v="6690" actId="1076"/>
          <ac:spMkLst>
            <pc:docMk/>
            <pc:sldMk cId="3689392561" sldId="1327"/>
            <ac:spMk id="16" creationId="{5740D865-3CDF-3A92-30DE-333EB56C3D4D}"/>
          </ac:spMkLst>
        </pc:spChg>
        <pc:spChg chg="add mod">
          <ac:chgData name="塩谷 晃弘 / Akihiro Shiotani" userId="50aef054-9327-40af-9729-b525352b79f1" providerId="ADAL" clId="{C8A2631B-731B-42AD-BF53-188019AAD181}" dt="2022-09-09T01:43:43.764" v="6687" actId="1036"/>
          <ac:spMkLst>
            <pc:docMk/>
            <pc:sldMk cId="3689392561" sldId="1327"/>
            <ac:spMk id="17" creationId="{1B1B689A-5053-F076-D7A0-04527500A7F0}"/>
          </ac:spMkLst>
        </pc:spChg>
        <pc:grpChg chg="add del mod">
          <ac:chgData name="塩谷 晃弘 / Akihiro Shiotani" userId="50aef054-9327-40af-9729-b525352b79f1" providerId="ADAL" clId="{C8A2631B-731B-42AD-BF53-188019AAD181}" dt="2022-09-09T01:41:43.707" v="6510" actId="478"/>
          <ac:grpSpMkLst>
            <pc:docMk/>
            <pc:sldMk cId="3689392561" sldId="1327"/>
            <ac:grpSpMk id="10" creationId="{201EA6DC-B6E6-8696-54A5-130A509668CD}"/>
          </ac:grpSpMkLst>
        </pc:grpChg>
        <pc:grpChg chg="mod">
          <ac:chgData name="塩谷 晃弘 / Akihiro Shiotani" userId="50aef054-9327-40af-9729-b525352b79f1" providerId="ADAL" clId="{C8A2631B-731B-42AD-BF53-188019AAD181}" dt="2022-09-09T01:40:00.015" v="6333"/>
          <ac:grpSpMkLst>
            <pc:docMk/>
            <pc:sldMk cId="3689392561" sldId="1327"/>
            <ac:grpSpMk id="11" creationId="{67ABAEBF-FB8F-7BC9-F332-1D6D703259DB}"/>
          </ac:grpSpMkLst>
        </pc:grpChg>
        <pc:picChg chg="mod">
          <ac:chgData name="塩谷 晃弘 / Akihiro Shiotani" userId="50aef054-9327-40af-9729-b525352b79f1" providerId="ADAL" clId="{C8A2631B-731B-42AD-BF53-188019AAD181}" dt="2022-09-09T01:41:40.073" v="6509" actId="1076"/>
          <ac:picMkLst>
            <pc:docMk/>
            <pc:sldMk cId="3689392561" sldId="1327"/>
            <ac:picMk id="24" creationId="{9A46CAF4-FFC8-BFA6-EBD5-420CFB048248}"/>
          </ac:picMkLst>
        </pc:picChg>
        <pc:cxnChg chg="mod">
          <ac:chgData name="塩谷 晃弘 / Akihiro Shiotani" userId="50aef054-9327-40af-9729-b525352b79f1" providerId="ADAL" clId="{C8A2631B-731B-42AD-BF53-188019AAD181}" dt="2022-09-09T01:40:00.015" v="6333"/>
          <ac:cxnSpMkLst>
            <pc:docMk/>
            <pc:sldMk cId="3689392561" sldId="1327"/>
            <ac:cxnSpMk id="14" creationId="{51A30F70-4EC1-5B50-799B-1CE60D8D8453}"/>
          </ac:cxnSpMkLst>
        </pc:cxnChg>
      </pc:sldChg>
      <pc:sldChg chg="addSp delSp modSp add mod modAnim">
        <pc:chgData name="塩谷 晃弘 / Akihiro Shiotani" userId="50aef054-9327-40af-9729-b525352b79f1" providerId="ADAL" clId="{C8A2631B-731B-42AD-BF53-188019AAD181}" dt="2022-09-09T01:50:43.369" v="6888"/>
        <pc:sldMkLst>
          <pc:docMk/>
          <pc:sldMk cId="2136487327" sldId="1328"/>
        </pc:sldMkLst>
        <pc:spChg chg="mod">
          <ac:chgData name="塩谷 晃弘 / Akihiro Shiotani" userId="50aef054-9327-40af-9729-b525352b79f1" providerId="ADAL" clId="{C8A2631B-731B-42AD-BF53-188019AAD181}" dt="2022-09-09T01:50:43.369" v="6888"/>
          <ac:spMkLst>
            <pc:docMk/>
            <pc:sldMk cId="2136487327" sldId="1328"/>
            <ac:spMk id="6" creationId="{0BF10CCA-2D12-5B3B-E0B1-2C6C912372E4}"/>
          </ac:spMkLst>
        </pc:spChg>
        <pc:spChg chg="add mod">
          <ac:chgData name="塩谷 晃弘 / Akihiro Shiotani" userId="50aef054-9327-40af-9729-b525352b79f1" providerId="ADAL" clId="{C8A2631B-731B-42AD-BF53-188019AAD181}" dt="2022-09-09T01:38:29.649" v="6276" actId="688"/>
          <ac:spMkLst>
            <pc:docMk/>
            <pc:sldMk cId="2136487327" sldId="1328"/>
            <ac:spMk id="8" creationId="{F80C20B0-E433-3568-4DFA-5A3E7D4E21BD}"/>
          </ac:spMkLst>
        </pc:spChg>
        <pc:spChg chg="add mod">
          <ac:chgData name="塩谷 晃弘 / Akihiro Shiotani" userId="50aef054-9327-40af-9729-b525352b79f1" providerId="ADAL" clId="{C8A2631B-731B-42AD-BF53-188019AAD181}" dt="2022-09-09T01:47:05.102" v="6718" actId="1076"/>
          <ac:spMkLst>
            <pc:docMk/>
            <pc:sldMk cId="2136487327" sldId="1328"/>
            <ac:spMk id="9" creationId="{C5EB107D-0F36-573B-0238-39F926660C37}"/>
          </ac:spMkLst>
        </pc:spChg>
        <pc:spChg chg="add mod">
          <ac:chgData name="塩谷 晃弘 / Akihiro Shiotani" userId="50aef054-9327-40af-9729-b525352b79f1" providerId="ADAL" clId="{C8A2631B-731B-42AD-BF53-188019AAD181}" dt="2022-09-09T01:37:56.645" v="6236" actId="1076"/>
          <ac:spMkLst>
            <pc:docMk/>
            <pc:sldMk cId="2136487327" sldId="1328"/>
            <ac:spMk id="10" creationId="{43F9A807-818D-DF8E-748E-4026F52C2CB0}"/>
          </ac:spMkLst>
        </pc:spChg>
        <pc:spChg chg="add mod">
          <ac:chgData name="塩谷 晃弘 / Akihiro Shiotani" userId="50aef054-9327-40af-9729-b525352b79f1" providerId="ADAL" clId="{C8A2631B-731B-42AD-BF53-188019AAD181}" dt="2022-09-09T01:46:51.629" v="6705" actId="1076"/>
          <ac:spMkLst>
            <pc:docMk/>
            <pc:sldMk cId="2136487327" sldId="1328"/>
            <ac:spMk id="11" creationId="{87BE6284-6AE5-2226-BE4C-254030EF780A}"/>
          </ac:spMkLst>
        </pc:spChg>
        <pc:spChg chg="add del mod">
          <ac:chgData name="塩谷 晃弘 / Akihiro Shiotani" userId="50aef054-9327-40af-9729-b525352b79f1" providerId="ADAL" clId="{C8A2631B-731B-42AD-BF53-188019AAD181}" dt="2022-09-09T01:39:13.196" v="6305" actId="478"/>
          <ac:spMkLst>
            <pc:docMk/>
            <pc:sldMk cId="2136487327" sldId="1328"/>
            <ac:spMk id="12" creationId="{12ABD3F7-712A-2A89-45C3-B2AE8B6DD48D}"/>
          </ac:spMkLst>
        </pc:spChg>
        <pc:spChg chg="add mod">
          <ac:chgData name="塩谷 晃弘 / Akihiro Shiotani" userId="50aef054-9327-40af-9729-b525352b79f1" providerId="ADAL" clId="{C8A2631B-731B-42AD-BF53-188019AAD181}" dt="2022-09-09T01:39:06.183" v="6303" actId="1076"/>
          <ac:spMkLst>
            <pc:docMk/>
            <pc:sldMk cId="2136487327" sldId="1328"/>
            <ac:spMk id="13" creationId="{E10D4192-DFD2-EAEA-57D8-63409ECEE229}"/>
          </ac:spMkLst>
        </pc:spChg>
        <pc:spChg chg="add mod">
          <ac:chgData name="塩谷 晃弘 / Akihiro Shiotani" userId="50aef054-9327-40af-9729-b525352b79f1" providerId="ADAL" clId="{C8A2631B-731B-42AD-BF53-188019AAD181}" dt="2022-09-09T01:39:36.768" v="6332" actId="207"/>
          <ac:spMkLst>
            <pc:docMk/>
            <pc:sldMk cId="2136487327" sldId="1328"/>
            <ac:spMk id="14" creationId="{B50431FF-641B-2B89-6C0E-FA23A5B04855}"/>
          </ac:spMkLst>
        </pc:spChg>
        <pc:spChg chg="add mod">
          <ac:chgData name="塩谷 晃弘 / Akihiro Shiotani" userId="50aef054-9327-40af-9729-b525352b79f1" providerId="ADAL" clId="{C8A2631B-731B-42AD-BF53-188019AAD181}" dt="2022-09-09T01:47:34.691" v="6725" actId="14100"/>
          <ac:spMkLst>
            <pc:docMk/>
            <pc:sldMk cId="2136487327" sldId="1328"/>
            <ac:spMk id="15" creationId="{664E3722-46B6-050E-D3EE-7793FC528718}"/>
          </ac:spMkLst>
        </pc:spChg>
        <pc:spChg chg="add mod">
          <ac:chgData name="塩谷 晃弘 / Akihiro Shiotani" userId="50aef054-9327-40af-9729-b525352b79f1" providerId="ADAL" clId="{C8A2631B-731B-42AD-BF53-188019AAD181}" dt="2022-09-09T01:47:38.382" v="6727" actId="1076"/>
          <ac:spMkLst>
            <pc:docMk/>
            <pc:sldMk cId="2136487327" sldId="1328"/>
            <ac:spMk id="16" creationId="{0E430CBA-7199-96CA-0FEC-E1C05C9F8C11}"/>
          </ac:spMkLst>
        </pc:spChg>
        <pc:spChg chg="add mod">
          <ac:chgData name="塩谷 晃弘 / Akihiro Shiotani" userId="50aef054-9327-40af-9729-b525352b79f1" providerId="ADAL" clId="{C8A2631B-731B-42AD-BF53-188019AAD181}" dt="2022-09-09T01:49:18.311" v="6881" actId="14100"/>
          <ac:spMkLst>
            <pc:docMk/>
            <pc:sldMk cId="2136487327" sldId="1328"/>
            <ac:spMk id="17" creationId="{A9A213B3-6834-40C4-1161-67DB48443A67}"/>
          </ac:spMkLst>
        </pc:spChg>
        <pc:picChg chg="mod modCrop">
          <ac:chgData name="塩谷 晃弘 / Akihiro Shiotani" userId="50aef054-9327-40af-9729-b525352b79f1" providerId="ADAL" clId="{C8A2631B-731B-42AD-BF53-188019AAD181}" dt="2022-09-09T01:47:26.239" v="6721" actId="1076"/>
          <ac:picMkLst>
            <pc:docMk/>
            <pc:sldMk cId="2136487327" sldId="1328"/>
            <ac:picMk id="26" creationId="{8E451E8D-2FE8-B4C7-8ACD-EC8FCF77D6C1}"/>
          </ac:picMkLst>
        </pc:picChg>
        <pc:picChg chg="mod modCrop">
          <ac:chgData name="塩谷 晃弘 / Akihiro Shiotani" userId="50aef054-9327-40af-9729-b525352b79f1" providerId="ADAL" clId="{C8A2631B-731B-42AD-BF53-188019AAD181}" dt="2022-09-09T01:37:27.729" v="6227" actId="14100"/>
          <ac:picMkLst>
            <pc:docMk/>
            <pc:sldMk cId="2136487327" sldId="1328"/>
            <ac:picMk id="30" creationId="{E1609F4D-6625-CAAD-AF7D-287E1C808E6E}"/>
          </ac:picMkLst>
        </pc:picChg>
        <pc:picChg chg="mod modCrop">
          <ac:chgData name="塩谷 晃弘 / Akihiro Shiotani" userId="50aef054-9327-40af-9729-b525352b79f1" providerId="ADAL" clId="{C8A2631B-731B-42AD-BF53-188019AAD181}" dt="2022-09-09T01:37:25.113" v="6226" actId="14100"/>
          <ac:picMkLst>
            <pc:docMk/>
            <pc:sldMk cId="2136487327" sldId="1328"/>
            <ac:picMk id="32" creationId="{E327BA11-399B-E6A0-1F44-54AC8F3E4220}"/>
          </ac:picMkLst>
        </pc:picChg>
      </pc:sldChg>
      <pc:sldChg chg="add del">
        <pc:chgData name="塩谷 晃弘 / Akihiro Shiotani" userId="50aef054-9327-40af-9729-b525352b79f1" providerId="ADAL" clId="{C8A2631B-731B-42AD-BF53-188019AAD181}" dt="2022-09-09T00:51:39.838" v="4377"/>
        <pc:sldMkLst>
          <pc:docMk/>
          <pc:sldMk cId="3247231213" sldId="1329"/>
        </pc:sldMkLst>
      </pc:sldChg>
      <pc:sldChg chg="add del">
        <pc:chgData name="塩谷 晃弘 / Akihiro Shiotani" userId="50aef054-9327-40af-9729-b525352b79f1" providerId="ADAL" clId="{C8A2631B-731B-42AD-BF53-188019AAD181}" dt="2022-09-09T01:10:50.420" v="5004" actId="47"/>
        <pc:sldMkLst>
          <pc:docMk/>
          <pc:sldMk cId="4070682028" sldId="1329"/>
        </pc:sldMkLst>
      </pc:sldChg>
      <pc:sldChg chg="add del">
        <pc:chgData name="塩谷 晃弘 / Akihiro Shiotani" userId="50aef054-9327-40af-9729-b525352b79f1" providerId="ADAL" clId="{C8A2631B-731B-42AD-BF53-188019AAD181}" dt="2022-09-09T00:51:52.202" v="4384"/>
        <pc:sldMkLst>
          <pc:docMk/>
          <pc:sldMk cId="4124383436" sldId="1329"/>
        </pc:sldMkLst>
      </pc:sldChg>
      <pc:sldChg chg="addSp delSp modSp add mod ord delAnim modAnim">
        <pc:chgData name="塩谷 晃弘 / Akihiro Shiotani" userId="50aef054-9327-40af-9729-b525352b79f1" providerId="ADAL" clId="{C8A2631B-731B-42AD-BF53-188019AAD181}" dt="2022-09-09T01:18:49.174" v="5304" actId="1037"/>
        <pc:sldMkLst>
          <pc:docMk/>
          <pc:sldMk cId="4244893375" sldId="1329"/>
        </pc:sldMkLst>
        <pc:spChg chg="mod">
          <ac:chgData name="塩谷 晃弘 / Akihiro Shiotani" userId="50aef054-9327-40af-9729-b525352b79f1" providerId="ADAL" clId="{C8A2631B-731B-42AD-BF53-188019AAD181}" dt="2022-09-09T01:11:08.923" v="5010" actId="1076"/>
          <ac:spMkLst>
            <pc:docMk/>
            <pc:sldMk cId="4244893375" sldId="1329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9T01:12:33.489" v="5114"/>
          <ac:spMkLst>
            <pc:docMk/>
            <pc:sldMk cId="4244893375" sldId="1329"/>
            <ac:spMk id="6" creationId="{0BF10CCA-2D12-5B3B-E0B1-2C6C912372E4}"/>
          </ac:spMkLst>
        </pc:spChg>
        <pc:spChg chg="add mod">
          <ac:chgData name="塩谷 晃弘 / Akihiro Shiotani" userId="50aef054-9327-40af-9729-b525352b79f1" providerId="ADAL" clId="{C8A2631B-731B-42AD-BF53-188019AAD181}" dt="2022-09-09T01:18:49.174" v="5304" actId="1037"/>
          <ac:spMkLst>
            <pc:docMk/>
            <pc:sldMk cId="4244893375" sldId="1329"/>
            <ac:spMk id="8" creationId="{4B5BC6E4-7837-94AA-242E-88BF3989FD1C}"/>
          </ac:spMkLst>
        </pc:spChg>
        <pc:spChg chg="add mod">
          <ac:chgData name="塩谷 晃弘 / Akihiro Shiotani" userId="50aef054-9327-40af-9729-b525352b79f1" providerId="ADAL" clId="{C8A2631B-731B-42AD-BF53-188019AAD181}" dt="2022-09-09T01:18:16.102" v="5288" actId="1038"/>
          <ac:spMkLst>
            <pc:docMk/>
            <pc:sldMk cId="4244893375" sldId="1329"/>
            <ac:spMk id="9" creationId="{FD787524-AB5D-11CE-52C7-2057C7E310E0}"/>
          </ac:spMkLst>
        </pc:spChg>
        <pc:spChg chg="add mod">
          <ac:chgData name="塩谷 晃弘 / Akihiro Shiotani" userId="50aef054-9327-40af-9729-b525352b79f1" providerId="ADAL" clId="{C8A2631B-731B-42AD-BF53-188019AAD181}" dt="2022-09-09T01:13:20.298" v="5131" actId="1076"/>
          <ac:spMkLst>
            <pc:docMk/>
            <pc:sldMk cId="4244893375" sldId="1329"/>
            <ac:spMk id="10" creationId="{EF81F5DA-2E9B-9868-D492-5B393552E205}"/>
          </ac:spMkLst>
        </pc:spChg>
        <pc:spChg chg="add mod">
          <ac:chgData name="塩谷 晃弘 / Akihiro Shiotani" userId="50aef054-9327-40af-9729-b525352b79f1" providerId="ADAL" clId="{C8A2631B-731B-42AD-BF53-188019AAD181}" dt="2022-09-09T01:14:54.700" v="5162" actId="1076"/>
          <ac:spMkLst>
            <pc:docMk/>
            <pc:sldMk cId="4244893375" sldId="1329"/>
            <ac:spMk id="11" creationId="{38836E1B-F5E4-70EB-7817-BF450171CE7F}"/>
          </ac:spMkLst>
        </pc:spChg>
        <pc:spChg chg="add del">
          <ac:chgData name="塩谷 晃弘 / Akihiro Shiotani" userId="50aef054-9327-40af-9729-b525352b79f1" providerId="ADAL" clId="{C8A2631B-731B-42AD-BF53-188019AAD181}" dt="2022-09-09T01:14:28.560" v="5136"/>
          <ac:spMkLst>
            <pc:docMk/>
            <pc:sldMk cId="4244893375" sldId="1329"/>
            <ac:spMk id="12" creationId="{E31E4066-98A5-50FA-C36E-8197AA4FF362}"/>
          </ac:spMkLst>
        </pc:spChg>
        <pc:spChg chg="add del">
          <ac:chgData name="塩谷 晃弘 / Akihiro Shiotani" userId="50aef054-9327-40af-9729-b525352b79f1" providerId="ADAL" clId="{C8A2631B-731B-42AD-BF53-188019AAD181}" dt="2022-09-09T01:14:30.716" v="5138"/>
          <ac:spMkLst>
            <pc:docMk/>
            <pc:sldMk cId="4244893375" sldId="1329"/>
            <ac:spMk id="13" creationId="{63CDD8B2-97D3-C55F-5DB3-EC2D52EF4157}"/>
          </ac:spMkLst>
        </pc:spChg>
        <pc:spChg chg="add del">
          <ac:chgData name="塩谷 晃弘 / Akihiro Shiotani" userId="50aef054-9327-40af-9729-b525352b79f1" providerId="ADAL" clId="{C8A2631B-731B-42AD-BF53-188019AAD181}" dt="2022-09-09T01:14:43.712" v="5149"/>
          <ac:spMkLst>
            <pc:docMk/>
            <pc:sldMk cId="4244893375" sldId="1329"/>
            <ac:spMk id="14" creationId="{B3CB2AC9-BF37-E8DD-8E75-6B8E8A1F1221}"/>
          </ac:spMkLst>
        </pc:spChg>
        <pc:spChg chg="add del">
          <ac:chgData name="塩谷 晃弘 / Akihiro Shiotani" userId="50aef054-9327-40af-9729-b525352b79f1" providerId="ADAL" clId="{C8A2631B-731B-42AD-BF53-188019AAD181}" dt="2022-09-09T01:14:44.894" v="5151"/>
          <ac:spMkLst>
            <pc:docMk/>
            <pc:sldMk cId="4244893375" sldId="1329"/>
            <ac:spMk id="15" creationId="{0513D718-2533-91D8-59A6-449ECD1A9168}"/>
          </ac:spMkLst>
        </pc:spChg>
        <pc:spChg chg="add mod">
          <ac:chgData name="塩谷 晃弘 / Akihiro Shiotani" userId="50aef054-9327-40af-9729-b525352b79f1" providerId="ADAL" clId="{C8A2631B-731B-42AD-BF53-188019AAD181}" dt="2022-09-09T01:18:19.989" v="5294" actId="1037"/>
          <ac:spMkLst>
            <pc:docMk/>
            <pc:sldMk cId="4244893375" sldId="1329"/>
            <ac:spMk id="16" creationId="{8C53D225-94EA-5CCC-8983-C137D2A062F1}"/>
          </ac:spMkLst>
        </pc:spChg>
        <pc:spChg chg="add mod">
          <ac:chgData name="塩谷 晃弘 / Akihiro Shiotani" userId="50aef054-9327-40af-9729-b525352b79f1" providerId="ADAL" clId="{C8A2631B-731B-42AD-BF53-188019AAD181}" dt="2022-09-09T01:15:35.902" v="5176" actId="1038"/>
          <ac:spMkLst>
            <pc:docMk/>
            <pc:sldMk cId="4244893375" sldId="1329"/>
            <ac:spMk id="17" creationId="{7594C46B-695A-AA3C-AA2F-0AAAAC7A88A9}"/>
          </ac:spMkLst>
        </pc:spChg>
        <pc:spChg chg="add mod">
          <ac:chgData name="塩谷 晃弘 / Akihiro Shiotani" userId="50aef054-9327-40af-9729-b525352b79f1" providerId="ADAL" clId="{C8A2631B-731B-42AD-BF53-188019AAD181}" dt="2022-09-09T01:18:16.102" v="5288" actId="1038"/>
          <ac:spMkLst>
            <pc:docMk/>
            <pc:sldMk cId="4244893375" sldId="1329"/>
            <ac:spMk id="18" creationId="{DC345E27-5B94-5969-A467-052A7350694E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53" creationId="{985B351F-60C4-FB66-2221-F31194CB4D87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54" creationId="{476C1038-356E-EC4B-8183-F8B3AF2DA1F5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55" creationId="{CF2364DE-92FC-A753-8DD4-31F27F321E07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56" creationId="{B938125E-95AB-8166-B2AA-98F2FCC150A7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0" creationId="{902E9A82-C424-F2AC-7599-C8304881670F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2" creationId="{52C0A0A8-8895-52E8-CCA7-249F8753EF55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4" creationId="{50B0BB9F-62CD-4116-1E02-4E6EB1A1D276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5" creationId="{887343B0-EC9E-E257-9DA1-FF4B0FF74AE9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6" creationId="{D91099D2-F792-3B43-8043-377AA49FD0B6}"/>
          </ac:spMkLst>
        </pc:spChg>
        <pc:picChg chg="del">
          <ac:chgData name="塩谷 晃弘 / Akihiro Shiotani" userId="50aef054-9327-40af-9729-b525352b79f1" providerId="ADAL" clId="{C8A2631B-731B-42AD-BF53-188019AAD181}" dt="2022-09-09T01:11:04.930" v="5007" actId="478"/>
          <ac:picMkLst>
            <pc:docMk/>
            <pc:sldMk cId="4244893375" sldId="1329"/>
            <ac:picMk id="44" creationId="{587E7BE6-A4BB-2F7A-5660-CCB7E4B472F3}"/>
          </ac:picMkLst>
        </pc:picChg>
        <pc:picChg chg="del">
          <ac:chgData name="塩谷 晃弘 / Akihiro Shiotani" userId="50aef054-9327-40af-9729-b525352b79f1" providerId="ADAL" clId="{C8A2631B-731B-42AD-BF53-188019AAD181}" dt="2022-09-09T01:11:04.930" v="5007" actId="478"/>
          <ac:picMkLst>
            <pc:docMk/>
            <pc:sldMk cId="4244893375" sldId="1329"/>
            <ac:picMk id="46" creationId="{A3AF47EB-B431-3417-388F-75C8EE782DA9}"/>
          </ac:picMkLst>
        </pc:picChg>
        <pc:picChg chg="mod">
          <ac:chgData name="塩谷 晃弘 / Akihiro Shiotani" userId="50aef054-9327-40af-9729-b525352b79f1" providerId="ADAL" clId="{C8A2631B-731B-42AD-BF53-188019AAD181}" dt="2022-09-09T01:12:40.845" v="5115" actId="14100"/>
          <ac:picMkLst>
            <pc:docMk/>
            <pc:sldMk cId="4244893375" sldId="1329"/>
            <ac:picMk id="48" creationId="{1628DDE8-A94B-697C-D998-27BDBDCE5EB0}"/>
          </ac:picMkLst>
        </pc:picChg>
        <pc:picChg chg="mod">
          <ac:chgData name="塩谷 晃弘 / Akihiro Shiotani" userId="50aef054-9327-40af-9729-b525352b79f1" providerId="ADAL" clId="{C8A2631B-731B-42AD-BF53-188019AAD181}" dt="2022-09-09T01:15:35.902" v="5176" actId="1038"/>
          <ac:picMkLst>
            <pc:docMk/>
            <pc:sldMk cId="4244893375" sldId="1329"/>
            <ac:picMk id="50" creationId="{2DB372BD-F8B0-0861-E666-1C10C2039A7A}"/>
          </ac:picMkLst>
        </pc:picChg>
      </pc:sldChg>
      <pc:sldChg chg="addSp delSp modSp add del mod modAnim">
        <pc:chgData name="塩谷 晃弘 / Akihiro Shiotani" userId="50aef054-9327-40af-9729-b525352b79f1" providerId="ADAL" clId="{C8A2631B-731B-42AD-BF53-188019AAD181}" dt="2022-09-09T01:34:26.173" v="6161" actId="47"/>
        <pc:sldMkLst>
          <pc:docMk/>
          <pc:sldMk cId="399733812" sldId="1330"/>
        </pc:sldMkLst>
        <pc:spChg chg="mod">
          <ac:chgData name="塩谷 晃弘 / Akihiro Shiotani" userId="50aef054-9327-40af-9729-b525352b79f1" providerId="ADAL" clId="{C8A2631B-731B-42AD-BF53-188019AAD181}" dt="2022-09-09T01:29:47.227" v="5640" actId="20577"/>
          <ac:spMkLst>
            <pc:docMk/>
            <pc:sldMk cId="399733812" sldId="1330"/>
            <ac:spMk id="6" creationId="{D66ECE30-5BFD-9ABB-E226-74B8B0107D3E}"/>
          </ac:spMkLst>
        </pc:spChg>
        <pc:spChg chg="del">
          <ac:chgData name="塩谷 晃弘 / Akihiro Shiotani" userId="50aef054-9327-40af-9729-b525352b79f1" providerId="ADAL" clId="{C8A2631B-731B-42AD-BF53-188019AAD181}" dt="2022-09-09T01:29:28.310" v="5572" actId="478"/>
          <ac:spMkLst>
            <pc:docMk/>
            <pc:sldMk cId="399733812" sldId="1330"/>
            <ac:spMk id="8" creationId="{14416BC3-3C58-0375-00B0-65A7EDC0BEE8}"/>
          </ac:spMkLst>
        </pc:spChg>
        <pc:spChg chg="del">
          <ac:chgData name="塩谷 晃弘 / Akihiro Shiotani" userId="50aef054-9327-40af-9729-b525352b79f1" providerId="ADAL" clId="{C8A2631B-731B-42AD-BF53-188019AAD181}" dt="2022-09-09T01:28:06.010" v="5367" actId="478"/>
          <ac:spMkLst>
            <pc:docMk/>
            <pc:sldMk cId="399733812" sldId="1330"/>
            <ac:spMk id="13" creationId="{EF8386F8-9A26-12FD-E7B0-B6853D0CA745}"/>
          </ac:spMkLst>
        </pc:spChg>
        <pc:spChg chg="mod">
          <ac:chgData name="塩谷 晃弘 / Akihiro Shiotani" userId="50aef054-9327-40af-9729-b525352b79f1" providerId="ADAL" clId="{C8A2631B-731B-42AD-BF53-188019AAD181}" dt="2022-09-09T01:28:08.573" v="5368"/>
          <ac:spMkLst>
            <pc:docMk/>
            <pc:sldMk cId="399733812" sldId="1330"/>
            <ac:spMk id="14" creationId="{70816907-41E0-1230-033B-44F1C91A1EDE}"/>
          </ac:spMkLst>
        </pc:spChg>
        <pc:spChg chg="del">
          <ac:chgData name="塩谷 晃弘 / Akihiro Shiotani" userId="50aef054-9327-40af-9729-b525352b79f1" providerId="ADAL" clId="{C8A2631B-731B-42AD-BF53-188019AAD181}" dt="2022-09-09T01:28:06.010" v="5367" actId="478"/>
          <ac:spMkLst>
            <pc:docMk/>
            <pc:sldMk cId="399733812" sldId="1330"/>
            <ac:spMk id="15" creationId="{686BFFDD-D430-C16D-AF22-6949137243B1}"/>
          </ac:spMkLst>
        </pc:spChg>
        <pc:spChg chg="del">
          <ac:chgData name="塩谷 晃弘 / Akihiro Shiotani" userId="50aef054-9327-40af-9729-b525352b79f1" providerId="ADAL" clId="{C8A2631B-731B-42AD-BF53-188019AAD181}" dt="2022-09-09T01:28:06.010" v="5367" actId="478"/>
          <ac:spMkLst>
            <pc:docMk/>
            <pc:sldMk cId="399733812" sldId="1330"/>
            <ac:spMk id="16" creationId="{BD217D8A-B5C7-0137-B040-E6A0B4A4DE2B}"/>
          </ac:spMkLst>
        </pc:spChg>
        <pc:spChg chg="del">
          <ac:chgData name="塩谷 晃弘 / Akihiro Shiotani" userId="50aef054-9327-40af-9729-b525352b79f1" providerId="ADAL" clId="{C8A2631B-731B-42AD-BF53-188019AAD181}" dt="2022-09-09T01:28:06.010" v="5367" actId="478"/>
          <ac:spMkLst>
            <pc:docMk/>
            <pc:sldMk cId="399733812" sldId="1330"/>
            <ac:spMk id="17" creationId="{5A3BB093-530A-E5B7-2C9D-B3D26868EBA8}"/>
          </ac:spMkLst>
        </pc:spChg>
        <pc:spChg chg="mod">
          <ac:chgData name="塩谷 晃弘 / Akihiro Shiotani" userId="50aef054-9327-40af-9729-b525352b79f1" providerId="ADAL" clId="{C8A2631B-731B-42AD-BF53-188019AAD181}" dt="2022-09-09T01:28:08.573" v="5368"/>
          <ac:spMkLst>
            <pc:docMk/>
            <pc:sldMk cId="399733812" sldId="1330"/>
            <ac:spMk id="18" creationId="{1DE85816-859F-6503-BB76-CAF49F341082}"/>
          </ac:spMkLst>
        </pc:spChg>
        <pc:spChg chg="add del mod">
          <ac:chgData name="塩谷 晃弘 / Akihiro Shiotani" userId="50aef054-9327-40af-9729-b525352b79f1" providerId="ADAL" clId="{C8A2631B-731B-42AD-BF53-188019AAD181}" dt="2022-09-09T01:30:07.605" v="5650"/>
          <ac:spMkLst>
            <pc:docMk/>
            <pc:sldMk cId="399733812" sldId="1330"/>
            <ac:spMk id="20" creationId="{6051AB56-C24E-1ABA-C3B9-58FA646A214F}"/>
          </ac:spMkLst>
        </pc:spChg>
        <pc:spChg chg="add mod">
          <ac:chgData name="塩谷 晃弘 / Akihiro Shiotani" userId="50aef054-9327-40af-9729-b525352b79f1" providerId="ADAL" clId="{C8A2631B-731B-42AD-BF53-188019AAD181}" dt="2022-09-09T01:29:28.564" v="5573"/>
          <ac:spMkLst>
            <pc:docMk/>
            <pc:sldMk cId="399733812" sldId="1330"/>
            <ac:spMk id="21" creationId="{52BBCEE2-8153-6833-4E6C-57086ADBECD2}"/>
          </ac:spMkLst>
        </pc:spChg>
        <pc:grpChg chg="add mod">
          <ac:chgData name="塩谷 晃弘 / Akihiro Shiotani" userId="50aef054-9327-40af-9729-b525352b79f1" providerId="ADAL" clId="{C8A2631B-731B-42AD-BF53-188019AAD181}" dt="2022-09-09T01:29:35.261" v="5602" actId="1035"/>
          <ac:grpSpMkLst>
            <pc:docMk/>
            <pc:sldMk cId="399733812" sldId="1330"/>
            <ac:grpSpMk id="11" creationId="{C890BDA3-B0DA-33BB-6828-DF4F7C2A57EE}"/>
          </ac:grpSpMkLst>
        </pc:grpChg>
        <pc:grpChg chg="mod">
          <ac:chgData name="塩谷 晃弘 / Akihiro Shiotani" userId="50aef054-9327-40af-9729-b525352b79f1" providerId="ADAL" clId="{C8A2631B-731B-42AD-BF53-188019AAD181}" dt="2022-09-09T01:28:08.573" v="5368"/>
          <ac:grpSpMkLst>
            <pc:docMk/>
            <pc:sldMk cId="399733812" sldId="1330"/>
            <ac:grpSpMk id="12" creationId="{EC3D0917-80F6-8191-047E-B08A7B33155A}"/>
          </ac:grpSpMkLst>
        </pc:grpChg>
        <pc:picChg chg="del">
          <ac:chgData name="塩谷 晃弘 / Akihiro Shiotani" userId="50aef054-9327-40af-9729-b525352b79f1" providerId="ADAL" clId="{C8A2631B-731B-42AD-BF53-188019AAD181}" dt="2022-09-09T01:28:06.010" v="5367" actId="478"/>
          <ac:picMkLst>
            <pc:docMk/>
            <pc:sldMk cId="399733812" sldId="1330"/>
            <ac:picMk id="9" creationId="{3D883CD7-36AF-C195-0BC6-FA7243739DFD}"/>
          </ac:picMkLst>
        </pc:picChg>
        <pc:picChg chg="del">
          <ac:chgData name="塩谷 晃弘 / Akihiro Shiotani" userId="50aef054-9327-40af-9729-b525352b79f1" providerId="ADAL" clId="{C8A2631B-731B-42AD-BF53-188019AAD181}" dt="2022-09-09T01:28:06.010" v="5367" actId="478"/>
          <ac:picMkLst>
            <pc:docMk/>
            <pc:sldMk cId="399733812" sldId="1330"/>
            <ac:picMk id="10" creationId="{BBA0C7C4-67F0-7814-383B-48E246B3DB2D}"/>
          </ac:picMkLst>
        </pc:picChg>
        <pc:cxnChg chg="mod">
          <ac:chgData name="塩谷 晃弘 / Akihiro Shiotani" userId="50aef054-9327-40af-9729-b525352b79f1" providerId="ADAL" clId="{C8A2631B-731B-42AD-BF53-188019AAD181}" dt="2022-09-09T01:28:08.573" v="5368"/>
          <ac:cxnSpMkLst>
            <pc:docMk/>
            <pc:sldMk cId="399733812" sldId="1330"/>
            <ac:cxnSpMk id="19" creationId="{D370EFDD-577C-EAE3-5F3C-3E290E0366C9}"/>
          </ac:cxnSpMkLst>
        </pc:cxnChg>
      </pc:sldChg>
      <pc:sldChg chg="new del">
        <pc:chgData name="塩谷 晃弘 / Akihiro Shiotani" userId="50aef054-9327-40af-9729-b525352b79f1" providerId="ADAL" clId="{C8A2631B-731B-42AD-BF53-188019AAD181}" dt="2022-09-09T02:52:01.466" v="8368" actId="680"/>
        <pc:sldMkLst>
          <pc:docMk/>
          <pc:sldMk cId="2431268255" sldId="1330"/>
        </pc:sldMkLst>
      </pc:sldChg>
      <pc:sldChg chg="add del">
        <pc:chgData name="塩谷 晃弘 / Akihiro Shiotani" userId="50aef054-9327-40af-9729-b525352b79f1" providerId="ADAL" clId="{C8A2631B-731B-42AD-BF53-188019AAD181}" dt="2022-09-09T00:51:51.391" v="4382"/>
        <pc:sldMkLst>
          <pc:docMk/>
          <pc:sldMk cId="3653349090" sldId="1330"/>
        </pc:sldMkLst>
      </pc:sldChg>
      <pc:sldChg chg="addSp delSp modSp new mod modAnim">
        <pc:chgData name="塩谷 晃弘 / Akihiro Shiotani" userId="50aef054-9327-40af-9729-b525352b79f1" providerId="ADAL" clId="{C8A2631B-731B-42AD-BF53-188019AAD181}" dt="2022-09-09T04:25:59.512" v="9258" actId="1076"/>
        <pc:sldMkLst>
          <pc:docMk/>
          <pc:sldMk cId="3891191279" sldId="1330"/>
        </pc:sldMkLst>
        <pc:spChg chg="mod">
          <ac:chgData name="塩谷 晃弘 / Akihiro Shiotani" userId="50aef054-9327-40af-9729-b525352b79f1" providerId="ADAL" clId="{C8A2631B-731B-42AD-BF53-188019AAD181}" dt="2022-09-09T04:10:52.416" v="8742"/>
          <ac:spMkLst>
            <pc:docMk/>
            <pc:sldMk cId="3891191279" sldId="1330"/>
            <ac:spMk id="2" creationId="{A5FCF25B-ADDD-603D-E5DD-002C6AFC9BCD}"/>
          </ac:spMkLst>
        </pc:spChg>
        <pc:spChg chg="add mod">
          <ac:chgData name="塩谷 晃弘 / Akihiro Shiotani" userId="50aef054-9327-40af-9729-b525352b79f1" providerId="ADAL" clId="{C8A2631B-731B-42AD-BF53-188019AAD181}" dt="2022-09-09T04:25:57.393" v="9257" actId="14100"/>
          <ac:spMkLst>
            <pc:docMk/>
            <pc:sldMk cId="3891191279" sldId="1330"/>
            <ac:spMk id="6" creationId="{467ACDEE-8EDE-CF33-DD3B-32FA0AB74BB3}"/>
          </ac:spMkLst>
        </pc:spChg>
        <pc:spChg chg="mod">
          <ac:chgData name="塩谷 晃弘 / Akihiro Shiotani" userId="50aef054-9327-40af-9729-b525352b79f1" providerId="ADAL" clId="{C8A2631B-731B-42AD-BF53-188019AAD181}" dt="2022-09-09T04:10:41.921" v="8707"/>
          <ac:spMkLst>
            <pc:docMk/>
            <pc:sldMk cId="3891191279" sldId="1330"/>
            <ac:spMk id="12" creationId="{DE9D38AE-F0C0-4703-A0CB-9B1979149439}"/>
          </ac:spMkLst>
        </pc:spChg>
        <pc:spChg chg="mod">
          <ac:chgData name="塩谷 晃弘 / Akihiro Shiotani" userId="50aef054-9327-40af-9729-b525352b79f1" providerId="ADAL" clId="{C8A2631B-731B-42AD-BF53-188019AAD181}" dt="2022-09-09T04:20:11.077" v="9001" actId="20577"/>
          <ac:spMkLst>
            <pc:docMk/>
            <pc:sldMk cId="3891191279" sldId="1330"/>
            <ac:spMk id="13" creationId="{BF34A85B-C94C-9B99-82F4-5B1AC52804D9}"/>
          </ac:spMkLst>
        </pc:spChg>
        <pc:spChg chg="add mod">
          <ac:chgData name="塩谷 晃弘 / Akihiro Shiotani" userId="50aef054-9327-40af-9729-b525352b79f1" providerId="ADAL" clId="{C8A2631B-731B-42AD-BF53-188019AAD181}" dt="2022-09-09T04:25:59.512" v="9258" actId="1076"/>
          <ac:spMkLst>
            <pc:docMk/>
            <pc:sldMk cId="3891191279" sldId="1330"/>
            <ac:spMk id="15" creationId="{90490233-3DCE-2B7D-D940-8C9E1EA4D17B}"/>
          </ac:spMkLst>
        </pc:spChg>
        <pc:spChg chg="add mod">
          <ac:chgData name="塩谷 晃弘 / Akihiro Shiotani" userId="50aef054-9327-40af-9729-b525352b79f1" providerId="ADAL" clId="{C8A2631B-731B-42AD-BF53-188019AAD181}" dt="2022-09-09T04:20:37.696" v="9027" actId="1035"/>
          <ac:spMkLst>
            <pc:docMk/>
            <pc:sldMk cId="3891191279" sldId="1330"/>
            <ac:spMk id="16" creationId="{6898055E-2C63-6136-8887-108B01720ABA}"/>
          </ac:spMkLst>
        </pc:spChg>
        <pc:spChg chg="add mod">
          <ac:chgData name="塩谷 晃弘 / Akihiro Shiotani" userId="50aef054-9327-40af-9729-b525352b79f1" providerId="ADAL" clId="{C8A2631B-731B-42AD-BF53-188019AAD181}" dt="2022-09-09T04:20:37.696" v="9027" actId="1035"/>
          <ac:spMkLst>
            <pc:docMk/>
            <pc:sldMk cId="3891191279" sldId="1330"/>
            <ac:spMk id="17" creationId="{52651C43-5CEB-5DFA-0E96-9EA6023B4944}"/>
          </ac:spMkLst>
        </pc:spChg>
        <pc:spChg chg="add mod">
          <ac:chgData name="塩谷 晃弘 / Akihiro Shiotani" userId="50aef054-9327-40af-9729-b525352b79f1" providerId="ADAL" clId="{C8A2631B-731B-42AD-BF53-188019AAD181}" dt="2022-09-09T04:20:55.021" v="9036" actId="14100"/>
          <ac:spMkLst>
            <pc:docMk/>
            <pc:sldMk cId="3891191279" sldId="1330"/>
            <ac:spMk id="19" creationId="{03D32F66-C33E-16E4-2F93-B51007FE5551}"/>
          </ac:spMkLst>
        </pc:spChg>
        <pc:spChg chg="add del mod">
          <ac:chgData name="塩谷 晃弘 / Akihiro Shiotani" userId="50aef054-9327-40af-9729-b525352b79f1" providerId="ADAL" clId="{C8A2631B-731B-42AD-BF53-188019AAD181}" dt="2022-09-09T04:20:14.598" v="9002" actId="478"/>
          <ac:spMkLst>
            <pc:docMk/>
            <pc:sldMk cId="3891191279" sldId="1330"/>
            <ac:spMk id="20" creationId="{4DFA753A-23ED-98DB-C8AC-3728495483C1}"/>
          </ac:spMkLst>
        </pc:spChg>
        <pc:grpChg chg="add mod">
          <ac:chgData name="塩谷 晃弘 / Akihiro Shiotani" userId="50aef054-9327-40af-9729-b525352b79f1" providerId="ADAL" clId="{C8A2631B-731B-42AD-BF53-188019AAD181}" dt="2022-09-09T04:10:41.921" v="8707"/>
          <ac:grpSpMkLst>
            <pc:docMk/>
            <pc:sldMk cId="3891191279" sldId="1330"/>
            <ac:grpSpMk id="10" creationId="{46188426-497C-590B-B1ED-9D8E135C264C}"/>
          </ac:grpSpMkLst>
        </pc:grpChg>
        <pc:grpChg chg="mod">
          <ac:chgData name="塩谷 晃弘 / Akihiro Shiotani" userId="50aef054-9327-40af-9729-b525352b79f1" providerId="ADAL" clId="{C8A2631B-731B-42AD-BF53-188019AAD181}" dt="2022-09-09T04:10:41.921" v="8707"/>
          <ac:grpSpMkLst>
            <pc:docMk/>
            <pc:sldMk cId="3891191279" sldId="1330"/>
            <ac:grpSpMk id="11" creationId="{7DD6F244-11B2-2709-AB1B-6C384D70D3C5}"/>
          </ac:grpSpMkLst>
        </pc:grpChg>
        <pc:graphicFrameChg chg="add mod modGraphic">
          <ac:chgData name="塩谷 晃弘 / Akihiro Shiotani" userId="50aef054-9327-40af-9729-b525352b79f1" providerId="ADAL" clId="{C8A2631B-731B-42AD-BF53-188019AAD181}" dt="2022-09-09T04:10:22.440" v="8702" actId="20577"/>
          <ac:graphicFrameMkLst>
            <pc:docMk/>
            <pc:sldMk cId="3891191279" sldId="1330"/>
            <ac:graphicFrameMk id="9" creationId="{7C501BF9-E516-3EC5-B1BC-36E0750F595D}"/>
          </ac:graphicFrameMkLst>
        </pc:graphicFrameChg>
        <pc:picChg chg="add mod ord">
          <ac:chgData name="塩谷 晃弘 / Akihiro Shiotani" userId="50aef054-9327-40af-9729-b525352b79f1" providerId="ADAL" clId="{C8A2631B-731B-42AD-BF53-188019AAD181}" dt="2022-09-09T04:20:31.218" v="9013" actId="14100"/>
          <ac:picMkLst>
            <pc:docMk/>
            <pc:sldMk cId="3891191279" sldId="1330"/>
            <ac:picMk id="4" creationId="{59650864-E03A-E8A7-C593-0B85CA763DA7}"/>
          </ac:picMkLst>
        </pc:picChg>
        <pc:picChg chg="add del mod">
          <ac:chgData name="塩谷 晃弘 / Akihiro Shiotani" userId="50aef054-9327-40af-9729-b525352b79f1" providerId="ADAL" clId="{C8A2631B-731B-42AD-BF53-188019AAD181}" dt="2022-09-09T04:09:34.051" v="8678" actId="478"/>
          <ac:picMkLst>
            <pc:docMk/>
            <pc:sldMk cId="3891191279" sldId="1330"/>
            <ac:picMk id="8" creationId="{AD7AE98A-9752-4AA0-EAF8-4220EE58285B}"/>
          </ac:picMkLst>
        </pc:picChg>
        <pc:cxnChg chg="mod">
          <ac:chgData name="塩谷 晃弘 / Akihiro Shiotani" userId="50aef054-9327-40af-9729-b525352b79f1" providerId="ADAL" clId="{C8A2631B-731B-42AD-BF53-188019AAD181}" dt="2022-09-09T04:10:41.921" v="8707"/>
          <ac:cxnSpMkLst>
            <pc:docMk/>
            <pc:sldMk cId="3891191279" sldId="1330"/>
            <ac:cxnSpMk id="14" creationId="{98DC2A0C-6CCA-62C6-FC1A-E6B88107EDD7}"/>
          </ac:cxnSpMkLst>
        </pc:cxnChg>
      </pc:sldChg>
      <pc:sldChg chg="addSp modSp new mod ord modAnim">
        <pc:chgData name="塩谷 晃弘 / Akihiro Shiotani" userId="50aef054-9327-40af-9729-b525352b79f1" providerId="ADAL" clId="{C8A2631B-731B-42AD-BF53-188019AAD181}" dt="2022-09-09T04:25:37.952" v="9244"/>
        <pc:sldMkLst>
          <pc:docMk/>
          <pc:sldMk cId="796841138" sldId="1331"/>
        </pc:sldMkLst>
        <pc:spChg chg="mod">
          <ac:chgData name="塩谷 晃弘 / Akihiro Shiotani" userId="50aef054-9327-40af-9729-b525352b79f1" providerId="ADAL" clId="{C8A2631B-731B-42AD-BF53-188019AAD181}" dt="2022-09-09T04:23:37.269" v="9101"/>
          <ac:spMkLst>
            <pc:docMk/>
            <pc:sldMk cId="796841138" sldId="1331"/>
            <ac:spMk id="2" creationId="{5E7DB9BE-9ABF-4D74-334C-F5F6073619BD}"/>
          </ac:spMkLst>
        </pc:spChg>
        <pc:spChg chg="add mod">
          <ac:chgData name="塩谷 晃弘 / Akihiro Shiotani" userId="50aef054-9327-40af-9729-b525352b79f1" providerId="ADAL" clId="{C8A2631B-731B-42AD-BF53-188019AAD181}" dt="2022-09-09T04:25:12.496" v="9168" actId="1035"/>
          <ac:spMkLst>
            <pc:docMk/>
            <pc:sldMk cId="796841138" sldId="1331"/>
            <ac:spMk id="6" creationId="{DAB23F7D-A45A-C109-1D66-2FD4F44E4D56}"/>
          </ac:spMkLst>
        </pc:spChg>
        <pc:spChg chg="mod">
          <ac:chgData name="塩谷 晃弘 / Akihiro Shiotani" userId="50aef054-9327-40af-9729-b525352b79f1" providerId="ADAL" clId="{C8A2631B-731B-42AD-BF53-188019AAD181}" dt="2022-09-09T04:22:38.463" v="9047"/>
          <ac:spMkLst>
            <pc:docMk/>
            <pc:sldMk cId="796841138" sldId="1331"/>
            <ac:spMk id="9" creationId="{7AD20C02-4548-E794-F9AC-CC65E8206D92}"/>
          </ac:spMkLst>
        </pc:spChg>
        <pc:spChg chg="mod">
          <ac:chgData name="塩谷 晃弘 / Akihiro Shiotani" userId="50aef054-9327-40af-9729-b525352b79f1" providerId="ADAL" clId="{C8A2631B-731B-42AD-BF53-188019AAD181}" dt="2022-09-09T04:24:11.114" v="9136" actId="20577"/>
          <ac:spMkLst>
            <pc:docMk/>
            <pc:sldMk cId="796841138" sldId="1331"/>
            <ac:spMk id="10" creationId="{54BFE2BE-336F-C43B-400C-3A9DA5CC8741}"/>
          </ac:spMkLst>
        </pc:spChg>
        <pc:spChg chg="add mod">
          <ac:chgData name="塩谷 晃弘 / Akihiro Shiotani" userId="50aef054-9327-40af-9729-b525352b79f1" providerId="ADAL" clId="{C8A2631B-731B-42AD-BF53-188019AAD181}" dt="2022-09-09T04:25:03.351" v="9155" actId="1035"/>
          <ac:spMkLst>
            <pc:docMk/>
            <pc:sldMk cId="796841138" sldId="1331"/>
            <ac:spMk id="12" creationId="{5FFE4630-02E3-0F0E-928D-0E958609D958}"/>
          </ac:spMkLst>
        </pc:spChg>
        <pc:spChg chg="add mod">
          <ac:chgData name="塩谷 晃弘 / Akihiro Shiotani" userId="50aef054-9327-40af-9729-b525352b79f1" providerId="ADAL" clId="{C8A2631B-731B-42AD-BF53-188019AAD181}" dt="2022-09-09T04:25:36.334" v="9243" actId="1076"/>
          <ac:spMkLst>
            <pc:docMk/>
            <pc:sldMk cId="796841138" sldId="1331"/>
            <ac:spMk id="13" creationId="{4D9BCDA2-739E-163B-B65E-7C1F2995DD28}"/>
          </ac:spMkLst>
        </pc:spChg>
        <pc:grpChg chg="add mod">
          <ac:chgData name="塩谷 晃弘 / Akihiro Shiotani" userId="50aef054-9327-40af-9729-b525352b79f1" providerId="ADAL" clId="{C8A2631B-731B-42AD-BF53-188019AAD181}" dt="2022-09-09T04:22:38.463" v="9047"/>
          <ac:grpSpMkLst>
            <pc:docMk/>
            <pc:sldMk cId="796841138" sldId="1331"/>
            <ac:grpSpMk id="7" creationId="{513BE207-6A1E-7A77-0679-BCEA76FE5828}"/>
          </ac:grpSpMkLst>
        </pc:grpChg>
        <pc:grpChg chg="mod">
          <ac:chgData name="塩谷 晃弘 / Akihiro Shiotani" userId="50aef054-9327-40af-9729-b525352b79f1" providerId="ADAL" clId="{C8A2631B-731B-42AD-BF53-188019AAD181}" dt="2022-09-09T04:22:38.463" v="9047"/>
          <ac:grpSpMkLst>
            <pc:docMk/>
            <pc:sldMk cId="796841138" sldId="1331"/>
            <ac:grpSpMk id="8" creationId="{3C6E2A83-176C-4802-0256-39724B6B44D8}"/>
          </ac:grpSpMkLst>
        </pc:grpChg>
        <pc:picChg chg="add mod">
          <ac:chgData name="塩谷 晃弘 / Akihiro Shiotani" userId="50aef054-9327-40af-9729-b525352b79f1" providerId="ADAL" clId="{C8A2631B-731B-42AD-BF53-188019AAD181}" dt="2022-09-09T04:25:03.351" v="9155" actId="1035"/>
          <ac:picMkLst>
            <pc:docMk/>
            <pc:sldMk cId="796841138" sldId="1331"/>
            <ac:picMk id="4" creationId="{9425C796-CB43-9358-99C5-AC4841E58250}"/>
          </ac:picMkLst>
        </pc:picChg>
        <pc:cxnChg chg="mod">
          <ac:chgData name="塩谷 晃弘 / Akihiro Shiotani" userId="50aef054-9327-40af-9729-b525352b79f1" providerId="ADAL" clId="{C8A2631B-731B-42AD-BF53-188019AAD181}" dt="2022-09-09T04:22:38.463" v="9047"/>
          <ac:cxnSpMkLst>
            <pc:docMk/>
            <pc:sldMk cId="796841138" sldId="1331"/>
            <ac:cxnSpMk id="11" creationId="{16FB3959-C177-3599-7CE7-93DD0C35B6CC}"/>
          </ac:cxnSpMkLst>
        </pc:cxnChg>
      </pc:sldChg>
      <pc:sldMasterChg chg="modSldLayout">
        <pc:chgData name="塩谷 晃弘 / Akihiro Shiotani" userId="50aef054-9327-40af-9729-b525352b79f1" providerId="ADAL" clId="{C8A2631B-731B-42AD-BF53-188019AAD181}" dt="2022-09-09T02:18:21.895" v="7684" actId="14100"/>
        <pc:sldMasterMkLst>
          <pc:docMk/>
          <pc:sldMasterMk cId="0" sldId="2147483652"/>
        </pc:sldMasterMkLst>
        <pc:sldLayoutChg chg="modSp mod">
          <pc:chgData name="塩谷 晃弘 / Akihiro Shiotani" userId="50aef054-9327-40af-9729-b525352b79f1" providerId="ADAL" clId="{C8A2631B-731B-42AD-BF53-188019AAD181}" dt="2022-09-09T02:18:21.895" v="7684" actId="14100"/>
          <pc:sldLayoutMkLst>
            <pc:docMk/>
            <pc:sldMasterMk cId="0" sldId="2147483652"/>
            <pc:sldLayoutMk cId="1944717319" sldId="2147483851"/>
          </pc:sldLayoutMkLst>
          <pc:cxnChg chg="mod">
            <ac:chgData name="塩谷 晃弘 / Akihiro Shiotani" userId="50aef054-9327-40af-9729-b525352b79f1" providerId="ADAL" clId="{C8A2631B-731B-42AD-BF53-188019AAD181}" dt="2022-09-09T02:18:21.895" v="7684" actId="14100"/>
            <ac:cxnSpMkLst>
              <pc:docMk/>
              <pc:sldMasterMk cId="0" sldId="2147483652"/>
              <pc:sldLayoutMk cId="1944717319" sldId="2147483851"/>
              <ac:cxnSpMk id="8" creationId="{3ECA0C06-D3A1-954D-B378-F8CD666888CA}"/>
            </ac:cxnSpMkLst>
          </pc:cxnChg>
        </pc:sldLayoutChg>
      </pc:sldMasterChg>
    </pc:docChg>
  </pc:docChgLst>
  <pc:docChgLst>
    <pc:chgData name="塩谷 晃弘 / Akihiro Shiotani" userId="50aef054-9327-40af-9729-b525352b79f1" providerId="ADAL" clId="{B4F13419-BA57-4FF0-B8F5-4BB6B74A047B}"/>
    <pc:docChg chg="undo redo custSel addSld delSld modSld sldOrd">
      <pc:chgData name="塩谷 晃弘 / Akihiro Shiotani" userId="50aef054-9327-40af-9729-b525352b79f1" providerId="ADAL" clId="{B4F13419-BA57-4FF0-B8F5-4BB6B74A047B}" dt="2022-08-05T07:51:28.887" v="6078" actId="478"/>
      <pc:docMkLst>
        <pc:docMk/>
      </pc:docMkLst>
      <pc:sldChg chg="modSp mod">
        <pc:chgData name="塩谷 晃弘 / Akihiro Shiotani" userId="50aef054-9327-40af-9729-b525352b79f1" providerId="ADAL" clId="{B4F13419-BA57-4FF0-B8F5-4BB6B74A047B}" dt="2022-08-05T06:22:10.992" v="6008" actId="1076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B4F13419-BA57-4FF0-B8F5-4BB6B74A047B}" dt="2022-08-05T06:22:10.394" v="6007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B4F13419-BA57-4FF0-B8F5-4BB6B74A047B}" dt="2022-08-05T06:22:10.992" v="6008" actId="1076"/>
          <ac:spMkLst>
            <pc:docMk/>
            <pc:sldMk cId="3136671927" sldId="668"/>
            <ac:spMk id="6" creationId="{00000000-0000-0000-0000-000000000000}"/>
          </ac:spMkLst>
        </pc:spChg>
      </pc:sldChg>
      <pc:sldChg chg="delSp modSp del mod">
        <pc:chgData name="塩谷 晃弘 / Akihiro Shiotani" userId="50aef054-9327-40af-9729-b525352b79f1" providerId="ADAL" clId="{B4F13419-BA57-4FF0-B8F5-4BB6B74A047B}" dt="2022-08-02T08:06:20.247" v="31" actId="47"/>
        <pc:sldMkLst>
          <pc:docMk/>
          <pc:sldMk cId="2211404028" sldId="1200"/>
        </pc:sldMkLst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23" creationId="{ACAA2BE9-99EC-3AB4-05D9-A7AAABF4DBE5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27" creationId="{FBFC7EA8-B028-503C-673A-2A3B7456BD6A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29" creationId="{9EAB74AC-FBF3-9891-720B-094D7A57BFF1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38" creationId="{C7D3052F-DC84-A281-FAEC-D2DB25EEED3B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41" creationId="{94DC6C71-CD03-2941-6E03-367D7E5FA87B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42" creationId="{A858F826-C282-D462-EE97-6576C63D52C2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44" creationId="{81B32FC9-1EDC-B911-AAEA-060EDE844685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47" creationId="{050B8C94-E83A-BCA0-41BC-8C0CFF835DBE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53" creationId="{1E38FD3F-2BE7-B19F-EABF-20551D1BEE1A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55" creationId="{A13011B9-7205-BC45-EB90-1BD8B197F310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60" creationId="{A1CFF06E-0B7B-739D-6BC3-71C72D16EE73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62" creationId="{7743CD24-7949-1993-93CF-749740EFE335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64" creationId="{6B9E398A-E431-EBD0-B884-2D6226ECF3E9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68" creationId="{6A9CEDDA-DDBE-F448-699F-3576FE4189B0}"/>
          </ac:spMkLst>
        </pc:spChg>
        <pc:graphicFrameChg chg="del modGraphic">
          <ac:chgData name="塩谷 晃弘 / Akihiro Shiotani" userId="50aef054-9327-40af-9729-b525352b79f1" providerId="ADAL" clId="{B4F13419-BA57-4FF0-B8F5-4BB6B74A047B}" dt="2022-08-02T08:06:11.202" v="29" actId="478"/>
          <ac:graphicFrameMkLst>
            <pc:docMk/>
            <pc:sldMk cId="2211404028" sldId="1200"/>
            <ac:graphicFrameMk id="9" creationId="{00000000-0000-0000-0000-000000000000}"/>
          </ac:graphicFrameMkLst>
        </pc:graphicFrame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8" creationId="{00000000-0000-0000-0000-000000000000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16" creationId="{00000000-0000-0000-0000-000000000000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20" creationId="{C2497624-F9D4-D80C-1E17-B8101378CEA5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25" creationId="{48AA83D1-3325-40B7-BEF0-CFDCB1CF54EF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26" creationId="{AD589FAE-65F1-89B6-497D-DF4BFB5418B2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31" creationId="{E3CA2758-E4D4-1CA8-2B97-509E81FA1E50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37" creationId="{27FB398E-FBFF-C8AE-EE81-4E9959748838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43" creationId="{DC547241-D4FE-3E92-9DF1-7D3268DF3DA2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45" creationId="{2C46E900-5605-D16F-9A8F-0AE549335924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46" creationId="{C050EE27-17B3-7B31-AE36-38B8583213CD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51" creationId="{54178106-8EB0-0C59-3570-2A6898B06C0A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56" creationId="{1B3A1D59-77B0-EB2F-FC9D-B272003F31F9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58" creationId="{2EE951A1-BE25-3286-28EA-11F21B4D2B5E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61" creationId="{45B21908-5953-FF11-D4C1-5F4954B860B2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63" creationId="{4E76B700-278C-E89E-2F2B-B06B7BDE8B6C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67" creationId="{0E342195-5FBF-1EEF-D821-8431DD0CFE36}"/>
          </ac:cxnSpMkLst>
        </pc:cxnChg>
      </pc:sldChg>
      <pc:sldChg chg="del">
        <pc:chgData name="塩谷 晃弘 / Akihiro Shiotani" userId="50aef054-9327-40af-9729-b525352b79f1" providerId="ADAL" clId="{B4F13419-BA57-4FF0-B8F5-4BB6B74A047B}" dt="2022-08-04T09:24:53.826" v="4742" actId="47"/>
        <pc:sldMkLst>
          <pc:docMk/>
          <pc:sldMk cId="2840895415" sldId="1205"/>
        </pc:sldMkLst>
      </pc:sldChg>
      <pc:sldChg chg="addSp delSp modSp add mod">
        <pc:chgData name="塩谷 晃弘 / Akihiro Shiotani" userId="50aef054-9327-40af-9729-b525352b79f1" providerId="ADAL" clId="{B4F13419-BA57-4FF0-B8F5-4BB6B74A047B}" dt="2022-08-05T00:17:06.086" v="5359" actId="20577"/>
        <pc:sldMkLst>
          <pc:docMk/>
          <pc:sldMk cId="4046526742" sldId="1208"/>
        </pc:sldMkLst>
        <pc:spChg chg="add del mod">
          <ac:chgData name="塩谷 晃弘 / Akihiro Shiotani" userId="50aef054-9327-40af-9729-b525352b79f1" providerId="ADAL" clId="{B4F13419-BA57-4FF0-B8F5-4BB6B74A047B}" dt="2022-08-04T05:00:48.094" v="1098" actId="478"/>
          <ac:spMkLst>
            <pc:docMk/>
            <pc:sldMk cId="4046526742" sldId="1208"/>
            <ac:spMk id="13" creationId="{5DEB2ED1-2791-D712-07D4-0B985A9DE37D}"/>
          </ac:spMkLst>
        </pc:spChg>
        <pc:spChg chg="add del mod">
          <ac:chgData name="塩谷 晃弘 / Akihiro Shiotani" userId="50aef054-9327-40af-9729-b525352b79f1" providerId="ADAL" clId="{B4F13419-BA57-4FF0-B8F5-4BB6B74A047B}" dt="2022-08-04T08:28:26.257" v="1812" actId="1037"/>
          <ac:spMkLst>
            <pc:docMk/>
            <pc:sldMk cId="4046526742" sldId="1208"/>
            <ac:spMk id="15" creationId="{C4BDF99A-1F9C-C904-70C9-F9018FB6F27C}"/>
          </ac:spMkLst>
        </pc:spChg>
        <pc:spChg chg="mod">
          <ac:chgData name="塩谷 晃弘 / Akihiro Shiotani" userId="50aef054-9327-40af-9729-b525352b79f1" providerId="ADAL" clId="{B4F13419-BA57-4FF0-B8F5-4BB6B74A047B}" dt="2022-08-04T09:22:05.448" v="4341" actId="20577"/>
          <ac:spMkLst>
            <pc:docMk/>
            <pc:sldMk cId="4046526742" sldId="1208"/>
            <ac:spMk id="16" creationId="{FD32C012-2891-8156-67A5-36A0BBC98255}"/>
          </ac:spMkLst>
        </pc:spChg>
        <pc:spChg chg="add mod">
          <ac:chgData name="塩谷 晃弘 / Akihiro Shiotani" userId="50aef054-9327-40af-9729-b525352b79f1" providerId="ADAL" clId="{B4F13419-BA57-4FF0-B8F5-4BB6B74A047B}" dt="2022-08-04T08:44:40.462" v="2493" actId="403"/>
          <ac:spMkLst>
            <pc:docMk/>
            <pc:sldMk cId="4046526742" sldId="1208"/>
            <ac:spMk id="17" creationId="{673D123C-6727-9346-9C51-0199EAA62299}"/>
          </ac:spMkLst>
        </pc:spChg>
        <pc:spChg chg="add del">
          <ac:chgData name="塩谷 晃弘 / Akihiro Shiotani" userId="50aef054-9327-40af-9729-b525352b79f1" providerId="ADAL" clId="{B4F13419-BA57-4FF0-B8F5-4BB6B74A047B}" dt="2022-08-03T06:50:14.519" v="696" actId="22"/>
          <ac:spMkLst>
            <pc:docMk/>
            <pc:sldMk cId="4046526742" sldId="1208"/>
            <ac:spMk id="17" creationId="{C3A161DF-7309-06F3-4C06-3D4C5BFDC754}"/>
          </ac:spMkLst>
        </pc:spChg>
        <pc:spChg chg="add mod">
          <ac:chgData name="塩谷 晃弘 / Akihiro Shiotani" userId="50aef054-9327-40af-9729-b525352b79f1" providerId="ADAL" clId="{B4F13419-BA57-4FF0-B8F5-4BB6B74A047B}" dt="2022-08-04T08:29:00.495" v="1824" actId="1076"/>
          <ac:spMkLst>
            <pc:docMk/>
            <pc:sldMk cId="4046526742" sldId="1208"/>
            <ac:spMk id="18" creationId="{0D6A05A1-C555-A292-5A50-2AAFCB00215B}"/>
          </ac:spMkLst>
        </pc:spChg>
        <pc:spChg chg="add del">
          <ac:chgData name="塩谷 晃弘 / Akihiro Shiotani" userId="50aef054-9327-40af-9729-b525352b79f1" providerId="ADAL" clId="{B4F13419-BA57-4FF0-B8F5-4BB6B74A047B}" dt="2022-08-03T06:50:19.710" v="706" actId="22"/>
          <ac:spMkLst>
            <pc:docMk/>
            <pc:sldMk cId="4046526742" sldId="1208"/>
            <ac:spMk id="18" creationId="{88F559E1-FF1B-7C6A-AAE0-7D34418B860F}"/>
          </ac:spMkLst>
        </pc:spChg>
        <pc:spChg chg="add mod">
          <ac:chgData name="塩谷 晃弘 / Akihiro Shiotani" userId="50aef054-9327-40af-9729-b525352b79f1" providerId="ADAL" clId="{B4F13419-BA57-4FF0-B8F5-4BB6B74A047B}" dt="2022-08-04T08:30:14.288" v="1849" actId="14100"/>
          <ac:spMkLst>
            <pc:docMk/>
            <pc:sldMk cId="4046526742" sldId="1208"/>
            <ac:spMk id="19" creationId="{2C6716AC-C28C-862C-BEFC-E977C3887C36}"/>
          </ac:spMkLst>
        </pc:spChg>
        <pc:spChg chg="add mod">
          <ac:chgData name="塩谷 晃弘 / Akihiro Shiotani" userId="50aef054-9327-40af-9729-b525352b79f1" providerId="ADAL" clId="{B4F13419-BA57-4FF0-B8F5-4BB6B74A047B}" dt="2022-08-05T00:17:06.086" v="5359" actId="20577"/>
          <ac:spMkLst>
            <pc:docMk/>
            <pc:sldMk cId="4046526742" sldId="1208"/>
            <ac:spMk id="20" creationId="{64CA2AE3-91BD-3E0F-DEC9-8FFFF77187F0}"/>
          </ac:spMkLst>
        </pc:spChg>
        <pc:spChg chg="del">
          <ac:chgData name="塩谷 晃弘 / Akihiro Shiotani" userId="50aef054-9327-40af-9729-b525352b79f1" providerId="ADAL" clId="{B4F13419-BA57-4FF0-B8F5-4BB6B74A047B}" dt="2022-08-03T06:45:16.051" v="625" actId="478"/>
          <ac:spMkLst>
            <pc:docMk/>
            <pc:sldMk cId="4046526742" sldId="1208"/>
            <ac:spMk id="20" creationId="{F48EA75A-4283-C8E9-C25A-E325BEC218A8}"/>
          </ac:spMkLst>
        </pc:spChg>
        <pc:spChg chg="add mod">
          <ac:chgData name="塩谷 晃弘 / Akihiro Shiotani" userId="50aef054-9327-40af-9729-b525352b79f1" providerId="ADAL" clId="{B4F13419-BA57-4FF0-B8F5-4BB6B74A047B}" dt="2022-08-04T08:24:27.247" v="1612" actId="1037"/>
          <ac:spMkLst>
            <pc:docMk/>
            <pc:sldMk cId="4046526742" sldId="1208"/>
            <ac:spMk id="21" creationId="{D3CFC425-E94D-C523-B8B4-E7B4779CDB0F}"/>
          </ac:spMkLst>
        </pc:spChg>
        <pc:spChg chg="add mod">
          <ac:chgData name="塩谷 晃弘 / Akihiro Shiotani" userId="50aef054-9327-40af-9729-b525352b79f1" providerId="ADAL" clId="{B4F13419-BA57-4FF0-B8F5-4BB6B74A047B}" dt="2022-08-04T08:30:17.619" v="1851" actId="1037"/>
          <ac:spMkLst>
            <pc:docMk/>
            <pc:sldMk cId="4046526742" sldId="1208"/>
            <ac:spMk id="22" creationId="{4456DCE0-C83A-B6F0-76DC-D3D369E5D5F2}"/>
          </ac:spMkLst>
        </pc:spChg>
        <pc:spChg chg="add del">
          <ac:chgData name="塩谷 晃弘 / Akihiro Shiotani" userId="50aef054-9327-40af-9729-b525352b79f1" providerId="ADAL" clId="{B4F13419-BA57-4FF0-B8F5-4BB6B74A047B}" dt="2022-08-04T04:59:31.487" v="1068" actId="22"/>
          <ac:spMkLst>
            <pc:docMk/>
            <pc:sldMk cId="4046526742" sldId="1208"/>
            <ac:spMk id="23" creationId="{5099B756-35DB-CE7A-4F81-2F085945DD33}"/>
          </ac:spMkLst>
        </pc:spChg>
        <pc:spChg chg="add mod">
          <ac:chgData name="塩谷 晃弘 / Akihiro Shiotani" userId="50aef054-9327-40af-9729-b525352b79f1" providerId="ADAL" clId="{B4F13419-BA57-4FF0-B8F5-4BB6B74A047B}" dt="2022-08-04T08:25:43.308" v="1655" actId="1076"/>
          <ac:spMkLst>
            <pc:docMk/>
            <pc:sldMk cId="4046526742" sldId="1208"/>
            <ac:spMk id="24" creationId="{CD71DAC8-2D26-678D-A382-0A2015748330}"/>
          </ac:spMkLst>
        </pc:spChg>
        <pc:spChg chg="add mod ord">
          <ac:chgData name="塩谷 晃弘 / Akihiro Shiotani" userId="50aef054-9327-40af-9729-b525352b79f1" providerId="ADAL" clId="{B4F13419-BA57-4FF0-B8F5-4BB6B74A047B}" dt="2022-08-04T08:24:04.956" v="1593" actId="404"/>
          <ac:spMkLst>
            <pc:docMk/>
            <pc:sldMk cId="4046526742" sldId="1208"/>
            <ac:spMk id="25" creationId="{9E8FEDB1-D2BF-8B97-B30D-E63ADDDCFD56}"/>
          </ac:spMkLst>
        </pc:spChg>
        <pc:spChg chg="add del mod">
          <ac:chgData name="塩谷 晃弘 / Akihiro Shiotani" userId="50aef054-9327-40af-9729-b525352b79f1" providerId="ADAL" clId="{B4F13419-BA57-4FF0-B8F5-4BB6B74A047B}" dt="2022-08-04T08:30:09.695" v="1846" actId="478"/>
          <ac:spMkLst>
            <pc:docMk/>
            <pc:sldMk cId="4046526742" sldId="1208"/>
            <ac:spMk id="26" creationId="{246C11A8-DA01-98FC-2FE9-17F94014C30A}"/>
          </ac:spMkLst>
        </pc:spChg>
        <pc:spChg chg="mod">
          <ac:chgData name="塩谷 晃弘 / Akihiro Shiotani" userId="50aef054-9327-40af-9729-b525352b79f1" providerId="ADAL" clId="{B4F13419-BA57-4FF0-B8F5-4BB6B74A047B}" dt="2022-08-03T06:45:02.762" v="622"/>
          <ac:spMkLst>
            <pc:docMk/>
            <pc:sldMk cId="4046526742" sldId="1208"/>
            <ac:spMk id="31" creationId="{532BF387-2FD1-4FC5-593D-CE81892C6241}"/>
          </ac:spMkLst>
        </pc:spChg>
        <pc:spChg chg="mod">
          <ac:chgData name="塩谷 晃弘 / Akihiro Shiotani" userId="50aef054-9327-40af-9729-b525352b79f1" providerId="ADAL" clId="{B4F13419-BA57-4FF0-B8F5-4BB6B74A047B}" dt="2022-08-03T06:45:05.169" v="624" actId="20577"/>
          <ac:spMkLst>
            <pc:docMk/>
            <pc:sldMk cId="4046526742" sldId="1208"/>
            <ac:spMk id="32" creationId="{FF4D6D6B-F266-E58B-C6C2-274EB3C6EFC2}"/>
          </ac:spMkLst>
        </pc:spChg>
        <pc:spChg chg="mod">
          <ac:chgData name="塩谷 晃弘 / Akihiro Shiotani" userId="50aef054-9327-40af-9729-b525352b79f1" providerId="ADAL" clId="{B4F13419-BA57-4FF0-B8F5-4BB6B74A047B}" dt="2022-08-04T09:22:42.782" v="4463" actId="20577"/>
          <ac:spMkLst>
            <pc:docMk/>
            <pc:sldMk cId="4046526742" sldId="1208"/>
            <ac:spMk id="40" creationId="{9DFDF6C0-7B0A-E0E9-3E78-3CC2E23DDD94}"/>
          </ac:spMkLst>
        </pc:spChg>
        <pc:graphicFrameChg chg="del">
          <ac:chgData name="塩谷 晃弘 / Akihiro Shiotani" userId="50aef054-9327-40af-9729-b525352b79f1" providerId="ADAL" clId="{B4F13419-BA57-4FF0-B8F5-4BB6B74A047B}" dt="2022-08-03T06:45:16.051" v="625" actId="478"/>
          <ac:graphicFrameMkLst>
            <pc:docMk/>
            <pc:sldMk cId="4046526742" sldId="1208"/>
            <ac:graphicFrameMk id="15" creationId="{1C98520A-56A9-0AA9-1F6C-67D7A1D2EDF8}"/>
          </ac:graphicFrameMkLst>
        </pc:graphicFrameChg>
        <pc:graphicFrameChg chg="del">
          <ac:chgData name="塩谷 晃弘 / Akihiro Shiotani" userId="50aef054-9327-40af-9729-b525352b79f1" providerId="ADAL" clId="{B4F13419-BA57-4FF0-B8F5-4BB6B74A047B}" dt="2022-08-03T06:45:16.051" v="625" actId="478"/>
          <ac:graphicFrameMkLst>
            <pc:docMk/>
            <pc:sldMk cId="4046526742" sldId="1208"/>
            <ac:graphicFrameMk id="19" creationId="{8ED1162E-46C4-4F67-BD85-7F7416473B7C}"/>
          </ac:graphicFrameMkLst>
        </pc:graphicFrameChg>
      </pc:sldChg>
      <pc:sldChg chg="modSp add mod modAnim">
        <pc:chgData name="塩谷 晃弘 / Akihiro Shiotani" userId="50aef054-9327-40af-9729-b525352b79f1" providerId="ADAL" clId="{B4F13419-BA57-4FF0-B8F5-4BB6B74A047B}" dt="2022-08-04T09:22:03.114" v="4336" actId="20577"/>
        <pc:sldMkLst>
          <pc:docMk/>
          <pc:sldMk cId="4194922092" sldId="1209"/>
        </pc:sldMkLst>
        <pc:spChg chg="mod">
          <ac:chgData name="塩谷 晃弘 / Akihiro Shiotani" userId="50aef054-9327-40af-9729-b525352b79f1" providerId="ADAL" clId="{B4F13419-BA57-4FF0-B8F5-4BB6B74A047B}" dt="2022-08-04T09:22:03.114" v="4336" actId="20577"/>
          <ac:spMkLst>
            <pc:docMk/>
            <pc:sldMk cId="4194922092" sldId="1209"/>
            <ac:spMk id="5" creationId="{B220F639-A7D1-AD63-E857-00D559E82108}"/>
          </ac:spMkLst>
        </pc:spChg>
      </pc:sldChg>
      <pc:sldChg chg="modSp add mod">
        <pc:chgData name="塩谷 晃弘 / Akihiro Shiotani" userId="50aef054-9327-40af-9729-b525352b79f1" providerId="ADAL" clId="{B4F13419-BA57-4FF0-B8F5-4BB6B74A047B}" dt="2022-08-04T09:22:00.681" v="4331" actId="20577"/>
        <pc:sldMkLst>
          <pc:docMk/>
          <pc:sldMk cId="3469418313" sldId="1219"/>
        </pc:sldMkLst>
        <pc:spChg chg="mod">
          <ac:chgData name="塩谷 晃弘 / Akihiro Shiotani" userId="50aef054-9327-40af-9729-b525352b79f1" providerId="ADAL" clId="{B4F13419-BA57-4FF0-B8F5-4BB6B74A047B}" dt="2022-08-04T09:22:00.681" v="4331" actId="20577"/>
          <ac:spMkLst>
            <pc:docMk/>
            <pc:sldMk cId="3469418313" sldId="1219"/>
            <ac:spMk id="5" creationId="{B220F639-A7D1-AD63-E857-00D559E82108}"/>
          </ac:spMkLst>
        </pc:spChg>
      </pc:sldChg>
      <pc:sldChg chg="del">
        <pc:chgData name="塩谷 晃弘 / Akihiro Shiotani" userId="50aef054-9327-40af-9729-b525352b79f1" providerId="ADAL" clId="{B4F13419-BA57-4FF0-B8F5-4BB6B74A047B}" dt="2022-08-04T08:22:20.973" v="1571" actId="47"/>
        <pc:sldMkLst>
          <pc:docMk/>
          <pc:sldMk cId="309474753" sldId="1225"/>
        </pc:sldMkLst>
      </pc:sldChg>
      <pc:sldChg chg="modSp mod">
        <pc:chgData name="塩谷 晃弘 / Akihiro Shiotani" userId="50aef054-9327-40af-9729-b525352b79f1" providerId="ADAL" clId="{B4F13419-BA57-4FF0-B8F5-4BB6B74A047B}" dt="2022-08-04T09:21:55.695" v="4326" actId="207"/>
        <pc:sldMkLst>
          <pc:docMk/>
          <pc:sldMk cId="444489803" sldId="1227"/>
        </pc:sldMkLst>
        <pc:spChg chg="mod">
          <ac:chgData name="塩谷 晃弘 / Akihiro Shiotani" userId="50aef054-9327-40af-9729-b525352b79f1" providerId="ADAL" clId="{B4F13419-BA57-4FF0-B8F5-4BB6B74A047B}" dt="2022-08-04T09:21:55.695" v="4326" actId="207"/>
          <ac:spMkLst>
            <pc:docMk/>
            <pc:sldMk cId="444489803" sldId="1227"/>
            <ac:spMk id="4" creationId="{4734FC7C-1A0B-E457-2F62-2B3C9DB329C7}"/>
          </ac:spMkLst>
        </pc:spChg>
      </pc:sldChg>
      <pc:sldChg chg="add del">
        <pc:chgData name="塩谷 晃弘 / Akihiro Shiotani" userId="50aef054-9327-40af-9729-b525352b79f1" providerId="ADAL" clId="{B4F13419-BA57-4FF0-B8F5-4BB6B74A047B}" dt="2022-08-04T05:16:14.980" v="1241" actId="47"/>
        <pc:sldMkLst>
          <pc:docMk/>
          <pc:sldMk cId="727646770" sldId="1234"/>
        </pc:sldMkLst>
      </pc:sldChg>
      <pc:sldChg chg="add del">
        <pc:chgData name="塩谷 晃弘 / Akihiro Shiotani" userId="50aef054-9327-40af-9729-b525352b79f1" providerId="ADAL" clId="{B4F13419-BA57-4FF0-B8F5-4BB6B74A047B}" dt="2022-08-04T08:38:21.882" v="2117" actId="47"/>
        <pc:sldMkLst>
          <pc:docMk/>
          <pc:sldMk cId="4260252442" sldId="1235"/>
        </pc:sldMkLst>
      </pc:sldChg>
      <pc:sldChg chg="add del">
        <pc:chgData name="塩谷 晃弘 / Akihiro Shiotani" userId="50aef054-9327-40af-9729-b525352b79f1" providerId="ADAL" clId="{B4F13419-BA57-4FF0-B8F5-4BB6B74A047B}" dt="2022-08-04T08:38:22.728" v="2118" actId="47"/>
        <pc:sldMkLst>
          <pc:docMk/>
          <pc:sldMk cId="3882254298" sldId="1236"/>
        </pc:sldMkLst>
      </pc:sldChg>
      <pc:sldChg chg="addSp delSp modSp mod">
        <pc:chgData name="塩谷 晃弘 / Akihiro Shiotani" userId="50aef054-9327-40af-9729-b525352b79f1" providerId="ADAL" clId="{B4F13419-BA57-4FF0-B8F5-4BB6B74A047B}" dt="2022-08-04T09:21:42.487" v="4325" actId="207"/>
        <pc:sldMkLst>
          <pc:docMk/>
          <pc:sldMk cId="2349704918" sldId="1237"/>
        </pc:sldMkLst>
        <pc:spChg chg="del">
          <ac:chgData name="塩谷 晃弘 / Akihiro Shiotani" userId="50aef054-9327-40af-9729-b525352b79f1" providerId="ADAL" clId="{B4F13419-BA57-4FF0-B8F5-4BB6B74A047B}" dt="2022-08-04T09:21:20.282" v="4319" actId="478"/>
          <ac:spMkLst>
            <pc:docMk/>
            <pc:sldMk cId="2349704918" sldId="1237"/>
            <ac:spMk id="4" creationId="{4734FC7C-1A0B-E457-2F62-2B3C9DB329C7}"/>
          </ac:spMkLst>
        </pc:spChg>
        <pc:spChg chg="add mod">
          <ac:chgData name="塩谷 晃弘 / Akihiro Shiotani" userId="50aef054-9327-40af-9729-b525352b79f1" providerId="ADAL" clId="{B4F13419-BA57-4FF0-B8F5-4BB6B74A047B}" dt="2022-08-04T09:21:42.487" v="4325" actId="207"/>
          <ac:spMkLst>
            <pc:docMk/>
            <pc:sldMk cId="2349704918" sldId="1237"/>
            <ac:spMk id="5" creationId="{6EFBBD82-F811-92F7-755B-5E5184597A95}"/>
          </ac:spMkLst>
        </pc:spChg>
      </pc:sldChg>
      <pc:sldChg chg="addSp delSp modSp mod">
        <pc:chgData name="塩谷 晃弘 / Akihiro Shiotani" userId="50aef054-9327-40af-9729-b525352b79f1" providerId="ADAL" clId="{B4F13419-BA57-4FF0-B8F5-4BB6B74A047B}" dt="2022-08-04T09:21:26.875" v="4323" actId="207"/>
        <pc:sldMkLst>
          <pc:docMk/>
          <pc:sldMk cId="3066842340" sldId="1238"/>
        </pc:sldMkLst>
        <pc:spChg chg="del">
          <ac:chgData name="塩谷 晃弘 / Akihiro Shiotani" userId="50aef054-9327-40af-9729-b525352b79f1" providerId="ADAL" clId="{B4F13419-BA57-4FF0-B8F5-4BB6B74A047B}" dt="2022-08-04T09:21:24.139" v="4321" actId="478"/>
          <ac:spMkLst>
            <pc:docMk/>
            <pc:sldMk cId="3066842340" sldId="1238"/>
            <ac:spMk id="4" creationId="{4734FC7C-1A0B-E457-2F62-2B3C9DB329C7}"/>
          </ac:spMkLst>
        </pc:spChg>
        <pc:spChg chg="add mod">
          <ac:chgData name="塩谷 晃弘 / Akihiro Shiotani" userId="50aef054-9327-40af-9729-b525352b79f1" providerId="ADAL" clId="{B4F13419-BA57-4FF0-B8F5-4BB6B74A047B}" dt="2022-08-04T09:21:26.875" v="4323" actId="207"/>
          <ac:spMkLst>
            <pc:docMk/>
            <pc:sldMk cId="3066842340" sldId="1238"/>
            <ac:spMk id="5" creationId="{ED9C55FE-0606-87CE-7404-2D336F85CD38}"/>
          </ac:spMkLst>
        </pc:spChg>
      </pc:sldChg>
      <pc:sldChg chg="addSp delSp modSp mod">
        <pc:chgData name="塩谷 晃弘 / Akihiro Shiotani" userId="50aef054-9327-40af-9729-b525352b79f1" providerId="ADAL" clId="{B4F13419-BA57-4FF0-B8F5-4BB6B74A047B}" dt="2022-08-04T09:25:13.930" v="4747" actId="207"/>
        <pc:sldMkLst>
          <pc:docMk/>
          <pc:sldMk cId="3746227135" sldId="1239"/>
        </pc:sldMkLst>
        <pc:spChg chg="del">
          <ac:chgData name="塩谷 晃弘 / Akihiro Shiotani" userId="50aef054-9327-40af-9729-b525352b79f1" providerId="ADAL" clId="{B4F13419-BA57-4FF0-B8F5-4BB6B74A047B}" dt="2022-08-04T09:25:04.324" v="4744" actId="478"/>
          <ac:spMkLst>
            <pc:docMk/>
            <pc:sldMk cId="3746227135" sldId="1239"/>
            <ac:spMk id="4" creationId="{4734FC7C-1A0B-E457-2F62-2B3C9DB329C7}"/>
          </ac:spMkLst>
        </pc:spChg>
        <pc:spChg chg="add mod">
          <ac:chgData name="塩谷 晃弘 / Akihiro Shiotani" userId="50aef054-9327-40af-9729-b525352b79f1" providerId="ADAL" clId="{B4F13419-BA57-4FF0-B8F5-4BB6B74A047B}" dt="2022-08-04T09:25:13.930" v="4747" actId="207"/>
          <ac:spMkLst>
            <pc:docMk/>
            <pc:sldMk cId="3746227135" sldId="1239"/>
            <ac:spMk id="5" creationId="{F2AB7D53-A075-5D91-A45B-C8471262A01B}"/>
          </ac:spMkLst>
        </pc:spChg>
      </pc:sldChg>
      <pc:sldChg chg="del">
        <pc:chgData name="塩谷 晃弘 / Akihiro Shiotani" userId="50aef054-9327-40af-9729-b525352b79f1" providerId="ADAL" clId="{B4F13419-BA57-4FF0-B8F5-4BB6B74A047B}" dt="2022-08-05T00:45:55.712" v="5459" actId="47"/>
        <pc:sldMkLst>
          <pc:docMk/>
          <pc:sldMk cId="2577382852" sldId="1240"/>
        </pc:sldMkLst>
      </pc:sldChg>
      <pc:sldChg chg="add del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2732808256" sldId="1245"/>
        </pc:sldMkLst>
      </pc:sldChg>
      <pc:sldChg chg="del">
        <pc:chgData name="塩谷 晃弘 / Akihiro Shiotani" userId="50aef054-9327-40af-9729-b525352b79f1" providerId="ADAL" clId="{B4F13419-BA57-4FF0-B8F5-4BB6B74A047B}" dt="2022-08-04T09:24:54.117" v="4743" actId="47"/>
        <pc:sldMkLst>
          <pc:docMk/>
          <pc:sldMk cId="1968098038" sldId="1247"/>
        </pc:sldMkLst>
      </pc:sldChg>
      <pc:sldChg chg="delSp modSp mod ord">
        <pc:chgData name="塩谷 晃弘 / Akihiro Shiotani" userId="50aef054-9327-40af-9729-b525352b79f1" providerId="ADAL" clId="{B4F13419-BA57-4FF0-B8F5-4BB6B74A047B}" dt="2022-08-05T01:29:03.399" v="5636" actId="20577"/>
        <pc:sldMkLst>
          <pc:docMk/>
          <pc:sldMk cId="3789877576" sldId="1248"/>
        </pc:sldMkLst>
        <pc:spChg chg="mod">
          <ac:chgData name="塩谷 晃弘 / Akihiro Shiotani" userId="50aef054-9327-40af-9729-b525352b79f1" providerId="ADAL" clId="{B4F13419-BA57-4FF0-B8F5-4BB6B74A047B}" dt="2022-08-05T01:24:09.748" v="5526" actId="1035"/>
          <ac:spMkLst>
            <pc:docMk/>
            <pc:sldMk cId="3789877576" sldId="1248"/>
            <ac:spMk id="15" creationId="{6E34FE95-2167-D992-4399-C23144C04AA8}"/>
          </ac:spMkLst>
        </pc:spChg>
        <pc:spChg chg="del">
          <ac:chgData name="塩谷 晃弘 / Akihiro Shiotani" userId="50aef054-9327-40af-9729-b525352b79f1" providerId="ADAL" clId="{B4F13419-BA57-4FF0-B8F5-4BB6B74A047B}" dt="2022-08-05T01:24:02.644" v="5509" actId="478"/>
          <ac:spMkLst>
            <pc:docMk/>
            <pc:sldMk cId="3789877576" sldId="1248"/>
            <ac:spMk id="22" creationId="{08515630-35E8-F1BE-8B9B-6A2D29B08FA8}"/>
          </ac:spMkLst>
        </pc:spChg>
        <pc:spChg chg="mod">
          <ac:chgData name="塩谷 晃弘 / Akihiro Shiotani" userId="50aef054-9327-40af-9729-b525352b79f1" providerId="ADAL" clId="{B4F13419-BA57-4FF0-B8F5-4BB6B74A047B}" dt="2022-08-05T01:29:03.399" v="5636" actId="20577"/>
          <ac:spMkLst>
            <pc:docMk/>
            <pc:sldMk cId="3789877576" sldId="1248"/>
            <ac:spMk id="38" creationId="{33E904E5-71F9-296D-56EC-2BD9CE4FFC75}"/>
          </ac:spMkLst>
        </pc:spChg>
        <pc:grpChg chg="del">
          <ac:chgData name="塩谷 晃弘 / Akihiro Shiotani" userId="50aef054-9327-40af-9729-b525352b79f1" providerId="ADAL" clId="{B4F13419-BA57-4FF0-B8F5-4BB6B74A047B}" dt="2022-08-05T01:24:02.644" v="5509" actId="478"/>
          <ac:grpSpMkLst>
            <pc:docMk/>
            <pc:sldMk cId="3789877576" sldId="1248"/>
            <ac:grpSpMk id="16" creationId="{EE5CE67D-7270-8293-31CB-CE3E1ED29BC1}"/>
          </ac:grpSpMkLst>
        </pc:grpChg>
        <pc:grpChg chg="mod">
          <ac:chgData name="塩谷 晃弘 / Akihiro Shiotani" userId="50aef054-9327-40af-9729-b525352b79f1" providerId="ADAL" clId="{B4F13419-BA57-4FF0-B8F5-4BB6B74A047B}" dt="2022-08-05T01:24:09.748" v="5526" actId="1035"/>
          <ac:grpSpMkLst>
            <pc:docMk/>
            <pc:sldMk cId="3789877576" sldId="1248"/>
            <ac:grpSpMk id="40" creationId="{A4347873-0936-0B8F-1877-21B3B98FB62B}"/>
          </ac:grpSpMkLst>
        </pc:grpChg>
      </pc:sldChg>
      <pc:sldChg chg="del">
        <pc:chgData name="塩谷 晃弘 / Akihiro Shiotani" userId="50aef054-9327-40af-9729-b525352b79f1" providerId="ADAL" clId="{B4F13419-BA57-4FF0-B8F5-4BB6B74A047B}" dt="2022-08-04T09:25:19.181" v="4748" actId="47"/>
        <pc:sldMkLst>
          <pc:docMk/>
          <pc:sldMk cId="788933140" sldId="1249"/>
        </pc:sldMkLst>
      </pc:sldChg>
      <pc:sldChg chg="addSp delSp modSp mod">
        <pc:chgData name="塩谷 晃弘 / Akihiro Shiotani" userId="50aef054-9327-40af-9729-b525352b79f1" providerId="ADAL" clId="{B4F13419-BA57-4FF0-B8F5-4BB6B74A047B}" dt="2022-08-05T06:22:35.330" v="6072" actId="1038"/>
        <pc:sldMkLst>
          <pc:docMk/>
          <pc:sldMk cId="3676189065" sldId="1250"/>
        </pc:sldMkLst>
        <pc:spChg chg="add del mod">
          <ac:chgData name="塩谷 晃弘 / Akihiro Shiotani" userId="50aef054-9327-40af-9729-b525352b79f1" providerId="ADAL" clId="{B4F13419-BA57-4FF0-B8F5-4BB6B74A047B}" dt="2022-08-05T01:34:58.093" v="5890" actId="1038"/>
          <ac:spMkLst>
            <pc:docMk/>
            <pc:sldMk cId="3676189065" sldId="1250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B4F13419-BA57-4FF0-B8F5-4BB6B74A047B}" dt="2022-08-05T00:48:34.710" v="5466"/>
          <ac:spMkLst>
            <pc:docMk/>
            <pc:sldMk cId="3676189065" sldId="1250"/>
            <ac:spMk id="29" creationId="{023EFC68-A412-8626-D262-643FCEACC7C9}"/>
          </ac:spMkLst>
        </pc:spChg>
        <pc:spChg chg="mod">
          <ac:chgData name="塩谷 晃弘 / Akihiro Shiotani" userId="50aef054-9327-40af-9729-b525352b79f1" providerId="ADAL" clId="{B4F13419-BA57-4FF0-B8F5-4BB6B74A047B}" dt="2022-08-05T00:48:34.710" v="5466"/>
          <ac:spMkLst>
            <pc:docMk/>
            <pc:sldMk cId="3676189065" sldId="1250"/>
            <ac:spMk id="30" creationId="{77BAB876-C4F9-B1EC-8F3E-8BF78B66630E}"/>
          </ac:spMkLst>
        </pc:spChg>
        <pc:spChg chg="add del">
          <ac:chgData name="塩谷 晃弘 / Akihiro Shiotani" userId="50aef054-9327-40af-9729-b525352b79f1" providerId="ADAL" clId="{B4F13419-BA57-4FF0-B8F5-4BB6B74A047B}" dt="2022-08-05T01:35:44.042" v="5894" actId="478"/>
          <ac:spMkLst>
            <pc:docMk/>
            <pc:sldMk cId="3676189065" sldId="1250"/>
            <ac:spMk id="33" creationId="{37E54029-C07F-CCC0-42BD-6659D0D97979}"/>
          </ac:spMkLst>
        </pc:spChg>
        <pc:spChg chg="add del">
          <ac:chgData name="塩谷 晃弘 / Akihiro Shiotani" userId="50aef054-9327-40af-9729-b525352b79f1" providerId="ADAL" clId="{B4F13419-BA57-4FF0-B8F5-4BB6B74A047B}" dt="2022-08-05T00:49:48.351" v="5470" actId="478"/>
          <ac:spMkLst>
            <pc:docMk/>
            <pc:sldMk cId="3676189065" sldId="1250"/>
            <ac:spMk id="36" creationId="{CD15344C-8718-4981-A804-36854DE078CD}"/>
          </ac:spMkLst>
        </pc:spChg>
        <pc:spChg chg="add del mod">
          <ac:chgData name="塩谷 晃弘 / Akihiro Shiotani" userId="50aef054-9327-40af-9729-b525352b79f1" providerId="ADAL" clId="{B4F13419-BA57-4FF0-B8F5-4BB6B74A047B}" dt="2022-08-05T00:48:35.780" v="5467"/>
          <ac:spMkLst>
            <pc:docMk/>
            <pc:sldMk cId="3676189065" sldId="1250"/>
            <ac:spMk id="38" creationId="{2876AB03-3647-5864-0992-8E387CC9778B}"/>
          </ac:spMkLst>
        </pc:spChg>
        <pc:spChg chg="add del mod">
          <ac:chgData name="塩谷 晃弘 / Akihiro Shiotani" userId="50aef054-9327-40af-9729-b525352b79f1" providerId="ADAL" clId="{B4F13419-BA57-4FF0-B8F5-4BB6B74A047B}" dt="2022-08-05T06:22:35.330" v="6072" actId="1038"/>
          <ac:spMkLst>
            <pc:docMk/>
            <pc:sldMk cId="3676189065" sldId="1250"/>
            <ac:spMk id="40" creationId="{43BAF25F-E669-3AB2-8B48-5D0FBBDCCD0C}"/>
          </ac:spMkLst>
        </pc:spChg>
        <pc:spChg chg="add del mod">
          <ac:chgData name="塩谷 晃弘 / Akihiro Shiotani" userId="50aef054-9327-40af-9729-b525352b79f1" providerId="ADAL" clId="{B4F13419-BA57-4FF0-B8F5-4BB6B74A047B}" dt="2022-08-05T01:37:12.957" v="5928" actId="20577"/>
          <ac:spMkLst>
            <pc:docMk/>
            <pc:sldMk cId="3676189065" sldId="1250"/>
            <ac:spMk id="42" creationId="{A858F826-C282-D462-EE97-6576C63D52C2}"/>
          </ac:spMkLst>
        </pc:spChg>
        <pc:spChg chg="add del">
          <ac:chgData name="塩谷 晃弘 / Akihiro Shiotani" userId="50aef054-9327-40af-9729-b525352b79f1" providerId="ADAL" clId="{B4F13419-BA57-4FF0-B8F5-4BB6B74A047B}" dt="2022-08-05T00:49:48.351" v="5470" actId="478"/>
          <ac:spMkLst>
            <pc:docMk/>
            <pc:sldMk cId="3676189065" sldId="1250"/>
            <ac:spMk id="44" creationId="{81B32FC9-1EDC-B911-AAEA-060EDE844685}"/>
          </ac:spMkLst>
        </pc:spChg>
        <pc:spChg chg="mod">
          <ac:chgData name="塩谷 晃弘 / Akihiro Shiotani" userId="50aef054-9327-40af-9729-b525352b79f1" providerId="ADAL" clId="{B4F13419-BA57-4FF0-B8F5-4BB6B74A047B}" dt="2022-08-05T00:48:49.269" v="5468"/>
          <ac:spMkLst>
            <pc:docMk/>
            <pc:sldMk cId="3676189065" sldId="1250"/>
            <ac:spMk id="45" creationId="{B05A61C2-3DFC-FF32-2C60-9C82F93F0A56}"/>
          </ac:spMkLst>
        </pc:spChg>
        <pc:spChg chg="add del">
          <ac:chgData name="塩谷 晃弘 / Akihiro Shiotani" userId="50aef054-9327-40af-9729-b525352b79f1" providerId="ADAL" clId="{B4F13419-BA57-4FF0-B8F5-4BB6B74A047B}" dt="2022-08-05T01:35:40.867" v="5892" actId="478"/>
          <ac:spMkLst>
            <pc:docMk/>
            <pc:sldMk cId="3676189065" sldId="1250"/>
            <ac:spMk id="47" creationId="{050B8C94-E83A-BCA0-41BC-8C0CFF835DBE}"/>
          </ac:spMkLst>
        </pc:spChg>
        <pc:spChg chg="add del">
          <ac:chgData name="塩谷 晃弘 / Akihiro Shiotani" userId="50aef054-9327-40af-9729-b525352b79f1" providerId="ADAL" clId="{B4F13419-BA57-4FF0-B8F5-4BB6B74A047B}" dt="2022-08-05T00:49:48.351" v="5470" actId="478"/>
          <ac:spMkLst>
            <pc:docMk/>
            <pc:sldMk cId="3676189065" sldId="1250"/>
            <ac:spMk id="49" creationId="{8993E0BD-E9BF-8163-4A9C-E77DD0EAFDD2}"/>
          </ac:spMkLst>
        </pc:spChg>
        <pc:spChg chg="mod">
          <ac:chgData name="塩谷 晃弘 / Akihiro Shiotani" userId="50aef054-9327-40af-9729-b525352b79f1" providerId="ADAL" clId="{B4F13419-BA57-4FF0-B8F5-4BB6B74A047B}" dt="2022-08-05T00:48:49.269" v="5468"/>
          <ac:spMkLst>
            <pc:docMk/>
            <pc:sldMk cId="3676189065" sldId="1250"/>
            <ac:spMk id="50" creationId="{DB4D93BF-DE43-16B2-0E77-D947FDDA5D67}"/>
          </ac:spMkLst>
        </pc:spChg>
        <pc:spChg chg="add del mod">
          <ac:chgData name="塩谷 晃弘 / Akihiro Shiotani" userId="50aef054-9327-40af-9729-b525352b79f1" providerId="ADAL" clId="{B4F13419-BA57-4FF0-B8F5-4BB6B74A047B}" dt="2022-08-05T00:49:47.887" v="5469"/>
          <ac:spMkLst>
            <pc:docMk/>
            <pc:sldMk cId="3676189065" sldId="1250"/>
            <ac:spMk id="52" creationId="{14BCF784-F0D0-67B7-0051-59AC71689CDF}"/>
          </ac:spMkLst>
        </pc:spChg>
        <pc:spChg chg="add del mod">
          <ac:chgData name="塩谷 晃弘 / Akihiro Shiotani" userId="50aef054-9327-40af-9729-b525352b79f1" providerId="ADAL" clId="{B4F13419-BA57-4FF0-B8F5-4BB6B74A047B}" dt="2022-08-05T01:35:57.867" v="5899" actId="1076"/>
          <ac:spMkLst>
            <pc:docMk/>
            <pc:sldMk cId="3676189065" sldId="1250"/>
            <ac:spMk id="60" creationId="{A1CFF06E-0B7B-739D-6BC3-71C72D16EE73}"/>
          </ac:spMkLst>
        </pc:spChg>
        <pc:spChg chg="add del">
          <ac:chgData name="塩谷 晃弘 / Akihiro Shiotani" userId="50aef054-9327-40af-9729-b525352b79f1" providerId="ADAL" clId="{B4F13419-BA57-4FF0-B8F5-4BB6B74A047B}" dt="2022-08-05T00:49:48.351" v="5470" actId="478"/>
          <ac:spMkLst>
            <pc:docMk/>
            <pc:sldMk cId="3676189065" sldId="1250"/>
            <ac:spMk id="64" creationId="{6B9E398A-E431-EBD0-B884-2D6226ECF3E9}"/>
          </ac:spMkLst>
        </pc:spChg>
        <pc:grpChg chg="add del mod">
          <ac:chgData name="塩谷 晃弘 / Akihiro Shiotani" userId="50aef054-9327-40af-9729-b525352b79f1" providerId="ADAL" clId="{B4F13419-BA57-4FF0-B8F5-4BB6B74A047B}" dt="2022-08-05T00:48:35.780" v="5467"/>
          <ac:grpSpMkLst>
            <pc:docMk/>
            <pc:sldMk cId="3676189065" sldId="1250"/>
            <ac:grpSpMk id="25" creationId="{2CE21498-24A4-0DA6-0E31-53EB258560F6}"/>
          </ac:grpSpMkLst>
        </pc:grpChg>
        <pc:grpChg chg="mod">
          <ac:chgData name="塩谷 晃弘 / Akihiro Shiotani" userId="50aef054-9327-40af-9729-b525352b79f1" providerId="ADAL" clId="{B4F13419-BA57-4FF0-B8F5-4BB6B74A047B}" dt="2022-08-05T00:48:34.710" v="5466"/>
          <ac:grpSpMkLst>
            <pc:docMk/>
            <pc:sldMk cId="3676189065" sldId="1250"/>
            <ac:grpSpMk id="28" creationId="{37300055-4893-4097-6972-4759E2A3A9EE}"/>
          </ac:grpSpMkLst>
        </pc:grpChg>
        <pc:grpChg chg="add del mod">
          <ac:chgData name="塩谷 晃弘 / Akihiro Shiotani" userId="50aef054-9327-40af-9729-b525352b79f1" providerId="ADAL" clId="{B4F13419-BA57-4FF0-B8F5-4BB6B74A047B}" dt="2022-08-05T00:49:47.887" v="5469"/>
          <ac:grpSpMkLst>
            <pc:docMk/>
            <pc:sldMk cId="3676189065" sldId="1250"/>
            <ac:grpSpMk id="41" creationId="{F9FDEB5E-6080-B249-6417-C55F1E8BB76D}"/>
          </ac:grpSpMkLst>
        </pc:grpChg>
        <pc:grpChg chg="mod">
          <ac:chgData name="塩谷 晃弘 / Akihiro Shiotani" userId="50aef054-9327-40af-9729-b525352b79f1" providerId="ADAL" clId="{B4F13419-BA57-4FF0-B8F5-4BB6B74A047B}" dt="2022-08-05T00:48:49.269" v="5468"/>
          <ac:grpSpMkLst>
            <pc:docMk/>
            <pc:sldMk cId="3676189065" sldId="1250"/>
            <ac:grpSpMk id="43" creationId="{FFD5A123-9B3A-9366-C35D-EA50D8529664}"/>
          </ac:grpSpMkLst>
        </pc:grpChg>
        <pc:graphicFrameChg chg="add del modGraphic">
          <ac:chgData name="塩谷 晃弘 / Akihiro Shiotani" userId="50aef054-9327-40af-9729-b525352b79f1" providerId="ADAL" clId="{B4F13419-BA57-4FF0-B8F5-4BB6B74A047B}" dt="2022-08-05T01:32:54.021" v="5705" actId="207"/>
          <ac:graphicFrameMkLst>
            <pc:docMk/>
            <pc:sldMk cId="3676189065" sldId="1250"/>
            <ac:graphicFrameMk id="9" creationId="{00000000-0000-0000-0000-000000000000}"/>
          </ac:graphicFrameMkLst>
        </pc:graphicFrame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8" creationId="{00000000-0000-0000-0000-000000000000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16" creationId="{00000000-0000-0000-0000-000000000000}"/>
          </ac:cxnSpMkLst>
        </pc:cxnChg>
        <pc:cxnChg chg="add del mod">
          <ac:chgData name="塩谷 晃弘 / Akihiro Shiotani" userId="50aef054-9327-40af-9729-b525352b79f1" providerId="ADAL" clId="{B4F13419-BA57-4FF0-B8F5-4BB6B74A047B}" dt="2022-08-05T01:35:09.077" v="5891" actId="14100"/>
          <ac:cxnSpMkLst>
            <pc:docMk/>
            <pc:sldMk cId="3676189065" sldId="1250"/>
            <ac:cxnSpMk id="26" creationId="{AD589FAE-65F1-89B6-497D-DF4BFB5418B2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31" creationId="{E3CA2758-E4D4-1CA8-2B97-509E81FA1E50}"/>
          </ac:cxnSpMkLst>
        </pc:cxnChg>
        <pc:cxnChg chg="mod">
          <ac:chgData name="塩谷 晃弘 / Akihiro Shiotani" userId="50aef054-9327-40af-9729-b525352b79f1" providerId="ADAL" clId="{B4F13419-BA57-4FF0-B8F5-4BB6B74A047B}" dt="2022-08-05T00:48:34.710" v="5466"/>
          <ac:cxnSpMkLst>
            <pc:docMk/>
            <pc:sldMk cId="3676189065" sldId="1250"/>
            <ac:cxnSpMk id="32" creationId="{943BDF0E-DC3B-B8CE-43F3-8085B5E405A2}"/>
          </ac:cxnSpMkLst>
        </pc:cxnChg>
        <pc:cxnChg chg="add del">
          <ac:chgData name="塩谷 晃弘 / Akihiro Shiotani" userId="50aef054-9327-40af-9729-b525352b79f1" providerId="ADAL" clId="{B4F13419-BA57-4FF0-B8F5-4BB6B74A047B}" dt="2022-08-05T01:35:45.107" v="5895" actId="478"/>
          <ac:cxnSpMkLst>
            <pc:docMk/>
            <pc:sldMk cId="3676189065" sldId="1250"/>
            <ac:cxnSpMk id="34" creationId="{37012033-A399-3798-37CB-9EEF50490D95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35" creationId="{63EAEDDA-6B26-1C6B-3A36-97FADB118457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37" creationId="{27FB398E-FBFF-C8AE-EE81-4E9959748838}"/>
          </ac:cxnSpMkLst>
        </pc:cxnChg>
        <pc:cxnChg chg="add del mod">
          <ac:chgData name="塩谷 晃弘 / Akihiro Shiotani" userId="50aef054-9327-40af-9729-b525352b79f1" providerId="ADAL" clId="{B4F13419-BA57-4FF0-B8F5-4BB6B74A047B}" dt="2022-08-05T06:22:31.250" v="6029" actId="14100"/>
          <ac:cxnSpMkLst>
            <pc:docMk/>
            <pc:sldMk cId="3676189065" sldId="1250"/>
            <ac:cxnSpMk id="39" creationId="{3E686D5B-6526-EEE4-E490-6A941416CA92}"/>
          </ac:cxnSpMkLst>
        </pc:cxnChg>
        <pc:cxnChg chg="add del">
          <ac:chgData name="塩谷 晃弘 / Akihiro Shiotani" userId="50aef054-9327-40af-9729-b525352b79f1" providerId="ADAL" clId="{B4F13419-BA57-4FF0-B8F5-4BB6B74A047B}" dt="2022-08-05T01:35:41.767" v="5893" actId="478"/>
          <ac:cxnSpMkLst>
            <pc:docMk/>
            <pc:sldMk cId="3676189065" sldId="1250"/>
            <ac:cxnSpMk id="46" creationId="{C050EE27-17B3-7B31-AE36-38B8583213CD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48" creationId="{2A17551C-EF50-59DD-3E59-48CF461A5073}"/>
          </ac:cxnSpMkLst>
        </pc:cxnChg>
        <pc:cxnChg chg="mod">
          <ac:chgData name="塩谷 晃弘 / Akihiro Shiotani" userId="50aef054-9327-40af-9729-b525352b79f1" providerId="ADAL" clId="{B4F13419-BA57-4FF0-B8F5-4BB6B74A047B}" dt="2022-08-05T00:48:49.269" v="5468"/>
          <ac:cxnSpMkLst>
            <pc:docMk/>
            <pc:sldMk cId="3676189065" sldId="1250"/>
            <ac:cxnSpMk id="51" creationId="{4448FD06-9F70-D597-110B-9299209C776B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63" creationId="{4E76B700-278C-E89E-2F2B-B06B7BDE8B6C}"/>
          </ac:cxnSpMkLst>
        </pc:cxnChg>
      </pc:sldChg>
      <pc:sldChg chg="add del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3749922437" sldId="1252"/>
        </pc:sldMkLst>
      </pc:sldChg>
      <pc:sldChg chg="del">
        <pc:chgData name="塩谷 晃弘 / Akihiro Shiotani" userId="50aef054-9327-40af-9729-b525352b79f1" providerId="ADAL" clId="{B4F13419-BA57-4FF0-B8F5-4BB6B74A047B}" dt="2022-08-03T06:22:19.983" v="604" actId="47"/>
        <pc:sldMkLst>
          <pc:docMk/>
          <pc:sldMk cId="4171383602" sldId="1253"/>
        </pc:sldMkLst>
      </pc:sldChg>
      <pc:sldChg chg="del">
        <pc:chgData name="塩谷 晃弘 / Akihiro Shiotani" userId="50aef054-9327-40af-9729-b525352b79f1" providerId="ADAL" clId="{B4F13419-BA57-4FF0-B8F5-4BB6B74A047B}" dt="2022-08-03T06:22:19.983" v="604" actId="47"/>
        <pc:sldMkLst>
          <pc:docMk/>
          <pc:sldMk cId="3662032983" sldId="1254"/>
        </pc:sldMkLst>
      </pc:sldChg>
      <pc:sldChg chg="add del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2609000467" sldId="1255"/>
        </pc:sldMkLst>
      </pc:sldChg>
      <pc:sldChg chg="modSp add mod">
        <pc:chgData name="塩谷 晃弘 / Akihiro Shiotani" userId="50aef054-9327-40af-9729-b525352b79f1" providerId="ADAL" clId="{B4F13419-BA57-4FF0-B8F5-4BB6B74A047B}" dt="2022-08-04T09:26:10.830" v="4871" actId="20577"/>
        <pc:sldMkLst>
          <pc:docMk/>
          <pc:sldMk cId="747987359" sldId="1256"/>
        </pc:sldMkLst>
        <pc:spChg chg="mod">
          <ac:chgData name="塩谷 晃弘 / Akihiro Shiotani" userId="50aef054-9327-40af-9729-b525352b79f1" providerId="ADAL" clId="{B4F13419-BA57-4FF0-B8F5-4BB6B74A047B}" dt="2022-08-04T09:26:10.830" v="4871" actId="20577"/>
          <ac:spMkLst>
            <pc:docMk/>
            <pc:sldMk cId="747987359" sldId="1256"/>
            <ac:spMk id="12" creationId="{F947720F-05F9-810B-31E1-19BE573A85DB}"/>
          </ac:spMkLst>
        </pc:spChg>
      </pc:sldChg>
      <pc:sldChg chg="add del">
        <pc:chgData name="塩谷 晃弘 / Akihiro Shiotani" userId="50aef054-9327-40af-9729-b525352b79f1" providerId="ADAL" clId="{B4F13419-BA57-4FF0-B8F5-4BB6B74A047B}" dt="2022-08-03T06:40:16.828" v="611" actId="47"/>
        <pc:sldMkLst>
          <pc:docMk/>
          <pc:sldMk cId="3131215151" sldId="1257"/>
        </pc:sldMkLst>
      </pc:sldChg>
      <pc:sldChg chg="add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22997265" sldId="1258"/>
        </pc:sldMkLst>
      </pc:sldChg>
      <pc:sldChg chg="del">
        <pc:chgData name="塩谷 晃弘 / Akihiro Shiotani" userId="50aef054-9327-40af-9729-b525352b79f1" providerId="ADAL" clId="{B4F13419-BA57-4FF0-B8F5-4BB6B74A047B}" dt="2022-08-04T08:22:16.482" v="1562" actId="47"/>
        <pc:sldMkLst>
          <pc:docMk/>
          <pc:sldMk cId="3023292337" sldId="1259"/>
        </pc:sldMkLst>
      </pc:sldChg>
      <pc:sldChg chg="del">
        <pc:chgData name="塩谷 晃弘 / Akihiro Shiotani" userId="50aef054-9327-40af-9729-b525352b79f1" providerId="ADAL" clId="{B4F13419-BA57-4FF0-B8F5-4BB6B74A047B}" dt="2022-08-04T08:22:16.600" v="1563" actId="47"/>
        <pc:sldMkLst>
          <pc:docMk/>
          <pc:sldMk cId="3588740110" sldId="1260"/>
        </pc:sldMkLst>
      </pc:sldChg>
      <pc:sldChg chg="del">
        <pc:chgData name="塩谷 晃弘 / Akihiro Shiotani" userId="50aef054-9327-40af-9729-b525352b79f1" providerId="ADAL" clId="{B4F13419-BA57-4FF0-B8F5-4BB6B74A047B}" dt="2022-08-04T08:22:16.765" v="1564" actId="47"/>
        <pc:sldMkLst>
          <pc:docMk/>
          <pc:sldMk cId="2518890862" sldId="1261"/>
        </pc:sldMkLst>
      </pc:sldChg>
      <pc:sldChg chg="del">
        <pc:chgData name="塩谷 晃弘 / Akihiro Shiotani" userId="50aef054-9327-40af-9729-b525352b79f1" providerId="ADAL" clId="{B4F13419-BA57-4FF0-B8F5-4BB6B74A047B}" dt="2022-08-04T08:22:16.319" v="1561" actId="47"/>
        <pc:sldMkLst>
          <pc:docMk/>
          <pc:sldMk cId="3831453178" sldId="1262"/>
        </pc:sldMkLst>
      </pc:sldChg>
      <pc:sldChg chg="add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1140432848" sldId="1263"/>
        </pc:sldMkLst>
      </pc:sldChg>
      <pc:sldChg chg="del">
        <pc:chgData name="塩谷 晃弘 / Akihiro Shiotani" userId="50aef054-9327-40af-9729-b525352b79f1" providerId="ADAL" clId="{B4F13419-BA57-4FF0-B8F5-4BB6B74A047B}" dt="2022-08-04T08:22:17.975" v="1567" actId="47"/>
        <pc:sldMkLst>
          <pc:docMk/>
          <pc:sldMk cId="577588334" sldId="1264"/>
        </pc:sldMkLst>
      </pc:sldChg>
      <pc:sldChg chg="del">
        <pc:chgData name="塩谷 晃弘 / Akihiro Shiotani" userId="50aef054-9327-40af-9729-b525352b79f1" providerId="ADAL" clId="{B4F13419-BA57-4FF0-B8F5-4BB6B74A047B}" dt="2022-08-04T08:22:18.333" v="1568" actId="47"/>
        <pc:sldMkLst>
          <pc:docMk/>
          <pc:sldMk cId="2542811206" sldId="1265"/>
        </pc:sldMkLst>
      </pc:sldChg>
      <pc:sldChg chg="del">
        <pc:chgData name="塩谷 晃弘 / Akihiro Shiotani" userId="50aef054-9327-40af-9729-b525352b79f1" providerId="ADAL" clId="{B4F13419-BA57-4FF0-B8F5-4BB6B74A047B}" dt="2022-08-04T09:25:19.924" v="4749" actId="47"/>
        <pc:sldMkLst>
          <pc:docMk/>
          <pc:sldMk cId="3583605157" sldId="1267"/>
        </pc:sldMkLst>
      </pc:sldChg>
      <pc:sldChg chg="del">
        <pc:chgData name="塩谷 晃弘 / Akihiro Shiotani" userId="50aef054-9327-40af-9729-b525352b79f1" providerId="ADAL" clId="{B4F13419-BA57-4FF0-B8F5-4BB6B74A047B}" dt="2022-08-05T01:46:13.197" v="5993" actId="47"/>
        <pc:sldMkLst>
          <pc:docMk/>
          <pc:sldMk cId="3948659632" sldId="1268"/>
        </pc:sldMkLst>
      </pc:sldChg>
      <pc:sldChg chg="del">
        <pc:chgData name="塩谷 晃弘 / Akihiro Shiotani" userId="50aef054-9327-40af-9729-b525352b79f1" providerId="ADAL" clId="{B4F13419-BA57-4FF0-B8F5-4BB6B74A047B}" dt="2022-08-04T09:25:20.911" v="4750" actId="47"/>
        <pc:sldMkLst>
          <pc:docMk/>
          <pc:sldMk cId="3108959508" sldId="1269"/>
        </pc:sldMkLst>
      </pc:sldChg>
      <pc:sldChg chg="del">
        <pc:chgData name="塩谷 晃弘 / Akihiro Shiotani" userId="50aef054-9327-40af-9729-b525352b79f1" providerId="ADAL" clId="{B4F13419-BA57-4FF0-B8F5-4BB6B74A047B}" dt="2022-08-04T08:22:17.170" v="1565" actId="47"/>
        <pc:sldMkLst>
          <pc:docMk/>
          <pc:sldMk cId="3739054185" sldId="1270"/>
        </pc:sldMkLst>
      </pc:sldChg>
      <pc:sldChg chg="del">
        <pc:chgData name="塩谷 晃弘 / Akihiro Shiotani" userId="50aef054-9327-40af-9729-b525352b79f1" providerId="ADAL" clId="{B4F13419-BA57-4FF0-B8F5-4BB6B74A047B}" dt="2022-08-04T08:22:17.519" v="1566" actId="47"/>
        <pc:sldMkLst>
          <pc:docMk/>
          <pc:sldMk cId="3032073112" sldId="1271"/>
        </pc:sldMkLst>
      </pc:sldChg>
      <pc:sldChg chg="del">
        <pc:chgData name="塩谷 晃弘 / Akihiro Shiotani" userId="50aef054-9327-40af-9729-b525352b79f1" providerId="ADAL" clId="{B4F13419-BA57-4FF0-B8F5-4BB6B74A047B}" dt="2022-08-04T08:22:18.976" v="1569" actId="47"/>
        <pc:sldMkLst>
          <pc:docMk/>
          <pc:sldMk cId="1338554241" sldId="1272"/>
        </pc:sldMkLst>
      </pc:sldChg>
      <pc:sldChg chg="del">
        <pc:chgData name="塩谷 晃弘 / Akihiro Shiotani" userId="50aef054-9327-40af-9729-b525352b79f1" providerId="ADAL" clId="{B4F13419-BA57-4FF0-B8F5-4BB6B74A047B}" dt="2022-08-04T08:22:19.518" v="1570" actId="47"/>
        <pc:sldMkLst>
          <pc:docMk/>
          <pc:sldMk cId="1466644522" sldId="1274"/>
        </pc:sldMkLst>
      </pc:sldChg>
      <pc:sldChg chg="addSp delSp modSp add mod">
        <pc:chgData name="塩谷 晃弘 / Akihiro Shiotani" userId="50aef054-9327-40af-9729-b525352b79f1" providerId="ADAL" clId="{B4F13419-BA57-4FF0-B8F5-4BB6B74A047B}" dt="2022-08-05T01:31:06.224" v="5663" actId="20577"/>
        <pc:sldMkLst>
          <pc:docMk/>
          <pc:sldMk cId="3020361379" sldId="1275"/>
        </pc:sldMkLst>
        <pc:spChg chg="mod">
          <ac:chgData name="塩谷 晃弘 / Akihiro Shiotani" userId="50aef054-9327-40af-9729-b525352b79f1" providerId="ADAL" clId="{B4F13419-BA57-4FF0-B8F5-4BB6B74A047B}" dt="2022-08-05T01:31:06.224" v="5663" actId="20577"/>
          <ac:spMkLst>
            <pc:docMk/>
            <pc:sldMk cId="3020361379" sldId="1275"/>
            <ac:spMk id="7" creationId="{00000000-0000-0000-0000-000000000000}"/>
          </ac:spMkLst>
        </pc:spChg>
        <pc:spChg chg="add mod">
          <ac:chgData name="塩谷 晃弘 / Akihiro Shiotani" userId="50aef054-9327-40af-9729-b525352b79f1" providerId="ADAL" clId="{B4F13419-BA57-4FF0-B8F5-4BB6B74A047B}" dt="2022-08-04T09:20:18.297" v="4273" actId="1038"/>
          <ac:spMkLst>
            <pc:docMk/>
            <pc:sldMk cId="3020361379" sldId="1275"/>
            <ac:spMk id="24" creationId="{E7330A85-B525-A940-3A5D-EF92E7EFC6D2}"/>
          </ac:spMkLst>
        </pc:spChg>
        <pc:spChg chg="mod">
          <ac:chgData name="塩谷 晃弘 / Akihiro Shiotani" userId="50aef054-9327-40af-9729-b525352b79f1" providerId="ADAL" clId="{B4F13419-BA57-4FF0-B8F5-4BB6B74A047B}" dt="2022-08-02T08:19:36.365" v="534" actId="1037"/>
          <ac:spMkLst>
            <pc:docMk/>
            <pc:sldMk cId="3020361379" sldId="1275"/>
            <ac:spMk id="27" creationId="{FBFC7EA8-B028-503C-673A-2A3B7456BD6A}"/>
          </ac:spMkLst>
        </pc:spChg>
        <pc:spChg chg="add mod">
          <ac:chgData name="塩谷 晃弘 / Akihiro Shiotani" userId="50aef054-9327-40af-9729-b525352b79f1" providerId="ADAL" clId="{B4F13419-BA57-4FF0-B8F5-4BB6B74A047B}" dt="2022-08-02T08:17:21.823" v="472" actId="1036"/>
          <ac:spMkLst>
            <pc:docMk/>
            <pc:sldMk cId="3020361379" sldId="1275"/>
            <ac:spMk id="28" creationId="{47E26835-6276-D420-22A1-96184515A993}"/>
          </ac:spMkLst>
        </pc:spChg>
        <pc:spChg chg="del">
          <ac:chgData name="塩谷 晃弘 / Akihiro Shiotani" userId="50aef054-9327-40af-9729-b525352b79f1" providerId="ADAL" clId="{B4F13419-BA57-4FF0-B8F5-4BB6B74A047B}" dt="2022-08-02T08:07:06.330" v="33" actId="478"/>
          <ac:spMkLst>
            <pc:docMk/>
            <pc:sldMk cId="3020361379" sldId="1275"/>
            <ac:spMk id="33" creationId="{37E54029-C07F-CCC0-42BD-6659D0D97979}"/>
          </ac:spMkLst>
        </pc:spChg>
        <pc:spChg chg="del">
          <ac:chgData name="塩谷 晃弘 / Akihiro Shiotani" userId="50aef054-9327-40af-9729-b525352b79f1" providerId="ADAL" clId="{B4F13419-BA57-4FF0-B8F5-4BB6B74A047B}" dt="2022-08-02T08:15:55.096" v="354" actId="478"/>
          <ac:spMkLst>
            <pc:docMk/>
            <pc:sldMk cId="3020361379" sldId="1275"/>
            <ac:spMk id="36" creationId="{CD15344C-8718-4981-A804-36854DE078CD}"/>
          </ac:spMkLst>
        </pc:spChg>
        <pc:spChg chg="add del mod">
          <ac:chgData name="塩谷 晃弘 / Akihiro Shiotani" userId="50aef054-9327-40af-9729-b525352b79f1" providerId="ADAL" clId="{B4F13419-BA57-4FF0-B8F5-4BB6B74A047B}" dt="2022-08-02T08:16:10.614" v="358" actId="478"/>
          <ac:spMkLst>
            <pc:docMk/>
            <pc:sldMk cId="3020361379" sldId="1275"/>
            <ac:spMk id="38" creationId="{40E2B7ED-8A20-2BA0-D84D-05467C5E9470}"/>
          </ac:spMkLst>
        </pc:spChg>
        <pc:spChg chg="del">
          <ac:chgData name="塩谷 晃弘 / Akihiro Shiotani" userId="50aef054-9327-40af-9729-b525352b79f1" providerId="ADAL" clId="{B4F13419-BA57-4FF0-B8F5-4BB6B74A047B}" dt="2022-08-02T08:15:55.096" v="354" actId="478"/>
          <ac:spMkLst>
            <pc:docMk/>
            <pc:sldMk cId="3020361379" sldId="1275"/>
            <ac:spMk id="40" creationId="{43BAF25F-E669-3AB2-8B48-5D0FBBDCCD0C}"/>
          </ac:spMkLst>
        </pc:spChg>
        <pc:spChg chg="mod">
          <ac:chgData name="塩谷 晃弘 / Akihiro Shiotani" userId="50aef054-9327-40af-9729-b525352b79f1" providerId="ADAL" clId="{B4F13419-BA57-4FF0-B8F5-4BB6B74A047B}" dt="2022-08-02T08:16:23.799" v="362" actId="1076"/>
          <ac:spMkLst>
            <pc:docMk/>
            <pc:sldMk cId="3020361379" sldId="1275"/>
            <ac:spMk id="42" creationId="{A858F826-C282-D462-EE97-6576C63D52C2}"/>
          </ac:spMkLst>
        </pc:spChg>
        <pc:spChg chg="del">
          <ac:chgData name="塩谷 晃弘 / Akihiro Shiotani" userId="50aef054-9327-40af-9729-b525352b79f1" providerId="ADAL" clId="{B4F13419-BA57-4FF0-B8F5-4BB6B74A047B}" dt="2022-08-02T08:15:55.096" v="354" actId="478"/>
          <ac:spMkLst>
            <pc:docMk/>
            <pc:sldMk cId="3020361379" sldId="1275"/>
            <ac:spMk id="44" creationId="{81B32FC9-1EDC-B911-AAEA-060EDE844685}"/>
          </ac:spMkLst>
        </pc:spChg>
        <pc:spChg chg="add mod">
          <ac:chgData name="塩谷 晃弘 / Akihiro Shiotani" userId="50aef054-9327-40af-9729-b525352b79f1" providerId="ADAL" clId="{B4F13419-BA57-4FF0-B8F5-4BB6B74A047B}" dt="2022-08-02T08:17:05.364" v="408" actId="1076"/>
          <ac:spMkLst>
            <pc:docMk/>
            <pc:sldMk cId="3020361379" sldId="1275"/>
            <ac:spMk id="45" creationId="{BFC5AC36-E29A-4186-953F-33FB4AED22C2}"/>
          </ac:spMkLst>
        </pc:spChg>
        <pc:spChg chg="mod">
          <ac:chgData name="塩谷 晃弘 / Akihiro Shiotani" userId="50aef054-9327-40af-9729-b525352b79f1" providerId="ADAL" clId="{B4F13419-BA57-4FF0-B8F5-4BB6B74A047B}" dt="2022-08-02T08:17:21.823" v="472" actId="1036"/>
          <ac:spMkLst>
            <pc:docMk/>
            <pc:sldMk cId="3020361379" sldId="1275"/>
            <ac:spMk id="47" creationId="{050B8C94-E83A-BCA0-41BC-8C0CFF835DBE}"/>
          </ac:spMkLst>
        </pc:spChg>
        <pc:spChg chg="del">
          <ac:chgData name="塩谷 晃弘 / Akihiro Shiotani" userId="50aef054-9327-40af-9729-b525352b79f1" providerId="ADAL" clId="{B4F13419-BA57-4FF0-B8F5-4BB6B74A047B}" dt="2022-08-02T08:15:55.096" v="354" actId="478"/>
          <ac:spMkLst>
            <pc:docMk/>
            <pc:sldMk cId="3020361379" sldId="1275"/>
            <ac:spMk id="49" creationId="{8993E0BD-E9BF-8163-4A9C-E77DD0EAFDD2}"/>
          </ac:spMkLst>
        </pc:spChg>
        <pc:spChg chg="add mod">
          <ac:chgData name="塩谷 晃弘 / Akihiro Shiotani" userId="50aef054-9327-40af-9729-b525352b79f1" providerId="ADAL" clId="{B4F13419-BA57-4FF0-B8F5-4BB6B74A047B}" dt="2022-08-02T08:17:09.422" v="409" actId="1037"/>
          <ac:spMkLst>
            <pc:docMk/>
            <pc:sldMk cId="3020361379" sldId="1275"/>
            <ac:spMk id="50" creationId="{AE05A1C2-E28B-4F24-4366-80E29669B1C5}"/>
          </ac:spMkLst>
        </pc:spChg>
        <pc:spChg chg="add mod">
          <ac:chgData name="塩谷 晃弘 / Akihiro Shiotani" userId="50aef054-9327-40af-9729-b525352b79f1" providerId="ADAL" clId="{B4F13419-BA57-4FF0-B8F5-4BB6B74A047B}" dt="2022-08-02T08:19:47.013" v="560" actId="1038"/>
          <ac:spMkLst>
            <pc:docMk/>
            <pc:sldMk cId="3020361379" sldId="1275"/>
            <ac:spMk id="53" creationId="{3F430EC5-ED61-FFE6-89DC-E2FEDB14389E}"/>
          </ac:spMkLst>
        </pc:spChg>
        <pc:spChg chg="add del mod">
          <ac:chgData name="塩谷 晃弘 / Akihiro Shiotani" userId="50aef054-9327-40af-9729-b525352b79f1" providerId="ADAL" clId="{B4F13419-BA57-4FF0-B8F5-4BB6B74A047B}" dt="2022-08-04T09:19:49.875" v="4243" actId="21"/>
          <ac:spMkLst>
            <pc:docMk/>
            <pc:sldMk cId="3020361379" sldId="1275"/>
            <ac:spMk id="55" creationId="{E65FB17E-D27C-544A-CCC9-7069225D12B7}"/>
          </ac:spMkLst>
        </pc:spChg>
        <pc:spChg chg="del">
          <ac:chgData name="塩谷 晃弘 / Akihiro Shiotani" userId="50aef054-9327-40af-9729-b525352b79f1" providerId="ADAL" clId="{B4F13419-BA57-4FF0-B8F5-4BB6B74A047B}" dt="2022-08-02T08:07:07.765" v="34" actId="478"/>
          <ac:spMkLst>
            <pc:docMk/>
            <pc:sldMk cId="3020361379" sldId="1275"/>
            <ac:spMk id="60" creationId="{A1CFF06E-0B7B-739D-6BC3-71C72D16EE73}"/>
          </ac:spMkLst>
        </pc:spChg>
        <pc:spChg chg="mod">
          <ac:chgData name="塩谷 晃弘 / Akihiro Shiotani" userId="50aef054-9327-40af-9729-b525352b79f1" providerId="ADAL" clId="{B4F13419-BA57-4FF0-B8F5-4BB6B74A047B}" dt="2022-08-02T08:15:17.504" v="352" actId="1076"/>
          <ac:spMkLst>
            <pc:docMk/>
            <pc:sldMk cId="3020361379" sldId="1275"/>
            <ac:spMk id="64" creationId="{6B9E398A-E431-EBD0-B884-2D6226ECF3E9}"/>
          </ac:spMkLst>
        </pc:spChg>
        <pc:graphicFrameChg chg="add del mod modGraphic">
          <ac:chgData name="塩谷 晃弘 / Akihiro Shiotani" userId="50aef054-9327-40af-9729-b525352b79f1" providerId="ADAL" clId="{B4F13419-BA57-4FF0-B8F5-4BB6B74A047B}" dt="2022-08-02T08:13:45.226" v="276" actId="478"/>
          <ac:graphicFrameMkLst>
            <pc:docMk/>
            <pc:sldMk cId="3020361379" sldId="1275"/>
            <ac:graphicFrameMk id="4" creationId="{3AAE298F-1034-D7D3-742D-E95846876E00}"/>
          </ac:graphicFrameMkLst>
        </pc:graphicFrameChg>
        <pc:graphicFrameChg chg="add del mod">
          <ac:chgData name="塩谷 晃弘 / Akihiro Shiotani" userId="50aef054-9327-40af-9729-b525352b79f1" providerId="ADAL" clId="{B4F13419-BA57-4FF0-B8F5-4BB6B74A047B}" dt="2022-08-02T08:13:58.548" v="279"/>
          <ac:graphicFrameMkLst>
            <pc:docMk/>
            <pc:sldMk cId="3020361379" sldId="1275"/>
            <ac:graphicFrameMk id="5" creationId="{614FCC33-EDBE-28B5-E93B-04C8D283457C}"/>
          </ac:graphicFrameMkLst>
        </pc:graphicFrameChg>
        <pc:graphicFrameChg chg="add del mod">
          <ac:chgData name="塩谷 晃弘 / Akihiro Shiotani" userId="50aef054-9327-40af-9729-b525352b79f1" providerId="ADAL" clId="{B4F13419-BA57-4FF0-B8F5-4BB6B74A047B}" dt="2022-08-02T08:14:18.401" v="282"/>
          <ac:graphicFrameMkLst>
            <pc:docMk/>
            <pc:sldMk cId="3020361379" sldId="1275"/>
            <ac:graphicFrameMk id="6" creationId="{CD3F6609-DD3E-B70A-887D-82D344BCBC1F}"/>
          </ac:graphicFrameMkLst>
        </pc:graphicFrameChg>
        <pc:graphicFrameChg chg="mod modGraphic">
          <ac:chgData name="塩谷 晃弘 / Akihiro Shiotani" userId="50aef054-9327-40af-9729-b525352b79f1" providerId="ADAL" clId="{B4F13419-BA57-4FF0-B8F5-4BB6B74A047B}" dt="2022-08-02T08:18:28.464" v="487" actId="20577"/>
          <ac:graphicFrameMkLst>
            <pc:docMk/>
            <pc:sldMk cId="3020361379" sldId="1275"/>
            <ac:graphicFrameMk id="9" creationId="{00000000-0000-0000-0000-000000000000}"/>
          </ac:graphicFrameMkLst>
        </pc:graphicFrameChg>
        <pc:cxnChg chg="mod">
          <ac:chgData name="塩谷 晃弘 / Akihiro Shiotani" userId="50aef054-9327-40af-9729-b525352b79f1" providerId="ADAL" clId="{B4F13419-BA57-4FF0-B8F5-4BB6B74A047B}" dt="2022-08-03T06:40:35.107" v="612" actId="14100"/>
          <ac:cxnSpMkLst>
            <pc:docMk/>
            <pc:sldMk cId="3020361379" sldId="1275"/>
            <ac:cxnSpMk id="8" creationId="{00000000-0000-0000-0000-000000000000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16" creationId="{00000000-0000-0000-0000-000000000000}"/>
          </ac:cxnSpMkLst>
        </pc:cxnChg>
        <pc:cxnChg chg="add mod">
          <ac:chgData name="塩谷 晃弘 / Akihiro Shiotani" userId="50aef054-9327-40af-9729-b525352b79f1" providerId="ADAL" clId="{B4F13419-BA57-4FF0-B8F5-4BB6B74A047B}" dt="2022-08-04T09:20:13.511" v="4267" actId="1076"/>
          <ac:cxnSpMkLst>
            <pc:docMk/>
            <pc:sldMk cId="3020361379" sldId="1275"/>
            <ac:cxnSpMk id="25" creationId="{4F8DC1FE-C10E-2568-D5DB-53DECF579B22}"/>
          </ac:cxnSpMkLst>
        </pc:cxnChg>
        <pc:cxnChg chg="add del mod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25" creationId="{668B8D3B-856F-6389-D565-44C66B4E6B37}"/>
          </ac:cxnSpMkLst>
        </pc:cxnChg>
        <pc:cxnChg chg="mod">
          <ac:chgData name="塩谷 晃弘 / Akihiro Shiotani" userId="50aef054-9327-40af-9729-b525352b79f1" providerId="ADAL" clId="{B4F13419-BA57-4FF0-B8F5-4BB6B74A047B}" dt="2022-08-02T08:19:18.439" v="496" actId="1036"/>
          <ac:cxnSpMkLst>
            <pc:docMk/>
            <pc:sldMk cId="3020361379" sldId="1275"/>
            <ac:cxnSpMk id="26" creationId="{AD589FAE-65F1-89B6-497D-DF4BFB5418B2}"/>
          </ac:cxnSpMkLst>
        </pc:cxnChg>
        <pc:cxnChg chg="mod">
          <ac:chgData name="塩谷 晃弘 / Akihiro Shiotani" userId="50aef054-9327-40af-9729-b525352b79f1" providerId="ADAL" clId="{B4F13419-BA57-4FF0-B8F5-4BB6B74A047B}" dt="2022-08-02T08:16:06.191" v="356" actId="14100"/>
          <ac:cxnSpMkLst>
            <pc:docMk/>
            <pc:sldMk cId="3020361379" sldId="1275"/>
            <ac:cxnSpMk id="31" creationId="{E3CA2758-E4D4-1CA8-2B97-509E81FA1E50}"/>
          </ac:cxnSpMkLst>
        </pc:cxnChg>
        <pc:cxnChg chg="del">
          <ac:chgData name="塩谷 晃弘 / Akihiro Shiotani" userId="50aef054-9327-40af-9729-b525352b79f1" providerId="ADAL" clId="{B4F13419-BA57-4FF0-B8F5-4BB6B74A047B}" dt="2022-08-02T08:07:05.111" v="32" actId="478"/>
          <ac:cxnSpMkLst>
            <pc:docMk/>
            <pc:sldMk cId="3020361379" sldId="1275"/>
            <ac:cxnSpMk id="34" creationId="{37012033-A399-3798-37CB-9EEF50490D95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35" creationId="{63EAEDDA-6B26-1C6B-3A36-97FADB118457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37" creationId="{27FB398E-FBFF-C8AE-EE81-4E9959748838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39" creationId="{3E686D5B-6526-EEE4-E490-6A941416CA92}"/>
          </ac:cxnSpMkLst>
        </pc:cxnChg>
        <pc:cxnChg chg="add mod">
          <ac:chgData name="塩谷 晃弘 / Akihiro Shiotani" userId="50aef054-9327-40af-9729-b525352b79f1" providerId="ADAL" clId="{B4F13419-BA57-4FF0-B8F5-4BB6B74A047B}" dt="2022-08-02T08:16:08.237" v="357" actId="1076"/>
          <ac:cxnSpMkLst>
            <pc:docMk/>
            <pc:sldMk cId="3020361379" sldId="1275"/>
            <ac:cxnSpMk id="41" creationId="{8BA84F8C-85F4-7D75-C566-D5AE822A88AA}"/>
          </ac:cxnSpMkLst>
        </pc:cxnChg>
        <pc:cxnChg chg="add mod">
          <ac:chgData name="塩谷 晃弘 / Akihiro Shiotani" userId="50aef054-9327-40af-9729-b525352b79f1" providerId="ADAL" clId="{B4F13419-BA57-4FF0-B8F5-4BB6B74A047B}" dt="2022-08-02T08:16:18.790" v="361" actId="14100"/>
          <ac:cxnSpMkLst>
            <pc:docMk/>
            <pc:sldMk cId="3020361379" sldId="1275"/>
            <ac:cxnSpMk id="43" creationId="{EEA239EA-FF02-E837-5D7B-1B56DF55D503}"/>
          </ac:cxnSpMkLst>
        </pc:cxnChg>
        <pc:cxnChg chg="mod">
          <ac:chgData name="塩谷 晃弘 / Akihiro Shiotani" userId="50aef054-9327-40af-9729-b525352b79f1" providerId="ADAL" clId="{B4F13419-BA57-4FF0-B8F5-4BB6B74A047B}" dt="2022-08-02T08:17:21.823" v="472" actId="1036"/>
          <ac:cxnSpMkLst>
            <pc:docMk/>
            <pc:sldMk cId="3020361379" sldId="1275"/>
            <ac:cxnSpMk id="46" creationId="{C050EE27-17B3-7B31-AE36-38B8583213CD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48" creationId="{2A17551C-EF50-59DD-3E59-48CF461A5073}"/>
          </ac:cxnSpMkLst>
        </pc:cxnChg>
        <pc:cxnChg chg="add mod">
          <ac:chgData name="塩谷 晃弘 / Akihiro Shiotani" userId="50aef054-9327-40af-9729-b525352b79f1" providerId="ADAL" clId="{B4F13419-BA57-4FF0-B8F5-4BB6B74A047B}" dt="2022-08-02T08:17:47.993" v="480" actId="14100"/>
          <ac:cxnSpMkLst>
            <pc:docMk/>
            <pc:sldMk cId="3020361379" sldId="1275"/>
            <ac:cxnSpMk id="51" creationId="{FFC7F299-8F62-0176-0088-116950D45BD0}"/>
          </ac:cxnSpMkLst>
        </pc:cxnChg>
        <pc:cxnChg chg="add mod">
          <ac:chgData name="塩谷 晃弘 / Akihiro Shiotani" userId="50aef054-9327-40af-9729-b525352b79f1" providerId="ADAL" clId="{B4F13419-BA57-4FF0-B8F5-4BB6B74A047B}" dt="2022-08-02T08:19:15.731" v="493" actId="14100"/>
          <ac:cxnSpMkLst>
            <pc:docMk/>
            <pc:sldMk cId="3020361379" sldId="1275"/>
            <ac:cxnSpMk id="52" creationId="{660D0BEF-ED92-1B8A-0CC3-98899A8DFC36}"/>
          </ac:cxnSpMkLst>
        </pc:cxnChg>
        <pc:cxnChg chg="add del mod">
          <ac:chgData name="塩谷 晃弘 / Akihiro Shiotani" userId="50aef054-9327-40af-9729-b525352b79f1" providerId="ADAL" clId="{B4F13419-BA57-4FF0-B8F5-4BB6B74A047B}" dt="2022-08-04T09:19:51.229" v="4245" actId="478"/>
          <ac:cxnSpMkLst>
            <pc:docMk/>
            <pc:sldMk cId="3020361379" sldId="1275"/>
            <ac:cxnSpMk id="54" creationId="{D9B10144-DD3A-8A13-BF03-3D91AA0505C7}"/>
          </ac:cxnSpMkLst>
        </pc:cxnChg>
        <pc:cxnChg chg="add del mod">
          <ac:chgData name="塩谷 晃弘 / Akihiro Shiotani" userId="50aef054-9327-40af-9729-b525352b79f1" providerId="ADAL" clId="{B4F13419-BA57-4FF0-B8F5-4BB6B74A047B}" dt="2022-08-04T09:19:52.624" v="4246" actId="478"/>
          <ac:cxnSpMkLst>
            <pc:docMk/>
            <pc:sldMk cId="3020361379" sldId="1275"/>
            <ac:cxnSpMk id="56" creationId="{32EB9BA3-5382-D25B-7901-FE2588F2AA32}"/>
          </ac:cxnSpMkLst>
        </pc:cxnChg>
        <pc:cxnChg chg="mod">
          <ac:chgData name="塩谷 晃弘 / Akihiro Shiotani" userId="50aef054-9327-40af-9729-b525352b79f1" providerId="ADAL" clId="{B4F13419-BA57-4FF0-B8F5-4BB6B74A047B}" dt="2022-08-02T08:15:21.559" v="353" actId="1076"/>
          <ac:cxnSpMkLst>
            <pc:docMk/>
            <pc:sldMk cId="3020361379" sldId="1275"/>
            <ac:cxnSpMk id="63" creationId="{4E76B700-278C-E89E-2F2B-B06B7BDE8B6C}"/>
          </ac:cxnSpMkLst>
        </pc:cxnChg>
      </pc:sldChg>
      <pc:sldChg chg="add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1891911277" sldId="1276"/>
        </pc:sldMkLst>
      </pc:sldChg>
      <pc:sldChg chg="add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3623178164" sldId="1277"/>
        </pc:sldMkLst>
      </pc:sldChg>
      <pc:sldChg chg="modSp add mod">
        <pc:chgData name="塩谷 晃弘 / Akihiro Shiotani" userId="50aef054-9327-40af-9729-b525352b79f1" providerId="ADAL" clId="{B4F13419-BA57-4FF0-B8F5-4BB6B74A047B}" dt="2022-08-05T00:23:44.637" v="5430" actId="1036"/>
        <pc:sldMkLst>
          <pc:docMk/>
          <pc:sldMk cId="2399569532" sldId="1278"/>
        </pc:sldMkLst>
        <pc:picChg chg="mod">
          <ac:chgData name="塩谷 晃弘 / Akihiro Shiotani" userId="50aef054-9327-40af-9729-b525352b79f1" providerId="ADAL" clId="{B4F13419-BA57-4FF0-B8F5-4BB6B74A047B}" dt="2022-08-05T00:23:44.637" v="5430" actId="1036"/>
          <ac:picMkLst>
            <pc:docMk/>
            <pc:sldMk cId="2399569532" sldId="1278"/>
            <ac:picMk id="7" creationId="{0A18D888-8D9D-B14F-8251-F7B19D1D411E}"/>
          </ac:picMkLst>
        </pc:picChg>
      </pc:sldChg>
      <pc:sldChg chg="modSp add mod">
        <pc:chgData name="塩谷 晃弘 / Akihiro Shiotani" userId="50aef054-9327-40af-9729-b525352b79f1" providerId="ADAL" clId="{B4F13419-BA57-4FF0-B8F5-4BB6B74A047B}" dt="2022-08-04T09:42:33.597" v="5357" actId="1035"/>
        <pc:sldMkLst>
          <pc:docMk/>
          <pc:sldMk cId="885588792" sldId="1279"/>
        </pc:sldMkLst>
        <pc:spChg chg="mod">
          <ac:chgData name="塩谷 晃弘 / Akihiro Shiotani" userId="50aef054-9327-40af-9729-b525352b79f1" providerId="ADAL" clId="{B4F13419-BA57-4FF0-B8F5-4BB6B74A047B}" dt="2022-08-04T09:42:33.597" v="5357" actId="1035"/>
          <ac:spMkLst>
            <pc:docMk/>
            <pc:sldMk cId="885588792" sldId="1279"/>
            <ac:spMk id="14" creationId="{079B199F-74F1-5713-C5ED-2A70D29F7BDB}"/>
          </ac:spMkLst>
        </pc:spChg>
        <pc:spChg chg="mod">
          <ac:chgData name="塩谷 晃弘 / Akihiro Shiotani" userId="50aef054-9327-40af-9729-b525352b79f1" providerId="ADAL" clId="{B4F13419-BA57-4FF0-B8F5-4BB6B74A047B}" dt="2022-08-04T09:42:27.868" v="5354" actId="1036"/>
          <ac:spMkLst>
            <pc:docMk/>
            <pc:sldMk cId="885588792" sldId="1279"/>
            <ac:spMk id="18" creationId="{0E12980B-A2D6-247A-259A-A27ED7910D6F}"/>
          </ac:spMkLst>
        </pc:spChg>
        <pc:spChg chg="mod">
          <ac:chgData name="塩谷 晃弘 / Akihiro Shiotani" userId="50aef054-9327-40af-9729-b525352b79f1" providerId="ADAL" clId="{B4F13419-BA57-4FF0-B8F5-4BB6B74A047B}" dt="2022-08-04T09:42:27.868" v="5354" actId="1036"/>
          <ac:spMkLst>
            <pc:docMk/>
            <pc:sldMk cId="885588792" sldId="1279"/>
            <ac:spMk id="20" creationId="{2A86F22C-C384-1559-263A-E990B8AA451E}"/>
          </ac:spMkLst>
        </pc:spChg>
        <pc:picChg chg="mod">
          <ac:chgData name="塩谷 晃弘 / Akihiro Shiotani" userId="50aef054-9327-40af-9729-b525352b79f1" providerId="ADAL" clId="{B4F13419-BA57-4FF0-B8F5-4BB6B74A047B}" dt="2022-08-04T09:42:27.868" v="5354" actId="1036"/>
          <ac:picMkLst>
            <pc:docMk/>
            <pc:sldMk cId="885588792" sldId="1279"/>
            <ac:picMk id="8" creationId="{2DEEDC92-3E87-C3C3-31C9-DDB48FEE420D}"/>
          </ac:picMkLst>
        </pc:picChg>
        <pc:picChg chg="mod">
          <ac:chgData name="塩谷 晃弘 / Akihiro Shiotani" userId="50aef054-9327-40af-9729-b525352b79f1" providerId="ADAL" clId="{B4F13419-BA57-4FF0-B8F5-4BB6B74A047B}" dt="2022-08-04T09:42:27.868" v="5354" actId="1036"/>
          <ac:picMkLst>
            <pc:docMk/>
            <pc:sldMk cId="885588792" sldId="1279"/>
            <ac:picMk id="16" creationId="{44E5A92C-38B5-B71B-0569-8973699945C1}"/>
          </ac:picMkLst>
        </pc:picChg>
      </pc:sldChg>
      <pc:sldChg chg="addSp delSp modSp add mod">
        <pc:chgData name="塩谷 晃弘 / Akihiro Shiotani" userId="50aef054-9327-40af-9729-b525352b79f1" providerId="ADAL" clId="{B4F13419-BA57-4FF0-B8F5-4BB6B74A047B}" dt="2022-08-05T00:23:03.482" v="5423"/>
        <pc:sldMkLst>
          <pc:docMk/>
          <pc:sldMk cId="2460850943" sldId="1280"/>
        </pc:sldMkLst>
        <pc:spChg chg="add mod">
          <ac:chgData name="塩谷 晃弘 / Akihiro Shiotani" userId="50aef054-9327-40af-9729-b525352b79f1" providerId="ADAL" clId="{B4F13419-BA57-4FF0-B8F5-4BB6B74A047B}" dt="2022-08-05T00:23:03.482" v="5423"/>
          <ac:spMkLst>
            <pc:docMk/>
            <pc:sldMk cId="2460850943" sldId="1280"/>
            <ac:spMk id="15" creationId="{20D224E4-BD27-BFC3-8985-53EC9D2843E5}"/>
          </ac:spMkLst>
        </pc:spChg>
        <pc:spChg chg="mod">
          <ac:chgData name="塩谷 晃弘 / Akihiro Shiotani" userId="50aef054-9327-40af-9729-b525352b79f1" providerId="ADAL" clId="{B4F13419-BA57-4FF0-B8F5-4BB6B74A047B}" dt="2022-08-04T09:17:32.074" v="3954" actId="20577"/>
          <ac:spMkLst>
            <pc:docMk/>
            <pc:sldMk cId="2460850943" sldId="1280"/>
            <ac:spMk id="38" creationId="{33E904E5-71F9-296D-56EC-2BD9CE4FFC75}"/>
          </ac:spMkLst>
        </pc:spChg>
        <pc:spChg chg="del">
          <ac:chgData name="塩谷 晃弘 / Akihiro Shiotani" userId="50aef054-9327-40af-9729-b525352b79f1" providerId="ADAL" clId="{B4F13419-BA57-4FF0-B8F5-4BB6B74A047B}" dt="2022-08-04T09:17:35.842" v="3955" actId="478"/>
          <ac:spMkLst>
            <pc:docMk/>
            <pc:sldMk cId="2460850943" sldId="1280"/>
            <ac:spMk id="45" creationId="{1F78DAA2-5163-9B89-38FE-877CCD6848BC}"/>
          </ac:spMkLst>
        </pc:spChg>
        <pc:grpChg chg="mod">
          <ac:chgData name="塩谷 晃弘 / Akihiro Shiotani" userId="50aef054-9327-40af-9729-b525352b79f1" providerId="ADAL" clId="{B4F13419-BA57-4FF0-B8F5-4BB6B74A047B}" dt="2022-08-04T09:17:44.527" v="3988" actId="1036"/>
          <ac:grpSpMkLst>
            <pc:docMk/>
            <pc:sldMk cId="2460850943" sldId="1280"/>
            <ac:grpSpMk id="40" creationId="{A4347873-0936-0B8F-1877-21B3B98FB62B}"/>
          </ac:grpSpMkLst>
        </pc:grpChg>
      </pc:sldChg>
      <pc:sldChg chg="addSp delSp modSp add mod">
        <pc:chgData name="塩谷 晃弘 / Akihiro Shiotani" userId="50aef054-9327-40af-9729-b525352b79f1" providerId="ADAL" clId="{B4F13419-BA57-4FF0-B8F5-4BB6B74A047B}" dt="2022-08-05T00:25:45.157" v="5458" actId="404"/>
        <pc:sldMkLst>
          <pc:docMk/>
          <pc:sldMk cId="1522113737" sldId="1281"/>
        </pc:sldMkLst>
        <pc:spChg chg="del mod">
          <ac:chgData name="塩谷 晃弘 / Akihiro Shiotani" userId="50aef054-9327-40af-9729-b525352b79f1" providerId="ADAL" clId="{B4F13419-BA57-4FF0-B8F5-4BB6B74A047B}" dt="2022-08-04T08:37:16.427" v="2083" actId="478"/>
          <ac:spMkLst>
            <pc:docMk/>
            <pc:sldMk cId="1522113737" sldId="1281"/>
            <ac:spMk id="13" creationId="{5DEB2ED1-2791-D712-07D4-0B985A9DE37D}"/>
          </ac:spMkLst>
        </pc:spChg>
        <pc:spChg chg="add mod">
          <ac:chgData name="塩谷 晃弘 / Akihiro Shiotani" userId="50aef054-9327-40af-9729-b525352b79f1" providerId="ADAL" clId="{B4F13419-BA57-4FF0-B8F5-4BB6B74A047B}" dt="2022-08-04T08:40:31.922" v="2195" actId="1035"/>
          <ac:spMkLst>
            <pc:docMk/>
            <pc:sldMk cId="1522113737" sldId="1281"/>
            <ac:spMk id="14" creationId="{73575230-F339-5B33-2168-7C381F0C5C10}"/>
          </ac:spMkLst>
        </pc:spChg>
        <pc:spChg chg="add mod">
          <ac:chgData name="塩谷 晃弘 / Akihiro Shiotani" userId="50aef054-9327-40af-9729-b525352b79f1" providerId="ADAL" clId="{B4F13419-BA57-4FF0-B8F5-4BB6B74A047B}" dt="2022-08-04T08:37:08.378" v="2081"/>
          <ac:spMkLst>
            <pc:docMk/>
            <pc:sldMk cId="1522113737" sldId="1281"/>
            <ac:spMk id="15" creationId="{B7029923-C082-1675-E626-07EE26C989D5}"/>
          </ac:spMkLst>
        </pc:spChg>
        <pc:spChg chg="add mod">
          <ac:chgData name="塩谷 晃弘 / Akihiro Shiotani" userId="50aef054-9327-40af-9729-b525352b79f1" providerId="ADAL" clId="{B4F13419-BA57-4FF0-B8F5-4BB6B74A047B}" dt="2022-08-04T08:37:29.560" v="2087" actId="14100"/>
          <ac:spMkLst>
            <pc:docMk/>
            <pc:sldMk cId="1522113737" sldId="1281"/>
            <ac:spMk id="17" creationId="{AAA2C957-A0FB-6CBC-168E-941EFBED3C07}"/>
          </ac:spMkLst>
        </pc:spChg>
        <pc:spChg chg="add del mod">
          <ac:chgData name="塩谷 晃弘 / Akihiro Shiotani" userId="50aef054-9327-40af-9729-b525352b79f1" providerId="ADAL" clId="{B4F13419-BA57-4FF0-B8F5-4BB6B74A047B}" dt="2022-08-04T08:39:09.537" v="2132" actId="478"/>
          <ac:spMkLst>
            <pc:docMk/>
            <pc:sldMk cId="1522113737" sldId="1281"/>
            <ac:spMk id="18" creationId="{613F6133-AA6B-FF10-3895-9C628AB1B4D9}"/>
          </ac:spMkLst>
        </pc:spChg>
        <pc:spChg chg="add mod">
          <ac:chgData name="塩谷 晃弘 / Akihiro Shiotani" userId="50aef054-9327-40af-9729-b525352b79f1" providerId="ADAL" clId="{B4F13419-BA57-4FF0-B8F5-4BB6B74A047B}" dt="2022-08-04T08:40:34.335" v="2196" actId="1035"/>
          <ac:spMkLst>
            <pc:docMk/>
            <pc:sldMk cId="1522113737" sldId="1281"/>
            <ac:spMk id="19" creationId="{31CD7DA3-44A7-EBC9-B8C8-823DE3D83F21}"/>
          </ac:spMkLst>
        </pc:spChg>
        <pc:spChg chg="add mod">
          <ac:chgData name="塩谷 晃弘 / Akihiro Shiotani" userId="50aef054-9327-40af-9729-b525352b79f1" providerId="ADAL" clId="{B4F13419-BA57-4FF0-B8F5-4BB6B74A047B}" dt="2022-08-04T08:44:52.714" v="2500" actId="1037"/>
          <ac:spMkLst>
            <pc:docMk/>
            <pc:sldMk cId="1522113737" sldId="1281"/>
            <ac:spMk id="20" creationId="{EC153678-CE4F-081E-CE44-174949744600}"/>
          </ac:spMkLst>
        </pc:spChg>
        <pc:spChg chg="del mod">
          <ac:chgData name="塩谷 晃弘 / Akihiro Shiotani" userId="50aef054-9327-40af-9729-b525352b79f1" providerId="ADAL" clId="{B4F13419-BA57-4FF0-B8F5-4BB6B74A047B}" dt="2022-08-04T08:37:10.442" v="2082" actId="478"/>
          <ac:spMkLst>
            <pc:docMk/>
            <pc:sldMk cId="1522113737" sldId="1281"/>
            <ac:spMk id="21" creationId="{D3CFC425-E94D-C523-B8B4-E7B4779CDB0F}"/>
          </ac:spMkLst>
        </pc:spChg>
        <pc:spChg chg="mod">
          <ac:chgData name="塩谷 晃弘 / Akihiro Shiotani" userId="50aef054-9327-40af-9729-b525352b79f1" providerId="ADAL" clId="{B4F13419-BA57-4FF0-B8F5-4BB6B74A047B}" dt="2022-08-05T00:25:45.157" v="5458" actId="404"/>
          <ac:spMkLst>
            <pc:docMk/>
            <pc:sldMk cId="1522113737" sldId="1281"/>
            <ac:spMk id="22" creationId="{4456DCE0-C83A-B6F0-76DC-D3D369E5D5F2}"/>
          </ac:spMkLst>
        </pc:spChg>
        <pc:spChg chg="mod">
          <ac:chgData name="塩谷 晃弘 / Akihiro Shiotani" userId="50aef054-9327-40af-9729-b525352b79f1" providerId="ADAL" clId="{B4F13419-BA57-4FF0-B8F5-4BB6B74A047B}" dt="2022-08-04T08:42:47.330" v="2249" actId="1076"/>
          <ac:spMkLst>
            <pc:docMk/>
            <pc:sldMk cId="1522113737" sldId="1281"/>
            <ac:spMk id="24" creationId="{CD71DAC8-2D26-678D-A382-0A2015748330}"/>
          </ac:spMkLst>
        </pc:spChg>
        <pc:spChg chg="mod">
          <ac:chgData name="塩谷 晃弘 / Akihiro Shiotani" userId="50aef054-9327-40af-9729-b525352b79f1" providerId="ADAL" clId="{B4F13419-BA57-4FF0-B8F5-4BB6B74A047B}" dt="2022-08-04T09:23:18.307" v="4511" actId="20577"/>
          <ac:spMkLst>
            <pc:docMk/>
            <pc:sldMk cId="1522113737" sldId="1281"/>
            <ac:spMk id="40" creationId="{9DFDF6C0-7B0A-E0E9-3E78-3CC2E23DDD94}"/>
          </ac:spMkLst>
        </pc:spChg>
      </pc:sldChg>
      <pc:sldChg chg="addSp delSp modSp add mod">
        <pc:chgData name="塩谷 晃弘 / Akihiro Shiotani" userId="50aef054-9327-40af-9729-b525352b79f1" providerId="ADAL" clId="{B4F13419-BA57-4FF0-B8F5-4BB6B74A047B}" dt="2022-08-04T09:23:32.011" v="4539" actId="20577"/>
        <pc:sldMkLst>
          <pc:docMk/>
          <pc:sldMk cId="4169814194" sldId="1282"/>
        </pc:sldMkLst>
        <pc:spChg chg="del">
          <ac:chgData name="塩谷 晃弘 / Akihiro Shiotani" userId="50aef054-9327-40af-9729-b525352b79f1" providerId="ADAL" clId="{B4F13419-BA57-4FF0-B8F5-4BB6B74A047B}" dt="2022-08-04T05:16:39.896" v="1244" actId="478"/>
          <ac:spMkLst>
            <pc:docMk/>
            <pc:sldMk cId="4169814194" sldId="1282"/>
            <ac:spMk id="13" creationId="{5DEB2ED1-2791-D712-07D4-0B985A9DE37D}"/>
          </ac:spMkLst>
        </pc:spChg>
        <pc:spChg chg="del mod">
          <ac:chgData name="塩谷 晃弘 / Akihiro Shiotani" userId="50aef054-9327-40af-9729-b525352b79f1" providerId="ADAL" clId="{B4F13419-BA57-4FF0-B8F5-4BB6B74A047B}" dt="2022-08-04T08:45:06.158" v="2501" actId="478"/>
          <ac:spMkLst>
            <pc:docMk/>
            <pc:sldMk cId="4169814194" sldId="1282"/>
            <ac:spMk id="14" creationId="{73575230-F339-5B33-2168-7C381F0C5C10}"/>
          </ac:spMkLst>
        </pc:spChg>
        <pc:spChg chg="add mod">
          <ac:chgData name="塩谷 晃弘 / Akihiro Shiotani" userId="50aef054-9327-40af-9729-b525352b79f1" providerId="ADAL" clId="{B4F13419-BA57-4FF0-B8F5-4BB6B74A047B}" dt="2022-08-04T08:46:58.026" v="2520" actId="1037"/>
          <ac:spMkLst>
            <pc:docMk/>
            <pc:sldMk cId="4169814194" sldId="1282"/>
            <ac:spMk id="15" creationId="{1CA482EC-52BC-0771-6D40-8FC6AEDE8860}"/>
          </ac:spMkLst>
        </pc:spChg>
        <pc:spChg chg="add mod">
          <ac:chgData name="塩谷 晃弘 / Akihiro Shiotani" userId="50aef054-9327-40af-9729-b525352b79f1" providerId="ADAL" clId="{B4F13419-BA57-4FF0-B8F5-4BB6B74A047B}" dt="2022-08-04T08:45:24.986" v="2508" actId="1035"/>
          <ac:spMkLst>
            <pc:docMk/>
            <pc:sldMk cId="4169814194" sldId="1282"/>
            <ac:spMk id="17" creationId="{932D5DC1-6119-BE29-4F9D-02E54CB2F5DC}"/>
          </ac:spMkLst>
        </pc:spChg>
        <pc:spChg chg="add mod">
          <ac:chgData name="塩谷 晃弘 / Akihiro Shiotani" userId="50aef054-9327-40af-9729-b525352b79f1" providerId="ADAL" clId="{B4F13419-BA57-4FF0-B8F5-4BB6B74A047B}" dt="2022-08-04T08:52:37.779" v="2916" actId="1036"/>
          <ac:spMkLst>
            <pc:docMk/>
            <pc:sldMk cId="4169814194" sldId="1282"/>
            <ac:spMk id="18" creationId="{DD0A44E9-F5C5-F29E-7C40-CBE87B1F1FDD}"/>
          </ac:spMkLst>
        </pc:spChg>
        <pc:spChg chg="add del mod ord">
          <ac:chgData name="塩谷 晃弘 / Akihiro Shiotani" userId="50aef054-9327-40af-9729-b525352b79f1" providerId="ADAL" clId="{B4F13419-BA57-4FF0-B8F5-4BB6B74A047B}" dt="2022-08-04T08:49:12.246" v="2699" actId="478"/>
          <ac:spMkLst>
            <pc:docMk/>
            <pc:sldMk cId="4169814194" sldId="1282"/>
            <ac:spMk id="19" creationId="{6B686822-D66F-754B-277F-EECEF04B9803}"/>
          </ac:spMkLst>
        </pc:spChg>
        <pc:spChg chg="add mod">
          <ac:chgData name="塩谷 晃弘 / Akihiro Shiotani" userId="50aef054-9327-40af-9729-b525352b79f1" providerId="ADAL" clId="{B4F13419-BA57-4FF0-B8F5-4BB6B74A047B}" dt="2022-08-04T08:52:37.779" v="2916" actId="1036"/>
          <ac:spMkLst>
            <pc:docMk/>
            <pc:sldMk cId="4169814194" sldId="1282"/>
            <ac:spMk id="20" creationId="{851824CC-1783-99CA-F210-5D22956924F8}"/>
          </ac:spMkLst>
        </pc:spChg>
        <pc:spChg chg="del">
          <ac:chgData name="塩谷 晃弘 / Akihiro Shiotani" userId="50aef054-9327-40af-9729-b525352b79f1" providerId="ADAL" clId="{B4F13419-BA57-4FF0-B8F5-4BB6B74A047B}" dt="2022-08-04T08:45:27.271" v="2509" actId="478"/>
          <ac:spMkLst>
            <pc:docMk/>
            <pc:sldMk cId="4169814194" sldId="1282"/>
            <ac:spMk id="21" creationId="{D3CFC425-E94D-C523-B8B4-E7B4779CDB0F}"/>
          </ac:spMkLst>
        </pc:spChg>
        <pc:spChg chg="del">
          <ac:chgData name="塩谷 晃弘 / Akihiro Shiotani" userId="50aef054-9327-40af-9729-b525352b79f1" providerId="ADAL" clId="{B4F13419-BA57-4FF0-B8F5-4BB6B74A047B}" dt="2022-08-04T08:45:39.163" v="2510" actId="478"/>
          <ac:spMkLst>
            <pc:docMk/>
            <pc:sldMk cId="4169814194" sldId="1282"/>
            <ac:spMk id="22" creationId="{4456DCE0-C83A-B6F0-76DC-D3D369E5D5F2}"/>
          </ac:spMkLst>
        </pc:spChg>
        <pc:spChg chg="del">
          <ac:chgData name="塩谷 晃弘 / Akihiro Shiotani" userId="50aef054-9327-40af-9729-b525352b79f1" providerId="ADAL" clId="{B4F13419-BA57-4FF0-B8F5-4BB6B74A047B}" dt="2022-08-04T08:45:39.163" v="2510" actId="478"/>
          <ac:spMkLst>
            <pc:docMk/>
            <pc:sldMk cId="4169814194" sldId="1282"/>
            <ac:spMk id="24" creationId="{CD71DAC8-2D26-678D-A382-0A2015748330}"/>
          </ac:spMkLst>
        </pc:spChg>
        <pc:spChg chg="mod">
          <ac:chgData name="塩谷 晃弘 / Akihiro Shiotani" userId="50aef054-9327-40af-9729-b525352b79f1" providerId="ADAL" clId="{B4F13419-BA57-4FF0-B8F5-4BB6B74A047B}" dt="2022-08-04T09:23:32.011" v="4539" actId="20577"/>
          <ac:spMkLst>
            <pc:docMk/>
            <pc:sldMk cId="4169814194" sldId="1282"/>
            <ac:spMk id="40" creationId="{9DFDF6C0-7B0A-E0E9-3E78-3CC2E23DDD94}"/>
          </ac:spMkLst>
        </pc:spChg>
      </pc:sldChg>
      <pc:sldChg chg="addSp delSp modSp add mod">
        <pc:chgData name="塩谷 晃弘 / Akihiro Shiotani" userId="50aef054-9327-40af-9729-b525352b79f1" providerId="ADAL" clId="{B4F13419-BA57-4FF0-B8F5-4BB6B74A047B}" dt="2022-08-04T09:24:40.317" v="4740" actId="20577"/>
        <pc:sldMkLst>
          <pc:docMk/>
          <pc:sldMk cId="3621961918" sldId="1283"/>
        </pc:sldMkLst>
        <pc:spChg chg="del">
          <ac:chgData name="塩谷 晃弘 / Akihiro Shiotani" userId="50aef054-9327-40af-9729-b525352b79f1" providerId="ADAL" clId="{B4F13419-BA57-4FF0-B8F5-4BB6B74A047B}" dt="2022-08-04T08:54:00.438" v="2918" actId="478"/>
          <ac:spMkLst>
            <pc:docMk/>
            <pc:sldMk cId="3621961918" sldId="1283"/>
            <ac:spMk id="15" creationId="{1CA482EC-52BC-0771-6D40-8FC6AEDE8860}"/>
          </ac:spMkLst>
        </pc:spChg>
        <pc:spChg chg="del">
          <ac:chgData name="塩谷 晃弘 / Akihiro Shiotani" userId="50aef054-9327-40af-9729-b525352b79f1" providerId="ADAL" clId="{B4F13419-BA57-4FF0-B8F5-4BB6B74A047B}" dt="2022-08-04T08:54:00.438" v="2918" actId="478"/>
          <ac:spMkLst>
            <pc:docMk/>
            <pc:sldMk cId="3621961918" sldId="1283"/>
            <ac:spMk id="17" creationId="{932D5DC1-6119-BE29-4F9D-02E54CB2F5DC}"/>
          </ac:spMkLst>
        </pc:spChg>
        <pc:spChg chg="del">
          <ac:chgData name="塩谷 晃弘 / Akihiro Shiotani" userId="50aef054-9327-40af-9729-b525352b79f1" providerId="ADAL" clId="{B4F13419-BA57-4FF0-B8F5-4BB6B74A047B}" dt="2022-08-04T08:54:00.438" v="2918" actId="478"/>
          <ac:spMkLst>
            <pc:docMk/>
            <pc:sldMk cId="3621961918" sldId="1283"/>
            <ac:spMk id="18" creationId="{DD0A44E9-F5C5-F29E-7C40-CBE87B1F1FDD}"/>
          </ac:spMkLst>
        </pc:spChg>
        <pc:spChg chg="add del">
          <ac:chgData name="塩谷 晃弘 / Akihiro Shiotani" userId="50aef054-9327-40af-9729-b525352b79f1" providerId="ADAL" clId="{B4F13419-BA57-4FF0-B8F5-4BB6B74A047B}" dt="2022-08-04T08:54:03.504" v="2922" actId="22"/>
          <ac:spMkLst>
            <pc:docMk/>
            <pc:sldMk cId="3621961918" sldId="1283"/>
            <ac:spMk id="19" creationId="{5AC87327-A897-8120-7483-6E9DDFC0BC02}"/>
          </ac:spMkLst>
        </pc:spChg>
        <pc:spChg chg="del">
          <ac:chgData name="塩谷 晃弘 / Akihiro Shiotani" userId="50aef054-9327-40af-9729-b525352b79f1" providerId="ADAL" clId="{B4F13419-BA57-4FF0-B8F5-4BB6B74A047B}" dt="2022-08-04T08:54:00.438" v="2918" actId="478"/>
          <ac:spMkLst>
            <pc:docMk/>
            <pc:sldMk cId="3621961918" sldId="1283"/>
            <ac:spMk id="20" creationId="{851824CC-1783-99CA-F210-5D22956924F8}"/>
          </ac:spMkLst>
        </pc:spChg>
        <pc:spChg chg="add mod">
          <ac:chgData name="塩谷 晃弘 / Akihiro Shiotani" userId="50aef054-9327-40af-9729-b525352b79f1" providerId="ADAL" clId="{B4F13419-BA57-4FF0-B8F5-4BB6B74A047B}" dt="2022-08-04T09:00:56.090" v="3162" actId="1035"/>
          <ac:spMkLst>
            <pc:docMk/>
            <pc:sldMk cId="3621961918" sldId="1283"/>
            <ac:spMk id="21" creationId="{D530ED64-0FB7-B933-B86A-28C7B0EE4963}"/>
          </ac:spMkLst>
        </pc:spChg>
        <pc:spChg chg="add del">
          <ac:chgData name="塩谷 晃弘 / Akihiro Shiotani" userId="50aef054-9327-40af-9729-b525352b79f1" providerId="ADAL" clId="{B4F13419-BA57-4FF0-B8F5-4BB6B74A047B}" dt="2022-08-04T08:55:55.856" v="2944" actId="22"/>
          <ac:spMkLst>
            <pc:docMk/>
            <pc:sldMk cId="3621961918" sldId="1283"/>
            <ac:spMk id="22" creationId="{647C9DB4-0C26-F7F9-704B-369D692AAC40}"/>
          </ac:spMkLst>
        </pc:spChg>
        <pc:spChg chg="add mod">
          <ac:chgData name="塩谷 晃弘 / Akihiro Shiotani" userId="50aef054-9327-40af-9729-b525352b79f1" providerId="ADAL" clId="{B4F13419-BA57-4FF0-B8F5-4BB6B74A047B}" dt="2022-08-04T09:00:36.049" v="3154" actId="1035"/>
          <ac:spMkLst>
            <pc:docMk/>
            <pc:sldMk cId="3621961918" sldId="1283"/>
            <ac:spMk id="23" creationId="{7D610FEA-3C4F-0FBC-B41C-1FE1CFA62B8C}"/>
          </ac:spMkLst>
        </pc:spChg>
        <pc:spChg chg="add del mod">
          <ac:chgData name="塩谷 晃弘 / Akihiro Shiotani" userId="50aef054-9327-40af-9729-b525352b79f1" providerId="ADAL" clId="{B4F13419-BA57-4FF0-B8F5-4BB6B74A047B}" dt="2022-08-04T08:59:24.130" v="3127" actId="478"/>
          <ac:spMkLst>
            <pc:docMk/>
            <pc:sldMk cId="3621961918" sldId="1283"/>
            <ac:spMk id="24" creationId="{29D44E12-2888-8EFB-6CB9-54CB67C276A2}"/>
          </ac:spMkLst>
        </pc:spChg>
        <pc:spChg chg="add mod">
          <ac:chgData name="塩谷 晃弘 / Akihiro Shiotani" userId="50aef054-9327-40af-9729-b525352b79f1" providerId="ADAL" clId="{B4F13419-BA57-4FF0-B8F5-4BB6B74A047B}" dt="2022-08-04T09:01:00.057" v="3166" actId="1035"/>
          <ac:spMkLst>
            <pc:docMk/>
            <pc:sldMk cId="3621961918" sldId="1283"/>
            <ac:spMk id="25" creationId="{3050DF1E-A4DA-7A5D-98DA-C5809627F942}"/>
          </ac:spMkLst>
        </pc:spChg>
        <pc:spChg chg="add mod">
          <ac:chgData name="塩谷 晃弘 / Akihiro Shiotani" userId="50aef054-9327-40af-9729-b525352b79f1" providerId="ADAL" clId="{B4F13419-BA57-4FF0-B8F5-4BB6B74A047B}" dt="2022-08-04T09:01:01.323" v="3167" actId="1035"/>
          <ac:spMkLst>
            <pc:docMk/>
            <pc:sldMk cId="3621961918" sldId="1283"/>
            <ac:spMk id="26" creationId="{F819D580-93C4-E09D-4E02-FC33C4BDD025}"/>
          </ac:spMkLst>
        </pc:spChg>
        <pc:spChg chg="add mod">
          <ac:chgData name="塩谷 晃弘 / Akihiro Shiotani" userId="50aef054-9327-40af-9729-b525352b79f1" providerId="ADAL" clId="{B4F13419-BA57-4FF0-B8F5-4BB6B74A047B}" dt="2022-08-04T09:03:18.110" v="3207" actId="1076"/>
          <ac:spMkLst>
            <pc:docMk/>
            <pc:sldMk cId="3621961918" sldId="1283"/>
            <ac:spMk id="30" creationId="{C33A097D-D74B-909B-3B03-328FE55C3378}"/>
          </ac:spMkLst>
        </pc:spChg>
        <pc:spChg chg="add mod">
          <ac:chgData name="塩谷 晃弘 / Akihiro Shiotani" userId="50aef054-9327-40af-9729-b525352b79f1" providerId="ADAL" clId="{B4F13419-BA57-4FF0-B8F5-4BB6B74A047B}" dt="2022-08-04T09:03:13.432" v="3206" actId="113"/>
          <ac:spMkLst>
            <pc:docMk/>
            <pc:sldMk cId="3621961918" sldId="1283"/>
            <ac:spMk id="33" creationId="{1DAA615E-A01F-899D-628B-04B4ECE5BBD6}"/>
          </ac:spMkLst>
        </pc:spChg>
        <pc:spChg chg="add del mod">
          <ac:chgData name="塩谷 晃弘 / Akihiro Shiotani" userId="50aef054-9327-40af-9729-b525352b79f1" providerId="ADAL" clId="{B4F13419-BA57-4FF0-B8F5-4BB6B74A047B}" dt="2022-08-04T09:04:55.930" v="3296" actId="478"/>
          <ac:spMkLst>
            <pc:docMk/>
            <pc:sldMk cId="3621961918" sldId="1283"/>
            <ac:spMk id="34" creationId="{333127CB-144C-C763-DDF1-5A6BE51874BF}"/>
          </ac:spMkLst>
        </pc:spChg>
        <pc:spChg chg="add del mod">
          <ac:chgData name="塩谷 晃弘 / Akihiro Shiotani" userId="50aef054-9327-40af-9729-b525352b79f1" providerId="ADAL" clId="{B4F13419-BA57-4FF0-B8F5-4BB6B74A047B}" dt="2022-08-04T09:04:55.930" v="3296" actId="478"/>
          <ac:spMkLst>
            <pc:docMk/>
            <pc:sldMk cId="3621961918" sldId="1283"/>
            <ac:spMk id="35" creationId="{A1C69B68-6B94-7B88-70E7-82819426E459}"/>
          </ac:spMkLst>
        </pc:spChg>
        <pc:spChg chg="add del mod">
          <ac:chgData name="塩谷 晃弘 / Akihiro Shiotani" userId="50aef054-9327-40af-9729-b525352b79f1" providerId="ADAL" clId="{B4F13419-BA57-4FF0-B8F5-4BB6B74A047B}" dt="2022-08-04T09:04:55.930" v="3296" actId="478"/>
          <ac:spMkLst>
            <pc:docMk/>
            <pc:sldMk cId="3621961918" sldId="1283"/>
            <ac:spMk id="36" creationId="{1FB325E6-686E-506B-318F-D67D93939127}"/>
          </ac:spMkLst>
        </pc:spChg>
        <pc:spChg chg="mod">
          <ac:chgData name="塩谷 晃弘 / Akihiro Shiotani" userId="50aef054-9327-40af-9729-b525352b79f1" providerId="ADAL" clId="{B4F13419-BA57-4FF0-B8F5-4BB6B74A047B}" dt="2022-08-04T09:24:40.317" v="4740" actId="20577"/>
          <ac:spMkLst>
            <pc:docMk/>
            <pc:sldMk cId="3621961918" sldId="1283"/>
            <ac:spMk id="40" creationId="{9DFDF6C0-7B0A-E0E9-3E78-3CC2E23DDD94}"/>
          </ac:spMkLst>
        </pc:spChg>
        <pc:picChg chg="add mod">
          <ac:chgData name="塩谷 晃弘 / Akihiro Shiotani" userId="50aef054-9327-40af-9729-b525352b79f1" providerId="ADAL" clId="{B4F13419-BA57-4FF0-B8F5-4BB6B74A047B}" dt="2022-08-04T09:00:12.815" v="3140" actId="1076"/>
          <ac:picMkLst>
            <pc:docMk/>
            <pc:sldMk cId="3621961918" sldId="1283"/>
            <ac:picMk id="7" creationId="{1C27C6D3-E84F-5BF0-69D1-208A919A8D19}"/>
          </ac:picMkLst>
        </pc:picChg>
        <pc:picChg chg="add del mod">
          <ac:chgData name="塩谷 晃弘 / Akihiro Shiotani" userId="50aef054-9327-40af-9729-b525352b79f1" providerId="ADAL" clId="{B4F13419-BA57-4FF0-B8F5-4BB6B74A047B}" dt="2022-08-04T09:04:55.930" v="3296" actId="478"/>
          <ac:picMkLst>
            <pc:docMk/>
            <pc:sldMk cId="3621961918" sldId="1283"/>
            <ac:picMk id="9" creationId="{50DAF5D9-F2F1-B9CD-C621-92AEEC8609AF}"/>
          </ac:picMkLst>
        </pc:picChg>
      </pc:sldChg>
      <pc:sldChg chg="addSp delSp modSp add mod">
        <pc:chgData name="塩谷 晃弘 / Akihiro Shiotani" userId="50aef054-9327-40af-9729-b525352b79f1" providerId="ADAL" clId="{B4F13419-BA57-4FF0-B8F5-4BB6B74A047B}" dt="2022-08-04T09:24:46.854" v="4741"/>
        <pc:sldMkLst>
          <pc:docMk/>
          <pc:sldMk cId="3506509768" sldId="1284"/>
        </pc:sldMkLst>
        <pc:spChg chg="del">
          <ac:chgData name="塩谷 晃弘 / Akihiro Shiotani" userId="50aef054-9327-40af-9729-b525352b79f1" providerId="ADAL" clId="{B4F13419-BA57-4FF0-B8F5-4BB6B74A047B}" dt="2022-08-04T09:05:09.579" v="3302" actId="478"/>
          <ac:spMkLst>
            <pc:docMk/>
            <pc:sldMk cId="3506509768" sldId="1284"/>
            <ac:spMk id="21" creationId="{D530ED64-0FB7-B933-B86A-28C7B0EE4963}"/>
          </ac:spMkLst>
        </pc:spChg>
        <pc:spChg chg="add del mod">
          <ac:chgData name="塩谷 晃弘 / Akihiro Shiotani" userId="50aef054-9327-40af-9729-b525352b79f1" providerId="ADAL" clId="{B4F13419-BA57-4FF0-B8F5-4BB6B74A047B}" dt="2022-08-04T09:05:00.900" v="3298"/>
          <ac:spMkLst>
            <pc:docMk/>
            <pc:sldMk cId="3506509768" sldId="1284"/>
            <ac:spMk id="22" creationId="{7031B99C-ADC4-8C5D-56D4-C6D5AD3736B3}"/>
          </ac:spMkLst>
        </pc:spChg>
        <pc:spChg chg="del">
          <ac:chgData name="塩谷 晃弘 / Akihiro Shiotani" userId="50aef054-9327-40af-9729-b525352b79f1" providerId="ADAL" clId="{B4F13419-BA57-4FF0-B8F5-4BB6B74A047B}" dt="2022-08-04T09:05:09.579" v="3302" actId="478"/>
          <ac:spMkLst>
            <pc:docMk/>
            <pc:sldMk cId="3506509768" sldId="1284"/>
            <ac:spMk id="23" creationId="{7D610FEA-3C4F-0FBC-B41C-1FE1CFA62B8C}"/>
          </ac:spMkLst>
        </pc:spChg>
        <pc:spChg chg="add del mod">
          <ac:chgData name="塩谷 晃弘 / Akihiro Shiotani" userId="50aef054-9327-40af-9729-b525352b79f1" providerId="ADAL" clId="{B4F13419-BA57-4FF0-B8F5-4BB6B74A047B}" dt="2022-08-04T09:05:00.900" v="3298"/>
          <ac:spMkLst>
            <pc:docMk/>
            <pc:sldMk cId="3506509768" sldId="1284"/>
            <ac:spMk id="24" creationId="{140336DF-CCA2-2899-8AAF-C70581BDCF24}"/>
          </ac:spMkLst>
        </pc:spChg>
        <pc:spChg chg="del">
          <ac:chgData name="塩谷 晃弘 / Akihiro Shiotani" userId="50aef054-9327-40af-9729-b525352b79f1" providerId="ADAL" clId="{B4F13419-BA57-4FF0-B8F5-4BB6B74A047B}" dt="2022-08-04T09:05:09.579" v="3302" actId="478"/>
          <ac:spMkLst>
            <pc:docMk/>
            <pc:sldMk cId="3506509768" sldId="1284"/>
            <ac:spMk id="25" creationId="{3050DF1E-A4DA-7A5D-98DA-C5809627F942}"/>
          </ac:spMkLst>
        </pc:spChg>
        <pc:spChg chg="del">
          <ac:chgData name="塩谷 晃弘 / Akihiro Shiotani" userId="50aef054-9327-40af-9729-b525352b79f1" providerId="ADAL" clId="{B4F13419-BA57-4FF0-B8F5-4BB6B74A047B}" dt="2022-08-04T09:05:09.579" v="3302" actId="478"/>
          <ac:spMkLst>
            <pc:docMk/>
            <pc:sldMk cId="3506509768" sldId="1284"/>
            <ac:spMk id="26" creationId="{F819D580-93C4-E09D-4E02-FC33C4BDD025}"/>
          </ac:spMkLst>
        </pc:spChg>
        <pc:spChg chg="add del mod">
          <ac:chgData name="塩谷 晃弘 / Akihiro Shiotani" userId="50aef054-9327-40af-9729-b525352b79f1" providerId="ADAL" clId="{B4F13419-BA57-4FF0-B8F5-4BB6B74A047B}" dt="2022-08-04T09:05:00.900" v="3298"/>
          <ac:spMkLst>
            <pc:docMk/>
            <pc:sldMk cId="3506509768" sldId="1284"/>
            <ac:spMk id="27" creationId="{FFEF1990-8A8E-1134-4BAA-3BABFAEEEFD3}"/>
          </ac:spMkLst>
        </pc:spChg>
        <pc:spChg chg="add mod">
          <ac:chgData name="塩谷 晃弘 / Akihiro Shiotani" userId="50aef054-9327-40af-9729-b525352b79f1" providerId="ADAL" clId="{B4F13419-BA57-4FF0-B8F5-4BB6B74A047B}" dt="2022-08-04T09:05:04.713" v="3301"/>
          <ac:spMkLst>
            <pc:docMk/>
            <pc:sldMk cId="3506509768" sldId="1284"/>
            <ac:spMk id="29" creationId="{427918F2-3FBF-C6BE-0BF1-34BBB5A10909}"/>
          </ac:spMkLst>
        </pc:spChg>
        <pc:spChg chg="del">
          <ac:chgData name="塩谷 晃弘 / Akihiro Shiotani" userId="50aef054-9327-40af-9729-b525352b79f1" providerId="ADAL" clId="{B4F13419-BA57-4FF0-B8F5-4BB6B74A047B}" dt="2022-08-04T09:05:04.265" v="3300" actId="478"/>
          <ac:spMkLst>
            <pc:docMk/>
            <pc:sldMk cId="3506509768" sldId="1284"/>
            <ac:spMk id="34" creationId="{333127CB-144C-C763-DDF1-5A6BE51874BF}"/>
          </ac:spMkLst>
        </pc:spChg>
        <pc:spChg chg="del">
          <ac:chgData name="塩谷 晃弘 / Akihiro Shiotani" userId="50aef054-9327-40af-9729-b525352b79f1" providerId="ADAL" clId="{B4F13419-BA57-4FF0-B8F5-4BB6B74A047B}" dt="2022-08-04T09:05:04.265" v="3300" actId="478"/>
          <ac:spMkLst>
            <pc:docMk/>
            <pc:sldMk cId="3506509768" sldId="1284"/>
            <ac:spMk id="35" creationId="{A1C69B68-6B94-7B88-70E7-82819426E459}"/>
          </ac:spMkLst>
        </pc:spChg>
        <pc:spChg chg="add mod">
          <ac:chgData name="塩谷 晃弘 / Akihiro Shiotani" userId="50aef054-9327-40af-9729-b525352b79f1" providerId="ADAL" clId="{B4F13419-BA57-4FF0-B8F5-4BB6B74A047B}" dt="2022-08-04T09:05:04.713" v="3301"/>
          <ac:spMkLst>
            <pc:docMk/>
            <pc:sldMk cId="3506509768" sldId="1284"/>
            <ac:spMk id="36" creationId="{0C6C9B36-DD41-EE4E-08DE-FE53C0C727DD}"/>
          </ac:spMkLst>
        </pc:spChg>
        <pc:spChg chg="mod">
          <ac:chgData name="塩谷 晃弘 / Akihiro Shiotani" userId="50aef054-9327-40af-9729-b525352b79f1" providerId="ADAL" clId="{B4F13419-BA57-4FF0-B8F5-4BB6B74A047B}" dt="2022-08-04T09:24:46.854" v="4741"/>
          <ac:spMkLst>
            <pc:docMk/>
            <pc:sldMk cId="3506509768" sldId="1284"/>
            <ac:spMk id="40" creationId="{9DFDF6C0-7B0A-E0E9-3E78-3CC2E23DDD94}"/>
          </ac:spMkLst>
        </pc:spChg>
        <pc:spChg chg="add mod">
          <ac:chgData name="塩谷 晃弘 / Akihiro Shiotani" userId="50aef054-9327-40af-9729-b525352b79f1" providerId="ADAL" clId="{B4F13419-BA57-4FF0-B8F5-4BB6B74A047B}" dt="2022-08-04T09:15:35.342" v="3728" actId="20577"/>
          <ac:spMkLst>
            <pc:docMk/>
            <pc:sldMk cId="3506509768" sldId="1284"/>
            <ac:spMk id="42" creationId="{B6B4A7D9-054B-5A01-D63C-049B070F2751}"/>
          </ac:spMkLst>
        </pc:spChg>
        <pc:spChg chg="add mod">
          <ac:chgData name="塩谷 晃弘 / Akihiro Shiotani" userId="50aef054-9327-40af-9729-b525352b79f1" providerId="ADAL" clId="{B4F13419-BA57-4FF0-B8F5-4BB6B74A047B}" dt="2022-08-04T09:05:37.183" v="3348" actId="1076"/>
          <ac:spMkLst>
            <pc:docMk/>
            <pc:sldMk cId="3506509768" sldId="1284"/>
            <ac:spMk id="43" creationId="{AEFB1116-E951-491D-1C7B-00F627F7516F}"/>
          </ac:spMkLst>
        </pc:spChg>
        <pc:spChg chg="add mod">
          <ac:chgData name="塩谷 晃弘 / Akihiro Shiotani" userId="50aef054-9327-40af-9729-b525352b79f1" providerId="ADAL" clId="{B4F13419-BA57-4FF0-B8F5-4BB6B74A047B}" dt="2022-08-04T09:15:08.644" v="3718" actId="20577"/>
          <ac:spMkLst>
            <pc:docMk/>
            <pc:sldMk cId="3506509768" sldId="1284"/>
            <ac:spMk id="44" creationId="{E39BDA6E-FB97-96DB-E1A4-DBFF5A8904BD}"/>
          </ac:spMkLst>
        </pc:spChg>
        <pc:spChg chg="add mod">
          <ac:chgData name="塩谷 晃弘 / Akihiro Shiotani" userId="50aef054-9327-40af-9729-b525352b79f1" providerId="ADAL" clId="{B4F13419-BA57-4FF0-B8F5-4BB6B74A047B}" dt="2022-08-04T09:14:52.778" v="3646"/>
          <ac:spMkLst>
            <pc:docMk/>
            <pc:sldMk cId="3506509768" sldId="1284"/>
            <ac:spMk id="45" creationId="{9303D2D7-D4DB-5A6A-65F5-84EA8B9C404A}"/>
          </ac:spMkLst>
        </pc:spChg>
        <pc:spChg chg="add mod">
          <ac:chgData name="塩谷 晃弘 / Akihiro Shiotani" userId="50aef054-9327-40af-9729-b525352b79f1" providerId="ADAL" clId="{B4F13419-BA57-4FF0-B8F5-4BB6B74A047B}" dt="2022-08-04T09:14:52.197" v="3645"/>
          <ac:spMkLst>
            <pc:docMk/>
            <pc:sldMk cId="3506509768" sldId="1284"/>
            <ac:spMk id="46" creationId="{158D08A6-A88F-C742-7D18-688BD261F769}"/>
          </ac:spMkLst>
        </pc:spChg>
        <pc:picChg chg="del">
          <ac:chgData name="塩谷 晃弘 / Akihiro Shiotani" userId="50aef054-9327-40af-9729-b525352b79f1" providerId="ADAL" clId="{B4F13419-BA57-4FF0-B8F5-4BB6B74A047B}" dt="2022-08-04T09:05:02.222" v="3299" actId="478"/>
          <ac:picMkLst>
            <pc:docMk/>
            <pc:sldMk cId="3506509768" sldId="1284"/>
            <ac:picMk id="9" creationId="{50DAF5D9-F2F1-B9CD-C621-92AEEC8609AF}"/>
          </ac:picMkLst>
        </pc:picChg>
        <pc:picChg chg="add del mod">
          <ac:chgData name="塩谷 晃弘 / Akihiro Shiotani" userId="50aef054-9327-40af-9729-b525352b79f1" providerId="ADAL" clId="{B4F13419-BA57-4FF0-B8F5-4BB6B74A047B}" dt="2022-08-04T09:05:00.900" v="3298"/>
          <ac:picMkLst>
            <pc:docMk/>
            <pc:sldMk cId="3506509768" sldId="1284"/>
            <ac:picMk id="20" creationId="{4013D63E-21BA-6BA9-3AEF-C076BAB6BE04}"/>
          </ac:picMkLst>
        </pc:picChg>
        <pc:picChg chg="add mod ord">
          <ac:chgData name="塩谷 晃弘 / Akihiro Shiotani" userId="50aef054-9327-40af-9729-b525352b79f1" providerId="ADAL" clId="{B4F13419-BA57-4FF0-B8F5-4BB6B74A047B}" dt="2022-08-04T09:14:45.871" v="3642" actId="1076"/>
          <ac:picMkLst>
            <pc:docMk/>
            <pc:sldMk cId="3506509768" sldId="1284"/>
            <ac:picMk id="28" creationId="{0A6A3FC7-E7B2-3CCE-CF38-7E955A725389}"/>
          </ac:picMkLst>
        </pc:picChg>
      </pc:sldChg>
      <pc:sldChg chg="addSp delSp modSp add mod">
        <pc:chgData name="塩谷 晃弘 / Akihiro Shiotani" userId="50aef054-9327-40af-9729-b525352b79f1" providerId="ADAL" clId="{B4F13419-BA57-4FF0-B8F5-4BB6B74A047B}" dt="2022-08-04T09:23:51.429" v="4604" actId="20577"/>
        <pc:sldMkLst>
          <pc:docMk/>
          <pc:sldMk cId="2456079637" sldId="1285"/>
        </pc:sldMkLst>
        <pc:spChg chg="del">
          <ac:chgData name="塩谷 晃弘 / Akihiro Shiotani" userId="50aef054-9327-40af-9729-b525352b79f1" providerId="ADAL" clId="{B4F13419-BA57-4FF0-B8F5-4BB6B74A047B}" dt="2022-08-04T09:07:48.844" v="3354" actId="478"/>
          <ac:spMkLst>
            <pc:docMk/>
            <pc:sldMk cId="2456079637" sldId="1285"/>
            <ac:spMk id="15" creationId="{1CA482EC-52BC-0771-6D40-8FC6AEDE8860}"/>
          </ac:spMkLst>
        </pc:spChg>
        <pc:spChg chg="del">
          <ac:chgData name="塩谷 晃弘 / Akihiro Shiotani" userId="50aef054-9327-40af-9729-b525352b79f1" providerId="ADAL" clId="{B4F13419-BA57-4FF0-B8F5-4BB6B74A047B}" dt="2022-08-04T09:07:52.676" v="3357" actId="478"/>
          <ac:spMkLst>
            <pc:docMk/>
            <pc:sldMk cId="2456079637" sldId="1285"/>
            <ac:spMk id="18" creationId="{DD0A44E9-F5C5-F29E-7C40-CBE87B1F1FDD}"/>
          </ac:spMkLst>
        </pc:spChg>
        <pc:spChg chg="add mod">
          <ac:chgData name="塩谷 晃弘 / Akihiro Shiotani" userId="50aef054-9327-40af-9729-b525352b79f1" providerId="ADAL" clId="{B4F13419-BA57-4FF0-B8F5-4BB6B74A047B}" dt="2022-08-04T09:12:13.276" v="3501" actId="403"/>
          <ac:spMkLst>
            <pc:docMk/>
            <pc:sldMk cId="2456079637" sldId="1285"/>
            <ac:spMk id="19" creationId="{E704ED5E-1B41-CC83-8854-0A226152C5B1}"/>
          </ac:spMkLst>
        </pc:spChg>
        <pc:spChg chg="del">
          <ac:chgData name="塩谷 晃弘 / Akihiro Shiotani" userId="50aef054-9327-40af-9729-b525352b79f1" providerId="ADAL" clId="{B4F13419-BA57-4FF0-B8F5-4BB6B74A047B}" dt="2022-08-04T09:07:51.129" v="3356" actId="478"/>
          <ac:spMkLst>
            <pc:docMk/>
            <pc:sldMk cId="2456079637" sldId="1285"/>
            <ac:spMk id="20" creationId="{851824CC-1783-99CA-F210-5D22956924F8}"/>
          </ac:spMkLst>
        </pc:spChg>
        <pc:spChg chg="add mod">
          <ac:chgData name="塩谷 晃弘 / Akihiro Shiotani" userId="50aef054-9327-40af-9729-b525352b79f1" providerId="ADAL" clId="{B4F13419-BA57-4FF0-B8F5-4BB6B74A047B}" dt="2022-08-04T09:12:16.098" v="3502" actId="403"/>
          <ac:spMkLst>
            <pc:docMk/>
            <pc:sldMk cId="2456079637" sldId="1285"/>
            <ac:spMk id="21" creationId="{1B318623-7B9A-C4A1-B982-9540F49AC704}"/>
          </ac:spMkLst>
        </pc:spChg>
        <pc:spChg chg="add mod">
          <ac:chgData name="塩谷 晃弘 / Akihiro Shiotani" userId="50aef054-9327-40af-9729-b525352b79f1" providerId="ADAL" clId="{B4F13419-BA57-4FF0-B8F5-4BB6B74A047B}" dt="2022-08-04T09:12:34.033" v="3508" actId="1076"/>
          <ac:spMkLst>
            <pc:docMk/>
            <pc:sldMk cId="2456079637" sldId="1285"/>
            <ac:spMk id="22" creationId="{C4D6F331-3BF7-244F-6578-A5FE178F6957}"/>
          </ac:spMkLst>
        </pc:spChg>
        <pc:spChg chg="add mod">
          <ac:chgData name="塩谷 晃弘 / Akihiro Shiotani" userId="50aef054-9327-40af-9729-b525352b79f1" providerId="ADAL" clId="{B4F13419-BA57-4FF0-B8F5-4BB6B74A047B}" dt="2022-08-04T09:12:25.089" v="3506" actId="1076"/>
          <ac:spMkLst>
            <pc:docMk/>
            <pc:sldMk cId="2456079637" sldId="1285"/>
            <ac:spMk id="23" creationId="{A39FEBB5-B47F-186A-CC2E-1BE064CB42EB}"/>
          </ac:spMkLst>
        </pc:spChg>
        <pc:spChg chg="mod">
          <ac:chgData name="塩谷 晃弘 / Akihiro Shiotani" userId="50aef054-9327-40af-9729-b525352b79f1" providerId="ADAL" clId="{B4F13419-BA57-4FF0-B8F5-4BB6B74A047B}" dt="2022-08-04T09:23:51.429" v="4604" actId="20577"/>
          <ac:spMkLst>
            <pc:docMk/>
            <pc:sldMk cId="2456079637" sldId="1285"/>
            <ac:spMk id="40" creationId="{9DFDF6C0-7B0A-E0E9-3E78-3CC2E23DDD94}"/>
          </ac:spMkLst>
        </pc:spChg>
        <pc:picChg chg="add mod">
          <ac:chgData name="塩谷 晃弘 / Akihiro Shiotani" userId="50aef054-9327-40af-9729-b525352b79f1" providerId="ADAL" clId="{B4F13419-BA57-4FF0-B8F5-4BB6B74A047B}" dt="2022-08-04T09:11:58.523" v="3498" actId="1035"/>
          <ac:picMkLst>
            <pc:docMk/>
            <pc:sldMk cId="2456079637" sldId="1285"/>
            <ac:picMk id="3" creationId="{78B3C745-92CC-D203-6B55-AFE152EC2AC4}"/>
          </ac:picMkLst>
        </pc:picChg>
      </pc:sldChg>
      <pc:sldChg chg="addSp delSp modSp add mod addAnim delAnim modAnim">
        <pc:chgData name="塩谷 晃弘 / Akihiro Shiotani" userId="50aef054-9327-40af-9729-b525352b79f1" providerId="ADAL" clId="{B4F13419-BA57-4FF0-B8F5-4BB6B74A047B}" dt="2022-08-05T07:51:28.887" v="6078" actId="478"/>
        <pc:sldMkLst>
          <pc:docMk/>
          <pc:sldMk cId="869913966" sldId="1286"/>
        </pc:sldMkLst>
        <pc:spChg chg="mod">
          <ac:chgData name="塩谷 晃弘 / Akihiro Shiotani" userId="50aef054-9327-40af-9729-b525352b79f1" providerId="ADAL" clId="{B4F13419-BA57-4FF0-B8F5-4BB6B74A047B}" dt="2022-08-04T09:26:34.818" v="4879" actId="20577"/>
          <ac:spMkLst>
            <pc:docMk/>
            <pc:sldMk cId="869913966" sldId="1286"/>
            <ac:spMk id="13" creationId="{954D7954-79C4-08DB-3D2D-BE176069F310}"/>
          </ac:spMkLst>
        </pc:spChg>
        <pc:spChg chg="add del mod">
          <ac:chgData name="塩谷 晃弘 / Akihiro Shiotani" userId="50aef054-9327-40af-9729-b525352b79f1" providerId="ADAL" clId="{B4F13419-BA57-4FF0-B8F5-4BB6B74A047B}" dt="2022-08-05T01:42:22.369" v="5985" actId="1076"/>
          <ac:spMkLst>
            <pc:docMk/>
            <pc:sldMk cId="869913966" sldId="1286"/>
            <ac:spMk id="14" creationId="{FD407360-F0E0-28A0-8A9C-45A2258D345D}"/>
          </ac:spMkLst>
        </pc:spChg>
        <pc:spChg chg="add del mod">
          <ac:chgData name="塩谷 晃弘 / Akihiro Shiotani" userId="50aef054-9327-40af-9729-b525352b79f1" providerId="ADAL" clId="{B4F13419-BA57-4FF0-B8F5-4BB6B74A047B}" dt="2022-08-04T09:35:54.410" v="5040" actId="478"/>
          <ac:spMkLst>
            <pc:docMk/>
            <pc:sldMk cId="869913966" sldId="1286"/>
            <ac:spMk id="15" creationId="{C9040A90-F8DE-B32F-069C-C3A7D738E786}"/>
          </ac:spMkLst>
        </pc:spChg>
        <pc:spChg chg="add mod">
          <ac:chgData name="塩谷 晃弘 / Akihiro Shiotani" userId="50aef054-9327-40af-9729-b525352b79f1" providerId="ADAL" clId="{B4F13419-BA57-4FF0-B8F5-4BB6B74A047B}" dt="2022-08-05T01:42:15.294" v="5984" actId="1035"/>
          <ac:spMkLst>
            <pc:docMk/>
            <pc:sldMk cId="869913966" sldId="1286"/>
            <ac:spMk id="16" creationId="{91CF5E77-B733-F572-9F9F-599A397A83D1}"/>
          </ac:spMkLst>
        </pc:spChg>
        <pc:spChg chg="add del mod">
          <ac:chgData name="塩谷 晃弘 / Akihiro Shiotani" userId="50aef054-9327-40af-9729-b525352b79f1" providerId="ADAL" clId="{B4F13419-BA57-4FF0-B8F5-4BB6B74A047B}" dt="2022-08-05T01:42:28.393" v="5987" actId="1036"/>
          <ac:spMkLst>
            <pc:docMk/>
            <pc:sldMk cId="869913966" sldId="1286"/>
            <ac:spMk id="17" creationId="{BF1116D2-DBC7-31FB-EB85-2B66D7444195}"/>
          </ac:spMkLst>
        </pc:spChg>
        <pc:graphicFrameChg chg="add del mod modGraphic">
          <ac:chgData name="塩谷 晃弘 / Akihiro Shiotani" userId="50aef054-9327-40af-9729-b525352b79f1" providerId="ADAL" clId="{B4F13419-BA57-4FF0-B8F5-4BB6B74A047B}" dt="2022-08-05T01:41:41.325" v="5969" actId="1076"/>
          <ac:graphicFrameMkLst>
            <pc:docMk/>
            <pc:sldMk cId="869913966" sldId="1286"/>
            <ac:graphicFrameMk id="5" creationId="{EBCEDB9D-2228-595B-3E44-3BF374B53D35}"/>
          </ac:graphicFrameMkLst>
        </pc:graphicFrameChg>
        <pc:graphicFrameChg chg="add del mod">
          <ac:chgData name="塩谷 晃弘 / Akihiro Shiotani" userId="50aef054-9327-40af-9729-b525352b79f1" providerId="ADAL" clId="{B4F13419-BA57-4FF0-B8F5-4BB6B74A047B}" dt="2022-08-05T07:51:27.476" v="6076"/>
          <ac:graphicFrameMkLst>
            <pc:docMk/>
            <pc:sldMk cId="869913966" sldId="1286"/>
            <ac:graphicFrameMk id="15" creationId="{1837B9E7-28DA-159D-48C0-BA9E9B73EDA5}"/>
          </ac:graphicFrameMkLst>
        </pc:graphicFrameChg>
        <pc:graphicFrameChg chg="add mod">
          <ac:chgData name="塩谷 晃弘 / Akihiro Shiotani" userId="50aef054-9327-40af-9729-b525352b79f1" providerId="ADAL" clId="{B4F13419-BA57-4FF0-B8F5-4BB6B74A047B}" dt="2022-08-05T01:41:28.139" v="5964"/>
          <ac:graphicFrameMkLst>
            <pc:docMk/>
            <pc:sldMk cId="869913966" sldId="1286"/>
            <ac:graphicFrameMk id="19" creationId="{00000000-0008-0000-0000-000006000000}"/>
          </ac:graphicFrameMkLst>
        </pc:graphicFrameChg>
        <pc:picChg chg="add del">
          <ac:chgData name="塩谷 晃弘 / Akihiro Shiotani" userId="50aef054-9327-40af-9729-b525352b79f1" providerId="ADAL" clId="{B4F13419-BA57-4FF0-B8F5-4BB6B74A047B}" dt="2022-08-05T07:51:28.887" v="6078" actId="478"/>
          <ac:picMkLst>
            <pc:docMk/>
            <pc:sldMk cId="869913966" sldId="1286"/>
            <ac:picMk id="3" creationId="{FD080ACA-B283-A77E-51FE-5DD4810E596F}"/>
          </ac:picMkLst>
        </pc:picChg>
        <pc:picChg chg="add del mod">
          <ac:chgData name="塩谷 晃弘 / Akihiro Shiotani" userId="50aef054-9327-40af-9729-b525352b79f1" providerId="ADAL" clId="{B4F13419-BA57-4FF0-B8F5-4BB6B74A047B}" dt="2022-08-05T01:42:12.648" v="5980" actId="14100"/>
          <ac:picMkLst>
            <pc:docMk/>
            <pc:sldMk cId="869913966" sldId="1286"/>
            <ac:picMk id="4" creationId="{BEB68802-45D0-051D-05B0-76A7C673A329}"/>
          </ac:picMkLst>
        </pc:picChg>
        <pc:picChg chg="add del mod modCrop">
          <ac:chgData name="塩谷 晃弘 / Akihiro Shiotani" userId="50aef054-9327-40af-9729-b525352b79f1" providerId="ADAL" clId="{B4F13419-BA57-4FF0-B8F5-4BB6B74A047B}" dt="2022-08-05T01:41:06.954" v="5957" actId="478"/>
          <ac:picMkLst>
            <pc:docMk/>
            <pc:sldMk cId="869913966" sldId="1286"/>
            <ac:picMk id="6" creationId="{A03EB51F-9D61-B21A-ADE6-5FEDEAEA5E2C}"/>
          </ac:picMkLst>
        </pc:picChg>
        <pc:picChg chg="del">
          <ac:chgData name="塩谷 晃弘 / Akihiro Shiotani" userId="50aef054-9327-40af-9729-b525352b79f1" providerId="ADAL" clId="{B4F13419-BA57-4FF0-B8F5-4BB6B74A047B}" dt="2022-08-04T09:29:19.925" v="4880" actId="478"/>
          <ac:picMkLst>
            <pc:docMk/>
            <pc:sldMk cId="869913966" sldId="1286"/>
            <ac:picMk id="7" creationId="{0A18D888-8D9D-B14F-8251-F7B19D1D411E}"/>
          </ac:picMkLst>
        </pc:picChg>
        <pc:picChg chg="add mod">
          <ac:chgData name="塩谷 晃弘 / Akihiro Shiotani" userId="50aef054-9327-40af-9729-b525352b79f1" providerId="ADAL" clId="{B4F13419-BA57-4FF0-B8F5-4BB6B74A047B}" dt="2022-08-05T01:41:00.237" v="5947"/>
          <ac:picMkLst>
            <pc:docMk/>
            <pc:sldMk cId="869913966" sldId="1286"/>
            <ac:picMk id="8" creationId="{E45CEA18-FB09-22D6-A4BD-EA12DD998F7D}"/>
          </ac:picMkLst>
        </pc:picChg>
        <pc:picChg chg="add mod">
          <ac:chgData name="塩谷 晃弘 / Akihiro Shiotani" userId="50aef054-9327-40af-9729-b525352b79f1" providerId="ADAL" clId="{B4F13419-BA57-4FF0-B8F5-4BB6B74A047B}" dt="2022-08-05T01:43:21.134" v="5992" actId="1036"/>
          <ac:picMkLst>
            <pc:docMk/>
            <pc:sldMk cId="869913966" sldId="1286"/>
            <ac:picMk id="9" creationId="{4DED7D9F-1AE5-54C3-98F6-2E900F0C9EED}"/>
          </ac:picMkLst>
        </pc:picChg>
      </pc:sldChg>
      <pc:sldChg chg="add ord modAnim">
        <pc:chgData name="塩谷 晃弘 / Akihiro Shiotani" userId="50aef054-9327-40af-9729-b525352b79f1" providerId="ADAL" clId="{B4F13419-BA57-4FF0-B8F5-4BB6B74A047B}" dt="2022-08-05T00:22:07.519" v="5363"/>
        <pc:sldMkLst>
          <pc:docMk/>
          <pc:sldMk cId="1018507565" sldId="1287"/>
        </pc:sldMkLst>
      </pc:sldChg>
      <pc:sldChg chg="modSp add mod ord">
        <pc:chgData name="塩谷 晃弘 / Akihiro Shiotani" userId="50aef054-9327-40af-9729-b525352b79f1" providerId="ADAL" clId="{B4F13419-BA57-4FF0-B8F5-4BB6B74A047B}" dt="2022-08-05T00:46:08.122" v="5464" actId="207"/>
        <pc:sldMkLst>
          <pc:docMk/>
          <pc:sldMk cId="3056135769" sldId="1288"/>
        </pc:sldMkLst>
        <pc:spChg chg="mod">
          <ac:chgData name="塩谷 晃弘 / Akihiro Shiotani" userId="50aef054-9327-40af-9729-b525352b79f1" providerId="ADAL" clId="{B4F13419-BA57-4FF0-B8F5-4BB6B74A047B}" dt="2022-08-05T00:46:08.122" v="5464" actId="207"/>
          <ac:spMkLst>
            <pc:docMk/>
            <pc:sldMk cId="3056135769" sldId="1288"/>
            <ac:spMk id="5" creationId="{F2AB7D53-A075-5D91-A45B-C8471262A01B}"/>
          </ac:spMkLst>
        </pc:spChg>
      </pc:sldChg>
    </pc:docChg>
  </pc:docChgLst>
  <pc:docChgLst>
    <pc:chgData name="塩谷 晃弘 / Akihiro Shiotani" userId="50aef054-9327-40af-9729-b525352b79f1" providerId="ADAL" clId="{D4FC0AAA-6344-409D-922E-D795B444251A}"/>
    <pc:docChg chg="undo redo custSel addSld delSld modSld sldOrd">
      <pc:chgData name="塩谷 晃弘 / Akihiro Shiotani" userId="50aef054-9327-40af-9729-b525352b79f1" providerId="ADAL" clId="{D4FC0AAA-6344-409D-922E-D795B444251A}" dt="2022-09-26T04:46:38.614" v="1862" actId="20577"/>
      <pc:docMkLst>
        <pc:docMk/>
      </pc:docMkLst>
      <pc:sldChg chg="modSp mod">
        <pc:chgData name="塩谷 晃弘 / Akihiro Shiotani" userId="50aef054-9327-40af-9729-b525352b79f1" providerId="ADAL" clId="{D4FC0AAA-6344-409D-922E-D795B444251A}" dt="2022-09-16T08:01:48.920" v="7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D4FC0AAA-6344-409D-922E-D795B444251A}" dt="2022-09-16T08:01:48.920" v="7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D4FC0AAA-6344-409D-922E-D795B444251A}" dt="2022-09-16T08:01:44.538" v="3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modSp mod">
        <pc:chgData name="塩谷 晃弘 / Akihiro Shiotani" userId="50aef054-9327-40af-9729-b525352b79f1" providerId="ADAL" clId="{D4FC0AAA-6344-409D-922E-D795B444251A}" dt="2022-09-16T08:02:25.024" v="81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D4FC0AAA-6344-409D-922E-D795B444251A}" dt="2022-09-16T08:02:25.024" v="81"/>
          <ac:spMkLst>
            <pc:docMk/>
            <pc:sldMk cId="2349704918" sldId="1237"/>
            <ac:spMk id="5" creationId="{FF0B60F9-5C75-78B3-113B-FAE1909CD2A7}"/>
          </ac:spMkLst>
        </pc:spChg>
      </pc:sldChg>
      <pc:sldChg chg="modSp mod">
        <pc:chgData name="塩谷 晃弘 / Akihiro Shiotani" userId="50aef054-9327-40af-9729-b525352b79f1" providerId="ADAL" clId="{D4FC0AAA-6344-409D-922E-D795B444251A}" dt="2022-09-16T08:02:11.744" v="72" actId="2057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D4FC0AAA-6344-409D-922E-D795B444251A}" dt="2022-09-16T08:02:11.744" v="72" actId="20577"/>
          <ac:spMkLst>
            <pc:docMk/>
            <pc:sldMk cId="3066842340" sldId="1238"/>
            <ac:spMk id="5" creationId="{17D95547-3912-6650-4C52-2113126814FB}"/>
          </ac:spMkLst>
        </pc:spChg>
      </pc:sldChg>
      <pc:sldChg chg="addSp delSp modSp mod">
        <pc:chgData name="塩谷 晃弘 / Akihiro Shiotani" userId="50aef054-9327-40af-9729-b525352b79f1" providerId="ADAL" clId="{D4FC0AAA-6344-409D-922E-D795B444251A}" dt="2022-09-26T04:46:38.614" v="1862" actId="20577"/>
        <pc:sldMkLst>
          <pc:docMk/>
          <pc:sldMk cId="3676189065" sldId="1250"/>
        </pc:sldMkLst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4" creationId="{614298B8-FE7E-F518-1BC5-5AE909C8C3A1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6" creationId="{FC69644F-0D57-CCA2-F565-336425FA49F5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0" creationId="{040CA0AE-39BA-419E-BDFD-874E89113229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1" creationId="{66C46C1B-F57E-0A23-E208-7C61033F8FE0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2" creationId="{D16299F9-CB6B-CA6F-5C9C-4CDA7FAA6239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4" creationId="{3657FFA7-9472-4715-FDB8-F2574820B275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5" creationId="{B2EA06C5-BFE5-223B-FED6-9DB2C57ED307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8" creationId="{E0390B24-E457-6F90-8818-106D4777CA92}"/>
          </ac:spMkLst>
        </pc:spChg>
        <pc:spChg chg="mod">
          <ac:chgData name="塩谷 晃弘 / Akihiro Shiotani" userId="50aef054-9327-40af-9729-b525352b79f1" providerId="ADAL" clId="{D4FC0AAA-6344-409D-922E-D795B444251A}" dt="2022-09-16T08:10:57.084" v="316"/>
          <ac:spMkLst>
            <pc:docMk/>
            <pc:sldMk cId="3676189065" sldId="1250"/>
            <ac:spMk id="21" creationId="{D19CF006-65A9-7EE6-E6D7-CFDA74A9DAB0}"/>
          </ac:spMkLst>
        </pc:spChg>
        <pc:spChg chg="mod">
          <ac:chgData name="塩谷 晃弘 / Akihiro Shiotani" userId="50aef054-9327-40af-9729-b525352b79f1" providerId="ADAL" clId="{D4FC0AAA-6344-409D-922E-D795B444251A}" dt="2022-09-16T08:11:17.009" v="369" actId="20577"/>
          <ac:spMkLst>
            <pc:docMk/>
            <pc:sldMk cId="3676189065" sldId="1250"/>
            <ac:spMk id="22" creationId="{102D57AC-740F-3A94-CC2F-C00A145F26C3}"/>
          </ac:spMkLst>
        </pc:spChg>
        <pc:spChg chg="add del mod">
          <ac:chgData name="塩谷 晃弘 / Akihiro Shiotani" userId="50aef054-9327-40af-9729-b525352b79f1" providerId="ADAL" clId="{D4FC0AAA-6344-409D-922E-D795B444251A}" dt="2022-09-16T08:11:56.109" v="372" actId="478"/>
          <ac:spMkLst>
            <pc:docMk/>
            <pc:sldMk cId="3676189065" sldId="1250"/>
            <ac:spMk id="24" creationId="{917503DE-526F-C464-196A-11E7DF3D724C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25" creationId="{3C541277-ADE5-ED10-3D41-861462D533CB}"/>
          </ac:spMkLst>
        </pc:spChg>
        <pc:spChg chg="mod">
          <ac:chgData name="塩谷 晃弘 / Akihiro Shiotani" userId="50aef054-9327-40af-9729-b525352b79f1" providerId="ADAL" clId="{D4FC0AAA-6344-409D-922E-D795B444251A}" dt="2022-09-16T08:10:57.084" v="316"/>
          <ac:spMkLst>
            <pc:docMk/>
            <pc:sldMk cId="3676189065" sldId="1250"/>
            <ac:spMk id="28" creationId="{8C40B11F-0BC1-63D0-F8D2-1699E7845004}"/>
          </ac:spMkLst>
        </pc:spChg>
        <pc:spChg chg="mod">
          <ac:chgData name="塩谷 晃弘 / Akihiro Shiotani" userId="50aef054-9327-40af-9729-b525352b79f1" providerId="ADAL" clId="{D4FC0AAA-6344-409D-922E-D795B444251A}" dt="2022-09-16T08:12:11.942" v="380"/>
          <ac:spMkLst>
            <pc:docMk/>
            <pc:sldMk cId="3676189065" sldId="1250"/>
            <ac:spMk id="29" creationId="{7E47B502-9893-3CE2-1559-B692189DE428}"/>
          </ac:spMkLst>
        </pc:spChg>
        <pc:spChg chg="add mod">
          <ac:chgData name="塩谷 晃弘 / Akihiro Shiotani" userId="50aef054-9327-40af-9729-b525352b79f1" providerId="ADAL" clId="{D4FC0AAA-6344-409D-922E-D795B444251A}" dt="2022-09-26T04:46:38.614" v="1862" actId="20577"/>
          <ac:spMkLst>
            <pc:docMk/>
            <pc:sldMk cId="3676189065" sldId="1250"/>
            <ac:spMk id="32" creationId="{5AA5D529-75CD-8813-27A0-B09750031BFD}"/>
          </ac:spMkLst>
        </pc:spChg>
        <pc:spChg chg="add mod">
          <ac:chgData name="塩谷 晃弘 / Akihiro Shiotani" userId="50aef054-9327-40af-9729-b525352b79f1" providerId="ADAL" clId="{D4FC0AAA-6344-409D-922E-D795B444251A}" dt="2022-09-16T08:11:54.404" v="371" actId="1076"/>
          <ac:spMkLst>
            <pc:docMk/>
            <pc:sldMk cId="3676189065" sldId="1250"/>
            <ac:spMk id="33" creationId="{BD583898-7678-3077-641C-0E7E52D75A55}"/>
          </ac:spMkLst>
        </pc:spChg>
        <pc:grpChg chg="add mod">
          <ac:chgData name="塩谷 晃弘 / Akihiro Shiotani" userId="50aef054-9327-40af-9729-b525352b79f1" providerId="ADAL" clId="{D4FC0AAA-6344-409D-922E-D795B444251A}" dt="2022-09-16T08:10:57.084" v="316"/>
          <ac:grpSpMkLst>
            <pc:docMk/>
            <pc:sldMk cId="3676189065" sldId="1250"/>
            <ac:grpSpMk id="3" creationId="{5BD5492A-2433-CFE7-81BC-236A3BF1FB53}"/>
          </ac:grpSpMkLst>
        </pc:grpChg>
        <pc:grpChg chg="mod">
          <ac:chgData name="塩谷 晃弘 / Akihiro Shiotani" userId="50aef054-9327-40af-9729-b525352b79f1" providerId="ADAL" clId="{D4FC0AAA-6344-409D-922E-D795B444251A}" dt="2022-09-16T08:10:57.084" v="316"/>
          <ac:grpSpMkLst>
            <pc:docMk/>
            <pc:sldMk cId="3676189065" sldId="1250"/>
            <ac:grpSpMk id="19" creationId="{D34B45E9-C3F2-CC9A-2A66-7D8859FB8296}"/>
          </ac:grpSpMkLst>
        </pc:grpChg>
        <pc:grpChg chg="add mod">
          <ac:chgData name="塩谷 晃弘 / Akihiro Shiotani" userId="50aef054-9327-40af-9729-b525352b79f1" providerId="ADAL" clId="{D4FC0AAA-6344-409D-922E-D795B444251A}" dt="2022-09-16T08:10:57.084" v="316"/>
          <ac:grpSpMkLst>
            <pc:docMk/>
            <pc:sldMk cId="3676189065" sldId="1250"/>
            <ac:grpSpMk id="26" creationId="{0CAF5F88-4D8E-7A01-0D59-60E281E277B2}"/>
          </ac:grpSpMkLst>
        </pc:grpChg>
        <pc:grpChg chg="mod">
          <ac:chgData name="塩谷 晃弘 / Akihiro Shiotani" userId="50aef054-9327-40af-9729-b525352b79f1" providerId="ADAL" clId="{D4FC0AAA-6344-409D-922E-D795B444251A}" dt="2022-09-16T08:10:57.084" v="316"/>
          <ac:grpSpMkLst>
            <pc:docMk/>
            <pc:sldMk cId="3676189065" sldId="1250"/>
            <ac:grpSpMk id="27" creationId="{57197BA7-4FEB-77E1-BEAB-A9496FE66D4C}"/>
          </ac:grpSpMkLst>
        </pc:grpChg>
        <pc:graphicFrameChg chg="del">
          <ac:chgData name="塩谷 晃弘 / Akihiro Shiotani" userId="50aef054-9327-40af-9729-b525352b79f1" providerId="ADAL" clId="{D4FC0AAA-6344-409D-922E-D795B444251A}" dt="2022-09-16T08:03:27.732" v="111" actId="478"/>
          <ac:graphicFrameMkLst>
            <pc:docMk/>
            <pc:sldMk cId="3676189065" sldId="1250"/>
            <ac:graphicFrameMk id="5" creationId="{33685E97-1007-8F40-7CBD-363EC03487EE}"/>
          </ac:graphicFrameMkLst>
        </pc:graphicFrame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2" creationId="{23A55FA7-FD44-8490-4324-EA3F88AFB6C1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8" creationId="{A350520D-3F7F-F041-C1D7-00DFA26C3788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9" creationId="{E85966EB-0C80-F29F-F2A3-55BA25806B0D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13" creationId="{8B9063A3-C469-2FCD-5C86-2931971885FE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16" creationId="{2E9E34AF-6F08-ECD1-B7E3-90B7125B5C3D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17" creationId="{DE46F121-1237-A8ED-80A4-4D3A6DFDC80A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20" creationId="{8CA7F3B8-3FCC-F895-C1BA-ABAFB55EBF09}"/>
          </ac:cxnSpMkLst>
        </pc:cxnChg>
        <pc:cxnChg chg="mod">
          <ac:chgData name="塩谷 晃弘 / Akihiro Shiotani" userId="50aef054-9327-40af-9729-b525352b79f1" providerId="ADAL" clId="{D4FC0AAA-6344-409D-922E-D795B444251A}" dt="2022-09-16T08:10:57.084" v="316"/>
          <ac:cxnSpMkLst>
            <pc:docMk/>
            <pc:sldMk cId="3676189065" sldId="1250"/>
            <ac:cxnSpMk id="23" creationId="{D12007C1-9CFB-4F9E-32F8-AC9718F47087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30" creationId="{C0A5A059-21BE-6450-3D93-7B44BF338170}"/>
          </ac:cxnSpMkLst>
        </pc:cxnChg>
        <pc:cxnChg chg="mod">
          <ac:chgData name="塩谷 晃弘 / Akihiro Shiotani" userId="50aef054-9327-40af-9729-b525352b79f1" providerId="ADAL" clId="{D4FC0AAA-6344-409D-922E-D795B444251A}" dt="2022-09-16T08:10:57.084" v="316"/>
          <ac:cxnSpMkLst>
            <pc:docMk/>
            <pc:sldMk cId="3676189065" sldId="1250"/>
            <ac:cxnSpMk id="31" creationId="{F02C9B8D-8B8C-C3A1-7A99-52F694481785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35" creationId="{0F7A193B-76B1-835B-D857-94FE0AFFADBE}"/>
          </ac:cxnSpMkLst>
        </pc:cxnChg>
      </pc:sldChg>
      <pc:sldChg chg="modSp add mod">
        <pc:chgData name="塩谷 晃弘 / Akihiro Shiotani" userId="50aef054-9327-40af-9729-b525352b79f1" providerId="ADAL" clId="{D4FC0AAA-6344-409D-922E-D795B444251A}" dt="2022-09-16T08:13:04.651" v="392"/>
        <pc:sldMkLst>
          <pc:docMk/>
          <pc:sldMk cId="3749922437" sldId="1252"/>
        </pc:sldMkLst>
        <pc:spChg chg="mod">
          <ac:chgData name="塩谷 晃弘 / Akihiro Shiotani" userId="50aef054-9327-40af-9729-b525352b79f1" providerId="ADAL" clId="{D4FC0AAA-6344-409D-922E-D795B444251A}" dt="2022-09-16T08:13:04.651" v="392"/>
          <ac:spMkLst>
            <pc:docMk/>
            <pc:sldMk cId="3749922437" sldId="1252"/>
            <ac:spMk id="2" creationId="{00000000-0000-0000-0000-000000000000}"/>
          </ac:spMkLst>
        </pc:spChg>
      </pc:sldChg>
      <pc:sldChg chg="modSp add del mod">
        <pc:chgData name="塩谷 晃弘 / Akihiro Shiotani" userId="50aef054-9327-40af-9729-b525352b79f1" providerId="ADAL" clId="{D4FC0AAA-6344-409D-922E-D795B444251A}" dt="2022-09-16T08:13:08.303" v="394"/>
        <pc:sldMkLst>
          <pc:docMk/>
          <pc:sldMk cId="2609000467" sldId="1255"/>
        </pc:sldMkLst>
        <pc:spChg chg="mod">
          <ac:chgData name="塩谷 晃弘 / Akihiro Shiotani" userId="50aef054-9327-40af-9729-b525352b79f1" providerId="ADAL" clId="{D4FC0AAA-6344-409D-922E-D795B444251A}" dt="2022-09-16T08:13:08.303" v="394"/>
          <ac:spMkLst>
            <pc:docMk/>
            <pc:sldMk cId="2609000467" sldId="1255"/>
            <ac:spMk id="2" creationId="{00000000-0000-0000-0000-000000000000}"/>
          </ac:spMkLst>
        </pc:spChg>
      </pc:sldChg>
      <pc:sldChg chg="modSp add del mod">
        <pc:chgData name="塩谷 晃弘 / Akihiro Shiotani" userId="50aef054-9327-40af-9729-b525352b79f1" providerId="ADAL" clId="{D4FC0AAA-6344-409D-922E-D795B444251A}" dt="2022-09-16T08:17:12.054" v="497"/>
        <pc:sldMkLst>
          <pc:docMk/>
          <pc:sldMk cId="747987359" sldId="1256"/>
        </pc:sldMkLst>
        <pc:spChg chg="mod">
          <ac:chgData name="塩谷 晃弘 / Akihiro Shiotani" userId="50aef054-9327-40af-9729-b525352b79f1" providerId="ADAL" clId="{D4FC0AAA-6344-409D-922E-D795B444251A}" dt="2022-09-16T08:17:12.054" v="497"/>
          <ac:spMkLst>
            <pc:docMk/>
            <pc:sldMk cId="747987359" sldId="1256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D4FC0AAA-6344-409D-922E-D795B444251A}" dt="2022-09-16T08:06:07.010" v="313" actId="20577"/>
          <ac:spMkLst>
            <pc:docMk/>
            <pc:sldMk cId="747987359" sldId="1256"/>
            <ac:spMk id="19" creationId="{D426FD40-A6D0-C373-113F-8353833EF978}"/>
          </ac:spMkLst>
        </pc:spChg>
      </pc:sldChg>
      <pc:sldChg chg="modSp add del mod">
        <pc:chgData name="塩谷 晃弘 / Akihiro Shiotani" userId="50aef054-9327-40af-9729-b525352b79f1" providerId="ADAL" clId="{D4FC0AAA-6344-409D-922E-D795B444251A}" dt="2022-09-16T08:13:06.300" v="393"/>
        <pc:sldMkLst>
          <pc:docMk/>
          <pc:sldMk cId="1140432848" sldId="1263"/>
        </pc:sldMkLst>
        <pc:spChg chg="mod">
          <ac:chgData name="塩谷 晃弘 / Akihiro Shiotani" userId="50aef054-9327-40af-9729-b525352b79f1" providerId="ADAL" clId="{D4FC0AAA-6344-409D-922E-D795B444251A}" dt="2022-09-16T08:13:06.300" v="393"/>
          <ac:spMkLst>
            <pc:docMk/>
            <pc:sldMk cId="1140432848" sldId="1263"/>
            <ac:spMk id="2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D4FC0AAA-6344-409D-922E-D795B444251A}" dt="2022-09-26T04:16:59.647" v="889" actId="478"/>
        <pc:sldMkLst>
          <pc:docMk/>
          <pc:sldMk cId="3020361379" sldId="1275"/>
        </pc:sldMkLst>
        <pc:spChg chg="add mod">
          <ac:chgData name="塩谷 晃弘 / Akihiro Shiotani" userId="50aef054-9327-40af-9729-b525352b79f1" providerId="ADAL" clId="{D4FC0AAA-6344-409D-922E-D795B444251A}" dt="2022-09-26T04:15:22.247" v="845" actId="1035"/>
          <ac:spMkLst>
            <pc:docMk/>
            <pc:sldMk cId="3020361379" sldId="1275"/>
            <ac:spMk id="6" creationId="{CEE0F2A3-0142-A26D-D42A-21A59F357CB6}"/>
          </ac:spMkLst>
        </pc:spChg>
        <pc:spChg chg="del">
          <ac:chgData name="塩谷 晃弘 / Akihiro Shiotani" userId="50aef054-9327-40af-9729-b525352b79f1" providerId="ADAL" clId="{D4FC0AAA-6344-409D-922E-D795B444251A}" dt="2022-09-26T04:14:19.757" v="828" actId="478"/>
          <ac:spMkLst>
            <pc:docMk/>
            <pc:sldMk cId="3020361379" sldId="1275"/>
            <ac:spMk id="8" creationId="{6E1CCDAF-387B-AE93-E399-569940CF55F9}"/>
          </ac:spMkLst>
        </pc:spChg>
        <pc:spChg chg="add mod">
          <ac:chgData name="塩谷 晃弘 / Akihiro Shiotani" userId="50aef054-9327-40af-9729-b525352b79f1" providerId="ADAL" clId="{D4FC0AAA-6344-409D-922E-D795B444251A}" dt="2022-09-26T04:15:22.247" v="845" actId="1035"/>
          <ac:spMkLst>
            <pc:docMk/>
            <pc:sldMk cId="3020361379" sldId="1275"/>
            <ac:spMk id="9" creationId="{6BA0CA7E-6D21-0573-C23B-8982D8F38F22}"/>
          </ac:spMkLst>
        </pc:spChg>
        <pc:spChg chg="mod">
          <ac:chgData name="塩谷 晃弘 / Akihiro Shiotani" userId="50aef054-9327-40af-9729-b525352b79f1" providerId="ADAL" clId="{D4FC0AAA-6344-409D-922E-D795B444251A}" dt="2022-09-26T04:16:20.998" v="870" actId="1037"/>
          <ac:spMkLst>
            <pc:docMk/>
            <pc:sldMk cId="3020361379" sldId="1275"/>
            <ac:spMk id="10" creationId="{3A3B0624-B6ED-7788-4496-418DF4675893}"/>
          </ac:spMkLst>
        </pc:spChg>
        <pc:spChg chg="del">
          <ac:chgData name="塩谷 晃弘 / Akihiro Shiotani" userId="50aef054-9327-40af-9729-b525352b79f1" providerId="ADAL" clId="{D4FC0AAA-6344-409D-922E-D795B444251A}" dt="2022-09-26T04:09:17.818" v="693" actId="478"/>
          <ac:spMkLst>
            <pc:docMk/>
            <pc:sldMk cId="3020361379" sldId="1275"/>
            <ac:spMk id="11" creationId="{960C8A31-EF02-838E-30B6-7078282E5693}"/>
          </ac:spMkLst>
        </pc:spChg>
        <pc:spChg chg="del">
          <ac:chgData name="塩谷 晃弘 / Akihiro Shiotani" userId="50aef054-9327-40af-9729-b525352b79f1" providerId="ADAL" clId="{D4FC0AAA-6344-409D-922E-D795B444251A}" dt="2022-09-26T04:09:17.818" v="693" actId="478"/>
          <ac:spMkLst>
            <pc:docMk/>
            <pc:sldMk cId="3020361379" sldId="1275"/>
            <ac:spMk id="14" creationId="{5C2081C3-E62D-9B27-4201-666A23ECF12E}"/>
          </ac:spMkLst>
        </pc:spChg>
        <pc:spChg chg="del">
          <ac:chgData name="塩谷 晃弘 / Akihiro Shiotani" userId="50aef054-9327-40af-9729-b525352b79f1" providerId="ADAL" clId="{D4FC0AAA-6344-409D-922E-D795B444251A}" dt="2022-09-26T04:13:09.771" v="752" actId="478"/>
          <ac:spMkLst>
            <pc:docMk/>
            <pc:sldMk cId="3020361379" sldId="1275"/>
            <ac:spMk id="15" creationId="{89E6FEEF-A732-9225-EDB1-59681DFEF260}"/>
          </ac:spMkLst>
        </pc:spChg>
        <pc:spChg chg="del">
          <ac:chgData name="塩谷 晃弘 / Akihiro Shiotani" userId="50aef054-9327-40af-9729-b525352b79f1" providerId="ADAL" clId="{D4FC0AAA-6344-409D-922E-D795B444251A}" dt="2022-09-26T04:09:17.818" v="693" actId="478"/>
          <ac:spMkLst>
            <pc:docMk/>
            <pc:sldMk cId="3020361379" sldId="1275"/>
            <ac:spMk id="18" creationId="{535080C8-B870-DD90-320E-401D36698636}"/>
          </ac:spMkLst>
        </pc:spChg>
        <pc:spChg chg="add mod">
          <ac:chgData name="塩谷 晃弘 / Akihiro Shiotani" userId="50aef054-9327-40af-9729-b525352b79f1" providerId="ADAL" clId="{D4FC0AAA-6344-409D-922E-D795B444251A}" dt="2022-09-26T04:15:22.247" v="845" actId="1035"/>
          <ac:spMkLst>
            <pc:docMk/>
            <pc:sldMk cId="3020361379" sldId="1275"/>
            <ac:spMk id="20" creationId="{513DBAA8-A352-72D2-0FF5-7CC25B68C4BE}"/>
          </ac:spMkLst>
        </pc:spChg>
        <pc:spChg chg="del">
          <ac:chgData name="塩谷 晃弘 / Akihiro Shiotani" userId="50aef054-9327-40af-9729-b525352b79f1" providerId="ADAL" clId="{D4FC0AAA-6344-409D-922E-D795B444251A}" dt="2022-09-26T04:13:09.771" v="752" actId="478"/>
          <ac:spMkLst>
            <pc:docMk/>
            <pc:sldMk cId="3020361379" sldId="1275"/>
            <ac:spMk id="23" creationId="{315D5E43-9A91-6F77-C265-1CDE50B4249E}"/>
          </ac:spMkLst>
        </pc:spChg>
        <pc:spChg chg="add mod">
          <ac:chgData name="塩谷 晃弘 / Akihiro Shiotani" userId="50aef054-9327-40af-9729-b525352b79f1" providerId="ADAL" clId="{D4FC0AAA-6344-409D-922E-D795B444251A}" dt="2022-09-26T04:15:22.247" v="845" actId="1035"/>
          <ac:spMkLst>
            <pc:docMk/>
            <pc:sldMk cId="3020361379" sldId="1275"/>
            <ac:spMk id="24" creationId="{1D0D134F-96FA-FAF5-EE6B-AC62E3B971A8}"/>
          </ac:spMkLst>
        </pc:spChg>
        <pc:spChg chg="add del mod">
          <ac:chgData name="塩谷 晃弘 / Akihiro Shiotani" userId="50aef054-9327-40af-9729-b525352b79f1" providerId="ADAL" clId="{D4FC0AAA-6344-409D-922E-D795B444251A}" dt="2022-09-26T04:15:45.214" v="851"/>
          <ac:spMkLst>
            <pc:docMk/>
            <pc:sldMk cId="3020361379" sldId="1275"/>
            <ac:spMk id="29" creationId="{3C871C3A-79C0-1729-D5E5-8DF9046FAEEA}"/>
          </ac:spMkLst>
        </pc:spChg>
        <pc:spChg chg="add mod">
          <ac:chgData name="塩谷 晃弘 / Akihiro Shiotani" userId="50aef054-9327-40af-9729-b525352b79f1" providerId="ADAL" clId="{D4FC0AAA-6344-409D-922E-D795B444251A}" dt="2022-09-26T04:16:57.337" v="888" actId="1076"/>
          <ac:spMkLst>
            <pc:docMk/>
            <pc:sldMk cId="3020361379" sldId="1275"/>
            <ac:spMk id="31" creationId="{43CAB7FD-98E0-41C3-1EE8-ABD1D8DAABD7}"/>
          </ac:spMkLst>
        </pc:spChg>
        <pc:spChg chg="del">
          <ac:chgData name="塩谷 晃弘 / Akihiro Shiotani" userId="50aef054-9327-40af-9729-b525352b79f1" providerId="ADAL" clId="{D4FC0AAA-6344-409D-922E-D795B444251A}" dt="2022-09-26T04:13:39.419" v="824" actId="478"/>
          <ac:spMkLst>
            <pc:docMk/>
            <pc:sldMk cId="3020361379" sldId="1275"/>
            <ac:spMk id="36" creationId="{96CF530C-8E5D-3F86-B352-6C0204B02EDF}"/>
          </ac:spMkLst>
        </pc:spChg>
        <pc:spChg chg="mod">
          <ac:chgData name="塩谷 晃弘 / Akihiro Shiotani" userId="50aef054-9327-40af-9729-b525352b79f1" providerId="ADAL" clId="{D4FC0AAA-6344-409D-922E-D795B444251A}" dt="2022-09-26T04:13:44.018" v="826" actId="1076"/>
          <ac:spMkLst>
            <pc:docMk/>
            <pc:sldMk cId="3020361379" sldId="1275"/>
            <ac:spMk id="40" creationId="{129A22DC-CC17-E198-6D52-CCF5702EA3CB}"/>
          </ac:spMkLst>
        </pc:spChg>
        <pc:graphicFrameChg chg="mod modGraphic">
          <ac:chgData name="塩谷 晃弘 / Akihiro Shiotani" userId="50aef054-9327-40af-9729-b525352b79f1" providerId="ADAL" clId="{D4FC0AAA-6344-409D-922E-D795B444251A}" dt="2022-09-26T04:15:17.360" v="829" actId="2165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graphicFrameChg chg="add del mod">
          <ac:chgData name="塩谷 晃弘 / Akihiro Shiotani" userId="50aef054-9327-40af-9729-b525352b79f1" providerId="ADAL" clId="{D4FC0AAA-6344-409D-922E-D795B444251A}" dt="2022-09-26T04:15:45.214" v="851"/>
          <ac:graphicFrameMkLst>
            <pc:docMk/>
            <pc:sldMk cId="3020361379" sldId="1275"/>
            <ac:graphicFrameMk id="28" creationId="{D0E77B68-FF64-E317-1EA9-9D1C3CC3D3E0}"/>
          </ac:graphicFrameMkLst>
        </pc:graphicFrameChg>
        <pc:cxnChg chg="del">
          <ac:chgData name="塩谷 晃弘 / Akihiro Shiotani" userId="50aef054-9327-40af-9729-b525352b79f1" providerId="ADAL" clId="{D4FC0AAA-6344-409D-922E-D795B444251A}" dt="2022-09-26T04:09:17.818" v="693" actId="478"/>
          <ac:cxnSpMkLst>
            <pc:docMk/>
            <pc:sldMk cId="3020361379" sldId="1275"/>
            <ac:cxnSpMk id="3" creationId="{654342CE-E6AA-9BDC-1B1E-860E78A8260A}"/>
          </ac:cxnSpMkLst>
        </pc:cxnChg>
        <pc:cxnChg chg="mod">
          <ac:chgData name="塩谷 晃弘 / Akihiro Shiotani" userId="50aef054-9327-40af-9729-b525352b79f1" providerId="ADAL" clId="{D4FC0AAA-6344-409D-922E-D795B444251A}" dt="2022-09-26T04:16:32.301" v="883" actId="1076"/>
          <ac:cxnSpMkLst>
            <pc:docMk/>
            <pc:sldMk cId="3020361379" sldId="1275"/>
            <ac:cxnSpMk id="4" creationId="{A552AA22-C138-ABED-57C5-B18EDE386B30}"/>
          </ac:cxnSpMkLst>
        </pc:cxnChg>
        <pc:cxnChg chg="add mod">
          <ac:chgData name="塩谷 晃弘 / Akihiro Shiotani" userId="50aef054-9327-40af-9729-b525352b79f1" providerId="ADAL" clId="{D4FC0AAA-6344-409D-922E-D795B444251A}" dt="2022-09-26T04:15:22.247" v="845" actId="1035"/>
          <ac:cxnSpMkLst>
            <pc:docMk/>
            <pc:sldMk cId="3020361379" sldId="1275"/>
            <ac:cxnSpMk id="5" creationId="{03FC6C93-4AAD-DB54-A26A-C640A1A83B73}"/>
          </ac:cxnSpMkLst>
        </pc:cxnChg>
        <pc:cxnChg chg="del">
          <ac:chgData name="塩谷 晃弘 / Akihiro Shiotani" userId="50aef054-9327-40af-9729-b525352b79f1" providerId="ADAL" clId="{D4FC0AAA-6344-409D-922E-D795B444251A}" dt="2022-09-26T04:09:17.818" v="693" actId="478"/>
          <ac:cxnSpMkLst>
            <pc:docMk/>
            <pc:sldMk cId="3020361379" sldId="1275"/>
            <ac:cxnSpMk id="12" creationId="{36AA8EFA-96B7-1E0F-C664-1DABE1873626}"/>
          </ac:cxnSpMkLst>
        </pc:cxnChg>
        <pc:cxnChg chg="add mod">
          <ac:chgData name="塩谷 晃弘 / Akihiro Shiotani" userId="50aef054-9327-40af-9729-b525352b79f1" providerId="ADAL" clId="{D4FC0AAA-6344-409D-922E-D795B444251A}" dt="2022-09-26T04:15:22.247" v="845" actId="1035"/>
          <ac:cxnSpMkLst>
            <pc:docMk/>
            <pc:sldMk cId="3020361379" sldId="1275"/>
            <ac:cxnSpMk id="13" creationId="{43D75984-D81B-8E0D-566B-6FB79BD95087}"/>
          </ac:cxnSpMkLst>
        </pc:cxnChg>
        <pc:cxnChg chg="del">
          <ac:chgData name="塩谷 晃弘 / Akihiro Shiotani" userId="50aef054-9327-40af-9729-b525352b79f1" providerId="ADAL" clId="{D4FC0AAA-6344-409D-922E-D795B444251A}" dt="2022-09-26T04:09:17.818" v="693" actId="478"/>
          <ac:cxnSpMkLst>
            <pc:docMk/>
            <pc:sldMk cId="3020361379" sldId="1275"/>
            <ac:cxnSpMk id="16" creationId="{15FFFD06-7F1B-E8D0-9417-12B833BD2B9F}"/>
          </ac:cxnSpMkLst>
        </pc:cxnChg>
        <pc:cxnChg chg="del">
          <ac:chgData name="塩谷 晃弘 / Akihiro Shiotani" userId="50aef054-9327-40af-9729-b525352b79f1" providerId="ADAL" clId="{D4FC0AAA-6344-409D-922E-D795B444251A}" dt="2022-09-26T04:13:09.771" v="752" actId="478"/>
          <ac:cxnSpMkLst>
            <pc:docMk/>
            <pc:sldMk cId="3020361379" sldId="1275"/>
            <ac:cxnSpMk id="17" creationId="{337F79B0-8355-9F38-080C-6267258ADCEE}"/>
          </ac:cxnSpMkLst>
        </pc:cxnChg>
        <pc:cxnChg chg="add mod">
          <ac:chgData name="塩谷 晃弘 / Akihiro Shiotani" userId="50aef054-9327-40af-9729-b525352b79f1" providerId="ADAL" clId="{D4FC0AAA-6344-409D-922E-D795B444251A}" dt="2022-09-26T04:15:22.247" v="845" actId="1035"/>
          <ac:cxnSpMkLst>
            <pc:docMk/>
            <pc:sldMk cId="3020361379" sldId="1275"/>
            <ac:cxnSpMk id="19" creationId="{052C8DF4-46D5-592C-58F2-24FA52E35BF5}"/>
          </ac:cxnSpMkLst>
        </pc:cxnChg>
        <pc:cxnChg chg="add mod">
          <ac:chgData name="塩谷 晃弘 / Akihiro Shiotani" userId="50aef054-9327-40af-9729-b525352b79f1" providerId="ADAL" clId="{D4FC0AAA-6344-409D-922E-D795B444251A}" dt="2022-09-26T04:15:22.247" v="845" actId="1035"/>
          <ac:cxnSpMkLst>
            <pc:docMk/>
            <pc:sldMk cId="3020361379" sldId="1275"/>
            <ac:cxnSpMk id="21" creationId="{36628E4C-81E1-7ADC-21A5-7E5994F18EB1}"/>
          </ac:cxnSpMkLst>
        </pc:cxnChg>
        <pc:cxnChg chg="del">
          <ac:chgData name="塩谷 晃弘 / Akihiro Shiotani" userId="50aef054-9327-40af-9729-b525352b79f1" providerId="ADAL" clId="{D4FC0AAA-6344-409D-922E-D795B444251A}" dt="2022-09-26T04:13:09.771" v="752" actId="478"/>
          <ac:cxnSpMkLst>
            <pc:docMk/>
            <pc:sldMk cId="3020361379" sldId="1275"/>
            <ac:cxnSpMk id="22" creationId="{4E57C518-7723-1C9B-E997-77EE949F5A0C}"/>
          </ac:cxnSpMkLst>
        </pc:cxnChg>
        <pc:cxnChg chg="mod">
          <ac:chgData name="塩谷 晃弘 / Akihiro Shiotani" userId="50aef054-9327-40af-9729-b525352b79f1" providerId="ADAL" clId="{D4FC0AAA-6344-409D-922E-D795B444251A}" dt="2022-09-26T04:15:25.313" v="846" actId="14100"/>
          <ac:cxnSpMkLst>
            <pc:docMk/>
            <pc:sldMk cId="3020361379" sldId="1275"/>
            <ac:cxnSpMk id="26" creationId="{D33DF029-3A57-BADF-DC4D-EF7708010BDB}"/>
          </ac:cxnSpMkLst>
        </pc:cxnChg>
        <pc:cxnChg chg="add del mod">
          <ac:chgData name="塩谷 晃弘 / Akihiro Shiotani" userId="50aef054-9327-40af-9729-b525352b79f1" providerId="ADAL" clId="{D4FC0AAA-6344-409D-922E-D795B444251A}" dt="2022-09-26T04:15:44.296" v="849" actId="478"/>
          <ac:cxnSpMkLst>
            <pc:docMk/>
            <pc:sldMk cId="3020361379" sldId="1275"/>
            <ac:cxnSpMk id="27" creationId="{0CFAFDB4-5F06-6392-7D7A-D17E40666B59}"/>
          </ac:cxnSpMkLst>
        </pc:cxnChg>
        <pc:cxnChg chg="add del mod">
          <ac:chgData name="塩谷 晃弘 / Akihiro Shiotani" userId="50aef054-9327-40af-9729-b525352b79f1" providerId="ADAL" clId="{D4FC0AAA-6344-409D-922E-D795B444251A}" dt="2022-09-26T04:15:45.214" v="851"/>
          <ac:cxnSpMkLst>
            <pc:docMk/>
            <pc:sldMk cId="3020361379" sldId="1275"/>
            <ac:cxnSpMk id="30" creationId="{C1795C98-E403-522D-9C56-5B5A4F96D453}"/>
          </ac:cxnSpMkLst>
        </pc:cxnChg>
        <pc:cxnChg chg="add mod">
          <ac:chgData name="塩谷 晃弘 / Akihiro Shiotani" userId="50aef054-9327-40af-9729-b525352b79f1" providerId="ADAL" clId="{D4FC0AAA-6344-409D-922E-D795B444251A}" dt="2022-09-26T04:16:23.953" v="881" actId="1037"/>
          <ac:cxnSpMkLst>
            <pc:docMk/>
            <pc:sldMk cId="3020361379" sldId="1275"/>
            <ac:cxnSpMk id="32" creationId="{4449DF98-043F-9071-6405-06C126128D4C}"/>
          </ac:cxnSpMkLst>
        </pc:cxnChg>
        <pc:cxnChg chg="del">
          <ac:chgData name="塩谷 晃弘 / Akihiro Shiotani" userId="50aef054-9327-40af-9729-b525352b79f1" providerId="ADAL" clId="{D4FC0AAA-6344-409D-922E-D795B444251A}" dt="2022-09-26T04:13:13.551" v="753" actId="478"/>
          <ac:cxnSpMkLst>
            <pc:docMk/>
            <pc:sldMk cId="3020361379" sldId="1275"/>
            <ac:cxnSpMk id="33" creationId="{1CAD8072-3921-E5A8-26D5-22488418216E}"/>
          </ac:cxnSpMkLst>
        </pc:cxnChg>
        <pc:cxnChg chg="add del mod">
          <ac:chgData name="塩谷 晃弘 / Akihiro Shiotani" userId="50aef054-9327-40af-9729-b525352b79f1" providerId="ADAL" clId="{D4FC0AAA-6344-409D-922E-D795B444251A}" dt="2022-09-26T04:16:59.647" v="889" actId="478"/>
          <ac:cxnSpMkLst>
            <pc:docMk/>
            <pc:sldMk cId="3020361379" sldId="1275"/>
            <ac:cxnSpMk id="34" creationId="{92FC0095-6E85-41A5-202C-AC6B3FAE7A31}"/>
          </ac:cxnSpMkLst>
        </pc:cxnChg>
        <pc:cxnChg chg="mod">
          <ac:chgData name="塩谷 晃弘 / Akihiro Shiotani" userId="50aef054-9327-40af-9729-b525352b79f1" providerId="ADAL" clId="{D4FC0AAA-6344-409D-922E-D795B444251A}" dt="2022-09-26T04:13:17.094" v="754" actId="1076"/>
          <ac:cxnSpMkLst>
            <pc:docMk/>
            <pc:sldMk cId="3020361379" sldId="1275"/>
            <ac:cxnSpMk id="37" creationId="{C6D3962E-7486-FE3E-6CD1-AE4A679DC70F}"/>
          </ac:cxnSpMkLst>
        </pc:cxnChg>
        <pc:cxnChg chg="del">
          <ac:chgData name="塩谷 晃弘 / Akihiro Shiotani" userId="50aef054-9327-40af-9729-b525352b79f1" providerId="ADAL" clId="{D4FC0AAA-6344-409D-922E-D795B444251A}" dt="2022-09-26T04:14:19.757" v="828" actId="478"/>
          <ac:cxnSpMkLst>
            <pc:docMk/>
            <pc:sldMk cId="3020361379" sldId="1275"/>
            <ac:cxnSpMk id="47" creationId="{9C159955-CCCC-5793-BA07-D1A345C42091}"/>
          </ac:cxnSpMkLst>
        </pc:cxnChg>
      </pc:sldChg>
      <pc:sldChg chg="del">
        <pc:chgData name="塩谷 晃弘 / Akihiro Shiotani" userId="50aef054-9327-40af-9729-b525352b79f1" providerId="ADAL" clId="{D4FC0AAA-6344-409D-922E-D795B444251A}" dt="2022-09-16T08:04:08.687" v="126" actId="47"/>
        <pc:sldMkLst>
          <pc:docMk/>
          <pc:sldMk cId="2460850943" sldId="1280"/>
        </pc:sldMkLst>
      </pc:sldChg>
      <pc:sldChg chg="del">
        <pc:chgData name="塩谷 晃弘 / Akihiro Shiotani" userId="50aef054-9327-40af-9729-b525352b79f1" providerId="ADAL" clId="{D4FC0AAA-6344-409D-922E-D795B444251A}" dt="2022-09-16T08:04:04.077" v="115" actId="47"/>
        <pc:sldMkLst>
          <pc:docMk/>
          <pc:sldMk cId="1842612591" sldId="1293"/>
        </pc:sldMkLst>
      </pc:sldChg>
      <pc:sldChg chg="modSp add mod">
        <pc:chgData name="塩谷 晃弘 / Akihiro Shiotani" userId="50aef054-9327-40af-9729-b525352b79f1" providerId="ADAL" clId="{D4FC0AAA-6344-409D-922E-D795B444251A}" dt="2022-09-16T08:13:02.561" v="391"/>
        <pc:sldMkLst>
          <pc:docMk/>
          <pc:sldMk cId="1897894534" sldId="1295"/>
        </pc:sldMkLst>
        <pc:spChg chg="mod">
          <ac:chgData name="塩谷 晃弘 / Akihiro Shiotani" userId="50aef054-9327-40af-9729-b525352b79f1" providerId="ADAL" clId="{D4FC0AAA-6344-409D-922E-D795B444251A}" dt="2022-09-16T08:13:02.561" v="391"/>
          <ac:spMkLst>
            <pc:docMk/>
            <pc:sldMk cId="1897894534" sldId="1295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3:00.772" v="390"/>
        <pc:sldMkLst>
          <pc:docMk/>
          <pc:sldMk cId="2606818204" sldId="1299"/>
        </pc:sldMkLst>
        <pc:spChg chg="mod">
          <ac:chgData name="塩谷 晃弘 / Akihiro Shiotani" userId="50aef054-9327-40af-9729-b525352b79f1" providerId="ADAL" clId="{D4FC0AAA-6344-409D-922E-D795B444251A}" dt="2022-09-16T08:13:00.772" v="390"/>
          <ac:spMkLst>
            <pc:docMk/>
            <pc:sldMk cId="2606818204" sldId="1299"/>
            <ac:spMk id="2" creationId="{00000000-0000-0000-0000-000000000000}"/>
          </ac:spMkLst>
        </pc:spChg>
      </pc:sldChg>
      <pc:sldChg chg="modSp mod">
        <pc:chgData name="塩谷 晃弘 / Akihiro Shiotani" userId="50aef054-9327-40af-9729-b525352b79f1" providerId="ADAL" clId="{D4FC0AAA-6344-409D-922E-D795B444251A}" dt="2022-09-16T08:02:31.692" v="84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D4FC0AAA-6344-409D-922E-D795B444251A}" dt="2022-09-16T08:02:31.692" v="84"/>
          <ac:spMkLst>
            <pc:docMk/>
            <pc:sldMk cId="492986657" sldId="1300"/>
            <ac:spMk id="3" creationId="{F76D38CF-5F0C-90CA-F1D3-0AA30F887DCA}"/>
          </ac:spMkLst>
        </pc:spChg>
      </pc:sldChg>
      <pc:sldChg chg="add del">
        <pc:chgData name="塩谷 晃弘 / Akihiro Shiotani" userId="50aef054-9327-40af-9729-b525352b79f1" providerId="ADAL" clId="{D4FC0AAA-6344-409D-922E-D795B444251A}" dt="2022-09-16T08:17:23.123" v="500"/>
        <pc:sldMkLst>
          <pc:docMk/>
          <pc:sldMk cId="1416990528" sldId="1301"/>
        </pc:sldMkLst>
      </pc:sldChg>
      <pc:sldChg chg="modSp del mod">
        <pc:chgData name="塩谷 晃弘 / Akihiro Shiotani" userId="50aef054-9327-40af-9729-b525352b79f1" providerId="ADAL" clId="{D4FC0AAA-6344-409D-922E-D795B444251A}" dt="2022-09-16T08:02:51.045" v="91" actId="47"/>
        <pc:sldMkLst>
          <pc:docMk/>
          <pc:sldMk cId="1674363670" sldId="1301"/>
        </pc:sldMkLst>
        <pc:spChg chg="mod">
          <ac:chgData name="塩谷 晃弘 / Akihiro Shiotani" userId="50aef054-9327-40af-9729-b525352b79f1" providerId="ADAL" clId="{D4FC0AAA-6344-409D-922E-D795B444251A}" dt="2022-09-16T08:02:48.640" v="90"/>
          <ac:spMkLst>
            <pc:docMk/>
            <pc:sldMk cId="1674363670" sldId="1301"/>
            <ac:spMk id="5" creationId="{F4700C70-4574-2222-956E-163DAFC3C8B1}"/>
          </ac:spMkLst>
        </pc:spChg>
      </pc:sldChg>
      <pc:sldChg chg="addSp delSp modSp add del mod modAnim">
        <pc:chgData name="塩谷 晃弘 / Akihiro Shiotani" userId="50aef054-9327-40af-9729-b525352b79f1" providerId="ADAL" clId="{D4FC0AAA-6344-409D-922E-D795B444251A}" dt="2022-09-26T04:24:58.856" v="1279"/>
        <pc:sldMkLst>
          <pc:docMk/>
          <pc:sldMk cId="4114987376" sldId="1302"/>
        </pc:sldMkLst>
        <pc:spChg chg="mod">
          <ac:chgData name="塩谷 晃弘 / Akihiro Shiotani" userId="50aef054-9327-40af-9729-b525352b79f1" providerId="ADAL" clId="{D4FC0AAA-6344-409D-922E-D795B444251A}" dt="2022-09-16T08:12:45.567" v="383"/>
          <ac:spMkLst>
            <pc:docMk/>
            <pc:sldMk cId="4114987376" sldId="1302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D4FC0AAA-6344-409D-922E-D795B444251A}" dt="2022-09-26T04:24:58.856" v="1279"/>
          <ac:spMkLst>
            <pc:docMk/>
            <pc:sldMk cId="4114987376" sldId="1302"/>
            <ac:spMk id="6" creationId="{E3A3A3D4-4E49-5B43-CB08-97141E4C5B6F}"/>
          </ac:spMkLst>
        </pc:spChg>
      </pc:sldChg>
      <pc:sldChg chg="modSp mod ord">
        <pc:chgData name="塩谷 晃弘 / Akihiro Shiotani" userId="50aef054-9327-40af-9729-b525352b79f1" providerId="ADAL" clId="{D4FC0AAA-6344-409D-922E-D795B444251A}" dt="2022-09-16T08:04:17.919" v="129"/>
        <pc:sldMkLst>
          <pc:docMk/>
          <pc:sldMk cId="3766708542" sldId="1303"/>
        </pc:sldMkLst>
        <pc:spChg chg="mod">
          <ac:chgData name="塩谷 晃弘 / Akihiro Shiotani" userId="50aef054-9327-40af-9729-b525352b79f1" providerId="ADAL" clId="{D4FC0AAA-6344-409D-922E-D795B444251A}" dt="2022-09-16T08:03:15.091" v="110" actId="20577"/>
          <ac:spMkLst>
            <pc:docMk/>
            <pc:sldMk cId="3766708542" sldId="1303"/>
            <ac:spMk id="5" creationId="{5D9DEEE0-54ED-C97E-08EE-CC466ECC283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2:58.513" v="389"/>
        <pc:sldMkLst>
          <pc:docMk/>
          <pc:sldMk cId="3544948741" sldId="1304"/>
        </pc:sldMkLst>
        <pc:spChg chg="mod">
          <ac:chgData name="塩谷 晃弘 / Akihiro Shiotani" userId="50aef054-9327-40af-9729-b525352b79f1" providerId="ADAL" clId="{D4FC0AAA-6344-409D-922E-D795B444251A}" dt="2022-09-16T08:12:58.513" v="389"/>
          <ac:spMkLst>
            <pc:docMk/>
            <pc:sldMk cId="3544948741" sldId="1304"/>
            <ac:spMk id="2" creationId="{00000000-0000-0000-0000-000000000000}"/>
          </ac:spMkLst>
        </pc:spChg>
      </pc:sldChg>
      <pc:sldChg chg="del">
        <pc:chgData name="塩谷 晃弘 / Akihiro Shiotani" userId="50aef054-9327-40af-9729-b525352b79f1" providerId="ADAL" clId="{D4FC0AAA-6344-409D-922E-D795B444251A}" dt="2022-09-16T08:04:04.477" v="116" actId="47"/>
        <pc:sldMkLst>
          <pc:docMk/>
          <pc:sldMk cId="4127968546" sldId="1304"/>
        </pc:sldMkLst>
      </pc:sldChg>
      <pc:sldChg chg="modSp add mod">
        <pc:chgData name="塩谷 晃弘 / Akihiro Shiotani" userId="50aef054-9327-40af-9729-b525352b79f1" providerId="ADAL" clId="{D4FC0AAA-6344-409D-922E-D795B444251A}" dt="2022-09-16T08:12:54.442" v="387"/>
        <pc:sldMkLst>
          <pc:docMk/>
          <pc:sldMk cId="1459817098" sldId="1306"/>
        </pc:sldMkLst>
        <pc:spChg chg="mod">
          <ac:chgData name="塩谷 晃弘 / Akihiro Shiotani" userId="50aef054-9327-40af-9729-b525352b79f1" providerId="ADAL" clId="{D4FC0AAA-6344-409D-922E-D795B444251A}" dt="2022-09-16T08:12:54.442" v="387"/>
          <ac:spMkLst>
            <pc:docMk/>
            <pc:sldMk cId="1459817098" sldId="1306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2:52.555" v="386"/>
        <pc:sldMkLst>
          <pc:docMk/>
          <pc:sldMk cId="4086763439" sldId="1307"/>
        </pc:sldMkLst>
        <pc:spChg chg="mod">
          <ac:chgData name="塩谷 晃弘 / Akihiro Shiotani" userId="50aef054-9327-40af-9729-b525352b79f1" providerId="ADAL" clId="{D4FC0AAA-6344-409D-922E-D795B444251A}" dt="2022-09-16T08:12:52.555" v="386"/>
          <ac:spMkLst>
            <pc:docMk/>
            <pc:sldMk cId="4086763439" sldId="1307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2:50.967" v="385"/>
        <pc:sldMkLst>
          <pc:docMk/>
          <pc:sldMk cId="1992729596" sldId="1308"/>
        </pc:sldMkLst>
        <pc:spChg chg="mod">
          <ac:chgData name="塩谷 晃弘 / Akihiro Shiotani" userId="50aef054-9327-40af-9729-b525352b79f1" providerId="ADAL" clId="{D4FC0AAA-6344-409D-922E-D795B444251A}" dt="2022-09-16T08:12:50.967" v="385"/>
          <ac:spMkLst>
            <pc:docMk/>
            <pc:sldMk cId="1992729596" sldId="1308"/>
            <ac:spMk id="2" creationId="{00000000-0000-0000-0000-000000000000}"/>
          </ac:spMkLst>
        </pc:spChg>
      </pc:sldChg>
      <pc:sldChg chg="del">
        <pc:chgData name="塩谷 晃弘 / Akihiro Shiotani" userId="50aef054-9327-40af-9729-b525352b79f1" providerId="ADAL" clId="{D4FC0AAA-6344-409D-922E-D795B444251A}" dt="2022-09-16T08:02:55.138" v="99" actId="47"/>
        <pc:sldMkLst>
          <pc:docMk/>
          <pc:sldMk cId="1675038455" sldId="1309"/>
        </pc:sldMkLst>
      </pc:sldChg>
      <pc:sldChg chg="modSp add del mod">
        <pc:chgData name="塩谷 晃弘 / Akihiro Shiotani" userId="50aef054-9327-40af-9729-b525352b79f1" providerId="ADAL" clId="{D4FC0AAA-6344-409D-922E-D795B444251A}" dt="2022-09-16T08:17:23.123" v="500"/>
        <pc:sldMkLst>
          <pc:docMk/>
          <pc:sldMk cId="1914567276" sldId="1309"/>
        </pc:sldMkLst>
        <pc:spChg chg="mod">
          <ac:chgData name="塩谷 晃弘 / Akihiro Shiotani" userId="50aef054-9327-40af-9729-b525352b79f1" providerId="ADAL" clId="{D4FC0AAA-6344-409D-922E-D795B444251A}" dt="2022-09-16T08:12:48.410" v="384"/>
          <ac:spMkLst>
            <pc:docMk/>
            <pc:sldMk cId="1914567276" sldId="1309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2:55.860" v="388"/>
        <pc:sldMkLst>
          <pc:docMk/>
          <pc:sldMk cId="2290407753" sldId="1312"/>
        </pc:sldMkLst>
        <pc:spChg chg="mod">
          <ac:chgData name="塩谷 晃弘 / Akihiro Shiotani" userId="50aef054-9327-40af-9729-b525352b79f1" providerId="ADAL" clId="{D4FC0AAA-6344-409D-922E-D795B444251A}" dt="2022-09-16T08:12:55.860" v="388"/>
          <ac:spMkLst>
            <pc:docMk/>
            <pc:sldMk cId="2290407753" sldId="1312"/>
            <ac:spMk id="2" creationId="{00000000-0000-0000-0000-000000000000}"/>
          </ac:spMkLst>
        </pc:spChg>
      </pc:sldChg>
      <pc:sldChg chg="del">
        <pc:chgData name="塩谷 晃弘 / Akihiro Shiotani" userId="50aef054-9327-40af-9729-b525352b79f1" providerId="ADAL" clId="{D4FC0AAA-6344-409D-922E-D795B444251A}" dt="2022-09-16T08:03:31.585" v="112" actId="47"/>
        <pc:sldMkLst>
          <pc:docMk/>
          <pc:sldMk cId="819835051" sldId="1313"/>
        </pc:sldMkLst>
      </pc:sldChg>
      <pc:sldChg chg="modSp add mod ord">
        <pc:chgData name="塩谷 晃弘 / Akihiro Shiotani" userId="50aef054-9327-40af-9729-b525352b79f1" providerId="ADAL" clId="{D4FC0AAA-6344-409D-922E-D795B444251A}" dt="2022-09-16T08:10:48.951" v="315" actId="207"/>
        <pc:sldMkLst>
          <pc:docMk/>
          <pc:sldMk cId="2626560806" sldId="1313"/>
        </pc:sldMkLst>
        <pc:spChg chg="mod">
          <ac:chgData name="塩谷 晃弘 / Akihiro Shiotani" userId="50aef054-9327-40af-9729-b525352b79f1" providerId="ADAL" clId="{D4FC0AAA-6344-409D-922E-D795B444251A}" dt="2022-09-16T08:10:48.951" v="315" actId="207"/>
          <ac:spMkLst>
            <pc:docMk/>
            <pc:sldMk cId="2626560806" sldId="1313"/>
            <ac:spMk id="3" creationId="{F76D38CF-5F0C-90CA-F1D3-0AA30F887DCA}"/>
          </ac:spMkLst>
        </pc:spChg>
      </pc:sldChg>
      <pc:sldChg chg="add del ord">
        <pc:chgData name="塩谷 晃弘 / Akihiro Shiotani" userId="50aef054-9327-40af-9729-b525352b79f1" providerId="ADAL" clId="{D4FC0AAA-6344-409D-922E-D795B444251A}" dt="2022-09-16T08:13:55.788" v="398" actId="47"/>
        <pc:sldMkLst>
          <pc:docMk/>
          <pc:sldMk cId="673910022" sldId="1314"/>
        </pc:sldMkLst>
      </pc:sldChg>
      <pc:sldChg chg="modSp del mod">
        <pc:chgData name="塩谷 晃弘 / Akihiro Shiotani" userId="50aef054-9327-40af-9729-b525352b79f1" providerId="ADAL" clId="{D4FC0AAA-6344-409D-922E-D795B444251A}" dt="2022-09-16T08:04:07.098" v="123" actId="47"/>
        <pc:sldMkLst>
          <pc:docMk/>
          <pc:sldMk cId="2753392054" sldId="1314"/>
        </pc:sldMkLst>
        <pc:spChg chg="mod">
          <ac:chgData name="塩谷 晃弘 / Akihiro Shiotani" userId="50aef054-9327-40af-9729-b525352b79f1" providerId="ADAL" clId="{D4FC0AAA-6344-409D-922E-D795B444251A}" dt="2022-09-16T08:02:41.292" v="87"/>
          <ac:spMkLst>
            <pc:docMk/>
            <pc:sldMk cId="2753392054" sldId="1314"/>
            <ac:spMk id="5" creationId="{F4700C70-4574-2222-956E-163DAFC3C8B1}"/>
          </ac:spMkLst>
        </pc:spChg>
      </pc:sldChg>
      <pc:sldChg chg="delSp modSp add del mod ord delAnim">
        <pc:chgData name="塩谷 晃弘 / Akihiro Shiotani" userId="50aef054-9327-40af-9729-b525352b79f1" providerId="ADAL" clId="{D4FC0AAA-6344-409D-922E-D795B444251A}" dt="2022-09-26T04:18:15.185" v="949" actId="47"/>
        <pc:sldMkLst>
          <pc:docMk/>
          <pc:sldMk cId="982861759" sldId="1315"/>
        </pc:sldMkLst>
        <pc:spChg chg="mod">
          <ac:chgData name="塩谷 晃弘 / Akihiro Shiotani" userId="50aef054-9327-40af-9729-b525352b79f1" providerId="ADAL" clId="{D4FC0AAA-6344-409D-922E-D795B444251A}" dt="2022-09-16T08:14:35.346" v="470"/>
          <ac:spMkLst>
            <pc:docMk/>
            <pc:sldMk cId="982861759" sldId="1315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D4FC0AAA-6344-409D-922E-D795B444251A}" dt="2022-09-16T08:14:10.691" v="462" actId="20577"/>
          <ac:spMkLst>
            <pc:docMk/>
            <pc:sldMk cId="982861759" sldId="1315"/>
            <ac:spMk id="16" creationId="{B6637974-C6A4-48D7-1482-85B68443A67F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18" creationId="{AC5DE69C-5502-1D47-C910-CBF351C456C9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19" creationId="{3435D21E-9CB7-ACE0-B20F-BE0A80AB1748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3" creationId="{FC7BE15B-354A-7C6A-5707-12920A33FB01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4" creationId="{F1A65245-0DC3-C657-D747-98163E53D84E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5" creationId="{C4B47AD1-4167-57FC-5FCA-33E6B625C595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6" creationId="{D0AB9822-A22F-0063-C266-782644837E12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7" creationId="{8F1D9085-468E-60D4-CAF4-05EB8C5780BE}"/>
          </ac:spMkLst>
        </pc:spChg>
        <pc:spChg chg="del">
          <ac:chgData name="塩谷 晃弘 / Akihiro Shiotani" userId="50aef054-9327-40af-9729-b525352b79f1" providerId="ADAL" clId="{D4FC0AAA-6344-409D-922E-D795B444251A}" dt="2022-09-16T08:14:19.029" v="464" actId="478"/>
          <ac:spMkLst>
            <pc:docMk/>
            <pc:sldMk cId="982861759" sldId="1315"/>
            <ac:spMk id="28" creationId="{A844468B-F11D-AD42-12C7-79E3C34A4836}"/>
          </ac:spMkLst>
        </pc:spChg>
        <pc:picChg chg="del">
          <ac:chgData name="塩谷 晃弘 / Akihiro Shiotani" userId="50aef054-9327-40af-9729-b525352b79f1" providerId="ADAL" clId="{D4FC0AAA-6344-409D-922E-D795B444251A}" dt="2022-09-16T08:14:16.822" v="463" actId="478"/>
          <ac:picMkLst>
            <pc:docMk/>
            <pc:sldMk cId="982861759" sldId="1315"/>
            <ac:picMk id="9" creationId="{917CB14C-820F-61E7-78A4-47707C25B72C}"/>
          </ac:picMkLst>
        </pc:picChg>
        <pc:picChg chg="del">
          <ac:chgData name="塩谷 晃弘 / Akihiro Shiotani" userId="50aef054-9327-40af-9729-b525352b79f1" providerId="ADAL" clId="{D4FC0AAA-6344-409D-922E-D795B444251A}" dt="2022-09-16T08:14:16.822" v="463" actId="478"/>
          <ac:picMkLst>
            <pc:docMk/>
            <pc:sldMk cId="982861759" sldId="1315"/>
            <ac:picMk id="17" creationId="{AB71740F-4150-8193-FA2A-58A16A219CE0}"/>
          </ac:picMkLst>
        </pc:picChg>
        <pc:cxnChg chg="del">
          <ac:chgData name="塩谷 晃弘 / Akihiro Shiotani" userId="50aef054-9327-40af-9729-b525352b79f1" providerId="ADAL" clId="{D4FC0AAA-6344-409D-922E-D795B444251A}" dt="2022-09-16T08:14:16.822" v="463" actId="478"/>
          <ac:cxnSpMkLst>
            <pc:docMk/>
            <pc:sldMk cId="982861759" sldId="1315"/>
            <ac:cxnSpMk id="20" creationId="{6E9B90B7-20AF-D680-12DD-6C3BABE04CD3}"/>
          </ac:cxnSpMkLst>
        </pc:cxnChg>
        <pc:cxnChg chg="del">
          <ac:chgData name="塩谷 晃弘 / Akihiro Shiotani" userId="50aef054-9327-40af-9729-b525352b79f1" providerId="ADAL" clId="{D4FC0AAA-6344-409D-922E-D795B444251A}" dt="2022-09-16T08:14:16.822" v="463" actId="478"/>
          <ac:cxnSpMkLst>
            <pc:docMk/>
            <pc:sldMk cId="982861759" sldId="1315"/>
            <ac:cxnSpMk id="21" creationId="{4CEBA03A-CF4E-92E4-179C-52348A3DA6EF}"/>
          </ac:cxnSpMkLst>
        </pc:cxnChg>
        <pc:cxnChg chg="del">
          <ac:chgData name="塩谷 晃弘 / Akihiro Shiotani" userId="50aef054-9327-40af-9729-b525352b79f1" providerId="ADAL" clId="{D4FC0AAA-6344-409D-922E-D795B444251A}" dt="2022-09-16T08:14:16.822" v="463" actId="478"/>
          <ac:cxnSpMkLst>
            <pc:docMk/>
            <pc:sldMk cId="982861759" sldId="1315"/>
            <ac:cxnSpMk id="22" creationId="{89450203-2A83-E460-361F-30520A7A29C0}"/>
          </ac:cxnSpMkLst>
        </pc:cxnChg>
      </pc:sldChg>
      <pc:sldChg chg="del">
        <pc:chgData name="塩谷 晃弘 / Akihiro Shiotani" userId="50aef054-9327-40af-9729-b525352b79f1" providerId="ADAL" clId="{D4FC0AAA-6344-409D-922E-D795B444251A}" dt="2022-09-16T08:04:04.850" v="117" actId="47"/>
        <pc:sldMkLst>
          <pc:docMk/>
          <pc:sldMk cId="2361365614" sldId="1315"/>
        </pc:sldMkLst>
      </pc:sldChg>
      <pc:sldChg chg="addSp delSp modSp add mod ord delAnim modAnim">
        <pc:chgData name="塩谷 晃弘 / Akihiro Shiotani" userId="50aef054-9327-40af-9729-b525352b79f1" providerId="ADAL" clId="{D4FC0AAA-6344-409D-922E-D795B444251A}" dt="2022-09-26T04:40:21.168" v="1654" actId="1076"/>
        <pc:sldMkLst>
          <pc:docMk/>
          <pc:sldMk cId="3770336907" sldId="1316"/>
        </pc:sldMkLst>
        <pc:spChg chg="mod">
          <ac:chgData name="塩谷 晃弘 / Akihiro Shiotani" userId="50aef054-9327-40af-9729-b525352b79f1" providerId="ADAL" clId="{D4FC0AAA-6344-409D-922E-D795B444251A}" dt="2022-09-16T08:14:37.683" v="471"/>
          <ac:spMkLst>
            <pc:docMk/>
            <pc:sldMk cId="3770336907" sldId="1316"/>
            <ac:spMk id="2" creationId="{00000000-0000-0000-0000-000000000000}"/>
          </ac:spMkLst>
        </pc:spChg>
        <pc:spChg chg="del mod topLvl">
          <ac:chgData name="塩谷 晃弘 / Akihiro Shiotani" userId="50aef054-9327-40af-9729-b525352b79f1" providerId="ADAL" clId="{D4FC0AAA-6344-409D-922E-D795B444251A}" dt="2022-09-26T04:20:09.911" v="1078" actId="478"/>
          <ac:spMkLst>
            <pc:docMk/>
            <pc:sldMk cId="3770336907" sldId="1316"/>
            <ac:spMk id="7" creationId="{606176AF-A538-FC6A-0EA6-394A5A76D68D}"/>
          </ac:spMkLst>
        </pc:spChg>
        <pc:spChg chg="add del mod ord">
          <ac:chgData name="塩谷 晃弘 / Akihiro Shiotani" userId="50aef054-9327-40af-9729-b525352b79f1" providerId="ADAL" clId="{D4FC0AAA-6344-409D-922E-D795B444251A}" dt="2022-09-26T04:24:23.725" v="1273" actId="478"/>
          <ac:spMkLst>
            <pc:docMk/>
            <pc:sldMk cId="3770336907" sldId="1316"/>
            <ac:spMk id="9" creationId="{3E8B65FF-ECFD-445D-65BB-5FE10C458B4A}"/>
          </ac:spMkLst>
        </pc:spChg>
        <pc:spChg chg="mod">
          <ac:chgData name="塩谷 晃弘 / Akihiro Shiotani" userId="50aef054-9327-40af-9729-b525352b79f1" providerId="ADAL" clId="{D4FC0AAA-6344-409D-922E-D795B444251A}" dt="2022-09-16T08:19:11.354" v="531" actId="20577"/>
          <ac:spMkLst>
            <pc:docMk/>
            <pc:sldMk cId="3770336907" sldId="1316"/>
            <ac:spMk id="12" creationId="{2ABDF630-DA0C-C97B-A7B7-FBE5A8976842}"/>
          </ac:spMkLst>
        </pc:spChg>
        <pc:spChg chg="add del mod">
          <ac:chgData name="塩谷 晃弘 / Akihiro Shiotani" userId="50aef054-9327-40af-9729-b525352b79f1" providerId="ADAL" clId="{D4FC0AAA-6344-409D-922E-D795B444251A}" dt="2022-09-26T04:24:05.268" v="1264" actId="478"/>
          <ac:spMkLst>
            <pc:docMk/>
            <pc:sldMk cId="3770336907" sldId="1316"/>
            <ac:spMk id="14" creationId="{21D6FAE3-5D17-B03B-2855-A4C6B6B95414}"/>
          </ac:spMkLst>
        </pc:spChg>
        <pc:spChg chg="add mod">
          <ac:chgData name="塩谷 晃弘 / Akihiro Shiotani" userId="50aef054-9327-40af-9729-b525352b79f1" providerId="ADAL" clId="{D4FC0AAA-6344-409D-922E-D795B444251A}" dt="2022-09-26T04:27:58.943" v="1361" actId="1036"/>
          <ac:spMkLst>
            <pc:docMk/>
            <pc:sldMk cId="3770336907" sldId="1316"/>
            <ac:spMk id="15" creationId="{BB77984C-63E8-9311-3D5D-795ACB78DEB2}"/>
          </ac:spMkLst>
        </pc:spChg>
        <pc:spChg chg="del">
          <ac:chgData name="塩谷 晃弘 / Akihiro Shiotani" userId="50aef054-9327-40af-9729-b525352b79f1" providerId="ADAL" clId="{D4FC0AAA-6344-409D-922E-D795B444251A}" dt="2022-09-16T08:15:56.348" v="487" actId="478"/>
          <ac:spMkLst>
            <pc:docMk/>
            <pc:sldMk cId="3770336907" sldId="1316"/>
            <ac:spMk id="16" creationId="{B6637974-C6A4-48D7-1482-85B68443A67F}"/>
          </ac:spMkLst>
        </pc:spChg>
        <pc:spChg chg="add mod">
          <ac:chgData name="塩谷 晃弘 / Akihiro Shiotani" userId="50aef054-9327-40af-9729-b525352b79f1" providerId="ADAL" clId="{D4FC0AAA-6344-409D-922E-D795B444251A}" dt="2022-09-26T04:29:22.195" v="1388" actId="1076"/>
          <ac:spMkLst>
            <pc:docMk/>
            <pc:sldMk cId="3770336907" sldId="1316"/>
            <ac:spMk id="17" creationId="{BA2FDF9C-747E-0F08-1470-0AD05E53FAD5}"/>
          </ac:spMkLst>
        </pc:spChg>
        <pc:spChg chg="add mod">
          <ac:chgData name="塩谷 晃弘 / Akihiro Shiotani" userId="50aef054-9327-40af-9729-b525352b79f1" providerId="ADAL" clId="{D4FC0AAA-6344-409D-922E-D795B444251A}" dt="2022-09-26T04:30:17.170" v="1393" actId="207"/>
          <ac:spMkLst>
            <pc:docMk/>
            <pc:sldMk cId="3770336907" sldId="1316"/>
            <ac:spMk id="18" creationId="{B0F1A338-FAE3-48F2-04F0-2804CE8BAB11}"/>
          </ac:spMkLst>
        </pc:spChg>
        <pc:spChg chg="add del mod">
          <ac:chgData name="塩谷 晃弘 / Akihiro Shiotani" userId="50aef054-9327-40af-9729-b525352b79f1" providerId="ADAL" clId="{D4FC0AAA-6344-409D-922E-D795B444251A}" dt="2022-09-26T04:26:31.946" v="1310"/>
          <ac:spMkLst>
            <pc:docMk/>
            <pc:sldMk cId="3770336907" sldId="1316"/>
            <ac:spMk id="19" creationId="{AF1BD6C9-8D70-D73C-A11A-CFE19C93B432}"/>
          </ac:spMkLst>
        </pc:spChg>
        <pc:spChg chg="add mod">
          <ac:chgData name="塩谷 晃弘 / Akihiro Shiotani" userId="50aef054-9327-40af-9729-b525352b79f1" providerId="ADAL" clId="{D4FC0AAA-6344-409D-922E-D795B444251A}" dt="2022-09-26T04:30:17.170" v="1393" actId="207"/>
          <ac:spMkLst>
            <pc:docMk/>
            <pc:sldMk cId="3770336907" sldId="1316"/>
            <ac:spMk id="20" creationId="{B1B24125-C64D-B6A1-90F2-12655436BAD1}"/>
          </ac:spMkLst>
        </pc:spChg>
        <pc:spChg chg="add mod">
          <ac:chgData name="塩谷 晃弘 / Akihiro Shiotani" userId="50aef054-9327-40af-9729-b525352b79f1" providerId="ADAL" clId="{D4FC0AAA-6344-409D-922E-D795B444251A}" dt="2022-09-26T04:40:15.013" v="1653" actId="1076"/>
          <ac:spMkLst>
            <pc:docMk/>
            <pc:sldMk cId="3770336907" sldId="1316"/>
            <ac:spMk id="22" creationId="{1CFFD3B0-DE8F-E36F-3D64-B92D7BCD8D9E}"/>
          </ac:spMkLst>
        </pc:spChg>
        <pc:spChg chg="add mod">
          <ac:chgData name="塩谷 晃弘 / Akihiro Shiotani" userId="50aef054-9327-40af-9729-b525352b79f1" providerId="ADAL" clId="{D4FC0AAA-6344-409D-922E-D795B444251A}" dt="2022-09-26T04:37:44.544" v="1579" actId="207"/>
          <ac:spMkLst>
            <pc:docMk/>
            <pc:sldMk cId="3770336907" sldId="1316"/>
            <ac:spMk id="24" creationId="{5F46EC4E-98C3-F7C0-1E59-A90CDBA840CA}"/>
          </ac:spMkLst>
        </pc:spChg>
        <pc:spChg chg="del">
          <ac:chgData name="塩谷 晃弘 / Akihiro Shiotani" userId="50aef054-9327-40af-9729-b525352b79f1" providerId="ADAL" clId="{D4FC0AAA-6344-409D-922E-D795B444251A}" dt="2022-09-16T08:15:49.549" v="484" actId="478"/>
          <ac:spMkLst>
            <pc:docMk/>
            <pc:sldMk cId="3770336907" sldId="1316"/>
            <ac:spMk id="34" creationId="{EAE74B00-1D25-C95F-248F-80513C75504B}"/>
          </ac:spMkLst>
        </pc:spChg>
        <pc:grpChg chg="add del mod">
          <ac:chgData name="塩谷 晃弘 / Akihiro Shiotani" userId="50aef054-9327-40af-9729-b525352b79f1" providerId="ADAL" clId="{D4FC0AAA-6344-409D-922E-D795B444251A}" dt="2022-09-26T04:20:09.911" v="1078" actId="478"/>
          <ac:grpSpMkLst>
            <pc:docMk/>
            <pc:sldMk cId="3770336907" sldId="1316"/>
            <ac:grpSpMk id="5" creationId="{8417F333-8C84-C641-C0DB-4CE09D7CB04F}"/>
          </ac:grpSpMkLst>
        </pc:grpChg>
        <pc:grpChg chg="del">
          <ac:chgData name="塩谷 晃弘 / Akihiro Shiotani" userId="50aef054-9327-40af-9729-b525352b79f1" providerId="ADAL" clId="{D4FC0AAA-6344-409D-922E-D795B444251A}" dt="2022-09-16T08:15:49.549" v="484" actId="478"/>
          <ac:grpSpMkLst>
            <pc:docMk/>
            <pc:sldMk cId="3770336907" sldId="1316"/>
            <ac:grpSpMk id="29" creationId="{4241ED4B-3342-96DA-12CC-FAF92C75D066}"/>
          </ac:grpSpMkLst>
        </pc:grpChg>
        <pc:graphicFrameChg chg="add del mod">
          <ac:chgData name="塩谷 晃弘 / Akihiro Shiotani" userId="50aef054-9327-40af-9729-b525352b79f1" providerId="ADAL" clId="{D4FC0AAA-6344-409D-922E-D795B444251A}" dt="2022-09-16T08:15:20.935" v="481" actId="478"/>
          <ac:graphicFrameMkLst>
            <pc:docMk/>
            <pc:sldMk cId="3770336907" sldId="1316"/>
            <ac:graphicFrameMk id="3" creationId="{A52B3C65-79CC-1F72-54E9-A74E625579A6}"/>
          </ac:graphicFrameMkLst>
        </pc:graphicFrameChg>
        <pc:graphicFrameChg chg="add mod ord">
          <ac:chgData name="塩谷 晃弘 / Akihiro Shiotani" userId="50aef054-9327-40af-9729-b525352b79f1" providerId="ADAL" clId="{D4FC0AAA-6344-409D-922E-D795B444251A}" dt="2022-09-26T04:39:30.061" v="1613" actId="1038"/>
          <ac:graphicFrameMkLst>
            <pc:docMk/>
            <pc:sldMk cId="3770336907" sldId="1316"/>
            <ac:graphicFrameMk id="4" creationId="{6060FB2D-A1CD-2BC7-9768-98A51CB9F3AE}"/>
          </ac:graphicFrameMkLst>
        </pc:graphicFrameChg>
        <pc:picChg chg="mod topLvl">
          <ac:chgData name="塩谷 晃弘 / Akihiro Shiotani" userId="50aef054-9327-40af-9729-b525352b79f1" providerId="ADAL" clId="{D4FC0AAA-6344-409D-922E-D795B444251A}" dt="2022-09-26T04:36:30.258" v="1549" actId="1076"/>
          <ac:picMkLst>
            <pc:docMk/>
            <pc:sldMk cId="3770336907" sldId="1316"/>
            <ac:picMk id="6" creationId="{B6B2EA7C-64A5-2D5A-0561-ADCFF0AF0AB5}"/>
          </ac:picMkLst>
        </pc:picChg>
        <pc:picChg chg="add mod modCrop">
          <ac:chgData name="塩谷 晃弘 / Akihiro Shiotani" userId="50aef054-9327-40af-9729-b525352b79f1" providerId="ADAL" clId="{D4FC0AAA-6344-409D-922E-D795B444251A}" dt="2022-09-26T04:29:11.384" v="1385" actId="1076"/>
          <ac:picMkLst>
            <pc:docMk/>
            <pc:sldMk cId="3770336907" sldId="1316"/>
            <ac:picMk id="21" creationId="{9E2A3113-8A66-1B98-1D16-0ABA698334B3}"/>
          </ac:picMkLst>
        </pc:picChg>
        <pc:picChg chg="add mod">
          <ac:chgData name="塩谷 晃弘 / Akihiro Shiotani" userId="50aef054-9327-40af-9729-b525352b79f1" providerId="ADAL" clId="{D4FC0AAA-6344-409D-922E-D795B444251A}" dt="2022-09-26T04:40:21.168" v="1654" actId="1076"/>
          <ac:picMkLst>
            <pc:docMk/>
            <pc:sldMk cId="3770336907" sldId="1316"/>
            <ac:picMk id="23" creationId="{9F803F6A-AC95-B3C3-F9A7-1ED5EA28842C}"/>
          </ac:picMkLst>
        </pc:picChg>
        <pc:picChg chg="add del mod">
          <ac:chgData name="塩谷 晃弘 / Akihiro Shiotani" userId="50aef054-9327-40af-9729-b525352b79f1" providerId="ADAL" clId="{D4FC0AAA-6344-409D-922E-D795B444251A}" dt="2022-09-26T04:33:25.594" v="1420" actId="478"/>
          <ac:picMkLst>
            <pc:docMk/>
            <pc:sldMk cId="3770336907" sldId="1316"/>
            <ac:picMk id="1026" creationId="{643AD1ED-B7F1-3D80-EDDB-FE676FFB9DFA}"/>
          </ac:picMkLst>
        </pc:picChg>
        <pc:picChg chg="add mod">
          <ac:chgData name="塩谷 晃弘 / Akihiro Shiotani" userId="50aef054-9327-40af-9729-b525352b79f1" providerId="ADAL" clId="{D4FC0AAA-6344-409D-922E-D795B444251A}" dt="2022-09-26T04:33:34.024" v="1425" actId="1076"/>
          <ac:picMkLst>
            <pc:docMk/>
            <pc:sldMk cId="3770336907" sldId="1316"/>
            <ac:picMk id="1028" creationId="{041499CA-CF3E-3263-AC70-CB5DA766F718}"/>
          </ac:picMkLst>
        </pc:picChg>
      </pc:sldChg>
      <pc:sldChg chg="del">
        <pc:chgData name="塩谷 晃弘 / Akihiro Shiotani" userId="50aef054-9327-40af-9729-b525352b79f1" providerId="ADAL" clId="{D4FC0AAA-6344-409D-922E-D795B444251A}" dt="2022-09-16T08:02:51.308" v="92" actId="47"/>
        <pc:sldMkLst>
          <pc:docMk/>
          <pc:sldMk cId="1640756714" sldId="1317"/>
        </pc:sldMkLst>
      </pc:sldChg>
      <pc:sldChg chg="addSp delSp modSp add mod delAnim modAnim">
        <pc:chgData name="塩谷 晃弘 / Akihiro Shiotani" userId="50aef054-9327-40af-9729-b525352b79f1" providerId="ADAL" clId="{D4FC0AAA-6344-409D-922E-D795B444251A}" dt="2022-09-26T04:46:10.952" v="1830" actId="12"/>
        <pc:sldMkLst>
          <pc:docMk/>
          <pc:sldMk cId="2750497292" sldId="1317"/>
        </pc:sldMkLst>
        <pc:spChg chg="add mod">
          <ac:chgData name="塩谷 晃弘 / Akihiro Shiotani" userId="50aef054-9327-40af-9729-b525352b79f1" providerId="ADAL" clId="{D4FC0AAA-6344-409D-922E-D795B444251A}" dt="2022-09-26T04:46:10.952" v="1830" actId="12"/>
          <ac:spMkLst>
            <pc:docMk/>
            <pc:sldMk cId="2750497292" sldId="1317"/>
            <ac:spMk id="7" creationId="{BE487DF8-E40F-F082-E6C6-165B4355399D}"/>
          </ac:spMkLst>
        </pc:spChg>
        <pc:spChg chg="mod">
          <ac:chgData name="塩谷 晃弘 / Akihiro Shiotani" userId="50aef054-9327-40af-9729-b525352b79f1" providerId="ADAL" clId="{D4FC0AAA-6344-409D-922E-D795B444251A}" dt="2022-09-26T04:45:18.231" v="1770" actId="20577"/>
          <ac:spMkLst>
            <pc:docMk/>
            <pc:sldMk cId="2750497292" sldId="1317"/>
            <ac:spMk id="12" creationId="{2ABDF630-DA0C-C97B-A7B7-FBE5A8976842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15" creationId="{BB77984C-63E8-9311-3D5D-795ACB78DEB2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17" creationId="{BA2FDF9C-747E-0F08-1470-0AD05E53FAD5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18" creationId="{B0F1A338-FAE3-48F2-04F0-2804CE8BAB11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20" creationId="{B1B24125-C64D-B6A1-90F2-12655436BAD1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22" creationId="{1CFFD3B0-DE8F-E36F-3D64-B92D7BCD8D9E}"/>
          </ac:spMkLst>
        </pc:spChg>
        <pc:spChg chg="del">
          <ac:chgData name="塩谷 晃弘 / Akihiro Shiotani" userId="50aef054-9327-40af-9729-b525352b79f1" providerId="ADAL" clId="{D4FC0AAA-6344-409D-922E-D795B444251A}" dt="2022-09-26T04:43:37.765" v="1658" actId="478"/>
          <ac:spMkLst>
            <pc:docMk/>
            <pc:sldMk cId="2750497292" sldId="1317"/>
            <ac:spMk id="24" creationId="{5F46EC4E-98C3-F7C0-1E59-A90CDBA840CA}"/>
          </ac:spMkLst>
        </pc:spChg>
        <pc:graphicFrameChg chg="del">
          <ac:chgData name="塩谷 晃弘 / Akihiro Shiotani" userId="50aef054-9327-40af-9729-b525352b79f1" providerId="ADAL" clId="{D4FC0AAA-6344-409D-922E-D795B444251A}" dt="2022-09-26T04:43:35.004" v="1656" actId="478"/>
          <ac:graphicFrameMkLst>
            <pc:docMk/>
            <pc:sldMk cId="2750497292" sldId="1317"/>
            <ac:graphicFrameMk id="4" creationId="{6060FB2D-A1CD-2BC7-9768-98A51CB9F3AE}"/>
          </ac:graphicFrameMkLst>
        </pc:graphicFrameChg>
        <pc:picChg chg="add mod">
          <ac:chgData name="塩谷 晃弘 / Akihiro Shiotani" userId="50aef054-9327-40af-9729-b525352b79f1" providerId="ADAL" clId="{D4FC0AAA-6344-409D-922E-D795B444251A}" dt="2022-09-26T04:44:26.173" v="1715" actId="1076"/>
          <ac:picMkLst>
            <pc:docMk/>
            <pc:sldMk cId="2750497292" sldId="1317"/>
            <ac:picMk id="5" creationId="{F01149AD-DE74-EE1B-388A-90153E2A120B}"/>
          </ac:picMkLst>
        </pc:picChg>
        <pc:picChg chg="del">
          <ac:chgData name="塩谷 晃弘 / Akihiro Shiotani" userId="50aef054-9327-40af-9729-b525352b79f1" providerId="ADAL" clId="{D4FC0AAA-6344-409D-922E-D795B444251A}" dt="2022-09-26T04:43:35.004" v="1656" actId="478"/>
          <ac:picMkLst>
            <pc:docMk/>
            <pc:sldMk cId="2750497292" sldId="1317"/>
            <ac:picMk id="6" creationId="{B6B2EA7C-64A5-2D5A-0561-ADCFF0AF0AB5}"/>
          </ac:picMkLst>
        </pc:picChg>
        <pc:picChg chg="del">
          <ac:chgData name="塩谷 晃弘 / Akihiro Shiotani" userId="50aef054-9327-40af-9729-b525352b79f1" providerId="ADAL" clId="{D4FC0AAA-6344-409D-922E-D795B444251A}" dt="2022-09-26T04:43:35.004" v="1656" actId="478"/>
          <ac:picMkLst>
            <pc:docMk/>
            <pc:sldMk cId="2750497292" sldId="1317"/>
            <ac:picMk id="21" creationId="{9E2A3113-8A66-1B98-1D16-0ABA698334B3}"/>
          </ac:picMkLst>
        </pc:picChg>
        <pc:picChg chg="del">
          <ac:chgData name="塩谷 晃弘 / Akihiro Shiotani" userId="50aef054-9327-40af-9729-b525352b79f1" providerId="ADAL" clId="{D4FC0AAA-6344-409D-922E-D795B444251A}" dt="2022-09-26T04:43:35.004" v="1656" actId="478"/>
          <ac:picMkLst>
            <pc:docMk/>
            <pc:sldMk cId="2750497292" sldId="1317"/>
            <ac:picMk id="23" creationId="{9F803F6A-AC95-B3C3-F9A7-1ED5EA28842C}"/>
          </ac:picMkLst>
        </pc:picChg>
        <pc:picChg chg="del">
          <ac:chgData name="塩谷 晃弘 / Akihiro Shiotani" userId="50aef054-9327-40af-9729-b525352b79f1" providerId="ADAL" clId="{D4FC0AAA-6344-409D-922E-D795B444251A}" dt="2022-09-26T04:43:35.004" v="1656" actId="478"/>
          <ac:picMkLst>
            <pc:docMk/>
            <pc:sldMk cId="2750497292" sldId="1317"/>
            <ac:picMk id="1028" creationId="{041499CA-CF3E-3263-AC70-CB5DA766F718}"/>
          </ac:picMkLst>
        </pc:picChg>
      </pc:sldChg>
      <pc:sldChg chg="del">
        <pc:chgData name="塩谷 晃弘 / Akihiro Shiotani" userId="50aef054-9327-40af-9729-b525352b79f1" providerId="ADAL" clId="{D4FC0AAA-6344-409D-922E-D795B444251A}" dt="2022-09-16T08:03:32.071" v="114" actId="47"/>
        <pc:sldMkLst>
          <pc:docMk/>
          <pc:sldMk cId="2721377270" sldId="1319"/>
        </pc:sldMkLst>
      </pc:sldChg>
      <pc:sldChg chg="del">
        <pc:chgData name="塩谷 晃弘 / Akihiro Shiotani" userId="50aef054-9327-40af-9729-b525352b79f1" providerId="ADAL" clId="{D4FC0AAA-6344-409D-922E-D795B444251A}" dt="2022-09-16T08:04:06.512" v="120" actId="47"/>
        <pc:sldMkLst>
          <pc:docMk/>
          <pc:sldMk cId="1147703105" sldId="1320"/>
        </pc:sldMkLst>
      </pc:sldChg>
      <pc:sldChg chg="del">
        <pc:chgData name="塩谷 晃弘 / Akihiro Shiotani" userId="50aef054-9327-40af-9729-b525352b79f1" providerId="ADAL" clId="{D4FC0AAA-6344-409D-922E-D795B444251A}" dt="2022-09-16T08:04:06.781" v="121" actId="47"/>
        <pc:sldMkLst>
          <pc:docMk/>
          <pc:sldMk cId="3204724396" sldId="1321"/>
        </pc:sldMkLst>
      </pc:sldChg>
      <pc:sldChg chg="del">
        <pc:chgData name="塩谷 晃弘 / Akihiro Shiotani" userId="50aef054-9327-40af-9729-b525352b79f1" providerId="ADAL" clId="{D4FC0AAA-6344-409D-922E-D795B444251A}" dt="2022-09-16T08:02:51.831" v="93" actId="47"/>
        <pc:sldMkLst>
          <pc:docMk/>
          <pc:sldMk cId="138782904" sldId="1323"/>
        </pc:sldMkLst>
      </pc:sldChg>
      <pc:sldChg chg="del">
        <pc:chgData name="塩谷 晃弘 / Akihiro Shiotani" userId="50aef054-9327-40af-9729-b525352b79f1" providerId="ADAL" clId="{D4FC0AAA-6344-409D-922E-D795B444251A}" dt="2022-09-16T08:03:31.824" v="113" actId="47"/>
        <pc:sldMkLst>
          <pc:docMk/>
          <pc:sldMk cId="2985636708" sldId="1324"/>
        </pc:sldMkLst>
      </pc:sldChg>
      <pc:sldChg chg="del">
        <pc:chgData name="塩谷 晃弘 / Akihiro Shiotani" userId="50aef054-9327-40af-9729-b525352b79f1" providerId="ADAL" clId="{D4FC0AAA-6344-409D-922E-D795B444251A}" dt="2022-09-16T08:02:52.734" v="95" actId="47"/>
        <pc:sldMkLst>
          <pc:docMk/>
          <pc:sldMk cId="203339470" sldId="1325"/>
        </pc:sldMkLst>
      </pc:sldChg>
      <pc:sldChg chg="del">
        <pc:chgData name="塩谷 晃弘 / Akihiro Shiotani" userId="50aef054-9327-40af-9729-b525352b79f1" providerId="ADAL" clId="{D4FC0AAA-6344-409D-922E-D795B444251A}" dt="2022-09-16T08:02:54.213" v="98" actId="47"/>
        <pc:sldMkLst>
          <pc:docMk/>
          <pc:sldMk cId="3429193663" sldId="1326"/>
        </pc:sldMkLst>
      </pc:sldChg>
      <pc:sldChg chg="del">
        <pc:chgData name="塩谷 晃弘 / Akihiro Shiotani" userId="50aef054-9327-40af-9729-b525352b79f1" providerId="ADAL" clId="{D4FC0AAA-6344-409D-922E-D795B444251A}" dt="2022-09-16T08:02:52.217" v="94" actId="47"/>
        <pc:sldMkLst>
          <pc:docMk/>
          <pc:sldMk cId="3689392561" sldId="1327"/>
        </pc:sldMkLst>
      </pc:sldChg>
      <pc:sldChg chg="del">
        <pc:chgData name="塩谷 晃弘 / Akihiro Shiotani" userId="50aef054-9327-40af-9729-b525352b79f1" providerId="ADAL" clId="{D4FC0AAA-6344-409D-922E-D795B444251A}" dt="2022-09-16T08:02:53.481" v="97" actId="47"/>
        <pc:sldMkLst>
          <pc:docMk/>
          <pc:sldMk cId="2136487327" sldId="1328"/>
        </pc:sldMkLst>
      </pc:sldChg>
      <pc:sldChg chg="del">
        <pc:chgData name="塩谷 晃弘 / Akihiro Shiotani" userId="50aef054-9327-40af-9729-b525352b79f1" providerId="ADAL" clId="{D4FC0AAA-6344-409D-922E-D795B444251A}" dt="2022-09-16T08:02:53.080" v="96" actId="47"/>
        <pc:sldMkLst>
          <pc:docMk/>
          <pc:sldMk cId="4244893375" sldId="1329"/>
        </pc:sldMkLst>
      </pc:sldChg>
      <pc:sldChg chg="del">
        <pc:chgData name="塩谷 晃弘 / Akihiro Shiotani" userId="50aef054-9327-40af-9729-b525352b79f1" providerId="ADAL" clId="{D4FC0AAA-6344-409D-922E-D795B444251A}" dt="2022-09-16T08:04:06.233" v="119" actId="47"/>
        <pc:sldMkLst>
          <pc:docMk/>
          <pc:sldMk cId="3891191279" sldId="1330"/>
        </pc:sldMkLst>
      </pc:sldChg>
      <pc:sldChg chg="del">
        <pc:chgData name="塩谷 晃弘 / Akihiro Shiotani" userId="50aef054-9327-40af-9729-b525352b79f1" providerId="ADAL" clId="{D4FC0AAA-6344-409D-922E-D795B444251A}" dt="2022-09-16T08:04:05.895" v="118" actId="47"/>
        <pc:sldMkLst>
          <pc:docMk/>
          <pc:sldMk cId="796841138" sldId="1331"/>
        </pc:sldMkLst>
      </pc:sldChg>
    </pc:docChg>
  </pc:docChgLst>
  <pc:docChgLst>
    <pc:chgData name="塩谷 晃弘 / Akihiro Shiotani" userId="50aef054-9327-40af-9729-b525352b79f1" providerId="ADAL" clId="{EFA5D58B-743D-4414-B793-4407C3D1F5F0}"/>
    <pc:docChg chg="undo custSel delSld modSld sldOrd">
      <pc:chgData name="塩谷 晃弘 / Akihiro Shiotani" userId="50aef054-9327-40af-9729-b525352b79f1" providerId="ADAL" clId="{EFA5D58B-743D-4414-B793-4407C3D1F5F0}" dt="2022-10-11T05:14:58.367" v="887" actId="115"/>
      <pc:docMkLst>
        <pc:docMk/>
      </pc:docMkLst>
      <pc:sldChg chg="modSp mod">
        <pc:chgData name="塩谷 晃弘 / Akihiro Shiotani" userId="50aef054-9327-40af-9729-b525352b79f1" providerId="ADAL" clId="{EFA5D58B-743D-4414-B793-4407C3D1F5F0}" dt="2022-10-03T06:06:26.322" v="19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EFA5D58B-743D-4414-B793-4407C3D1F5F0}" dt="2022-10-03T06:06:26.322" v="19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EFA5D58B-743D-4414-B793-4407C3D1F5F0}" dt="2022-10-03T06:06:22.132" v="11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del">
        <pc:chgData name="塩谷 晃弘 / Akihiro Shiotani" userId="50aef054-9327-40af-9729-b525352b79f1" providerId="ADAL" clId="{EFA5D58B-743D-4414-B793-4407C3D1F5F0}" dt="2022-10-11T04:03:50.667" v="122" actId="47"/>
        <pc:sldMkLst>
          <pc:docMk/>
          <pc:sldMk cId="747987359" sldId="1256"/>
        </pc:sldMkLst>
      </pc:sldChg>
      <pc:sldChg chg="addSp delSp modSp mod">
        <pc:chgData name="塩谷 晃弘 / Akihiro Shiotani" userId="50aef054-9327-40af-9729-b525352b79f1" providerId="ADAL" clId="{EFA5D58B-743D-4414-B793-4407C3D1F5F0}" dt="2022-10-11T04:44:34.016" v="631"/>
        <pc:sldMkLst>
          <pc:docMk/>
          <pc:sldMk cId="3020361379" sldId="1275"/>
        </pc:sldMkLst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6" creationId="{CEE0F2A3-0142-A26D-D42A-21A59F357CB6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9" creationId="{6BA0CA7E-6D21-0573-C23B-8982D8F38F22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10" creationId="{3A3B0624-B6ED-7788-4496-418DF4675893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20" creationId="{513DBAA8-A352-72D2-0FF5-7CC25B68C4BE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24" creationId="{1D0D134F-96FA-FAF5-EE6B-AC62E3B971A8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31" creationId="{43CAB7FD-98E0-41C3-1EE8-ABD1D8DAABD7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40" creationId="{129A22DC-CC17-E198-6D52-CCF5702EA3CB}"/>
          </ac:spMkLst>
        </pc:spChg>
        <pc:spChg chg="mod">
          <ac:chgData name="塩谷 晃弘 / Akihiro Shiotani" userId="50aef054-9327-40af-9729-b525352b79f1" providerId="ADAL" clId="{EFA5D58B-743D-4414-B793-4407C3D1F5F0}" dt="2022-10-11T04:43:59.835" v="630" actId="1076"/>
          <ac:spMkLst>
            <pc:docMk/>
            <pc:sldMk cId="3020361379" sldId="1275"/>
            <ac:spMk id="54" creationId="{EDAB4C03-A63A-71E6-37A0-D85E8155C94E}"/>
          </ac:spMkLst>
        </pc:spChg>
        <pc:spChg chg="mod">
          <ac:chgData name="塩谷 晃弘 / Akihiro Shiotani" userId="50aef054-9327-40af-9729-b525352b79f1" providerId="ADAL" clId="{EFA5D58B-743D-4414-B793-4407C3D1F5F0}" dt="2022-10-11T04:43:53.236" v="628" actId="1076"/>
          <ac:spMkLst>
            <pc:docMk/>
            <pc:sldMk cId="3020361379" sldId="1275"/>
            <ac:spMk id="58" creationId="{7D7820FD-63D0-0E93-D4B1-21406E1A0232}"/>
          </ac:spMkLst>
        </pc:spChg>
        <pc:spChg chg="mod">
          <ac:chgData name="塩谷 晃弘 / Akihiro Shiotani" userId="50aef054-9327-40af-9729-b525352b79f1" providerId="ADAL" clId="{EFA5D58B-743D-4414-B793-4407C3D1F5F0}" dt="2022-10-11T04:43:57.113" v="629" actId="1076"/>
          <ac:spMkLst>
            <pc:docMk/>
            <pc:sldMk cId="3020361379" sldId="1275"/>
            <ac:spMk id="59" creationId="{FA131072-9231-467D-E25F-73894156767A}"/>
          </ac:spMkLst>
        </pc:spChg>
        <pc:spChg chg="mod">
          <ac:chgData name="塩谷 晃弘 / Akihiro Shiotani" userId="50aef054-9327-40af-9729-b525352b79f1" providerId="ADAL" clId="{EFA5D58B-743D-4414-B793-4407C3D1F5F0}" dt="2022-10-11T04:43:49.008" v="627" actId="1076"/>
          <ac:spMkLst>
            <pc:docMk/>
            <pc:sldMk cId="3020361379" sldId="1275"/>
            <ac:spMk id="60" creationId="{1BADE0EB-EA96-7562-D7F3-35E1556CA030}"/>
          </ac:spMkLst>
        </pc:spChg>
        <pc:graphicFrameChg chg="add del mod modGraphic">
          <ac:chgData name="塩谷 晃弘 / Akihiro Shiotani" userId="50aef054-9327-40af-9729-b525352b79f1" providerId="ADAL" clId="{EFA5D58B-743D-4414-B793-4407C3D1F5F0}" dt="2022-10-11T04:44:34.016" v="631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graphicFrameChg chg="add del mod">
          <ac:chgData name="塩谷 晃弘 / Akihiro Shiotani" userId="50aef054-9327-40af-9729-b525352b79f1" providerId="ADAL" clId="{EFA5D58B-743D-4414-B793-4407C3D1F5F0}" dt="2022-10-05T01:41:03.267" v="36"/>
          <ac:graphicFrameMkLst>
            <pc:docMk/>
            <pc:sldMk cId="3020361379" sldId="1275"/>
            <ac:graphicFrameMk id="3" creationId="{BD82D03F-D6BF-C9DD-FB18-1F4CABA67867}"/>
          </ac:graphicFrameMkLst>
        </pc:graphicFrame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4" creationId="{A552AA22-C138-ABED-57C5-B18EDE386B30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5" creationId="{03FC6C93-4AAD-DB54-A26A-C640A1A83B73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13" creationId="{43D75984-D81B-8E0D-566B-6FB79BD95087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19" creationId="{052C8DF4-46D5-592C-58F2-24FA52E35BF5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21" creationId="{36628E4C-81E1-7ADC-21A5-7E5994F18EB1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26" creationId="{D33DF029-3A57-BADF-DC4D-EF7708010BDB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32" creationId="{4449DF98-043F-9071-6405-06C126128D4C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37" creationId="{C6D3962E-7486-FE3E-6CD1-AE4A679DC70F}"/>
          </ac:cxnSpMkLst>
        </pc:cxnChg>
      </pc:sldChg>
      <pc:sldChg chg="modSp mod">
        <pc:chgData name="塩谷 晃弘 / Akihiro Shiotani" userId="50aef054-9327-40af-9729-b525352b79f1" providerId="ADAL" clId="{EFA5D58B-743D-4414-B793-4407C3D1F5F0}" dt="2022-10-11T04:48:12.408" v="652" actId="20577"/>
        <pc:sldMkLst>
          <pc:docMk/>
          <pc:sldMk cId="1813302717" sldId="1319"/>
        </pc:sldMkLst>
        <pc:spChg chg="mod">
          <ac:chgData name="塩谷 晃弘 / Akihiro Shiotani" userId="50aef054-9327-40af-9729-b525352b79f1" providerId="ADAL" clId="{EFA5D58B-743D-4414-B793-4407C3D1F5F0}" dt="2022-10-11T04:47:41.444" v="643" actId="1037"/>
          <ac:spMkLst>
            <pc:docMk/>
            <pc:sldMk cId="1813302717" sldId="1319"/>
            <ac:spMk id="3" creationId="{67231AF3-4422-4F09-A992-3AE5FC26177A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4" creationId="{24E7D861-E1F4-A36D-D74D-8A1E40083F11}"/>
          </ac:spMkLst>
        </pc:spChg>
        <pc:spChg chg="mod">
          <ac:chgData name="塩谷 晃弘 / Akihiro Shiotani" userId="50aef054-9327-40af-9729-b525352b79f1" providerId="ADAL" clId="{EFA5D58B-743D-4414-B793-4407C3D1F5F0}" dt="2022-10-11T04:47:48.094" v="644" actId="14100"/>
          <ac:spMkLst>
            <pc:docMk/>
            <pc:sldMk cId="1813302717" sldId="1319"/>
            <ac:spMk id="6" creationId="{BF1DADA1-63CE-EB02-84B3-504F952C4014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8" creationId="{4A77F00C-E782-1E52-30B4-F27E39EBE5B9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9" creationId="{67DDE615-FB0F-B051-CD14-6683BFE7F909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1" creationId="{48734CDC-28AF-167A-5E71-233BDF3B994A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2" creationId="{7B68D339-40F8-34C8-D926-AEA2BBB91884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3" creationId="{D68B530D-C017-404E-8F89-543FE9CBA081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4" creationId="{DDADF760-DBD4-69F4-F654-32540CB546E8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5" creationId="{46DD6706-25E0-CEDB-CFF9-1E42EEBD8C37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7" creationId="{99374E05-BCC9-0A19-30A7-368802905D5C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8" creationId="{41CE4498-7D5F-7B8E-3D30-C1FBF8E87290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9" creationId="{2AD62DAF-C4B2-75BC-FA20-B6DA46F0F43B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21" creationId="{CA5396C4-5940-D100-8FF9-1AF144870BE9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23" creationId="{C40E757E-1233-FA96-D59C-73985AAE3C17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24" creationId="{1E70E8FE-B914-701D-60B7-81E499B2CE95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30" creationId="{52635514-6EB4-AE21-470F-DFD3DC82E524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33" creationId="{92FF61EE-6906-197F-C6EF-19873E98586D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34" creationId="{1624D926-4AA4-0A38-71FB-9F53B71C621B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40" creationId="{C8C3B8D2-EF48-EA5F-63E0-D1772D95E7BF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49" creationId="{B3BE129A-E9B2-C890-7FD7-974EB28CB37E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50" creationId="{6665B027-BD45-0FAF-A0BF-5DF2CC7E6F3B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51" creationId="{78D60BA7-D898-3F9D-9047-8B8007BF055F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52" creationId="{F76575F9-5E46-3487-692D-5BC5A0CDEAE4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57" creationId="{F5AF1D7E-C069-5EC2-6696-600B89615547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63" creationId="{034F7C38-BC97-9CB3-7AAF-E5702479E3DC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64" creationId="{3F5ECA12-2A48-D2B9-73F1-74B66AF797F8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65" creationId="{2BD4B7B4-398D-7E7C-34B4-970481F7E77D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67" creationId="{F74523E1-65CA-4A27-E424-8197A9E6C799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68" creationId="{BC9C3D51-8303-A6E3-5D01-66E6B011DFEF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70" creationId="{FAA58085-F8B4-E093-7A8D-C652F835355F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71" creationId="{491A0DE3-85E4-D73D-4DA9-86C2D98E23A5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72" creationId="{795AE7D7-6683-046E-1BEF-32DB31EEDEC9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73" creationId="{97627C11-180C-5ED9-11FB-0CB03E6123CC}"/>
          </ac:spMkLst>
        </pc:spChg>
        <pc:graphicFrameChg chg="modGraphic">
          <ac:chgData name="塩谷 晃弘 / Akihiro Shiotani" userId="50aef054-9327-40af-9729-b525352b79f1" providerId="ADAL" clId="{EFA5D58B-743D-4414-B793-4407C3D1F5F0}" dt="2022-10-11T04:48:12.408" v="652" actId="20577"/>
          <ac:graphicFrameMkLst>
            <pc:docMk/>
            <pc:sldMk cId="1813302717" sldId="1319"/>
            <ac:graphicFrameMk id="2" creationId="{F2FEA720-CCFB-49C0-C6ED-B61037A000D8}"/>
          </ac:graphicFrameMkLst>
        </pc:graphicFrameChg>
        <pc:cxnChg chg="mod">
          <ac:chgData name="塩谷 晃弘 / Akihiro Shiotani" userId="50aef054-9327-40af-9729-b525352b79f1" providerId="ADAL" clId="{EFA5D58B-743D-4414-B793-4407C3D1F5F0}" dt="2022-10-11T04:45:31.759" v="639" actId="1035"/>
          <ac:cxnSpMkLst>
            <pc:docMk/>
            <pc:sldMk cId="1813302717" sldId="1319"/>
            <ac:cxnSpMk id="26" creationId="{683C77C4-6B28-201F-A838-53971C0D4101}"/>
          </ac:cxnSpMkLst>
        </pc:cxnChg>
      </pc:sldChg>
      <pc:sldChg chg="del">
        <pc:chgData name="塩谷 晃弘 / Akihiro Shiotani" userId="50aef054-9327-40af-9729-b525352b79f1" providerId="ADAL" clId="{EFA5D58B-743D-4414-B793-4407C3D1F5F0}" dt="2022-10-11T04:04:09.236" v="124" actId="47"/>
        <pc:sldMkLst>
          <pc:docMk/>
          <pc:sldMk cId="264392204" sldId="1328"/>
        </pc:sldMkLst>
      </pc:sldChg>
      <pc:sldChg chg="del">
        <pc:chgData name="塩谷 晃弘 / Akihiro Shiotani" userId="50aef054-9327-40af-9729-b525352b79f1" providerId="ADAL" clId="{EFA5D58B-743D-4414-B793-4407C3D1F5F0}" dt="2022-10-11T04:04:01.182" v="123" actId="47"/>
        <pc:sldMkLst>
          <pc:docMk/>
          <pc:sldMk cId="666392888" sldId="1336"/>
        </pc:sldMkLst>
      </pc:sldChg>
      <pc:sldChg chg="addSp delSp modSp mod ord delAnim modAnim">
        <pc:chgData name="塩谷 晃弘 / Akihiro Shiotani" userId="50aef054-9327-40af-9729-b525352b79f1" providerId="ADAL" clId="{EFA5D58B-743D-4414-B793-4407C3D1F5F0}" dt="2022-10-11T05:14:58.367" v="887" actId="115"/>
        <pc:sldMkLst>
          <pc:docMk/>
          <pc:sldMk cId="3006635150" sldId="1341"/>
        </pc:sldMkLst>
        <pc:spChg chg="add del mod">
          <ac:chgData name="塩谷 晃弘 / Akihiro Shiotani" userId="50aef054-9327-40af-9729-b525352b79f1" providerId="ADAL" clId="{EFA5D58B-743D-4414-B793-4407C3D1F5F0}" dt="2022-10-11T05:14:50.458" v="886" actId="478"/>
          <ac:spMkLst>
            <pc:docMk/>
            <pc:sldMk cId="3006635150" sldId="1341"/>
            <ac:spMk id="3" creationId="{EF80070A-883F-8245-03A0-E28BDEB8DDFD}"/>
          </ac:spMkLst>
        </pc:spChg>
        <pc:spChg chg="mod">
          <ac:chgData name="塩谷 晃弘 / Akihiro Shiotani" userId="50aef054-9327-40af-9729-b525352b79f1" providerId="ADAL" clId="{EFA5D58B-743D-4414-B793-4407C3D1F5F0}" dt="2022-10-11T05:14:58.367" v="887" actId="115"/>
          <ac:spMkLst>
            <pc:docMk/>
            <pc:sldMk cId="3006635150" sldId="1341"/>
            <ac:spMk id="12" creationId="{F947720F-05F9-810B-31E1-19BE573A85DB}"/>
          </ac:spMkLst>
        </pc:spChg>
      </pc:sldChg>
    </pc:docChg>
  </pc:docChgLst>
  <pc:docChgLst>
    <pc:chgData name="塩谷 晃弘 / Akihiro Shiotani" userId="50aef054-9327-40af-9729-b525352b79f1" providerId="ADAL" clId="{CD008F7E-6E31-4D40-9C30-EFB9EE91FBBA}"/>
    <pc:docChg chg="undo redo custSel addSld delSld modSld sldOrd">
      <pc:chgData name="塩谷 晃弘 / Akihiro Shiotani" userId="50aef054-9327-40af-9729-b525352b79f1" providerId="ADAL" clId="{CD008F7E-6E31-4D40-9C30-EFB9EE91FBBA}" dt="2022-07-05T00:01:02.135" v="4647" actId="14100"/>
      <pc:docMkLst>
        <pc:docMk/>
      </pc:docMkLst>
      <pc:sldChg chg="modSp mod">
        <pc:chgData name="塩谷 晃弘 / Akihiro Shiotani" userId="50aef054-9327-40af-9729-b525352b79f1" providerId="ADAL" clId="{CD008F7E-6E31-4D40-9C30-EFB9EE91FBBA}" dt="2022-07-04T01:53:20.995" v="15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CD008F7E-6E31-4D40-9C30-EFB9EE91FBBA}" dt="2022-07-04T01:53:20.995" v="15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CD008F7E-6E31-4D40-9C30-EFB9EE91FBBA}" dt="2022-07-04T01:53:16.719" v="9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CD008F7E-6E31-4D40-9C30-EFB9EE91FBBA}" dt="2022-07-05T00:00:51.569" v="4646" actId="1038"/>
        <pc:sldMkLst>
          <pc:docMk/>
          <pc:sldMk cId="2211404028" sldId="1200"/>
        </pc:sldMkLst>
        <pc:spChg chg="del">
          <ac:chgData name="塩谷 晃弘 / Akihiro Shiotani" userId="50aef054-9327-40af-9729-b525352b79f1" providerId="ADAL" clId="{CD008F7E-6E31-4D40-9C30-EFB9EE91FBBA}" dt="2022-07-04T01:53:31.844" v="16" actId="478"/>
          <ac:spMkLst>
            <pc:docMk/>
            <pc:sldMk cId="2211404028" sldId="1200"/>
            <ac:spMk id="15" creationId="{D89C775F-5D96-64AB-4603-67589272F686}"/>
          </ac:spMkLst>
        </pc:spChg>
        <pc:spChg chg="del">
          <ac:chgData name="塩谷 晃弘 / Akihiro Shiotani" userId="50aef054-9327-40af-9729-b525352b79f1" providerId="ADAL" clId="{CD008F7E-6E31-4D40-9C30-EFB9EE91FBBA}" dt="2022-07-04T02:00:07.232" v="242" actId="478"/>
          <ac:spMkLst>
            <pc:docMk/>
            <pc:sldMk cId="2211404028" sldId="1200"/>
            <ac:spMk id="18" creationId="{8C0A098A-1619-40FC-8090-FF1748E48C49}"/>
          </ac:spMkLst>
        </pc:spChg>
        <pc:spChg chg="del">
          <ac:chgData name="塩谷 晃弘 / Akihiro Shiotani" userId="50aef054-9327-40af-9729-b525352b79f1" providerId="ADAL" clId="{CD008F7E-6E31-4D40-9C30-EFB9EE91FBBA}" dt="2022-07-04T02:00:05.567" v="241" actId="478"/>
          <ac:spMkLst>
            <pc:docMk/>
            <pc:sldMk cId="2211404028" sldId="1200"/>
            <ac:spMk id="22" creationId="{2E8BD009-0FCE-4FE2-A303-982E8DA8F59F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23" creationId="{ACAA2BE9-99EC-3AB4-05D9-A7AAABF4DBE5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29" creationId="{9EAB74AC-FBF3-9891-720B-094D7A57BFF1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0" creationId="{7410A776-098E-4C68-1024-8EE5D17941B8}"/>
          </ac:spMkLst>
        </pc:spChg>
        <pc:spChg chg="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4" creationId="{9AD5FFD2-85A7-298C-4C54-659054BC1918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5" creationId="{A8978B77-CFB9-6ED9-59BD-4D87972BEB81}"/>
          </ac:spMkLst>
        </pc:spChg>
        <pc:spChg chg="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6" creationId="{EA2C4527-FBBD-60F3-972F-6289E56211A4}"/>
          </ac:spMkLst>
        </pc:spChg>
        <pc:spChg chg="mod">
          <ac:chgData name="塩谷 晃弘 / Akihiro Shiotani" userId="50aef054-9327-40af-9729-b525352b79f1" providerId="ADAL" clId="{CD008F7E-6E31-4D40-9C30-EFB9EE91FBBA}" dt="2022-07-04T08:07:17.606" v="3231" actId="1036"/>
          <ac:spMkLst>
            <pc:docMk/>
            <pc:sldMk cId="2211404028" sldId="1200"/>
            <ac:spMk id="38" creationId="{C7D3052F-DC84-A281-FAEC-D2DB25EEED3B}"/>
          </ac:spMkLst>
        </pc:spChg>
        <pc:graphicFrameChg chg="mod modGraphic">
          <ac:chgData name="塩谷 晃弘 / Akihiro Shiotani" userId="50aef054-9327-40af-9729-b525352b79f1" providerId="ADAL" clId="{CD008F7E-6E31-4D40-9C30-EFB9EE91FBBA}" dt="2022-07-04T08:07:10.737" v="3227" actId="1035"/>
          <ac:graphicFrameMkLst>
            <pc:docMk/>
            <pc:sldMk cId="2211404028" sldId="1200"/>
            <ac:graphicFrameMk id="9" creationId="{00000000-0000-0000-0000-000000000000}"/>
          </ac:graphicFrameMkLst>
        </pc:graphicFrameChg>
        <pc:cxnChg chg="del">
          <ac:chgData name="塩谷 晃弘 / Akihiro Shiotani" userId="50aef054-9327-40af-9729-b525352b79f1" providerId="ADAL" clId="{CD008F7E-6E31-4D40-9C30-EFB9EE91FBBA}" dt="2022-07-04T01:53:32.707" v="17" actId="478"/>
          <ac:cxnSpMkLst>
            <pc:docMk/>
            <pc:sldMk cId="2211404028" sldId="1200"/>
            <ac:cxnSpMk id="6" creationId="{54463529-0DE7-2409-D552-63F6F28A9BAF}"/>
          </ac:cxnSpMkLst>
        </pc:cxnChg>
        <pc:cxnChg chg="mod">
          <ac:chgData name="塩谷 晃弘 / Akihiro Shiotani" userId="50aef054-9327-40af-9729-b525352b79f1" providerId="ADAL" clId="{CD008F7E-6E31-4D40-9C30-EFB9EE91FBBA}" dt="2022-07-05T00:00:51.569" v="4646" actId="1038"/>
          <ac:cxnSpMkLst>
            <pc:docMk/>
            <pc:sldMk cId="2211404028" sldId="1200"/>
            <ac:cxnSpMk id="8" creationId="{00000000-0000-0000-0000-000000000000}"/>
          </ac:cxnSpMkLst>
        </pc:cxnChg>
        <pc:cxnChg chg="del">
          <ac:chgData name="塩谷 晃弘 / Akihiro Shiotani" userId="50aef054-9327-40af-9729-b525352b79f1" providerId="ADAL" clId="{CD008F7E-6E31-4D40-9C30-EFB9EE91FBBA}" dt="2022-07-04T02:00:07.739" v="243" actId="478"/>
          <ac:cxnSpMkLst>
            <pc:docMk/>
            <pc:sldMk cId="2211404028" sldId="1200"/>
            <ac:cxnSpMk id="13" creationId="{6D31CCE1-8ABE-1877-9AAB-FFB2E19BB7C6}"/>
          </ac:cxnSpMkLst>
        </pc:cxnChg>
        <pc:cxnChg chg="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16" creationId="{00000000-0000-0000-0000-000000000000}"/>
          </ac:cxnSpMkLst>
        </pc:cxnChg>
        <pc:cxnChg chg="del">
          <ac:chgData name="塩谷 晃弘 / Akihiro Shiotani" userId="50aef054-9327-40af-9729-b525352b79f1" providerId="ADAL" clId="{CD008F7E-6E31-4D40-9C30-EFB9EE91FBBA}" dt="2022-07-04T02:00:03.778" v="240" actId="478"/>
          <ac:cxnSpMkLst>
            <pc:docMk/>
            <pc:sldMk cId="2211404028" sldId="1200"/>
            <ac:cxnSpMk id="17" creationId="{9373755A-B9F4-408F-B734-C4D8C9619992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0" creationId="{C2497624-F9D4-D80C-1E17-B8101378CEA5}"/>
          </ac:cxnSpMkLst>
        </pc:cxnChg>
        <pc:cxnChg chg="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5" creationId="{48AA83D1-3325-40B7-BEF0-CFDCB1CF54EF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6" creationId="{AD589FAE-65F1-89B6-497D-DF4BFB5418B2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8" creationId="{A487065B-B565-8EAB-7206-8A5FC5BE0C5A}"/>
          </ac:cxnSpMkLst>
        </pc:cxnChg>
        <pc:cxnChg chg="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31" creationId="{E3CA2758-E4D4-1CA8-2B97-509E81FA1E50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32" creationId="{D1512335-3867-5A41-70F6-A8FF0691F42B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33" creationId="{81FAD279-3D03-A9E6-8124-38296C5CDFF1}"/>
          </ac:cxnSpMkLst>
        </pc:cxnChg>
        <pc:cxnChg chg="mod">
          <ac:chgData name="塩谷 晃弘 / Akihiro Shiotani" userId="50aef054-9327-40af-9729-b525352b79f1" providerId="ADAL" clId="{CD008F7E-6E31-4D40-9C30-EFB9EE91FBBA}" dt="2022-07-04T08:07:17.606" v="3231" actId="1036"/>
          <ac:cxnSpMkLst>
            <pc:docMk/>
            <pc:sldMk cId="2211404028" sldId="1200"/>
            <ac:cxnSpMk id="37" creationId="{27FB398E-FBFF-C8AE-EE81-4E9959748838}"/>
          </ac:cxnSpMkLst>
        </pc:cxnChg>
      </pc:sldChg>
      <pc:sldChg chg="del">
        <pc:chgData name="塩谷 晃弘 / Akihiro Shiotani" userId="50aef054-9327-40af-9729-b525352b79f1" providerId="ADAL" clId="{CD008F7E-6E31-4D40-9C30-EFB9EE91FBBA}" dt="2022-07-04T02:03:43.269" v="457" actId="47"/>
        <pc:sldMkLst>
          <pc:docMk/>
          <pc:sldMk cId="3196585273" sldId="1202"/>
        </pc:sldMkLst>
      </pc:sldChg>
      <pc:sldChg chg="modSp mod">
        <pc:chgData name="塩谷 晃弘 / Akihiro Shiotani" userId="50aef054-9327-40af-9729-b525352b79f1" providerId="ADAL" clId="{CD008F7E-6E31-4D40-9C30-EFB9EE91FBBA}" dt="2022-07-04T23:51:15.201" v="3818" actId="20577"/>
        <pc:sldMkLst>
          <pc:docMk/>
          <pc:sldMk cId="2840895415" sldId="1205"/>
        </pc:sldMkLst>
        <pc:spChg chg="mod">
          <ac:chgData name="塩谷 晃弘 / Akihiro Shiotani" userId="50aef054-9327-40af-9729-b525352b79f1" providerId="ADAL" clId="{CD008F7E-6E31-4D40-9C30-EFB9EE91FBBA}" dt="2022-07-04T08:08:37.877" v="3276" actId="20577"/>
          <ac:spMkLst>
            <pc:docMk/>
            <pc:sldMk cId="2840895415" sldId="1205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D008F7E-6E31-4D40-9C30-EFB9EE91FBBA}" dt="2022-07-04T23:50:59.058" v="3785" actId="20577"/>
          <ac:spMkLst>
            <pc:docMk/>
            <pc:sldMk cId="2840895415" sldId="1205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CD008F7E-6E31-4D40-9C30-EFB9EE91FBBA}" dt="2022-07-04T08:07:55.011" v="3258" actId="20577"/>
          <ac:spMkLst>
            <pc:docMk/>
            <pc:sldMk cId="2840895415" sldId="1205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CD008F7E-6E31-4D40-9C30-EFB9EE91FBBA}" dt="2022-07-04T23:51:15.201" v="3818" actId="20577"/>
          <ac:spMkLst>
            <pc:docMk/>
            <pc:sldMk cId="2840895415" sldId="1205"/>
            <ac:spMk id="85" creationId="{4577C261-EB6D-13A0-88A2-C6A12740C911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8:12:56.629" v="3328" actId="47"/>
        <pc:sldMkLst>
          <pc:docMk/>
          <pc:sldMk cId="754548549" sldId="1206"/>
        </pc:sldMkLst>
      </pc:sldChg>
      <pc:sldChg chg="add del">
        <pc:chgData name="塩谷 晃弘 / Akihiro Shiotani" userId="50aef054-9327-40af-9729-b525352b79f1" providerId="ADAL" clId="{CD008F7E-6E31-4D40-9C30-EFB9EE91FBBA}" dt="2022-07-04T05:19:27.844" v="1638" actId="47"/>
        <pc:sldMkLst>
          <pc:docMk/>
          <pc:sldMk cId="1460011344" sldId="1207"/>
        </pc:sldMkLst>
      </pc:sldChg>
      <pc:sldChg chg="addSp delSp modSp mod">
        <pc:chgData name="塩谷 晃弘 / Akihiro Shiotani" userId="50aef054-9327-40af-9729-b525352b79f1" providerId="ADAL" clId="{CD008F7E-6E31-4D40-9C30-EFB9EE91FBBA}" dt="2022-07-04T08:08:58.707" v="3281" actId="20577"/>
        <pc:sldMkLst>
          <pc:docMk/>
          <pc:sldMk cId="4046526742" sldId="1208"/>
        </pc:sldMkLst>
        <pc:spChg chg="mod">
          <ac:chgData name="塩谷 晃弘 / Akihiro Shiotani" userId="50aef054-9327-40af-9729-b525352b79f1" providerId="ADAL" clId="{CD008F7E-6E31-4D40-9C30-EFB9EE91FBBA}" dt="2022-07-04T08:08:58.707" v="3281" actId="20577"/>
          <ac:spMkLst>
            <pc:docMk/>
            <pc:sldMk cId="4046526742" sldId="1208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CD008F7E-6E31-4D40-9C30-EFB9EE91FBBA}" dt="2022-07-04T04:08:47.366" v="579" actId="478"/>
          <ac:spMkLst>
            <pc:docMk/>
            <pc:sldMk cId="4046526742" sldId="1208"/>
            <ac:spMk id="17" creationId="{6B124F47-7B3D-1F8B-6EAD-A7086E4AE4B9}"/>
          </ac:spMkLst>
        </pc:spChg>
        <pc:spChg chg="add mod">
          <ac:chgData name="塩谷 晃弘 / Akihiro Shiotani" userId="50aef054-9327-40af-9729-b525352b79f1" providerId="ADAL" clId="{CD008F7E-6E31-4D40-9C30-EFB9EE91FBBA}" dt="2022-07-04T04:14:33.805" v="716" actId="1076"/>
          <ac:spMkLst>
            <pc:docMk/>
            <pc:sldMk cId="4046526742" sldId="1208"/>
            <ac:spMk id="20" creationId="{F48EA75A-4283-C8E9-C25A-E325BEC218A8}"/>
          </ac:spMkLst>
        </pc:spChg>
        <pc:spChg chg="mod">
          <ac:chgData name="塩谷 晃弘 / Akihiro Shiotani" userId="50aef054-9327-40af-9729-b525352b79f1" providerId="ADAL" clId="{CD008F7E-6E31-4D40-9C30-EFB9EE91FBBA}" dt="2022-07-04T05:12:01.529" v="1476" actId="20577"/>
          <ac:spMkLst>
            <pc:docMk/>
            <pc:sldMk cId="4046526742" sldId="1208"/>
            <ac:spMk id="40" creationId="{9DFDF6C0-7B0A-E0E9-3E78-3CC2E23DDD94}"/>
          </ac:spMkLst>
        </pc:spChg>
        <pc:graphicFrameChg chg="del">
          <ac:chgData name="塩谷 晃弘 / Akihiro Shiotani" userId="50aef054-9327-40af-9729-b525352b79f1" providerId="ADAL" clId="{CD008F7E-6E31-4D40-9C30-EFB9EE91FBBA}" dt="2022-07-04T04:08:44.877" v="578" actId="478"/>
          <ac:graphicFrameMkLst>
            <pc:docMk/>
            <pc:sldMk cId="4046526742" sldId="1208"/>
            <ac:graphicFrameMk id="12" creationId="{D68235EE-7D7B-17CA-F58A-D905EDEC29B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08:55.652" v="586"/>
          <ac:graphicFrameMkLst>
            <pc:docMk/>
            <pc:sldMk cId="4046526742" sldId="1208"/>
            <ac:graphicFrameMk id="13" creationId="{1C98520A-56A9-0AA9-1F6C-67D7A1D2EDF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09:06.176" v="591"/>
          <ac:graphicFrameMkLst>
            <pc:docMk/>
            <pc:sldMk cId="4046526742" sldId="1208"/>
            <ac:graphicFrameMk id="14" creationId="{1C98520A-56A9-0AA9-1F6C-67D7A1D2EDF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4:37.446" v="717" actId="14100"/>
          <ac:graphicFrameMkLst>
            <pc:docMk/>
            <pc:sldMk cId="4046526742" sldId="1208"/>
            <ac:graphicFrameMk id="15" creationId="{1C98520A-56A9-0AA9-1F6C-67D7A1D2EDF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09:18.981" v="598"/>
          <ac:graphicFrameMkLst>
            <pc:docMk/>
            <pc:sldMk cId="4046526742" sldId="1208"/>
            <ac:graphicFrameMk id="18" creationId="{8ED1162E-46C4-4F67-BD85-7F7416473B7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4:40.478" v="718" actId="14100"/>
          <ac:graphicFrameMkLst>
            <pc:docMk/>
            <pc:sldMk cId="4046526742" sldId="1208"/>
            <ac:graphicFrameMk id="19" creationId="{8ED1162E-46C4-4F67-BD85-7F7416473B7C}"/>
          </ac:graphicFrameMkLst>
        </pc:graphicFrameChg>
      </pc:sldChg>
      <pc:sldChg chg="addSp modSp mod modAnim">
        <pc:chgData name="塩谷 晃弘 / Akihiro Shiotani" userId="50aef054-9327-40af-9729-b525352b79f1" providerId="ADAL" clId="{CD008F7E-6E31-4D40-9C30-EFB9EE91FBBA}" dt="2022-07-04T08:09:27" v="3287"/>
        <pc:sldMkLst>
          <pc:docMk/>
          <pc:sldMk cId="4194922092" sldId="1209"/>
        </pc:sldMkLst>
        <pc:spChg chg="mod">
          <ac:chgData name="塩谷 晃弘 / Akihiro Shiotani" userId="50aef054-9327-40af-9729-b525352b79f1" providerId="ADAL" clId="{CD008F7E-6E31-4D40-9C30-EFB9EE91FBBA}" dt="2022-07-04T08:09:27" v="3287"/>
          <ac:spMkLst>
            <pc:docMk/>
            <pc:sldMk cId="4194922092" sldId="1209"/>
            <ac:spMk id="5" creationId="{B220F639-A7D1-AD63-E857-00D559E82108}"/>
          </ac:spMkLst>
        </pc:spChg>
        <pc:spChg chg="add mod">
          <ac:chgData name="塩谷 晃弘 / Akihiro Shiotani" userId="50aef054-9327-40af-9729-b525352b79f1" providerId="ADAL" clId="{CD008F7E-6E31-4D40-9C30-EFB9EE91FBBA}" dt="2022-07-04T04:25:21.175" v="827" actId="571"/>
          <ac:spMkLst>
            <pc:docMk/>
            <pc:sldMk cId="4194922092" sldId="1209"/>
            <ac:spMk id="31" creationId="{971F43A4-E25F-978A-C2F6-7429416E3A44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4:24:50.800" v="822" actId="47"/>
        <pc:sldMkLst>
          <pc:docMk/>
          <pc:sldMk cId="2246621450" sldId="1210"/>
        </pc:sldMkLst>
      </pc:sldChg>
      <pc:sldChg chg="del">
        <pc:chgData name="塩谷 晃弘 / Akihiro Shiotani" userId="50aef054-9327-40af-9729-b525352b79f1" providerId="ADAL" clId="{CD008F7E-6E31-4D40-9C30-EFB9EE91FBBA}" dt="2022-07-04T04:24:47.266" v="821" actId="47"/>
        <pc:sldMkLst>
          <pc:docMk/>
          <pc:sldMk cId="3369936183" sldId="1212"/>
        </pc:sldMkLst>
      </pc:sldChg>
      <pc:sldChg chg="del">
        <pc:chgData name="塩谷 晃弘 / Akihiro Shiotani" userId="50aef054-9327-40af-9729-b525352b79f1" providerId="ADAL" clId="{CD008F7E-6E31-4D40-9C30-EFB9EE91FBBA}" dt="2022-07-04T02:05:53.446" v="517" actId="47"/>
        <pc:sldMkLst>
          <pc:docMk/>
          <pc:sldMk cId="3103033409" sldId="1215"/>
        </pc:sldMkLst>
      </pc:sldChg>
      <pc:sldChg chg="del">
        <pc:chgData name="塩谷 晃弘 / Akihiro Shiotani" userId="50aef054-9327-40af-9729-b525352b79f1" providerId="ADAL" clId="{CD008F7E-6E31-4D40-9C30-EFB9EE91FBBA}" dt="2022-07-04T05:10:44.773" v="1420" actId="47"/>
        <pc:sldMkLst>
          <pc:docMk/>
          <pc:sldMk cId="1632287994" sldId="1216"/>
        </pc:sldMkLst>
      </pc:sldChg>
      <pc:sldChg chg="del">
        <pc:chgData name="塩谷 晃弘 / Akihiro Shiotani" userId="50aef054-9327-40af-9729-b525352b79f1" providerId="ADAL" clId="{CD008F7E-6E31-4D40-9C30-EFB9EE91FBBA}" dt="2022-07-04T02:03:43.523" v="458" actId="47"/>
        <pc:sldMkLst>
          <pc:docMk/>
          <pc:sldMk cId="2986680555" sldId="1217"/>
        </pc:sldMkLst>
      </pc:sldChg>
      <pc:sldChg chg="modSp mod">
        <pc:chgData name="塩谷 晃弘 / Akihiro Shiotani" userId="50aef054-9327-40af-9729-b525352b79f1" providerId="ADAL" clId="{CD008F7E-6E31-4D40-9C30-EFB9EE91FBBA}" dt="2022-07-04T08:09:29.156" v="3288"/>
        <pc:sldMkLst>
          <pc:docMk/>
          <pc:sldMk cId="3469418313" sldId="1219"/>
        </pc:sldMkLst>
        <pc:spChg chg="mod">
          <ac:chgData name="塩谷 晃弘 / Akihiro Shiotani" userId="50aef054-9327-40af-9729-b525352b79f1" providerId="ADAL" clId="{CD008F7E-6E31-4D40-9C30-EFB9EE91FBBA}" dt="2022-07-04T08:09:29.156" v="3288"/>
          <ac:spMkLst>
            <pc:docMk/>
            <pc:sldMk cId="3469418313" sldId="1219"/>
            <ac:spMk id="5" creationId="{B220F639-A7D1-AD63-E857-00D559E82108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2:03:45.202" v="459" actId="47"/>
        <pc:sldMkLst>
          <pc:docMk/>
          <pc:sldMk cId="3715567269" sldId="1220"/>
        </pc:sldMkLst>
      </pc:sldChg>
      <pc:sldChg chg="del">
        <pc:chgData name="塩谷 晃弘 / Akihiro Shiotani" userId="50aef054-9327-40af-9729-b525352b79f1" providerId="ADAL" clId="{CD008F7E-6E31-4D40-9C30-EFB9EE91FBBA}" dt="2022-07-04T07:56:22.122" v="2000" actId="47"/>
        <pc:sldMkLst>
          <pc:docMk/>
          <pc:sldMk cId="3304136920" sldId="1221"/>
        </pc:sldMkLst>
      </pc:sldChg>
      <pc:sldChg chg="del">
        <pc:chgData name="塩谷 晃弘 / Akihiro Shiotani" userId="50aef054-9327-40af-9729-b525352b79f1" providerId="ADAL" clId="{CD008F7E-6E31-4D40-9C30-EFB9EE91FBBA}" dt="2022-07-04T05:41:01.380" v="1867" actId="47"/>
        <pc:sldMkLst>
          <pc:docMk/>
          <pc:sldMk cId="1201952160" sldId="1222"/>
        </pc:sldMkLst>
      </pc:sldChg>
      <pc:sldChg chg="del">
        <pc:chgData name="塩谷 晃弘 / Akihiro Shiotani" userId="50aef054-9327-40af-9729-b525352b79f1" providerId="ADAL" clId="{CD008F7E-6E31-4D40-9C30-EFB9EE91FBBA}" dt="2022-07-04T02:03:48.625" v="460" actId="47"/>
        <pc:sldMkLst>
          <pc:docMk/>
          <pc:sldMk cId="3397540669" sldId="1224"/>
        </pc:sldMkLst>
      </pc:sldChg>
      <pc:sldChg chg="modSp mod">
        <pc:chgData name="塩谷 晃弘 / Akihiro Shiotani" userId="50aef054-9327-40af-9729-b525352b79f1" providerId="ADAL" clId="{CD008F7E-6E31-4D40-9C30-EFB9EE91FBBA}" dt="2022-07-04T08:11:46.386" v="3303" actId="12"/>
        <pc:sldMkLst>
          <pc:docMk/>
          <pc:sldMk cId="309474753" sldId="1225"/>
        </pc:sldMkLst>
        <pc:spChg chg="mod">
          <ac:chgData name="塩谷 晃弘 / Akihiro Shiotani" userId="50aef054-9327-40af-9729-b525352b79f1" providerId="ADAL" clId="{CD008F7E-6E31-4D40-9C30-EFB9EE91FBBA}" dt="2022-07-04T08:09:36.225" v="3289"/>
          <ac:spMkLst>
            <pc:docMk/>
            <pc:sldMk cId="309474753" sldId="1225"/>
            <ac:spMk id="5" creationId="{B220F639-A7D1-AD63-E857-00D559E82108}"/>
          </ac:spMkLst>
        </pc:spChg>
        <pc:spChg chg="mod">
          <ac:chgData name="塩谷 晃弘 / Akihiro Shiotani" userId="50aef054-9327-40af-9729-b525352b79f1" providerId="ADAL" clId="{CD008F7E-6E31-4D40-9C30-EFB9EE91FBBA}" dt="2022-07-04T08:11:46.386" v="3303" actId="12"/>
          <ac:spMkLst>
            <pc:docMk/>
            <pc:sldMk cId="309474753" sldId="1225"/>
            <ac:spMk id="38" creationId="{33E904E5-71F9-296D-56EC-2BD9CE4FFC75}"/>
          </ac:spMkLst>
        </pc:spChg>
        <pc:spChg chg="mod">
          <ac:chgData name="塩谷 晃弘 / Akihiro Shiotani" userId="50aef054-9327-40af-9729-b525352b79f1" providerId="ADAL" clId="{CD008F7E-6E31-4D40-9C30-EFB9EE91FBBA}" dt="2022-07-04T05:14:02.085" v="1593" actId="20577"/>
          <ac:spMkLst>
            <pc:docMk/>
            <pc:sldMk cId="309474753" sldId="1225"/>
            <ac:spMk id="45" creationId="{1F78DAA2-5163-9B89-38FE-877CCD6848BC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5:10:45.158" v="1421" actId="47"/>
        <pc:sldMkLst>
          <pc:docMk/>
          <pc:sldMk cId="1635437100" sldId="1226"/>
        </pc:sldMkLst>
      </pc:sldChg>
      <pc:sldChg chg="modSp mod">
        <pc:chgData name="塩谷 晃弘 / Akihiro Shiotani" userId="50aef054-9327-40af-9729-b525352b79f1" providerId="ADAL" clId="{CD008F7E-6E31-4D40-9C30-EFB9EE91FBBA}" dt="2022-07-04T08:05:46.840" v="3140" actId="14100"/>
        <pc:sldMkLst>
          <pc:docMk/>
          <pc:sldMk cId="444489803" sldId="1227"/>
        </pc:sldMkLst>
        <pc:spChg chg="mod">
          <ac:chgData name="塩谷 晃弘 / Akihiro Shiotani" userId="50aef054-9327-40af-9729-b525352b79f1" providerId="ADAL" clId="{CD008F7E-6E31-4D40-9C30-EFB9EE91FBBA}" dt="2022-07-04T08:05:46.840" v="3140" actId="14100"/>
          <ac:spMkLst>
            <pc:docMk/>
            <pc:sldMk cId="444489803" sldId="1227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5:14:10.800" v="1594" actId="47"/>
        <pc:sldMkLst>
          <pc:docMk/>
          <pc:sldMk cId="3008769209" sldId="1228"/>
        </pc:sldMkLst>
      </pc:sldChg>
      <pc:sldChg chg="del">
        <pc:chgData name="塩谷 晃弘 / Akihiro Shiotani" userId="50aef054-9327-40af-9729-b525352b79f1" providerId="ADAL" clId="{CD008F7E-6E31-4D40-9C30-EFB9EE91FBBA}" dt="2022-07-04T05:14:30.555" v="1599" actId="47"/>
        <pc:sldMkLst>
          <pc:docMk/>
          <pc:sldMk cId="3188023833" sldId="1229"/>
        </pc:sldMkLst>
      </pc:sldChg>
      <pc:sldChg chg="del">
        <pc:chgData name="塩谷 晃弘 / Akihiro Shiotani" userId="50aef054-9327-40af-9729-b525352b79f1" providerId="ADAL" clId="{CD008F7E-6E31-4D40-9C30-EFB9EE91FBBA}" dt="2022-07-04T05:14:34.689" v="1600" actId="47"/>
        <pc:sldMkLst>
          <pc:docMk/>
          <pc:sldMk cId="3176229515" sldId="1230"/>
        </pc:sldMkLst>
      </pc:sldChg>
      <pc:sldChg chg="addSp delSp modSp mod">
        <pc:chgData name="塩谷 晃弘 / Akihiro Shiotani" userId="50aef054-9327-40af-9729-b525352b79f1" providerId="ADAL" clId="{CD008F7E-6E31-4D40-9C30-EFB9EE91FBBA}" dt="2022-07-05T00:01:02.135" v="4647" actId="14100"/>
        <pc:sldMkLst>
          <pc:docMk/>
          <pc:sldMk cId="37659805" sldId="1231"/>
        </pc:sldMkLst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22" creationId="{2E8BD009-0FCE-4FE2-A303-982E8DA8F59F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29" creationId="{9EAB74AC-FBF3-9891-720B-094D7A57BFF1}"/>
          </ac:spMkLst>
        </pc:spChg>
        <pc:spChg chg="add del mod">
          <ac:chgData name="塩谷 晃弘 / Akihiro Shiotani" userId="50aef054-9327-40af-9729-b525352b79f1" providerId="ADAL" clId="{CD008F7E-6E31-4D40-9C30-EFB9EE91FBBA}" dt="2022-07-04T08:18:15.913" v="3541" actId="478"/>
          <ac:spMkLst>
            <pc:docMk/>
            <pc:sldMk cId="37659805" sldId="1231"/>
            <ac:spMk id="31" creationId="{2B5004AC-C399-9FB6-944C-4218036218B0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4" creationId="{9AD5FFD2-85A7-298C-4C54-659054BC1918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5" creationId="{35E414B1-462D-7034-ACC9-218B27DD94BD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6" creationId="{EA2C4527-FBBD-60F3-972F-6289E56211A4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8" creationId="{C7D3052F-DC84-A281-FAEC-D2DB25EEED3B}"/>
          </ac:spMkLst>
        </pc:spChg>
        <pc:spChg chg="add del mod">
          <ac:chgData name="塩谷 晃弘 / Akihiro Shiotani" userId="50aef054-9327-40af-9729-b525352b79f1" providerId="ADAL" clId="{CD008F7E-6E31-4D40-9C30-EFB9EE91FBBA}" dt="2022-07-04T08:18:32.976" v="3545" actId="478"/>
          <ac:spMkLst>
            <pc:docMk/>
            <pc:sldMk cId="37659805" sldId="1231"/>
            <ac:spMk id="39" creationId="{7A44F43E-BCD2-CB13-B393-774B9761536E}"/>
          </ac:spMkLst>
        </pc:spChg>
        <pc:spChg chg="add del mod">
          <ac:chgData name="塩谷 晃弘 / Akihiro Shiotani" userId="50aef054-9327-40af-9729-b525352b79f1" providerId="ADAL" clId="{CD008F7E-6E31-4D40-9C30-EFB9EE91FBBA}" dt="2022-07-04T08:18:35.080" v="3546" actId="478"/>
          <ac:spMkLst>
            <pc:docMk/>
            <pc:sldMk cId="37659805" sldId="1231"/>
            <ac:spMk id="40" creationId="{7EC77A7F-C4B4-817C-4A67-1ED03F99AEAD}"/>
          </ac:spMkLst>
        </pc:spChg>
        <pc:spChg chg="add mod">
          <ac:chgData name="塩谷 晃弘 / Akihiro Shiotani" userId="50aef054-9327-40af-9729-b525352b79f1" providerId="ADAL" clId="{CD008F7E-6E31-4D40-9C30-EFB9EE91FBBA}" dt="2022-07-04T08:18:10.030" v="3540" actId="1076"/>
          <ac:spMkLst>
            <pc:docMk/>
            <pc:sldMk cId="37659805" sldId="1231"/>
            <ac:spMk id="42" creationId="{BD56B6FE-9E29-13CA-E28E-8601C6CDDF7B}"/>
          </ac:spMkLst>
        </pc:spChg>
        <pc:spChg chg="add del mod">
          <ac:chgData name="塩谷 晃弘 / Akihiro Shiotani" userId="50aef054-9327-40af-9729-b525352b79f1" providerId="ADAL" clId="{CD008F7E-6E31-4D40-9C30-EFB9EE91FBBA}" dt="2022-07-04T08:16:44.617" v="3412" actId="478"/>
          <ac:spMkLst>
            <pc:docMk/>
            <pc:sldMk cId="37659805" sldId="1231"/>
            <ac:spMk id="44" creationId="{60763CA5-6D5D-ADDB-483D-33CA827D26C5}"/>
          </ac:spMkLst>
        </pc:spChg>
        <pc:spChg chg="add del mod">
          <ac:chgData name="塩谷 晃弘 / Akihiro Shiotani" userId="50aef054-9327-40af-9729-b525352b79f1" providerId="ADAL" clId="{CD008F7E-6E31-4D40-9C30-EFB9EE91FBBA}" dt="2022-07-04T08:17:19.897" v="3434" actId="478"/>
          <ac:spMkLst>
            <pc:docMk/>
            <pc:sldMk cId="37659805" sldId="1231"/>
            <ac:spMk id="46" creationId="{74857A64-2941-14D9-99CC-B2DC8E3F1F9D}"/>
          </ac:spMkLst>
        </pc:spChg>
        <pc:spChg chg="add mod">
          <ac:chgData name="塩谷 晃弘 / Akihiro Shiotani" userId="50aef054-9327-40af-9729-b525352b79f1" providerId="ADAL" clId="{CD008F7E-6E31-4D40-9C30-EFB9EE91FBBA}" dt="2022-07-04T08:17:33.857" v="3435" actId="1076"/>
          <ac:spMkLst>
            <pc:docMk/>
            <pc:sldMk cId="37659805" sldId="1231"/>
            <ac:spMk id="48" creationId="{8C95C802-8EC6-7FE2-1BE3-8BDACCFDDD2A}"/>
          </ac:spMkLst>
        </pc:spChg>
        <pc:spChg chg="add del mod">
          <ac:chgData name="塩谷 晃弘 / Akihiro Shiotani" userId="50aef054-9327-40af-9729-b525352b79f1" providerId="ADAL" clId="{CD008F7E-6E31-4D40-9C30-EFB9EE91FBBA}" dt="2022-07-04T08:16:27.153" v="3402" actId="478"/>
          <ac:spMkLst>
            <pc:docMk/>
            <pc:sldMk cId="37659805" sldId="1231"/>
            <ac:spMk id="50" creationId="{A3EB2437-AEAA-7CCA-3998-4BA424B2D445}"/>
          </ac:spMkLst>
        </pc:spChg>
        <pc:spChg chg="add mod">
          <ac:chgData name="塩谷 晃弘 / Akihiro Shiotani" userId="50aef054-9327-40af-9729-b525352b79f1" providerId="ADAL" clId="{CD008F7E-6E31-4D40-9C30-EFB9EE91FBBA}" dt="2022-07-04T08:17:09.079" v="3430" actId="1076"/>
          <ac:spMkLst>
            <pc:docMk/>
            <pc:sldMk cId="37659805" sldId="1231"/>
            <ac:spMk id="52" creationId="{2DD4DB1F-F42A-7597-5A47-E12F885DFF73}"/>
          </ac:spMkLst>
        </pc:spChg>
        <pc:spChg chg="add mod">
          <ac:chgData name="塩谷 晃弘 / Akihiro Shiotani" userId="50aef054-9327-40af-9729-b525352b79f1" providerId="ADAL" clId="{CD008F7E-6E31-4D40-9C30-EFB9EE91FBBA}" dt="2022-07-04T08:18:22.895" v="3543" actId="1076"/>
          <ac:spMkLst>
            <pc:docMk/>
            <pc:sldMk cId="37659805" sldId="1231"/>
            <ac:spMk id="55" creationId="{4C12998F-E142-0058-5C6B-5B22D8E95BCD}"/>
          </ac:spMkLst>
        </pc:spChg>
        <pc:graphicFrameChg chg="del">
          <ac:chgData name="塩谷 晃弘 / Akihiro Shiotani" userId="50aef054-9327-40af-9729-b525352b79f1" providerId="ADAL" clId="{CD008F7E-6E31-4D40-9C30-EFB9EE91FBBA}" dt="2022-07-04T08:13:07.409" v="3329" actId="478"/>
          <ac:graphicFrameMkLst>
            <pc:docMk/>
            <pc:sldMk cId="37659805" sldId="1231"/>
            <ac:graphicFrameMk id="9" creationId="{00000000-0000-0000-0000-000000000000}"/>
          </ac:graphicFrameMkLst>
        </pc:graphicFrameChg>
        <pc:graphicFrameChg chg="add mod modGraphic">
          <ac:chgData name="塩谷 晃弘 / Akihiro Shiotani" userId="50aef054-9327-40af-9729-b525352b79f1" providerId="ADAL" clId="{CD008F7E-6E31-4D40-9C30-EFB9EE91FBBA}" dt="2022-07-04T08:14:16.262" v="3381" actId="207"/>
          <ac:graphicFrameMkLst>
            <pc:docMk/>
            <pc:sldMk cId="37659805" sldId="1231"/>
            <ac:graphicFrameMk id="23" creationId="{3AEC1DEA-A6FC-FF86-AEC8-1F6779AE0A3D}"/>
          </ac:graphicFrameMkLst>
        </pc:graphicFrame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8" creationId="{00000000-0000-0000-0000-000000000000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16" creationId="{00000000-0000-0000-0000-000000000000}"/>
          </ac:cxnSpMkLst>
        </pc:cxnChg>
        <pc:cxnChg chg="add mod">
          <ac:chgData name="塩谷 晃弘 / Akihiro Shiotani" userId="50aef054-9327-40af-9729-b525352b79f1" providerId="ADAL" clId="{CD008F7E-6E31-4D40-9C30-EFB9EE91FBBA}" dt="2022-07-04T08:13:15.912" v="3330"/>
          <ac:cxnSpMkLst>
            <pc:docMk/>
            <pc:sldMk cId="37659805" sldId="1231"/>
            <ac:cxnSpMk id="19" creationId="{3DCDEC6A-C302-C115-7573-DDEA1FA68084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0" creationId="{0371C8F7-D48F-DA21-B637-78C89CD0F0E6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1" creationId="{56EF2380-D45B-DC33-4FEA-9FF84788F5A7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4" creationId="{47603661-6B6F-B51A-B2F8-23B50E57D047}"/>
          </ac:cxnSpMkLst>
        </pc:cxnChg>
        <pc:cxnChg chg="add mod">
          <ac:chgData name="塩谷 晃弘 / Akihiro Shiotani" userId="50aef054-9327-40af-9729-b525352b79f1" providerId="ADAL" clId="{CD008F7E-6E31-4D40-9C30-EFB9EE91FBBA}" dt="2022-07-05T00:01:02.135" v="4647" actId="14100"/>
          <ac:cxnSpMkLst>
            <pc:docMk/>
            <pc:sldMk cId="37659805" sldId="1231"/>
            <ac:cxnSpMk id="25" creationId="{49088B17-295F-0672-D6E4-6E88DB6FFC52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6" creationId="{2F044669-FB6D-7845-C5FC-4E11ABFAB114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39.928" v="3406" actId="478"/>
          <ac:cxnSpMkLst>
            <pc:docMk/>
            <pc:sldMk cId="37659805" sldId="1231"/>
            <ac:cxnSpMk id="27" creationId="{6F0CEBFF-AE92-EFDC-500D-C8D72E370EA0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8" creationId="{2C0CB752-9DDF-9178-A496-285EF5953C28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30" creationId="{330E7EFA-A872-CFC0-C6D0-9E6CA70D006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2.801" v="3410" actId="478"/>
          <ac:cxnSpMkLst>
            <pc:docMk/>
            <pc:sldMk cId="37659805" sldId="1231"/>
            <ac:cxnSpMk id="32" creationId="{8CB7BE95-08C1-3798-EF8C-1A113857F83E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33" creationId="{AB374FEE-F897-61DB-60A9-D8311CD710A3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1.984" v="3409" actId="478"/>
          <ac:cxnSpMkLst>
            <pc:docMk/>
            <pc:sldMk cId="37659805" sldId="1231"/>
            <ac:cxnSpMk id="37" creationId="{78D7B4EA-69F5-50F7-12F1-41C173170A03}"/>
          </ac:cxnSpMkLst>
        </pc:cxnChg>
        <pc:cxnChg chg="add mod">
          <ac:chgData name="塩谷 晃弘 / Akihiro Shiotani" userId="50aef054-9327-40af-9729-b525352b79f1" providerId="ADAL" clId="{CD008F7E-6E31-4D40-9C30-EFB9EE91FBBA}" dt="2022-07-04T08:17:41.187" v="3436" actId="14100"/>
          <ac:cxnSpMkLst>
            <pc:docMk/>
            <pc:sldMk cId="37659805" sldId="1231"/>
            <ac:cxnSpMk id="41" creationId="{EEC273F4-EC80-7FA2-8222-25B3596A2BD6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3.783" v="3411" actId="478"/>
          <ac:cxnSpMkLst>
            <pc:docMk/>
            <pc:sldMk cId="37659805" sldId="1231"/>
            <ac:cxnSpMk id="43" creationId="{04BDD811-D039-81EB-2D2C-9FD4EAFE0A1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0.565" v="3407" actId="478"/>
          <ac:cxnSpMkLst>
            <pc:docMk/>
            <pc:sldMk cId="37659805" sldId="1231"/>
            <ac:cxnSpMk id="45" creationId="{027F9515-09F3-64C0-532D-B564E0A5D6B1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1.062" v="3408" actId="478"/>
          <ac:cxnSpMkLst>
            <pc:docMk/>
            <pc:sldMk cId="37659805" sldId="1231"/>
            <ac:cxnSpMk id="47" creationId="{9AF812AA-63DD-306E-978F-6737B53FD35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36.598" v="3405" actId="478"/>
          <ac:cxnSpMkLst>
            <pc:docMk/>
            <pc:sldMk cId="37659805" sldId="1231"/>
            <ac:cxnSpMk id="49" creationId="{DB9225E6-FDC8-81BB-7947-0F95A211DC9E}"/>
          </ac:cxnSpMkLst>
        </pc:cxnChg>
        <pc:cxnChg chg="add mod">
          <ac:chgData name="塩谷 晃弘 / Akihiro Shiotani" userId="50aef054-9327-40af-9729-b525352b79f1" providerId="ADAL" clId="{CD008F7E-6E31-4D40-9C30-EFB9EE91FBBA}" dt="2022-07-04T08:16:53.909" v="3415" actId="14100"/>
          <ac:cxnSpMkLst>
            <pc:docMk/>
            <pc:sldMk cId="37659805" sldId="1231"/>
            <ac:cxnSpMk id="51" creationId="{FF34B8F5-BEF7-7E1F-CE62-414044935EC2}"/>
          </ac:cxnSpMkLst>
        </pc:cxnChg>
        <pc:cxnChg chg="add mod">
          <ac:chgData name="塩谷 晃弘 / Akihiro Shiotani" userId="50aef054-9327-40af-9729-b525352b79f1" providerId="ADAL" clId="{CD008F7E-6E31-4D40-9C30-EFB9EE91FBBA}" dt="2022-07-04T08:17:17.880" v="3433" actId="14100"/>
          <ac:cxnSpMkLst>
            <pc:docMk/>
            <pc:sldMk cId="37659805" sldId="1231"/>
            <ac:cxnSpMk id="53" creationId="{841AF1B2-B992-BB4D-255A-2AA8E432DFE6}"/>
          </ac:cxnSpMkLst>
        </pc:cxnChg>
        <pc:cxnChg chg="add mod">
          <ac:chgData name="塩谷 晃弘 / Akihiro Shiotani" userId="50aef054-9327-40af-9729-b525352b79f1" providerId="ADAL" clId="{CD008F7E-6E31-4D40-9C30-EFB9EE91FBBA}" dt="2022-07-04T08:18:22.895" v="3543" actId="1076"/>
          <ac:cxnSpMkLst>
            <pc:docMk/>
            <pc:sldMk cId="37659805" sldId="1231"/>
            <ac:cxnSpMk id="54" creationId="{BE64E18B-5715-F243-65B0-3FE6C6E6E3E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8:42.879" v="3549" actId="478"/>
          <ac:cxnSpMkLst>
            <pc:docMk/>
            <pc:sldMk cId="37659805" sldId="1231"/>
            <ac:cxnSpMk id="56" creationId="{AB1610F5-02EF-2F2A-A86D-7B251BEB7150}"/>
          </ac:cxnSpMkLst>
        </pc:cxnChg>
      </pc:sldChg>
      <pc:sldChg chg="add del">
        <pc:chgData name="塩谷 晃弘 / Akihiro Shiotani" userId="50aef054-9327-40af-9729-b525352b79f1" providerId="ADAL" clId="{CD008F7E-6E31-4D40-9C30-EFB9EE91FBBA}" dt="2022-07-04T02:09:43.824" v="530" actId="47"/>
        <pc:sldMkLst>
          <pc:docMk/>
          <pc:sldMk cId="613725312" sldId="1232"/>
        </pc:sldMkLst>
      </pc:sldChg>
      <pc:sldChg chg="addSp modSp add del mod">
        <pc:chgData name="塩谷 晃弘 / Akihiro Shiotani" userId="50aef054-9327-40af-9729-b525352b79f1" providerId="ADAL" clId="{CD008F7E-6E31-4D40-9C30-EFB9EE91FBBA}" dt="2022-07-04T04:23:45.248" v="818" actId="47"/>
        <pc:sldMkLst>
          <pc:docMk/>
          <pc:sldMk cId="885829491" sldId="1232"/>
        </pc:sldMkLst>
        <pc:graphicFrameChg chg="add mod">
          <ac:chgData name="塩谷 晃弘 / Akihiro Shiotani" userId="50aef054-9327-40af-9729-b525352b79f1" providerId="ADAL" clId="{CD008F7E-6E31-4D40-9C30-EFB9EE91FBBA}" dt="2022-07-04T04:11:09.356" v="634"/>
          <ac:graphicFrameMkLst>
            <pc:docMk/>
            <pc:sldMk cId="885829491" sldId="1232"/>
            <ac:graphicFrameMk id="12" creationId="{EF60BE53-7A19-41C7-83B8-2D6E2121523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2:56.770" v="686" actId="1076"/>
          <ac:graphicFrameMkLst>
            <pc:docMk/>
            <pc:sldMk cId="885829491" sldId="1232"/>
            <ac:graphicFrameMk id="13" creationId="{EF60BE53-7A19-41C7-83B8-2D6E2121523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1:27.837" v="643"/>
          <ac:graphicFrameMkLst>
            <pc:docMk/>
            <pc:sldMk cId="885829491" sldId="1232"/>
            <ac:graphicFrameMk id="14" creationId="{D67FEBFB-7CB2-4656-8B6F-5DABE5C045A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2:23.109" v="683" actId="14100"/>
          <ac:graphicFrameMkLst>
            <pc:docMk/>
            <pc:sldMk cId="885829491" sldId="1232"/>
            <ac:graphicFrameMk id="17" creationId="{D67FEBFB-7CB2-4656-8B6F-5DABE5C045AC}"/>
          </ac:graphicFrameMkLst>
        </pc:graphicFrameChg>
      </pc:sldChg>
      <pc:sldChg chg="add del">
        <pc:chgData name="塩谷 晃弘 / Akihiro Shiotani" userId="50aef054-9327-40af-9729-b525352b79f1" providerId="ADAL" clId="{CD008F7E-6E31-4D40-9C30-EFB9EE91FBBA}" dt="2022-07-04T04:14:59.519" v="720" actId="47"/>
        <pc:sldMkLst>
          <pc:docMk/>
          <pc:sldMk cId="4133326582" sldId="1233"/>
        </pc:sldMkLst>
      </pc:sldChg>
      <pc:sldChg chg="addSp modSp add mod">
        <pc:chgData name="塩谷 晃弘 / Akihiro Shiotani" userId="50aef054-9327-40af-9729-b525352b79f1" providerId="ADAL" clId="{CD008F7E-6E31-4D40-9C30-EFB9EE91FBBA}" dt="2022-07-04T08:09:01.249" v="3282" actId="20577"/>
        <pc:sldMkLst>
          <pc:docMk/>
          <pc:sldMk cId="727646770" sldId="1234"/>
        </pc:sldMkLst>
        <pc:spChg chg="add mod ord">
          <ac:chgData name="塩谷 晃弘 / Akihiro Shiotani" userId="50aef054-9327-40af-9729-b525352b79f1" providerId="ADAL" clId="{CD008F7E-6E31-4D40-9C30-EFB9EE91FBBA}" dt="2022-07-04T04:22:38.200" v="805" actId="14100"/>
          <ac:spMkLst>
            <pc:docMk/>
            <pc:sldMk cId="727646770" sldId="1234"/>
            <ac:spMk id="2" creationId="{890244AA-95D3-DF86-9ED9-16626112FD45}"/>
          </ac:spMkLst>
        </pc:spChg>
        <pc:spChg chg="mod">
          <ac:chgData name="塩谷 晃弘 / Akihiro Shiotani" userId="50aef054-9327-40af-9729-b525352b79f1" providerId="ADAL" clId="{CD008F7E-6E31-4D40-9C30-EFB9EE91FBBA}" dt="2022-07-04T08:09:01.249" v="3282" actId="20577"/>
          <ac:spMkLst>
            <pc:docMk/>
            <pc:sldMk cId="727646770" sldId="1234"/>
            <ac:spMk id="16" creationId="{FD32C012-2891-8156-67A5-36A0BBC98255}"/>
          </ac:spMkLst>
        </pc:spChg>
        <pc:spChg chg="add mod">
          <ac:chgData name="塩谷 晃弘 / Akihiro Shiotani" userId="50aef054-9327-40af-9729-b525352b79f1" providerId="ADAL" clId="{CD008F7E-6E31-4D40-9C30-EFB9EE91FBBA}" dt="2022-07-04T04:15:40.637" v="729" actId="1076"/>
          <ac:spMkLst>
            <pc:docMk/>
            <pc:sldMk cId="727646770" sldId="1234"/>
            <ac:spMk id="17" creationId="{929CBB9C-2B92-C38E-832F-A0056F5EB2EF}"/>
          </ac:spMkLst>
        </pc:spChg>
        <pc:spChg chg="add mod">
          <ac:chgData name="塩谷 晃弘 / Akihiro Shiotani" userId="50aef054-9327-40af-9729-b525352b79f1" providerId="ADAL" clId="{CD008F7E-6E31-4D40-9C30-EFB9EE91FBBA}" dt="2022-07-04T04:16:00.184" v="734" actId="1076"/>
          <ac:spMkLst>
            <pc:docMk/>
            <pc:sldMk cId="727646770" sldId="1234"/>
            <ac:spMk id="18" creationId="{C239D631-4DF4-5B28-6A92-6A39E8799FBE}"/>
          </ac:spMkLst>
        </pc:spChg>
        <pc:spChg chg="add mod ord">
          <ac:chgData name="塩谷 晃弘 / Akihiro Shiotani" userId="50aef054-9327-40af-9729-b525352b79f1" providerId="ADAL" clId="{CD008F7E-6E31-4D40-9C30-EFB9EE91FBBA}" dt="2022-07-04T04:23:24.538" v="813" actId="208"/>
          <ac:spMkLst>
            <pc:docMk/>
            <pc:sldMk cId="727646770" sldId="1234"/>
            <ac:spMk id="22" creationId="{ACD0E61A-570C-E504-8AA3-20231EFA1589}"/>
          </ac:spMkLst>
        </pc:spChg>
        <pc:spChg chg="mod">
          <ac:chgData name="塩谷 晃弘 / Akihiro Shiotani" userId="50aef054-9327-40af-9729-b525352b79f1" providerId="ADAL" clId="{CD008F7E-6E31-4D40-9C30-EFB9EE91FBBA}" dt="2022-07-04T05:12:20.034" v="1477"/>
          <ac:spMkLst>
            <pc:docMk/>
            <pc:sldMk cId="727646770" sldId="1234"/>
            <ac:spMk id="40" creationId="{9DFDF6C0-7B0A-E0E9-3E78-3CC2E23DDD94}"/>
          </ac:spMkLst>
        </pc:spChg>
        <pc:graphicFrameChg chg="add mod">
          <ac:chgData name="塩谷 晃弘 / Akihiro Shiotani" userId="50aef054-9327-40af-9729-b525352b79f1" providerId="ADAL" clId="{CD008F7E-6E31-4D40-9C30-EFB9EE91FBBA}" dt="2022-07-04T04:22:01.275" v="798" actId="1076"/>
          <ac:graphicFrameMkLst>
            <pc:docMk/>
            <pc:sldMk cId="727646770" sldId="1234"/>
            <ac:graphicFrameMk id="13" creationId="{3C910DF8-0684-3AC3-FEBA-622B26E55004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22:47.056" v="807" actId="14100"/>
          <ac:graphicFrameMkLst>
            <pc:docMk/>
            <pc:sldMk cId="727646770" sldId="1234"/>
            <ac:graphicFrameMk id="14" creationId="{8A3AEF90-6FA6-647D-2110-E74850978162}"/>
          </ac:graphicFrameMkLst>
        </pc:graphicFrameChg>
        <pc:graphicFrameChg chg="mod ord">
          <ac:chgData name="塩谷 晃弘 / Akihiro Shiotani" userId="50aef054-9327-40af-9729-b525352b79f1" providerId="ADAL" clId="{CD008F7E-6E31-4D40-9C30-EFB9EE91FBBA}" dt="2022-07-04T04:18:51.611" v="770" actId="167"/>
          <ac:graphicFrameMkLst>
            <pc:docMk/>
            <pc:sldMk cId="727646770" sldId="1234"/>
            <ac:graphicFrameMk id="15" creationId="{1C98520A-56A9-0AA9-1F6C-67D7A1D2EDF8}"/>
          </ac:graphicFrameMkLst>
        </pc:graphicFrameChg>
        <pc:graphicFrameChg chg="ord">
          <ac:chgData name="塩谷 晃弘 / Akihiro Shiotani" userId="50aef054-9327-40af-9729-b525352b79f1" providerId="ADAL" clId="{CD008F7E-6E31-4D40-9C30-EFB9EE91FBBA}" dt="2022-07-04T04:21:45.250" v="795" actId="167"/>
          <ac:graphicFrameMkLst>
            <pc:docMk/>
            <pc:sldMk cId="727646770" sldId="1234"/>
            <ac:graphicFrameMk id="19" creationId="{8ED1162E-46C4-4F67-BD85-7F7416473B7C}"/>
          </ac:graphicFrameMkLst>
        </pc:graphicFrameChg>
        <pc:picChg chg="add mod">
          <ac:chgData name="塩谷 晃弘 / Akihiro Shiotani" userId="50aef054-9327-40af-9729-b525352b79f1" providerId="ADAL" clId="{CD008F7E-6E31-4D40-9C30-EFB9EE91FBBA}" dt="2022-07-04T04:24:24.364" v="820" actId="1076"/>
          <ac:picMkLst>
            <pc:docMk/>
            <pc:sldMk cId="727646770" sldId="1234"/>
            <ac:picMk id="21" creationId="{AD47E4C0-BDB0-73D5-92C5-831AFA9E144D}"/>
          </ac:picMkLst>
        </pc:picChg>
        <pc:picChg chg="add mod">
          <ac:chgData name="塩谷 晃弘 / Akihiro Shiotani" userId="50aef054-9327-40af-9729-b525352b79f1" providerId="ADAL" clId="{CD008F7E-6E31-4D40-9C30-EFB9EE91FBBA}" dt="2022-07-04T04:24:22.924" v="819" actId="1076"/>
          <ac:picMkLst>
            <pc:docMk/>
            <pc:sldMk cId="727646770" sldId="1234"/>
            <ac:picMk id="23" creationId="{385EB47A-9626-A4C3-E4C6-307CB4322D59}"/>
          </ac:picMkLst>
        </pc:picChg>
      </pc:sldChg>
      <pc:sldChg chg="addSp delSp modSp add mod">
        <pc:chgData name="塩谷 晃弘 / Akihiro Shiotani" userId="50aef054-9327-40af-9729-b525352b79f1" providerId="ADAL" clId="{CD008F7E-6E31-4D40-9C30-EFB9EE91FBBA}" dt="2022-07-04T23:48:51.370" v="3658" actId="20577"/>
        <pc:sldMkLst>
          <pc:docMk/>
          <pc:sldMk cId="4260252442" sldId="1235"/>
        </pc:sldMkLst>
        <pc:spChg chg="add mod">
          <ac:chgData name="塩谷 晃弘 / Akihiro Shiotani" userId="50aef054-9327-40af-9729-b525352b79f1" providerId="ADAL" clId="{CD008F7E-6E31-4D40-9C30-EFB9EE91FBBA}" dt="2022-07-04T23:46:55.345" v="3598" actId="1076"/>
          <ac:spMkLst>
            <pc:docMk/>
            <pc:sldMk cId="4260252442" sldId="1235"/>
            <ac:spMk id="2" creationId="{2F16218F-A466-DF4C-2ACA-4769DCF9F145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2" creationId="{890244AA-95D3-DF86-9ED9-16626112FD45}"/>
          </ac:spMkLst>
        </pc:spChg>
        <pc:spChg chg="add mod">
          <ac:chgData name="塩谷 晃弘 / Akihiro Shiotani" userId="50aef054-9327-40af-9729-b525352b79f1" providerId="ADAL" clId="{CD008F7E-6E31-4D40-9C30-EFB9EE91FBBA}" dt="2022-07-04T04:51:03.512" v="1024" actId="692"/>
          <ac:spMkLst>
            <pc:docMk/>
            <pc:sldMk cId="4260252442" sldId="1235"/>
            <ac:spMk id="3" creationId="{37A72F98-0AA2-D811-F89E-32110ACAF225}"/>
          </ac:spMkLst>
        </pc:spChg>
        <pc:spChg chg="add mod">
          <ac:chgData name="塩谷 晃弘 / Akihiro Shiotani" userId="50aef054-9327-40af-9729-b525352b79f1" providerId="ADAL" clId="{CD008F7E-6E31-4D40-9C30-EFB9EE91FBBA}" dt="2022-07-04T05:13:16.750" v="1553" actId="20577"/>
          <ac:spMkLst>
            <pc:docMk/>
            <pc:sldMk cId="4260252442" sldId="1235"/>
            <ac:spMk id="4" creationId="{35F643EA-B34A-0F71-E656-73CF5D952281}"/>
          </ac:spMkLst>
        </pc:spChg>
        <pc:spChg chg="add mod">
          <ac:chgData name="塩谷 晃弘 / Akihiro Shiotani" userId="50aef054-9327-40af-9729-b525352b79f1" providerId="ADAL" clId="{CD008F7E-6E31-4D40-9C30-EFB9EE91FBBA}" dt="2022-07-04T04:55:46.132" v="1080" actId="207"/>
          <ac:spMkLst>
            <pc:docMk/>
            <pc:sldMk cId="4260252442" sldId="1235"/>
            <ac:spMk id="5" creationId="{703DF367-9474-DF52-98E8-10F81325E58E}"/>
          </ac:spMkLst>
        </pc:spChg>
        <pc:spChg chg="mod">
          <ac:chgData name="塩谷 晃弘 / Akihiro Shiotani" userId="50aef054-9327-40af-9729-b525352b79f1" providerId="ADAL" clId="{CD008F7E-6E31-4D40-9C30-EFB9EE91FBBA}" dt="2022-07-04T08:08:55.016" v="3280" actId="20577"/>
          <ac:spMkLst>
            <pc:docMk/>
            <pc:sldMk cId="4260252442" sldId="1235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17" creationId="{929CBB9C-2B92-C38E-832F-A0056F5EB2EF}"/>
          </ac:spMkLst>
        </pc:spChg>
        <pc:spChg chg="add mod">
          <ac:chgData name="塩谷 晃弘 / Akihiro Shiotani" userId="50aef054-9327-40af-9729-b525352b79f1" providerId="ADAL" clId="{CD008F7E-6E31-4D40-9C30-EFB9EE91FBBA}" dt="2022-07-04T23:47:32.405" v="3651" actId="1076"/>
          <ac:spMkLst>
            <pc:docMk/>
            <pc:sldMk cId="4260252442" sldId="1235"/>
            <ac:spMk id="17" creationId="{C4C9BB7A-CD0A-C636-9D90-7AE00A6EBC41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18" creationId="{C239D631-4DF4-5B28-6A92-6A39E8799FBE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20" creationId="{F48EA75A-4283-C8E9-C25A-E325BEC218A8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22" creationId="{ACD0E61A-570C-E504-8AA3-20231EFA1589}"/>
          </ac:spMkLst>
        </pc:spChg>
        <pc:spChg chg="add del mod">
          <ac:chgData name="塩谷 晃弘 / Akihiro Shiotani" userId="50aef054-9327-40af-9729-b525352b79f1" providerId="ADAL" clId="{CD008F7E-6E31-4D40-9C30-EFB9EE91FBBA}" dt="2022-07-04T04:25:57.007" v="838" actId="478"/>
          <ac:spMkLst>
            <pc:docMk/>
            <pc:sldMk cId="4260252442" sldId="1235"/>
            <ac:spMk id="24" creationId="{D9885897-4C2D-3C97-1B58-993292A2F8CC}"/>
          </ac:spMkLst>
        </pc:spChg>
        <pc:spChg chg="add del mod">
          <ac:chgData name="塩谷 晃弘 / Akihiro Shiotani" userId="50aef054-9327-40af-9729-b525352b79f1" providerId="ADAL" clId="{CD008F7E-6E31-4D40-9C30-EFB9EE91FBBA}" dt="2022-07-04T04:25:55.929" v="837" actId="478"/>
          <ac:spMkLst>
            <pc:docMk/>
            <pc:sldMk cId="4260252442" sldId="1235"/>
            <ac:spMk id="25" creationId="{1CC69F66-95D5-4CE0-BE6E-2DA9ECA004F5}"/>
          </ac:spMkLst>
        </pc:spChg>
        <pc:spChg chg="add del mod">
          <ac:chgData name="塩谷 晃弘 / Akihiro Shiotani" userId="50aef054-9327-40af-9729-b525352b79f1" providerId="ADAL" clId="{CD008F7E-6E31-4D40-9C30-EFB9EE91FBBA}" dt="2022-07-04T04:25:58.528" v="839" actId="478"/>
          <ac:spMkLst>
            <pc:docMk/>
            <pc:sldMk cId="4260252442" sldId="1235"/>
            <ac:spMk id="26" creationId="{603BADF0-F0B2-1873-3B61-EEAD1CE14865}"/>
          </ac:spMkLst>
        </pc:spChg>
        <pc:spChg chg="add mod">
          <ac:chgData name="塩谷 晃弘 / Akihiro Shiotani" userId="50aef054-9327-40af-9729-b525352b79f1" providerId="ADAL" clId="{CD008F7E-6E31-4D40-9C30-EFB9EE91FBBA}" dt="2022-07-04T04:25:53.632" v="836" actId="1076"/>
          <ac:spMkLst>
            <pc:docMk/>
            <pc:sldMk cId="4260252442" sldId="1235"/>
            <ac:spMk id="27" creationId="{1EA60290-E139-9E73-4A9A-A024A1C2DD29}"/>
          </ac:spMkLst>
        </pc:spChg>
        <pc:spChg chg="add mod">
          <ac:chgData name="塩谷 晃弘 / Akihiro Shiotani" userId="50aef054-9327-40af-9729-b525352b79f1" providerId="ADAL" clId="{CD008F7E-6E31-4D40-9C30-EFB9EE91FBBA}" dt="2022-07-04T04:25:53.632" v="836" actId="1076"/>
          <ac:spMkLst>
            <pc:docMk/>
            <pc:sldMk cId="4260252442" sldId="1235"/>
            <ac:spMk id="28" creationId="{38A37922-97B5-012F-8C82-8296B5E48DD4}"/>
          </ac:spMkLst>
        </pc:spChg>
        <pc:spChg chg="mod">
          <ac:chgData name="塩谷 晃弘 / Akihiro Shiotani" userId="50aef054-9327-40af-9729-b525352b79f1" providerId="ADAL" clId="{CD008F7E-6E31-4D40-9C30-EFB9EE91FBBA}" dt="2022-07-04T04:25:25.482" v="828"/>
          <ac:spMkLst>
            <pc:docMk/>
            <pc:sldMk cId="4260252442" sldId="1235"/>
            <ac:spMk id="31" creationId="{532BF387-2FD1-4FC5-593D-CE81892C6241}"/>
          </ac:spMkLst>
        </pc:spChg>
        <pc:spChg chg="mod">
          <ac:chgData name="塩谷 晃弘 / Akihiro Shiotani" userId="50aef054-9327-40af-9729-b525352b79f1" providerId="ADAL" clId="{CD008F7E-6E31-4D40-9C30-EFB9EE91FBBA}" dt="2022-07-04T04:25:28.233" v="833" actId="20577"/>
          <ac:spMkLst>
            <pc:docMk/>
            <pc:sldMk cId="4260252442" sldId="1235"/>
            <ac:spMk id="32" creationId="{FF4D6D6B-F266-E58B-C6C2-274EB3C6EFC2}"/>
          </ac:spMkLst>
        </pc:spChg>
        <pc:spChg chg="mod">
          <ac:chgData name="塩谷 晃弘 / Akihiro Shiotani" userId="50aef054-9327-40af-9729-b525352b79f1" providerId="ADAL" clId="{CD008F7E-6E31-4D40-9C30-EFB9EE91FBBA}" dt="2022-07-04T23:48:51.370" v="3658" actId="20577"/>
          <ac:spMkLst>
            <pc:docMk/>
            <pc:sldMk cId="4260252442" sldId="1235"/>
            <ac:spMk id="40" creationId="{9DFDF6C0-7B0A-E0E9-3E78-3CC2E23DDD94}"/>
          </ac:spMkLst>
        </pc:sp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3" creationId="{3C910DF8-0684-3AC3-FEBA-622B26E55004}"/>
          </ac:graphicFrameMkLst>
        </pc:graphicFrame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4" creationId="{8A3AEF90-6FA6-647D-2110-E74850978162}"/>
          </ac:graphicFrameMkLst>
        </pc:graphicFrame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5" creationId="{1C98520A-56A9-0AA9-1F6C-67D7A1D2EDF8}"/>
          </ac:graphicFrameMkLst>
        </pc:graphicFrame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9" creationId="{8ED1162E-46C4-4F67-BD85-7F7416473B7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31:47.160" v="842"/>
          <ac:graphicFrameMkLst>
            <pc:docMk/>
            <pc:sldMk cId="4260252442" sldId="1235"/>
            <ac:graphicFrameMk id="29" creationId="{D7C672E2-B258-4D37-B228-EE30145E3E5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4:40:08.834" v="865" actId="478"/>
          <ac:graphicFrameMkLst>
            <pc:docMk/>
            <pc:sldMk cId="4260252442" sldId="1235"/>
            <ac:graphicFrameMk id="30" creationId="{D7C672E2-B258-4D37-B228-EE30145E3E51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32:01.759" v="850"/>
          <ac:graphicFrameMkLst>
            <pc:docMk/>
            <pc:sldMk cId="4260252442" sldId="1235"/>
            <ac:graphicFrameMk id="33" creationId="{7C89B6F6-78DB-4D2F-B85B-F32C5837F0B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4:40:06.744" v="864" actId="478"/>
          <ac:graphicFrameMkLst>
            <pc:docMk/>
            <pc:sldMk cId="4260252442" sldId="1235"/>
            <ac:graphicFrameMk id="34" creationId="{7C89B6F6-78DB-4D2F-B85B-F32C5837F0B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4:47:24.701" v="972"/>
          <ac:graphicFrameMkLst>
            <pc:docMk/>
            <pc:sldMk cId="4260252442" sldId="1235"/>
            <ac:graphicFrameMk id="35" creationId="{239F535C-DD6B-6E9B-FF42-3928145DB667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58:40.781" v="1181"/>
          <ac:graphicFrameMkLst>
            <pc:docMk/>
            <pc:sldMk cId="4260252442" sldId="1235"/>
            <ac:graphicFrameMk id="36" creationId="{F0D408D7-9F89-F046-6D62-5BB37F459596}"/>
          </ac:graphicFrameMkLst>
        </pc:graphicFrameChg>
        <pc:picChg chg="del">
          <ac:chgData name="塩谷 晃弘 / Akihiro Shiotani" userId="50aef054-9327-40af-9729-b525352b79f1" providerId="ADAL" clId="{CD008F7E-6E31-4D40-9C30-EFB9EE91FBBA}" dt="2022-07-04T04:25:35.177" v="834" actId="478"/>
          <ac:picMkLst>
            <pc:docMk/>
            <pc:sldMk cId="4260252442" sldId="1235"/>
            <ac:picMk id="21" creationId="{AD47E4C0-BDB0-73D5-92C5-831AFA9E144D}"/>
          </ac:picMkLst>
        </pc:picChg>
        <pc:picChg chg="del">
          <ac:chgData name="塩谷 晃弘 / Akihiro Shiotani" userId="50aef054-9327-40af-9729-b525352b79f1" providerId="ADAL" clId="{CD008F7E-6E31-4D40-9C30-EFB9EE91FBBA}" dt="2022-07-04T04:25:35.177" v="834" actId="478"/>
          <ac:picMkLst>
            <pc:docMk/>
            <pc:sldMk cId="4260252442" sldId="1235"/>
            <ac:picMk id="23" creationId="{385EB47A-9626-A4C3-E4C6-307CB4322D59}"/>
          </ac:picMkLst>
        </pc:picChg>
      </pc:sldChg>
      <pc:sldChg chg="add del">
        <pc:chgData name="塩谷 晃弘 / Akihiro Shiotani" userId="50aef054-9327-40af-9729-b525352b79f1" providerId="ADAL" clId="{CD008F7E-6E31-4D40-9C30-EFB9EE91FBBA}" dt="2022-07-04T04:25:18.532" v="825"/>
        <pc:sldMkLst>
          <pc:docMk/>
          <pc:sldMk cId="1447760268" sldId="1236"/>
        </pc:sldMkLst>
      </pc:sldChg>
      <pc:sldChg chg="addSp modSp add mod">
        <pc:chgData name="塩谷 晃弘 / Akihiro Shiotani" userId="50aef054-9327-40af-9729-b525352b79f1" providerId="ADAL" clId="{CD008F7E-6E31-4D40-9C30-EFB9EE91FBBA}" dt="2022-07-04T23:49:21.618" v="3708" actId="20577"/>
        <pc:sldMkLst>
          <pc:docMk/>
          <pc:sldMk cId="3882254298" sldId="1236"/>
        </pc:sldMkLst>
        <pc:spChg chg="add mod">
          <ac:chgData name="塩谷 晃弘 / Akihiro Shiotani" userId="50aef054-9327-40af-9729-b525352b79f1" providerId="ADAL" clId="{CD008F7E-6E31-4D40-9C30-EFB9EE91FBBA}" dt="2022-07-04T05:00:59.786" v="1418" actId="1076"/>
          <ac:spMkLst>
            <pc:docMk/>
            <pc:sldMk cId="3882254298" sldId="1236"/>
            <ac:spMk id="14" creationId="{FC37B9F5-923E-8A51-B983-FDF4F7996239}"/>
          </ac:spMkLst>
        </pc:spChg>
        <pc:spChg chg="mod">
          <ac:chgData name="塩谷 晃弘 / Akihiro Shiotani" userId="50aef054-9327-40af-9729-b525352b79f1" providerId="ADAL" clId="{CD008F7E-6E31-4D40-9C30-EFB9EE91FBBA}" dt="2022-07-04T08:08:51.162" v="3278" actId="20577"/>
          <ac:spMkLst>
            <pc:docMk/>
            <pc:sldMk cId="3882254298" sldId="1236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CD008F7E-6E31-4D40-9C30-EFB9EE91FBBA}" dt="2022-07-04T23:49:21.618" v="3708" actId="20577"/>
          <ac:spMkLst>
            <pc:docMk/>
            <pc:sldMk cId="3882254298" sldId="1236"/>
            <ac:spMk id="40" creationId="{9DFDF6C0-7B0A-E0E9-3E78-3CC2E23DDD94}"/>
          </ac:spMkLst>
        </pc:spChg>
        <pc:graphicFrameChg chg="mod">
          <ac:chgData name="塩谷 晃弘 / Akihiro Shiotani" userId="50aef054-9327-40af-9729-b525352b79f1" providerId="ADAL" clId="{CD008F7E-6E31-4D40-9C30-EFB9EE91FBBA}" dt="2022-07-04T05:10:06.358" v="1419"/>
          <ac:graphicFrameMkLst>
            <pc:docMk/>
            <pc:sldMk cId="3882254298" sldId="1236"/>
            <ac:graphicFrameMk id="30" creationId="{D7C672E2-B258-4D37-B228-EE30145E3E51}"/>
          </ac:graphicFrameMkLst>
        </pc:graphicFrameChg>
        <pc:graphicFrameChg chg="mod">
          <ac:chgData name="塩谷 晃弘 / Akihiro Shiotani" userId="50aef054-9327-40af-9729-b525352b79f1" providerId="ADAL" clId="{CD008F7E-6E31-4D40-9C30-EFB9EE91FBBA}" dt="2022-07-04T04:57:14.183" v="1085" actId="14100"/>
          <ac:graphicFrameMkLst>
            <pc:docMk/>
            <pc:sldMk cId="3882254298" sldId="1236"/>
            <ac:graphicFrameMk id="34" creationId="{7C89B6F6-78DB-4D2F-B85B-F32C5837F0B1}"/>
          </ac:graphicFrameMkLst>
        </pc:graphicFrameChg>
      </pc:sldChg>
      <pc:sldChg chg="new del">
        <pc:chgData name="塩谷 晃弘 / Akihiro Shiotani" userId="50aef054-9327-40af-9729-b525352b79f1" providerId="ADAL" clId="{CD008F7E-6E31-4D40-9C30-EFB9EE91FBBA}" dt="2022-07-04T04:41:41.342" v="899" actId="680"/>
        <pc:sldMkLst>
          <pc:docMk/>
          <pc:sldMk cId="162560311" sldId="1237"/>
        </pc:sldMkLst>
      </pc:sldChg>
      <pc:sldChg chg="modSp add mod ord">
        <pc:chgData name="塩谷 晃弘 / Akihiro Shiotani" userId="50aef054-9327-40af-9729-b525352b79f1" providerId="ADAL" clId="{CD008F7E-6E31-4D40-9C30-EFB9EE91FBBA}" dt="2022-07-04T08:06:08.713" v="3178" actId="14100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CD008F7E-6E31-4D40-9C30-EFB9EE91FBBA}" dt="2022-07-04T08:06:08.713" v="3178" actId="14100"/>
          <ac:spMkLst>
            <pc:docMk/>
            <pc:sldMk cId="2349704918" sldId="1237"/>
            <ac:spMk id="4" creationId="{4734FC7C-1A0B-E457-2F62-2B3C9DB329C7}"/>
          </ac:spMkLst>
        </pc:spChg>
      </pc:sldChg>
      <pc:sldChg chg="modSp add mod ord">
        <pc:chgData name="塩谷 晃弘 / Akihiro Shiotani" userId="50aef054-9327-40af-9729-b525352b79f1" providerId="ADAL" clId="{CD008F7E-6E31-4D40-9C30-EFB9EE91FBBA}" dt="2022-07-04T08:05:57.656" v="3159" actId="14100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CD008F7E-6E31-4D40-9C30-EFB9EE91FBBA}" dt="2022-07-04T08:05:57.656" v="3159" actId="14100"/>
          <ac:spMkLst>
            <pc:docMk/>
            <pc:sldMk cId="3066842340" sldId="1238"/>
            <ac:spMk id="4" creationId="{4734FC7C-1A0B-E457-2F62-2B3C9DB329C7}"/>
          </ac:spMkLst>
        </pc:spChg>
      </pc:sldChg>
      <pc:sldChg chg="modSp add mod">
        <pc:chgData name="塩谷 晃弘 / Akihiro Shiotani" userId="50aef054-9327-40af-9729-b525352b79f1" providerId="ADAL" clId="{CD008F7E-6E31-4D40-9C30-EFB9EE91FBBA}" dt="2022-07-04T08:05:33.494" v="3121" actId="14100"/>
        <pc:sldMkLst>
          <pc:docMk/>
          <pc:sldMk cId="3746227135" sldId="1239"/>
        </pc:sldMkLst>
        <pc:spChg chg="mod">
          <ac:chgData name="塩谷 晃弘 / Akihiro Shiotani" userId="50aef054-9327-40af-9729-b525352b79f1" providerId="ADAL" clId="{CD008F7E-6E31-4D40-9C30-EFB9EE91FBBA}" dt="2022-07-04T08:05:33.494" v="3121" actId="14100"/>
          <ac:spMkLst>
            <pc:docMk/>
            <pc:sldMk cId="3746227135" sldId="1239"/>
            <ac:spMk id="4" creationId="{4734FC7C-1A0B-E457-2F62-2B3C9DB329C7}"/>
          </ac:spMkLst>
        </pc:spChg>
      </pc:sldChg>
      <pc:sldChg chg="modSp add mod ord">
        <pc:chgData name="塩谷 晃弘 / Akihiro Shiotani" userId="50aef054-9327-40af-9729-b525352b79f1" providerId="ADAL" clId="{CD008F7E-6E31-4D40-9C30-EFB9EE91FBBA}" dt="2022-07-04T08:14:30.199" v="3385" actId="207"/>
        <pc:sldMkLst>
          <pc:docMk/>
          <pc:sldMk cId="2577382852" sldId="1240"/>
        </pc:sldMkLst>
        <pc:spChg chg="mod">
          <ac:chgData name="塩谷 晃弘 / Akihiro Shiotani" userId="50aef054-9327-40af-9729-b525352b79f1" providerId="ADAL" clId="{CD008F7E-6E31-4D40-9C30-EFB9EE91FBBA}" dt="2022-07-04T08:14:30.199" v="3385" actId="207"/>
          <ac:spMkLst>
            <pc:docMk/>
            <pc:sldMk cId="2577382852" sldId="1240"/>
            <ac:spMk id="4" creationId="{4734FC7C-1A0B-E457-2F62-2B3C9DB329C7}"/>
          </ac:spMkLst>
        </pc:spChg>
      </pc:sldChg>
      <pc:sldChg chg="addSp delSp modSp add mod">
        <pc:chgData name="塩谷 晃弘 / Akihiro Shiotani" userId="50aef054-9327-40af-9729-b525352b79f1" providerId="ADAL" clId="{CD008F7E-6E31-4D40-9C30-EFB9EE91FBBA}" dt="2022-07-04T08:08:34.550" v="3275" actId="20577"/>
        <pc:sldMkLst>
          <pc:docMk/>
          <pc:sldMk cId="221935234" sldId="1241"/>
        </pc:sldMkLst>
        <pc:spChg chg="del mod">
          <ac:chgData name="塩谷 晃弘 / Akihiro Shiotani" userId="50aef054-9327-40af-9729-b525352b79f1" providerId="ADAL" clId="{CD008F7E-6E31-4D40-9C30-EFB9EE91FBBA}" dt="2022-07-04T08:08:27.068" v="3269" actId="478"/>
          <ac:spMkLst>
            <pc:docMk/>
            <pc:sldMk cId="221935234" sldId="1241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D008F7E-6E31-4D40-9C30-EFB9EE91FBBA}" dt="2022-07-04T08:08:30.257" v="3272" actId="478"/>
          <ac:spMkLst>
            <pc:docMk/>
            <pc:sldMk cId="221935234" sldId="1241"/>
            <ac:spMk id="3" creationId="{E560CAA0-F8FD-1BBB-DCA2-42DB741A53F4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5" creationId="{3B73F989-CFE1-9B11-5D3B-617205177A6F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4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6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7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8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9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0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2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3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4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8:08:28.786" v="3271"/>
          <ac:spMkLst>
            <pc:docMk/>
            <pc:sldMk cId="221935234" sldId="1241"/>
            <ac:spMk id="25" creationId="{05CAA7A1-EBD7-7FF5-071B-B9917A2060F6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5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6" creationId="{AE46C0D5-C729-79FB-8A21-5FFBC2A7E908}"/>
          </ac:spMkLst>
        </pc:spChg>
        <pc:spChg chg="add mod">
          <ac:chgData name="塩谷 晃弘 / Akihiro Shiotani" userId="50aef054-9327-40af-9729-b525352b79f1" providerId="ADAL" clId="{CD008F7E-6E31-4D40-9C30-EFB9EE91FBBA}" dt="2022-07-04T08:08:34.550" v="3275" actId="20577"/>
          <ac:spMkLst>
            <pc:docMk/>
            <pc:sldMk cId="221935234" sldId="1241"/>
            <ac:spMk id="26" creationId="{C44BDBA5-5AA3-4F12-CF65-527A48FBDCA9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27" creationId="{CB0B413A-FA8E-53FB-B5B0-AC33276FDD13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8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9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0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1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2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3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4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7" creationId="{F4757BF5-C93D-4A96-AE10-A9989FA78FDB}"/>
          </ac:spMkLst>
        </pc:spChg>
        <pc:spChg chg="mod">
          <ac:chgData name="塩谷 晃弘 / Akihiro Shiotani" userId="50aef054-9327-40af-9729-b525352b79f1" providerId="ADAL" clId="{CD008F7E-6E31-4D40-9C30-EFB9EE91FBBA}" dt="2022-07-04T05:47:57.966" v="1970"/>
          <ac:spMkLst>
            <pc:docMk/>
            <pc:sldMk cId="221935234" sldId="1241"/>
            <ac:spMk id="41" creationId="{A3F9C698-D986-63DD-0E20-3724B64E0417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42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43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44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45" creationId="{BC80A103-8B2D-69D1-4976-0825126611E4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46" creationId="{CD78CE05-C8DF-1385-53EA-7C45E6350ABD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48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49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0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1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2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3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4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5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6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7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8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9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0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1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3" creationId="{69B6FEB0-F98C-4FE6-AD9F-470F327B646B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64" creationId="{045F7C3A-FC62-2E61-5E6B-106F0E26D981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5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6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9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70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71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72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3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5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6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7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8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9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0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1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2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3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4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5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6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7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8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9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0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1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4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5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6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7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98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0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1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2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3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4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5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6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7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8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9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0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1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2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3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4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5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6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4.525" v="1658" actId="478"/>
          <ac:spMkLst>
            <pc:docMk/>
            <pc:sldMk cId="221935234" sldId="1241"/>
            <ac:spMk id="119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20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21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22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9.161" v="1682" actId="478"/>
          <ac:spMkLst>
            <pc:docMk/>
            <pc:sldMk cId="221935234" sldId="1241"/>
            <ac:spMk id="123" creationId="{B915E932-5838-DD1F-2830-02DCA321040A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4" creationId="{5CB09850-B1AA-EA54-E703-15C237D054C9}"/>
          </ac:spMkLst>
        </pc:spChg>
        <pc:spChg chg="add del mod">
          <ac:chgData name="塩谷 晃弘 / Akihiro Shiotani" userId="50aef054-9327-40af-9729-b525352b79f1" providerId="ADAL" clId="{CD008F7E-6E31-4D40-9C30-EFB9EE91FBBA}" dt="2022-07-04T05:21:53.542" v="1678" actId="478"/>
          <ac:spMkLst>
            <pc:docMk/>
            <pc:sldMk cId="221935234" sldId="1241"/>
            <ac:spMk id="125" creationId="{27BA2C54-AA3C-07DD-D48C-4B2BB725D994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6" creationId="{4DDA9104-B440-2478-7A59-FA437B30A87D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7" creationId="{EAB1CA59-040D-8C69-AC64-95E072BB71A4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8" creationId="{973E371F-F707-3D2C-B7D5-F3FFA131309C}"/>
          </ac:spMkLst>
        </pc:spChg>
        <pc:spChg chg="add del mod">
          <ac:chgData name="塩谷 晃弘 / Akihiro Shiotani" userId="50aef054-9327-40af-9729-b525352b79f1" providerId="ADAL" clId="{CD008F7E-6E31-4D40-9C30-EFB9EE91FBBA}" dt="2022-07-04T05:21:31.104" v="1668" actId="478"/>
          <ac:spMkLst>
            <pc:docMk/>
            <pc:sldMk cId="221935234" sldId="1241"/>
            <ac:spMk id="129" creationId="{34B87BA1-CAA8-EB4C-F3C1-2FDA8573EA1E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0" creationId="{B99EAC7E-C5F1-A097-3225-9113D87A6D6B}"/>
          </ac:spMkLst>
        </pc:spChg>
        <pc:spChg chg="add del mod">
          <ac:chgData name="塩谷 晃弘 / Akihiro Shiotani" userId="50aef054-9327-40af-9729-b525352b79f1" providerId="ADAL" clId="{CD008F7E-6E31-4D40-9C30-EFB9EE91FBBA}" dt="2022-07-04T05:22:40.132" v="1683" actId="478"/>
          <ac:spMkLst>
            <pc:docMk/>
            <pc:sldMk cId="221935234" sldId="1241"/>
            <ac:spMk id="131" creationId="{4468382F-2C2A-B747-2257-B49A18D6D493}"/>
          </ac:spMkLst>
        </pc:spChg>
        <pc:spChg chg="add del mod">
          <ac:chgData name="塩谷 晃弘 / Akihiro Shiotani" userId="50aef054-9327-40af-9729-b525352b79f1" providerId="ADAL" clId="{CD008F7E-6E31-4D40-9C30-EFB9EE91FBBA}" dt="2022-07-04T05:21:54.829" v="1679" actId="478"/>
          <ac:spMkLst>
            <pc:docMk/>
            <pc:sldMk cId="221935234" sldId="1241"/>
            <ac:spMk id="132" creationId="{92CDEBD6-7689-590F-5E0A-58A23503A551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3" creationId="{BBF07CC3-7F48-57F5-F624-9E666CC70EA5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4" creationId="{70BDD7EA-794D-8445-3B64-78C247BB7103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5" creationId="{A46A93F1-7453-75BC-3A63-3D73A67D3A21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6" creationId="{15207C7E-5A61-1059-8196-BEC5E59C72B5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7" creationId="{1FC16C8E-0F95-4918-FEFA-BFCD86F4E3C1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8" creationId="{4B55668E-23D8-9E99-A9F5-7C50F1242E3F}"/>
          </ac:spMkLst>
        </pc:spChg>
        <pc:spChg chg="add mod">
          <ac:chgData name="塩谷 晃弘 / Akihiro Shiotani" userId="50aef054-9327-40af-9729-b525352b79f1" providerId="ADAL" clId="{CD008F7E-6E31-4D40-9C30-EFB9EE91FBBA}" dt="2022-07-04T05:21:23.636" v="1664"/>
          <ac:spMkLst>
            <pc:docMk/>
            <pc:sldMk cId="221935234" sldId="1241"/>
            <ac:spMk id="139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40" creationId="{C556E5FC-78E3-4CAB-BA04-079FFA0AD0D9}"/>
          </ac:spMkLst>
        </pc:spChg>
        <pc:spChg chg="add mod">
          <ac:chgData name="塩谷 晃弘 / Akihiro Shiotani" userId="50aef054-9327-40af-9729-b525352b79f1" providerId="ADAL" clId="{CD008F7E-6E31-4D40-9C30-EFB9EE91FBBA}" dt="2022-07-04T05:21:38.735" v="1670"/>
          <ac:spMkLst>
            <pc:docMk/>
            <pc:sldMk cId="221935234" sldId="1241"/>
            <ac:spMk id="141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42" creationId="{9B45F6C5-88AD-46FC-AD4B-4D938DF206E3}"/>
          </ac:spMkLst>
        </pc:spChg>
        <pc:spChg chg="add mod">
          <ac:chgData name="塩谷 晃弘 / Akihiro Shiotani" userId="50aef054-9327-40af-9729-b525352b79f1" providerId="ADAL" clId="{CD008F7E-6E31-4D40-9C30-EFB9EE91FBBA}" dt="2022-07-04T05:21:49.063" v="1675"/>
          <ac:spMkLst>
            <pc:docMk/>
            <pc:sldMk cId="221935234" sldId="1241"/>
            <ac:spMk id="143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44" creationId="{7C185CFA-0807-4219-8CB4-68B50B07E992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5" creationId="{BC80A103-8B2D-69D1-4976-0825126611E4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7" creationId="{1901AF00-F4FE-4AA7-C6F4-C80CA19E65E8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8" creationId="{9B45F6C5-88AD-46FC-AD4B-4D938DF206E3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9" creationId="{CB255243-64AB-4AA9-896B-469E51FBDD79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0" creationId="{88B0EA85-5557-4358-BD92-E98CED02A34D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1" creationId="{691BFE56-9BDC-45E5-90EB-0F46113B4A32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2" creationId="{C556E5FC-78E3-4CAB-BA04-079FFA0AD0D9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3" creationId="{FEB5A950-C778-4157-A9FA-954ED3817179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4" creationId="{7E54CF69-50FA-4D83-9682-1D5DF62AD900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5" creationId="{A812CA19-146C-48A2-9C5E-66D0BE60922C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6" creationId="{AE46C0D5-C729-79FB-8A21-5FFBC2A7E908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7" creationId="{7C185CFA-0807-4219-8CB4-68B50B07E992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8" creationId="{ECB429E4-25F9-449C-858F-749723738D18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9" creationId="{D9CE2170-A0E0-4FB1-8E21-C4314DA8D703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0" creationId="{63659CC6-D99A-42FA-8ABA-3F61A5605074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1" creationId="{69B6FEB0-F98C-4FE6-AD9F-470F327B646B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2" creationId="{F934F378-B876-46EE-8269-97010AAAB2CA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5" creationId="{13E51667-5B2E-4A80-A14C-20D48D6847DE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6" creationId="{401FA397-0FCA-4435-A4BC-A157E1A9E210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7" creationId="{581B2363-B75B-4AF9-94A1-1E9EE2FD7AD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68" creationId="{BC80A103-8B2D-69D1-4976-0825126611E4}"/>
          </ac:spMkLst>
        </pc:spChg>
        <pc:spChg chg="add mod">
          <ac:chgData name="塩谷 晃弘 / Akihiro Shiotani" userId="50aef054-9327-40af-9729-b525352b79f1" providerId="ADAL" clId="{CD008F7E-6E31-4D40-9C30-EFB9EE91FBBA}" dt="2022-07-04T05:40:24.669" v="1865" actId="1076"/>
          <ac:spMkLst>
            <pc:docMk/>
            <pc:sldMk cId="221935234" sldId="1241"/>
            <ac:spMk id="170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30:04.732" v="1767" actId="478"/>
          <ac:spMkLst>
            <pc:docMk/>
            <pc:sldMk cId="221935234" sldId="1241"/>
            <ac:spMk id="171" creationId="{9B45F6C5-88AD-46FC-AD4B-4D938DF206E3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2" creationId="{CB255243-64AB-4AA9-896B-469E51FBDD7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3" creationId="{88B0EA85-5557-4358-BD92-E98CED02A34D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4" creationId="{691BFE56-9BDC-45E5-90EB-0F46113B4A32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5" creationId="{C556E5FC-78E3-4CAB-BA04-079FFA0AD0D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6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33:27.448" v="1844" actId="478"/>
          <ac:spMkLst>
            <pc:docMk/>
            <pc:sldMk cId="221935234" sldId="1241"/>
            <ac:spMk id="177" creationId="{7E54CF69-50FA-4D83-9682-1D5DF62AD900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8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40:05.914" v="1859" actId="478"/>
          <ac:spMkLst>
            <pc:docMk/>
            <pc:sldMk cId="221935234" sldId="1241"/>
            <ac:spMk id="179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30:16.060" v="1781" actId="478"/>
          <ac:spMkLst>
            <pc:docMk/>
            <pc:sldMk cId="221935234" sldId="1241"/>
            <ac:spMk id="180" creationId="{7C185CFA-0807-4219-8CB4-68B50B07E992}"/>
          </ac:spMkLst>
        </pc:spChg>
        <pc:spChg chg="add mod">
          <ac:chgData name="塩谷 晃弘 / Akihiro Shiotani" userId="50aef054-9327-40af-9729-b525352b79f1" providerId="ADAL" clId="{CD008F7E-6E31-4D40-9C30-EFB9EE91FBBA}" dt="2022-07-04T05:40:21.541" v="1864" actId="14100"/>
          <ac:spMkLst>
            <pc:docMk/>
            <pc:sldMk cId="221935234" sldId="1241"/>
            <ac:spMk id="181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31:51.099" v="1825" actId="478"/>
          <ac:spMkLst>
            <pc:docMk/>
            <pc:sldMk cId="221935234" sldId="1241"/>
            <ac:spMk id="182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40:07" v="1860" actId="478"/>
          <ac:spMkLst>
            <pc:docMk/>
            <pc:sldMk cId="221935234" sldId="1241"/>
            <ac:spMk id="183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40:10.848" v="1862" actId="478"/>
          <ac:spMkLst>
            <pc:docMk/>
            <pc:sldMk cId="221935234" sldId="1241"/>
            <ac:spMk id="184" creationId="{69B6FEB0-F98C-4FE6-AD9F-470F327B646B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85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27:49.165" v="1733" actId="478"/>
          <ac:spMkLst>
            <pc:docMk/>
            <pc:sldMk cId="221935234" sldId="1241"/>
            <ac:spMk id="188" creationId="{13E51667-5B2E-4A80-A14C-20D48D6847DE}"/>
          </ac:spMkLst>
        </pc:spChg>
        <pc:spChg chg="add mod">
          <ac:chgData name="塩谷 晃弘 / Akihiro Shiotani" userId="50aef054-9327-40af-9729-b525352b79f1" providerId="ADAL" clId="{CD008F7E-6E31-4D40-9C30-EFB9EE91FBBA}" dt="2022-07-04T05:40:41.471" v="1866" actId="1076"/>
          <ac:spMkLst>
            <pc:docMk/>
            <pc:sldMk cId="221935234" sldId="1241"/>
            <ac:spMk id="189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40:09.271" v="1861" actId="478"/>
          <ac:spMkLst>
            <pc:docMk/>
            <pc:sldMk cId="221935234" sldId="1241"/>
            <ac:spMk id="190" creationId="{581B2363-B75B-4AF9-94A1-1E9EE2FD7AD9}"/>
          </ac:spMkLst>
        </pc:spChg>
        <pc:spChg chg="add mod">
          <ac:chgData name="塩谷 晃弘 / Akihiro Shiotani" userId="50aef054-9327-40af-9729-b525352b79f1" providerId="ADAL" clId="{CD008F7E-6E31-4D40-9C30-EFB9EE91FBBA}" dt="2022-07-04T05:40:01.866" v="1858" actId="1035"/>
          <ac:spMkLst>
            <pc:docMk/>
            <pc:sldMk cId="221935234" sldId="1241"/>
            <ac:spMk id="191" creationId="{14E2585D-66CF-11EF-9C05-E7320DFCC00A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92" creationId="{193E9260-5C14-6F96-D4AB-721134BEC0C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93" creationId="{4C58996B-508E-3072-1B9C-DEBB22BFCE1F}"/>
          </ac:spMkLst>
        </pc:spChg>
        <pc:spChg chg="add del mod">
          <ac:chgData name="塩谷 晃弘 / Akihiro Shiotani" userId="50aef054-9327-40af-9729-b525352b79f1" providerId="ADAL" clId="{CD008F7E-6E31-4D40-9C30-EFB9EE91FBBA}" dt="2022-07-04T07:56:28.461" v="2002" actId="478"/>
          <ac:spMkLst>
            <pc:docMk/>
            <pc:sldMk cId="221935234" sldId="1241"/>
            <ac:spMk id="194" creationId="{3D39C4F4-D84C-19A4-7176-7A4AA9DCAA81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95" creationId="{9C6E4388-32F3-52B2-5D3A-BAA434D5D151}"/>
          </ac:spMkLst>
        </pc:spChg>
        <pc:graphicFrameChg chg="add del mod">
          <ac:chgData name="塩谷 晃弘 / Akihiro Shiotani" userId="50aef054-9327-40af-9729-b525352b79f1" providerId="ADAL" clId="{CD008F7E-6E31-4D40-9C30-EFB9EE91FBBA}" dt="2022-07-04T05:16:29.186" v="1613"/>
          <ac:graphicFrameMkLst>
            <pc:docMk/>
            <pc:sldMk cId="221935234" sldId="1241"/>
            <ac:graphicFrameMk id="3" creationId="{D0B087B0-BAED-53D4-BB24-209868714093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17:07.676" v="1623"/>
          <ac:graphicFrameMkLst>
            <pc:docMk/>
            <pc:sldMk cId="221935234" sldId="1241"/>
            <ac:graphicFrameMk id="4" creationId="{C93EB488-BDA4-4612-2EF1-372763D7AFD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17:15.911" v="1627"/>
          <ac:graphicFrameMkLst>
            <pc:docMk/>
            <pc:sldMk cId="221935234" sldId="1241"/>
            <ac:graphicFrameMk id="6" creationId="{A8CC51CC-9011-AB79-AB8C-FB44EAB7BB9D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20:51.176" v="1656" actId="478"/>
          <ac:graphicFrameMkLst>
            <pc:docMk/>
            <pc:sldMk cId="221935234" sldId="1241"/>
            <ac:graphicFrameMk id="7" creationId="{F8A19158-9D89-912D-AA1E-2FBFD9B31141}"/>
          </ac:graphicFrameMkLst>
        </pc:graphicFrameChg>
        <pc:picChg chg="add del mod">
          <ac:chgData name="塩谷 晃弘 / Akihiro Shiotani" userId="50aef054-9327-40af-9729-b525352b79f1" providerId="ADAL" clId="{CD008F7E-6E31-4D40-9C30-EFB9EE91FBBA}" dt="2022-07-04T05:16:29.186" v="1613"/>
          <ac:picMkLst>
            <pc:docMk/>
            <pc:sldMk cId="221935234" sldId="1241"/>
            <ac:picMk id="15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6:29.186" v="1613"/>
          <ac:picMkLst>
            <pc:docMk/>
            <pc:sldMk cId="221935234" sldId="1241"/>
            <ac:picMk id="35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6:29.186" v="1613"/>
          <ac:picMkLst>
            <pc:docMk/>
            <pc:sldMk cId="221935234" sldId="1241"/>
            <ac:picMk id="36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07.676" v="1623"/>
          <ac:picMkLst>
            <pc:docMk/>
            <pc:sldMk cId="221935234" sldId="1241"/>
            <ac:picMk id="47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07.676" v="1623"/>
          <ac:picMkLst>
            <pc:docMk/>
            <pc:sldMk cId="221935234" sldId="1241"/>
            <ac:picMk id="67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07.676" v="1623"/>
          <ac:picMkLst>
            <pc:docMk/>
            <pc:sldMk cId="221935234" sldId="1241"/>
            <ac:picMk id="68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15.911" v="1627"/>
          <ac:picMkLst>
            <pc:docMk/>
            <pc:sldMk cId="221935234" sldId="1241"/>
            <ac:picMk id="74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15.911" v="1627"/>
          <ac:picMkLst>
            <pc:docMk/>
            <pc:sldMk cId="221935234" sldId="1241"/>
            <ac:picMk id="92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15.911" v="1627"/>
          <ac:picMkLst>
            <pc:docMk/>
            <pc:sldMk cId="221935234" sldId="1241"/>
            <ac:picMk id="93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51.176" v="1656" actId="478"/>
          <ac:picMkLst>
            <pc:docMk/>
            <pc:sldMk cId="221935234" sldId="1241"/>
            <ac:picMk id="99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51.176" v="1656" actId="478"/>
          <ac:picMkLst>
            <pc:docMk/>
            <pc:sldMk cId="221935234" sldId="1241"/>
            <ac:picMk id="117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52.680" v="1657" actId="478"/>
          <ac:picMkLst>
            <pc:docMk/>
            <pc:sldMk cId="221935234" sldId="1241"/>
            <ac:picMk id="118" creationId="{96674ED7-2DCB-4296-A0FD-62539F8E0EE0}"/>
          </ac:picMkLst>
        </pc:picChg>
        <pc:picChg chg="add mod">
          <ac:chgData name="塩谷 晃弘 / Akihiro Shiotani" userId="50aef054-9327-40af-9729-b525352b79f1" providerId="ADAL" clId="{CD008F7E-6E31-4D40-9C30-EFB9EE91FBBA}" dt="2022-07-04T05:22:43.846" v="1685"/>
          <ac:picMkLst>
            <pc:docMk/>
            <pc:sldMk cId="221935234" sldId="1241"/>
            <ac:picMk id="146" creationId="{334925E8-75B3-28D3-BD6B-FD3A5CC678D9}"/>
          </ac:picMkLst>
        </pc:picChg>
        <pc:picChg chg="add mod">
          <ac:chgData name="塩谷 晃弘 / Akihiro Shiotani" userId="50aef054-9327-40af-9729-b525352b79f1" providerId="ADAL" clId="{CD008F7E-6E31-4D40-9C30-EFB9EE91FBBA}" dt="2022-07-04T05:22:43.846" v="1685"/>
          <ac:picMkLst>
            <pc:docMk/>
            <pc:sldMk cId="221935234" sldId="1241"/>
            <ac:picMk id="163" creationId="{C1A9F94F-1C94-13FA-99C6-9438EE6BB3CE}"/>
          </ac:picMkLst>
        </pc:picChg>
        <pc:picChg chg="add mod">
          <ac:chgData name="塩谷 晃弘 / Akihiro Shiotani" userId="50aef054-9327-40af-9729-b525352b79f1" providerId="ADAL" clId="{CD008F7E-6E31-4D40-9C30-EFB9EE91FBBA}" dt="2022-07-04T05:22:43.846" v="1685"/>
          <ac:picMkLst>
            <pc:docMk/>
            <pc:sldMk cId="221935234" sldId="1241"/>
            <ac:picMk id="164" creationId="{96674ED7-2DCB-4296-A0FD-62539F8E0EE0}"/>
          </ac:picMkLst>
        </pc:picChg>
        <pc:picChg chg="add mod">
          <ac:chgData name="塩谷 晃弘 / Akihiro Shiotani" userId="50aef054-9327-40af-9729-b525352b79f1" providerId="ADAL" clId="{CD008F7E-6E31-4D40-9C30-EFB9EE91FBBA}" dt="2022-07-04T05:39:49.291" v="1856" actId="1076"/>
          <ac:picMkLst>
            <pc:docMk/>
            <pc:sldMk cId="221935234" sldId="1241"/>
            <ac:picMk id="169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7:45.739" v="1732" actId="478"/>
          <ac:picMkLst>
            <pc:docMk/>
            <pc:sldMk cId="221935234" sldId="1241"/>
            <ac:picMk id="186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3:11.017" v="1694" actId="478"/>
          <ac:picMkLst>
            <pc:docMk/>
            <pc:sldMk cId="221935234" sldId="1241"/>
            <ac:picMk id="187" creationId="{96674ED7-2DCB-4296-A0FD-62539F8E0EE0}"/>
          </ac:picMkLst>
        </pc:picChg>
        <pc:cxnChg chg="del mod">
          <ac:chgData name="塩谷 晃弘 / Akihiro Shiotani" userId="50aef054-9327-40af-9729-b525352b79f1" providerId="ADAL" clId="{CD008F7E-6E31-4D40-9C30-EFB9EE91FBBA}" dt="2022-07-04T05:16:15.210" v="1609" actId="478"/>
          <ac:cxnSpMkLst>
            <pc:docMk/>
            <pc:sldMk cId="221935234" sldId="1241"/>
            <ac:cxnSpMk id="21" creationId="{13967C6F-2D12-6503-A0E8-0E356FC78F3A}"/>
          </ac:cxnSpMkLst>
        </pc:cxnChg>
      </pc:sldChg>
      <pc:sldChg chg="addSp delSp modSp add del mod ord modShow">
        <pc:chgData name="塩谷 晃弘 / Akihiro Shiotani" userId="50aef054-9327-40af-9729-b525352b79f1" providerId="ADAL" clId="{CD008F7E-6E31-4D40-9C30-EFB9EE91FBBA}" dt="2022-07-04T05:48:27.585" v="1974" actId="1076"/>
        <pc:sldMkLst>
          <pc:docMk/>
          <pc:sldMk cId="2620908024" sldId="1242"/>
        </pc:sldMkLst>
        <pc:spChg chg="del">
          <ac:chgData name="塩谷 晃弘 / Akihiro Shiotani" userId="50aef054-9327-40af-9729-b525352b79f1" providerId="ADAL" clId="{CD008F7E-6E31-4D40-9C30-EFB9EE91FBBA}" dt="2022-07-04T05:17:38.847" v="1633" actId="478"/>
          <ac:spMkLst>
            <pc:docMk/>
            <pc:sldMk cId="2620908024" sldId="1242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3" creationId="{CE60B893-CA62-B185-DC91-F96CA73E237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36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2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3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4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5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6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7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8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9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0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1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2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3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4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5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6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7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8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1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3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4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5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66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68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69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0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1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2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3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4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5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6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7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8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9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0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1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2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3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4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7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8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9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90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94" creationId="{08819CA2-6D51-D348-E4AD-E7251814376D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96" creationId="{1CC1C1D2-0D2E-1F7F-1518-723539A7EDD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98" creationId="{BC80A103-8B2D-69D1-4976-0825126611E4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0" creationId="{1901AF00-F4FE-4AA7-C6F4-C80CA19E65E8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1" creationId="{9B45F6C5-88AD-46FC-AD4B-4D938DF206E3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2" creationId="{CB255243-64AB-4AA9-896B-469E51FBDD7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3" creationId="{88B0EA85-5557-4358-BD92-E98CED02A34D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4" creationId="{691BFE56-9BDC-45E5-90EB-0F46113B4A32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5" creationId="{C556E5FC-78E3-4CAB-BA04-079FFA0AD0D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6" creationId="{FEB5A950-C778-4157-A9FA-954ED381717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7" creationId="{7E54CF69-50FA-4D83-9682-1D5DF62AD900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8" creationId="{A812CA19-146C-48A2-9C5E-66D0BE60922C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9" creationId="{AE46C0D5-C729-79FB-8A21-5FFBC2A7E908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0" creationId="{7C185CFA-0807-4219-8CB4-68B50B07E992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1" creationId="{ECB429E4-25F9-449C-858F-749723738D18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2" creationId="{D9CE2170-A0E0-4FB1-8E21-C4314DA8D703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3" creationId="{63659CC6-D99A-42FA-8ABA-3F61A5605074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4" creationId="{69B6FEB0-F98C-4FE6-AD9F-470F327B646B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5" creationId="{F934F378-B876-46EE-8269-97010AAAB2CA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6" creationId="{64BEAC0C-314E-4401-BBC8-570BA0C4D96E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9" creationId="{F4757BF5-C93D-4A96-AE10-A9989FA78FDB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20" creationId="{13E51667-5B2E-4A80-A14C-20D48D6847DE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21" creationId="{401FA397-0FCA-4435-A4BC-A157E1A9E210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22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3" creationId="{227209EA-6C32-C04E-918B-25E3E833D0EC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6" creationId="{6E2E1D40-5635-59BD-5391-A57754B7F99A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7" creationId="{FC82BD38-4436-E339-738D-81C652AEA5EB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9" creationId="{0D663CBD-F1EF-09F4-5641-82F663B48ACB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0" creationId="{765FA1AD-88C5-D93A-C19A-BA0BC2338C63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3" creationId="{06E04042-7B0F-371D-AD1D-A39BA9DE3A9F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5" creationId="{C9BF23D7-FDEB-1451-D217-D27A799ECCC4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6" creationId="{6FD6FF34-BD4E-352E-8CD4-DC04092D7835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8" creationId="{8EAE741B-9A5A-F2BD-ECF2-3DC68DAD456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9" creationId="{7D8DE137-B851-0B63-8E56-590EF8F5F6B6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0" creationId="{73287CD4-EE2D-4202-4423-FE614F1209DF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1" creationId="{475DFBC7-F706-1384-BCCC-A9B7ABDD61C7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2" creationId="{1EAAD227-F9A8-35E4-0325-3338981A300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6" creationId="{A547959D-8A88-69EF-8026-9E4CFCECFD95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7" creationId="{DAFD236A-0DAC-6AC1-6EF9-0C92BDD0C0D0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1" creationId="{06CD9089-B525-F6D5-E94E-9AFCFB232E42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3" creationId="{AE920B4B-A250-9C63-5C20-85DA52DD90EB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5" creationId="{C10EC943-88B5-BE51-42E3-125C927CA44E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8" creationId="{19DDD871-9950-640F-BAB0-F863BDC70D1E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9" creationId="{8E7913D7-B946-6EEF-FBAC-048DA5E7845B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61" creationId="{07AC80D6-7631-8A29-6BA0-4B454531B402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2" creationId="{3E7403C1-F552-7FF9-79ED-498ABE9617E4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5" creationId="{6865AB95-34A2-4744-0416-B89A252CE03D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7" creationId="{A8EC4EF0-B4B8-33AF-FF1C-4C1DBF4EA1E7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8" creationId="{53C1C5DC-8C79-2A2C-9C19-8C8B00321BED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70" creationId="{552B8109-7AB1-F106-9553-C0E9109C2729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1" creationId="{CBD3911F-2CF2-2CC7-2350-418AEE7D53B3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2" creationId="{107F7820-94DE-0682-8C1A-C1F063FEF2DA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3" creationId="{732E9078-621F-5839-E80F-FF396F2BC797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4" creationId="{51E7076A-F2BE-9A4A-AE93-4213FFBA381A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78" creationId="{C377C6FD-8B01-92E6-86BE-D49D68FF02E2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79" creationId="{EC16FFE7-D1C8-0475-0E67-BC0B70986942}"/>
          </ac:spMkLst>
        </pc:spChg>
        <pc:spChg chg="add mod">
          <ac:chgData name="塩谷 晃弘 / Akihiro Shiotani" userId="50aef054-9327-40af-9729-b525352b79f1" providerId="ADAL" clId="{CD008F7E-6E31-4D40-9C30-EFB9EE91FBBA}" dt="2022-07-04T05:48:27.585" v="1974" actId="1076"/>
          <ac:spMkLst>
            <pc:docMk/>
            <pc:sldMk cId="2620908024" sldId="1242"/>
            <ac:spMk id="180" creationId="{E9A3751D-F485-3E92-2C12-33BD918DF5F4}"/>
          </ac:spMkLst>
        </pc:spChg>
        <pc:grpChg chg="del">
          <ac:chgData name="塩谷 晃弘 / Akihiro Shiotani" userId="50aef054-9327-40af-9729-b525352b79f1" providerId="ADAL" clId="{CD008F7E-6E31-4D40-9C30-EFB9EE91FBBA}" dt="2022-07-04T05:17:38.847" v="1633" actId="478"/>
          <ac:grpSpMkLst>
            <pc:docMk/>
            <pc:sldMk cId="2620908024" sldId="1242"/>
            <ac:grpSpMk id="38" creationId="{0F302E77-E879-8F05-43ED-B60FDCF55520}"/>
          </ac:grpSpMkLst>
        </pc:grpChg>
        <pc:graphicFrameChg chg="add del mod">
          <ac:chgData name="塩谷 晃弘 / Akihiro Shiotani" userId="50aef054-9327-40af-9729-b525352b79f1" providerId="ADAL" clId="{CD008F7E-6E31-4D40-9C30-EFB9EE91FBBA}" dt="2022-07-04T05:19:47.601" v="1642"/>
          <ac:graphicFrameMkLst>
            <pc:docMk/>
            <pc:sldMk cId="2620908024" sldId="1242"/>
            <ac:graphicFrameMk id="4" creationId="{9282FF77-972F-BAA2-02EE-7DC2B76C6B98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20:09.283" v="1650"/>
          <ac:graphicFrameMkLst>
            <pc:docMk/>
            <pc:sldMk cId="2620908024" sldId="1242"/>
            <ac:graphicFrameMk id="5" creationId="{5B2E9248-4CF6-B189-7135-098E94F056E4}"/>
          </ac:graphicFrameMkLst>
        </pc:graphicFrameChg>
        <pc:graphicFrameChg chg="del mod">
          <ac:chgData name="塩谷 晃弘 / Akihiro Shiotani" userId="50aef054-9327-40af-9729-b525352b79f1" providerId="ADAL" clId="{CD008F7E-6E31-4D40-9C30-EFB9EE91FBBA}" dt="2022-07-04T05:20:25.933" v="1655" actId="478"/>
          <ac:graphicFrameMkLst>
            <pc:docMk/>
            <pc:sldMk cId="2620908024" sldId="1242"/>
            <ac:graphicFrameMk id="7" creationId="{F8A19158-9D89-912D-AA1E-2FBFD9B31141}"/>
          </ac:graphicFrameMkLst>
        </pc:graphicFrameChg>
        <pc:picChg chg="add del mod">
          <ac:chgData name="塩谷 晃弘 / Akihiro Shiotani" userId="50aef054-9327-40af-9729-b525352b79f1" providerId="ADAL" clId="{CD008F7E-6E31-4D40-9C30-EFB9EE91FBBA}" dt="2022-07-04T05:20:14.720" v="1654"/>
          <ac:picMkLst>
            <pc:docMk/>
            <pc:sldMk cId="2620908024" sldId="1242"/>
            <ac:picMk id="6" creationId="{FEAEF76B-D5A1-D822-8037-0E9CF2D1F2AA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9:47.601" v="1642"/>
          <ac:picMkLst>
            <pc:docMk/>
            <pc:sldMk cId="2620908024" sldId="1242"/>
            <ac:picMk id="37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9:47.601" v="1642"/>
          <ac:picMkLst>
            <pc:docMk/>
            <pc:sldMk cId="2620908024" sldId="1242"/>
            <ac:picMk id="59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9:47.601" v="1642"/>
          <ac:picMkLst>
            <pc:docMk/>
            <pc:sldMk cId="2620908024" sldId="1242"/>
            <ac:picMk id="60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09.283" v="1650"/>
          <ac:picMkLst>
            <pc:docMk/>
            <pc:sldMk cId="2620908024" sldId="1242"/>
            <ac:picMk id="67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09.283" v="1650"/>
          <ac:picMkLst>
            <pc:docMk/>
            <pc:sldMk cId="2620908024" sldId="1242"/>
            <ac:picMk id="85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09.283" v="1650"/>
          <ac:picMkLst>
            <pc:docMk/>
            <pc:sldMk cId="2620908024" sldId="1242"/>
            <ac:picMk id="86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95" creationId="{B6919D6B-CAA0-BF5D-694E-D82659CEEEE3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97" creationId="{BF1E3FEB-D5FA-D4ED-1B51-4792A89CB320}"/>
          </ac:picMkLst>
        </pc:picChg>
        <pc:picChg chg="del mod">
          <ac:chgData name="塩谷 晃弘 / Akihiro Shiotani" userId="50aef054-9327-40af-9729-b525352b79f1" providerId="ADAL" clId="{CD008F7E-6E31-4D40-9C30-EFB9EE91FBBA}" dt="2022-07-04T05:45:48.196" v="1931" actId="478"/>
          <ac:picMkLst>
            <pc:docMk/>
            <pc:sldMk cId="2620908024" sldId="1242"/>
            <ac:picMk id="99" creationId="{334925E8-75B3-28D3-BD6B-FD3A5CC678D9}"/>
          </ac:picMkLst>
        </pc:picChg>
        <pc:picChg chg="del mod">
          <ac:chgData name="塩谷 晃弘 / Akihiro Shiotani" userId="50aef054-9327-40af-9729-b525352b79f1" providerId="ADAL" clId="{CD008F7E-6E31-4D40-9C30-EFB9EE91FBBA}" dt="2022-07-04T05:45:48.196" v="1931" actId="478"/>
          <ac:picMkLst>
            <pc:docMk/>
            <pc:sldMk cId="2620908024" sldId="1242"/>
            <ac:picMk id="117" creationId="{C1A9F94F-1C94-13FA-99C6-9438EE6BB3CE}"/>
          </ac:picMkLst>
        </pc:picChg>
        <pc:picChg chg="del mod">
          <ac:chgData name="塩谷 晃弘 / Akihiro Shiotani" userId="50aef054-9327-40af-9729-b525352b79f1" providerId="ADAL" clId="{CD008F7E-6E31-4D40-9C30-EFB9EE91FBBA}" dt="2022-07-04T05:45:48.196" v="1931" actId="478"/>
          <ac:picMkLst>
            <pc:docMk/>
            <pc:sldMk cId="2620908024" sldId="1242"/>
            <ac:picMk id="118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28" creationId="{F45F3CC0-43D8-7410-931D-F231AE54557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34" creationId="{784ACCE9-D6DC-F4A5-840C-9FCA2C45E9E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37" creationId="{CDA992B3-285D-690C-2DD7-F4342D6708B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44" creationId="{081A24A6-F3B9-3E1C-13F3-0A322098B3D5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45" creationId="{8EFB814F-964F-0F82-CF2B-D3379B344732}"/>
          </ac:picMkLst>
        </pc:picChg>
        <pc:picChg chg="add mod">
          <ac:chgData name="塩谷 晃弘 / Akihiro Shiotani" userId="50aef054-9327-40af-9729-b525352b79f1" providerId="ADAL" clId="{CD008F7E-6E31-4D40-9C30-EFB9EE91FBBA}" dt="2022-07-04T05:46:01.840" v="1935" actId="1076"/>
          <ac:picMkLst>
            <pc:docMk/>
            <pc:sldMk cId="2620908024" sldId="1242"/>
            <ac:picMk id="152" creationId="{615EC42C-5551-BA66-0F27-1524CF5357D8}"/>
          </ac:picMkLst>
        </pc:picChg>
        <pc:picChg chg="add mod">
          <ac:chgData name="塩谷 晃弘 / Akihiro Shiotani" userId="50aef054-9327-40af-9729-b525352b79f1" providerId="ADAL" clId="{CD008F7E-6E31-4D40-9C30-EFB9EE91FBBA}" dt="2022-07-04T05:46:01.840" v="1935" actId="1076"/>
          <ac:picMkLst>
            <pc:docMk/>
            <pc:sldMk cId="2620908024" sldId="1242"/>
            <ac:picMk id="154" creationId="{86A2FB14-57BC-BF11-FC5B-C7F810D67DE2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60" creationId="{D969B099-FE5E-13CD-DED9-CDB91DA02245}"/>
          </ac:picMkLst>
        </pc:picChg>
        <pc:picChg chg="add mod">
          <ac:chgData name="塩谷 晃弘 / Akihiro Shiotani" userId="50aef054-9327-40af-9729-b525352b79f1" providerId="ADAL" clId="{CD008F7E-6E31-4D40-9C30-EFB9EE91FBBA}" dt="2022-07-04T05:46:01.840" v="1935" actId="1076"/>
          <ac:picMkLst>
            <pc:docMk/>
            <pc:sldMk cId="2620908024" sldId="1242"/>
            <ac:picMk id="166" creationId="{A779DF94-C596-FF8C-1426-C17983A69F43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69" creationId="{4990408B-8F7B-2B9D-501B-CCD9A276CB4F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76" creationId="{66B9980A-49E6-7A43-BA91-57CFCFB8386F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77" creationId="{73A820F6-B4A8-0F56-AAD1-D77B76B4FF14}"/>
          </ac:picMkLst>
        </pc:pic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91" creationId="{80C976D6-64A8-285B-CFD1-52A9C0BB2DC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92" creationId="{3156016F-ED04-4A73-0ED8-91D5C75FF1E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93" creationId="{3CCA2EC7-39A6-93F3-67BE-4B14389DFFB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24" creationId="{8EA1033A-E6C3-009D-99EB-383BDD5C2F7F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25" creationId="{5EC1E7E0-4983-5CCE-11C5-EB5BCFB97AA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31" creationId="{BEF2767B-9D38-D653-A5CA-3FF3B88A602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32" creationId="{C57DF423-4BA9-458C-DC01-DFA8F083A413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43" creationId="{FC799426-6746-C0DE-4FF8-54E5C720C54D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48" creationId="{0CB7B10F-B713-6443-A766-6900D1CF9B12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49" creationId="{593237BF-052B-A548-69F8-2EA3D833DC95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50" creationId="{AAB78712-E773-E731-D8CC-EF0960DC3158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56" creationId="{EEADFAE6-738D-BB22-3CA1-5F81D7A20790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57" creationId="{BFC8576E-08DF-DC1E-ABB6-4ACFD6DE67FA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63" creationId="{00ABD5F0-396E-2D3F-B1F8-16F65895E09B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64" creationId="{88162642-0598-543D-D16D-F342409680CE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75" creationId="{B1C67E1F-13BC-CEB7-C78A-A06E7280092F}"/>
          </ac:cxnSpMkLst>
        </pc:cxnChg>
      </pc:sldChg>
      <pc:sldChg chg="addSp delSp modSp add mod ord modShow">
        <pc:chgData name="塩谷 晃弘 / Akihiro Shiotani" userId="50aef054-9327-40af-9729-b525352b79f1" providerId="ADAL" clId="{CD008F7E-6E31-4D40-9C30-EFB9EE91FBBA}" dt="2022-07-04T08:18:54.707" v="3552" actId="729"/>
        <pc:sldMkLst>
          <pc:docMk/>
          <pc:sldMk cId="3766282573" sldId="1243"/>
        </pc:sldMkLst>
        <pc:spChg chg="mod">
          <ac:chgData name="塩谷 晃弘 / Akihiro Shiotani" userId="50aef054-9327-40af-9729-b525352b79f1" providerId="ADAL" clId="{CD008F7E-6E31-4D40-9C30-EFB9EE91FBBA}" dt="2022-07-04T08:12:49.799" v="3327"/>
          <ac:spMkLst>
            <pc:docMk/>
            <pc:sldMk cId="3766282573" sldId="1243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D008F7E-6E31-4D40-9C30-EFB9EE91FBBA}" dt="2022-07-04T05:49:13.857" v="1999" actId="20577"/>
          <ac:spMkLst>
            <pc:docMk/>
            <pc:sldMk cId="3766282573" sldId="1243"/>
            <ac:spMk id="41" creationId="{A3F9C698-D986-63DD-0E20-3724B64E0417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68" creationId="{BC80A103-8B2D-69D1-4976-0825126611E4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0" creationId="{1901AF00-F4FE-4AA7-C6F4-C80CA19E65E8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2" creationId="{CB255243-64AB-4AA9-896B-469E51FBDD7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3" creationId="{88B0EA85-5557-4358-BD92-E98CED02A34D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4" creationId="{691BFE56-9BDC-45E5-90EB-0F46113B4A32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5" creationId="{C556E5FC-78E3-4CAB-BA04-079FFA0AD0D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6" creationId="{FEB5A950-C778-4157-A9FA-954ED381717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8" creationId="{A812CA19-146C-48A2-9C5E-66D0BE60922C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81" creationId="{ECB429E4-25F9-449C-858F-749723738D18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85" creationId="{F934F378-B876-46EE-8269-97010AAAB2CA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89" creationId="{401FA397-0FCA-4435-A4BC-A157E1A9E210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1" creationId="{14E2585D-66CF-11EF-9C05-E7320DFCC00A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2" creationId="{193E9260-5C14-6F96-D4AB-721134BEC0C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3" creationId="{4C58996B-508E-3072-1B9C-DEBB22BFCE1F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4" creationId="{3D39C4F4-D84C-19A4-7176-7A4AA9DCAA81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5" creationId="{9C6E4388-32F3-52B2-5D3A-BAA434D5D151}"/>
          </ac:spMkLst>
        </pc:spChg>
        <pc:picChg chg="add del mod">
          <ac:chgData name="塩谷 晃弘 / Akihiro Shiotani" userId="50aef054-9327-40af-9729-b525352b79f1" providerId="ADAL" clId="{CD008F7E-6E31-4D40-9C30-EFB9EE91FBBA}" dt="2022-07-04T05:42:34.261" v="1882"/>
          <ac:picMkLst>
            <pc:docMk/>
            <pc:sldMk cId="3766282573" sldId="1243"/>
            <ac:picMk id="4" creationId="{2A7EF84D-BAEF-1CDC-8DA4-54FD4D1F46ED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2:56.363" v="1889" actId="478"/>
          <ac:picMkLst>
            <pc:docMk/>
            <pc:sldMk cId="3766282573" sldId="1243"/>
            <ac:picMk id="6" creationId="{9384E403-ECEC-7B59-C264-C594C1FC84F2}"/>
          </ac:picMkLst>
        </pc:picChg>
        <pc:picChg chg="add mod">
          <ac:chgData name="塩谷 晃弘 / Akihiro Shiotani" userId="50aef054-9327-40af-9729-b525352b79f1" providerId="ADAL" clId="{CD008F7E-6E31-4D40-9C30-EFB9EE91FBBA}" dt="2022-07-04T05:49:06.739" v="1976" actId="1076"/>
          <ac:picMkLst>
            <pc:docMk/>
            <pc:sldMk cId="3766282573" sldId="1243"/>
            <ac:picMk id="8" creationId="{F8C0ECF4-9A57-ED06-03C4-1078552942F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3:24.219" v="1900" actId="478"/>
          <ac:picMkLst>
            <pc:docMk/>
            <pc:sldMk cId="3766282573" sldId="1243"/>
            <ac:picMk id="10" creationId="{050A4CD1-1058-5946-0EF2-70355EB5D331}"/>
          </ac:picMkLst>
        </pc:picChg>
        <pc:picChg chg="del">
          <ac:chgData name="塩谷 晃弘 / Akihiro Shiotani" userId="50aef054-9327-40af-9729-b525352b79f1" providerId="ADAL" clId="{CD008F7E-6E31-4D40-9C30-EFB9EE91FBBA}" dt="2022-07-04T05:42:22.781" v="1869" actId="478"/>
          <ac:picMkLst>
            <pc:docMk/>
            <pc:sldMk cId="3766282573" sldId="1243"/>
            <ac:picMk id="169" creationId="{334925E8-75B3-28D3-BD6B-FD3A5CC678D9}"/>
          </ac:picMkLst>
        </pc:picChg>
      </pc:sldChg>
      <pc:sldChg chg="delSp add del mod">
        <pc:chgData name="塩谷 晃弘 / Akihiro Shiotani" userId="50aef054-9327-40af-9729-b525352b79f1" providerId="ADAL" clId="{CD008F7E-6E31-4D40-9C30-EFB9EE91FBBA}" dt="2022-07-04T07:56:26.358" v="2001" actId="47"/>
        <pc:sldMkLst>
          <pc:docMk/>
          <pc:sldMk cId="281220158" sldId="1244"/>
        </pc:sldMkLst>
        <pc:spChg chg="del">
          <ac:chgData name="塩谷 晃弘 / Akihiro Shiotani" userId="50aef054-9327-40af-9729-b525352b79f1" providerId="ADAL" clId="{CD008F7E-6E31-4D40-9C30-EFB9EE91FBBA}" dt="2022-07-04T05:48:56.090" v="1975" actId="478"/>
          <ac:spMkLst>
            <pc:docMk/>
            <pc:sldMk cId="281220158" sldId="1244"/>
            <ac:spMk id="194" creationId="{3D39C4F4-D84C-19A4-7176-7A4AA9DCAA81}"/>
          </ac:spMkLst>
        </pc:spChg>
      </pc:sldChg>
      <pc:sldChg chg="addSp delSp modSp add mod">
        <pc:chgData name="塩谷 晃弘 / Akihiro Shiotani" userId="50aef054-9327-40af-9729-b525352b79f1" providerId="ADAL" clId="{CD008F7E-6E31-4D40-9C30-EFB9EE91FBBA}" dt="2022-07-04T08:14:59.959" v="3389" actId="1076"/>
        <pc:sldMkLst>
          <pc:docMk/>
          <pc:sldMk cId="2732808256" sldId="1245"/>
        </pc:sldMkLst>
        <pc:spChg chg="mod">
          <ac:chgData name="塩谷 晃弘 / Akihiro Shiotani" userId="50aef054-9327-40af-9729-b525352b79f1" providerId="ADAL" clId="{CD008F7E-6E31-4D40-9C30-EFB9EE91FBBA}" dt="2022-07-04T08:12:39.227" v="3325"/>
          <ac:spMkLst>
            <pc:docMk/>
            <pc:sldMk cId="2732808256" sldId="1245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28" creationId="{5DF1C1BB-9B8E-AF4C-E9BC-A2A9622C190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0" creationId="{7E6C5348-A463-5C14-4C06-89A52EA363E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2" creationId="{32C1504A-CAA0-3134-7440-7EF65FB1AF5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5" creationId="{AB150836-8B33-27FF-D9F4-6FFBAFE4DC5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6" creationId="{20F99F6F-C526-4340-2BDB-85EDF3BB19C7}"/>
          </ac:spMkLst>
        </pc:spChg>
        <pc:spChg chg="mod">
          <ac:chgData name="塩谷 晃弘 / Akihiro Shiotani" userId="50aef054-9327-40af-9729-b525352b79f1" providerId="ADAL" clId="{CD008F7E-6E31-4D40-9C30-EFB9EE91FBBA}" dt="2022-07-04T05:47:51.311" v="1969" actId="20577"/>
          <ac:spMkLst>
            <pc:docMk/>
            <pc:sldMk cId="2732808256" sldId="1245"/>
            <ac:spMk id="41" creationId="{A3F9C698-D986-63DD-0E20-3724B64E0417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2" creationId="{E82AD930-07CE-5F9F-7E6A-D18A4B6103A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3" creationId="{033A9E02-E4E3-D2CB-BD4B-A505B4D5942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6" creationId="{CB68DE1D-449F-20C1-47C4-EC7FDE6367A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8" creationId="{C7773446-CB6F-999E-2552-E61BF285FED8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9" creationId="{3223E149-FEEC-6443-F0E2-B34C4EB52BAC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1" creationId="{B8C0CC8B-7BB7-1643-FFD5-F7438C81157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2" creationId="{34FA4096-8758-19EB-E761-C0050E6D7E1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3" creationId="{9C3D2DB1-B064-867E-5516-94D788A3533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4" creationId="{B9B9DA6D-1DDB-B212-C481-B122A92E218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5" creationId="{12AE5B50-A3ED-F884-E0AC-D55F29BCD12B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9" creationId="{C8CCD850-D0E4-FD9B-54EA-6F2D1D7D387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60" creationId="{20BEA6A8-8AF7-9B47-FAE4-6E9AB0350EF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65" creationId="{9E435370-657B-7038-8E48-E65F8366DFD0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67" creationId="{030C89AD-095D-D39D-030D-F1B7BDCC9AE6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69" creationId="{108D17E2-4A2F-9FE9-FCEE-07594B42A68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2" creationId="{2F8BB19D-7189-E45C-42DC-FAA17381207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3" creationId="{46FB791E-4A43-5885-9F13-96252493AF37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5" creationId="{EAE84B55-FD5A-1FC5-9A36-5EFC4F440A38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6" creationId="{358E0201-884C-F573-7344-78DD2ECBFDEF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9" creationId="{AEFB2BC0-8FAC-A78F-C828-4F519112B5D4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1" creationId="{4FCA611D-6DCF-7A93-7E54-ABFC1308BD7B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2" creationId="{95843BFC-A152-C929-889B-20091664811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4" creationId="{2EB9C913-1F77-0EFD-3547-18425E94FD5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5" creationId="{716F2331-1EB0-D4AC-3A81-A76B554F3AE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6" creationId="{A201AD5B-CB7B-0809-B099-DE1BB829151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7" creationId="{E5C9F192-4AF8-F1CD-40B1-EA1F542A0FE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8" creationId="{300A70A0-987E-3728-D422-515ED5A53DC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92" creationId="{5750BBC3-5610-7DD7-8261-149764C4088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93" creationId="{3052B0E7-3E9A-24A1-82F9-C107B7389A4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97" creationId="{1F98054D-CCBF-8040-6774-CDC31B449A67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99" creationId="{97E8E2B6-4AAD-CE13-6F43-16B161087EB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1" creationId="{D05C00A4-684C-7029-CFBC-32C8042FACA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4" creationId="{6DF2284B-E33D-4277-C36D-83D2EF1380D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5" creationId="{F5AF8847-85CD-C854-CCF7-6C38FFDCFC7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7" creationId="{FAB34A4E-E376-7934-A39B-94198C82D04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8" creationId="{A7716AD6-813B-12CE-1E12-ABA4CEBF13D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1" creationId="{31A70CDB-B774-5AD2-C39B-00D2AD647FB4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3" creationId="{7D93D071-616E-26CA-1DC4-C8FDD3C01CC9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4" creationId="{EDA66A7D-4F5C-3FFB-08CA-83408D5CE81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6" creationId="{A9B73A1B-1945-D459-5E27-87A62454A72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7" creationId="{516A89E1-F195-15E9-DDFA-C4ADCD65E206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8" creationId="{DDBDCFB0-A84F-5758-7B69-D1C36CEFFDA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9" creationId="{FFA12598-D7E0-D323-62FB-393CFCF8052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20" creationId="{83380099-D3FD-342D-1B54-E0873403365C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24" creationId="{17463379-5914-AF5A-9D58-3C21F6CA5E5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25" creationId="{A1D762C5-821F-A142-7AB4-D0594FB2A71E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29" creationId="{CB464311-854F-F2D8-488B-25653552E7D5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1" creationId="{04EF02B8-9E52-21F8-64A9-9FAA673DB0D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3" creationId="{FA2C4BC4-07FB-0302-8E5D-FA5EB0FA3456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6" creationId="{6A8F7DE2-BAA5-48F9-DC5F-893475CFBDFC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7" creationId="{31EAB5CC-2ED7-4E1A-931C-7AD1BE2A67F0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9" creationId="{F07F8AE8-6A48-CADC-DF65-56BEED7BF613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0" creationId="{4DC1A060-4F42-FC31-2319-B36B6AED15E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3" creationId="{E2FACFBE-A509-6FBA-C929-48C7EDD67584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5" creationId="{EDF68531-838D-75F0-74A6-13FAD2CE615C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6" creationId="{917A59FB-EEE2-FCE5-384B-510CC20022F6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8" creationId="{FAA71D77-D5D4-596C-17F2-EAD6FFF2DD77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9" creationId="{CC186535-56AA-83B1-9B57-F4CA98FA5BE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0" creationId="{0FC0C006-7CF3-C541-8643-86C62A9D0BBC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1" creationId="{E4362A46-59F2-3821-96B5-10BB33EC50C7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2" creationId="{814D1ADE-C2AD-D487-A138-AC0736400F5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6" creationId="{14A53A84-AE70-87F3-EFE1-C90BFF2B7386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7" creationId="{CD993D84-9543-609A-0B8E-A0A7EC841B3A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68" creationId="{BC80A103-8B2D-69D1-4976-0825126611E4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0" creationId="{1901AF00-F4FE-4AA7-C6F4-C80CA19E65E8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2" creationId="{CB255243-64AB-4AA9-896B-469E51FBDD7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3" creationId="{88B0EA85-5557-4358-BD92-E98CED02A34D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4" creationId="{691BFE56-9BDC-45E5-90EB-0F46113B4A32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5" creationId="{C556E5FC-78E3-4CAB-BA04-079FFA0AD0D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6" creationId="{FEB5A950-C778-4157-A9FA-954ED381717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8" creationId="{A812CA19-146C-48A2-9C5E-66D0BE60922C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81" creationId="{ECB429E4-25F9-449C-858F-749723738D18}"/>
          </ac:spMkLst>
        </pc:spChg>
        <pc:spChg chg="del">
          <ac:chgData name="塩谷 晃弘 / Akihiro Shiotani" userId="50aef054-9327-40af-9729-b525352b79f1" providerId="ADAL" clId="{CD008F7E-6E31-4D40-9C30-EFB9EE91FBBA}" dt="2022-07-04T05:44:05.306" v="1906" actId="478"/>
          <ac:spMkLst>
            <pc:docMk/>
            <pc:sldMk cId="2732808256" sldId="1245"/>
            <ac:spMk id="185" creationId="{F934F378-B876-46EE-8269-97010AAAB2CA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89" creationId="{401FA397-0FCA-4435-A4BC-A157E1A9E210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1" creationId="{14E2585D-66CF-11EF-9C05-E7320DFCC00A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2" creationId="{193E9260-5C14-6F96-D4AB-721134BEC0C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3" creationId="{4C58996B-508E-3072-1B9C-DEBB22BFCE1F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4" creationId="{3D39C4F4-D84C-19A4-7176-7A4AA9DCAA81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5" creationId="{9C6E4388-32F3-52B2-5D3A-BAA434D5D151}"/>
          </ac:spMkLst>
        </pc:spChg>
        <pc:picChg chg="add del mod">
          <ac:chgData name="塩谷 晃弘 / Akihiro Shiotani" userId="50aef054-9327-40af-9729-b525352b79f1" providerId="ADAL" clId="{CD008F7E-6E31-4D40-9C30-EFB9EE91FBBA}" dt="2022-07-04T05:45:39.084" v="1926" actId="478"/>
          <ac:picMkLst>
            <pc:docMk/>
            <pc:sldMk cId="2732808256" sldId="1245"/>
            <ac:picMk id="3" creationId="{6F0B6A93-9E5C-30CB-B416-7593E6EE5587}"/>
          </ac:picMkLst>
        </pc:picChg>
        <pc:picChg chg="add mod">
          <ac:chgData name="塩谷 晃弘 / Akihiro Shiotani" userId="50aef054-9327-40af-9729-b525352b79f1" providerId="ADAL" clId="{CD008F7E-6E31-4D40-9C30-EFB9EE91FBBA}" dt="2022-07-04T08:14:59.959" v="3389" actId="1076"/>
          <ac:picMkLst>
            <pc:docMk/>
            <pc:sldMk cId="2732808256" sldId="1245"/>
            <ac:picMk id="4" creationId="{53218A54-EAF9-F939-B86A-B4297148689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29" creationId="{4E099C4C-2D01-4104-BE0C-17F834BC32BC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31" creationId="{DD091BA4-78B3-01AB-A9E3-FAC7C9B99D3B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37" creationId="{16167DAE-522B-C575-BE2C-8732DF58ED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47" creationId="{A44EE99C-D3A9-74AC-4D2D-2414160B401C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50" creationId="{900037F2-08AC-C925-62D2-C3007030C434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57" creationId="{46607012-7968-B289-24FE-4AC68F05D911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58" creationId="{68255D53-E5DB-3F27-6CBE-8877294FD6C3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66" creationId="{1FE4F7FC-DBA8-6AEC-9194-51EB6FBC6EC7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68" creationId="{7A9CA1E2-0F42-6A24-0DD6-EA956E9C41A2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74" creationId="{5AAEABA4-8D35-84DA-8BFE-B52D614CA9B1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80" creationId="{D362CDAF-5704-8AFE-4922-88033725F102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83" creationId="{670DF58B-38BA-CD0D-80DE-D9D53B1A6274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90" creationId="{AE5C9609-E3ED-83EB-7759-5130D7CDEF82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91" creationId="{9B8C9DA2-477A-0057-1A25-627C0EDDF90B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98" creationId="{A5133DEF-C8FE-783C-4E00-42981D9E7206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00" creationId="{31F88FCC-2F31-6434-73D5-3F742C059AE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06" creationId="{9B0F22E6-1F57-9968-EA93-A3D653D2649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12" creationId="{5D89D2EB-F038-65D3-C425-9B8C471AFCC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15" creationId="{19019C29-08E5-948E-73FD-E1C41121F74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22" creationId="{B67FEC89-7791-D2AE-4FD1-29E99005E9A7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23" creationId="{D4EA3B23-99D8-CDBD-802D-AA8EC19F565C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30" creationId="{60B461D4-4056-94AE-DED2-FB3F4F9313D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32" creationId="{04370418-6D62-7A2D-C586-CE0F1218E03A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38" creationId="{3C3BE82E-8497-AEDF-D5CF-7ACCB68BC747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44" creationId="{9F460904-77CB-5E27-7DBE-EDD0121380F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47" creationId="{E6ADE4B0-FC97-2F26-7F0F-DADEAB3029A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54" creationId="{7A164C68-A9C2-C998-CE36-2376996E3984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55" creationId="{3984A1C3-1985-0E4D-59AF-D8A3AF07738F}"/>
          </ac:picMkLst>
        </pc:picChg>
        <pc:picChg chg="del">
          <ac:chgData name="塩谷 晃弘 / Akihiro Shiotani" userId="50aef054-9327-40af-9729-b525352b79f1" providerId="ADAL" clId="{CD008F7E-6E31-4D40-9C30-EFB9EE91FBBA}" dt="2022-07-04T05:44:04.019" v="1905" actId="478"/>
          <ac:picMkLst>
            <pc:docMk/>
            <pc:sldMk cId="2732808256" sldId="1245"/>
            <ac:picMk id="169" creationId="{334925E8-75B3-28D3-BD6B-FD3A5CC678D9}"/>
          </ac:picMkLst>
        </pc:pic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25" creationId="{145B30DB-E9E6-8C27-33B5-D19A8F42E76A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26" creationId="{7781B1CB-FB81-461B-D318-B8E0FBB4BE46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27" creationId="{FD10ADEC-DBDE-659A-3053-A9A48ADAFDEE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33" creationId="{CA09B19F-C24C-1930-0A13-AC9323A61B7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34" creationId="{96BD0E9E-22C1-EC0B-D09D-1046660964E4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44" creationId="{E2C4EBAD-B2C0-123D-060C-A3BBEAC2CEE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45" creationId="{63925A78-BCB0-3C07-9B6B-031F2D57CC1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56" creationId="{5A6C5B9F-EE0B-BFF1-7035-219B6B357710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61" creationId="{C8C31A00-5744-1CB0-9B31-84CB81411E5A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63" creationId="{47BC7223-3AF9-1359-09B8-571734A5DE63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64" creationId="{FB0CB286-7051-60B4-90B0-8F0AA7AE061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0" creationId="{6F1AE437-34D9-6561-C617-48230479364C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1" creationId="{00501F37-94D8-2122-3A54-D0DE5840760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7" creationId="{5E7AEAC4-FB8C-B00D-6573-A1DC7ED55CD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8" creationId="{E7B427F8-A28E-76B0-1C46-3660330C7EF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89" creationId="{649C8155-DA96-BBDA-33B2-2FE9C941A031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94" creationId="{835D1ABF-C5BA-88FE-3F46-A5C38338BBE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95" creationId="{0F6EBA33-0B3C-BE68-6BC4-21BCEBA3AB1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96" creationId="{6E351AC9-562F-EB3C-E64F-44B7D885751C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02" creationId="{DD3C00DB-D3D5-DCA3-AD61-9EEABF7AA1A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03" creationId="{12AB1A0B-D585-ED69-2AA1-27108D0940B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09" creationId="{FA76560A-2C81-3BCD-EE59-B7D04DE58C0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10" creationId="{A3753F71-9C91-8432-6BBA-E1C3D04A3E8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21" creationId="{26CB559C-4630-9F88-36B6-0FA630FA5661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26" creationId="{21333BAD-A1F8-3226-FBC8-59E76D4AEA89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27" creationId="{95A5EA62-C5D6-64B8-5349-377A5868F2FA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28" creationId="{1834338B-382D-412D-F950-3696420DBAF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34" creationId="{79932E9A-D21E-2485-E0DA-4B2A78B2B30E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35" creationId="{23AB06B3-DE48-D89D-F503-4420A67508A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41" creationId="{4AE6FC17-4DB5-E241-37AC-0EEE216EBB4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42" creationId="{38E961AD-1ED6-F7CD-F5C0-7181FFC5A53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53" creationId="{E87FFD47-2EB6-9621-DFDC-BD7EEF994440}"/>
          </ac:cxnSpMkLst>
        </pc:cxnChg>
      </pc:sldChg>
      <pc:sldChg chg="addSp delSp modSp add mod ord">
        <pc:chgData name="塩谷 晃弘 / Akihiro Shiotani" userId="50aef054-9327-40af-9729-b525352b79f1" providerId="ADAL" clId="{CD008F7E-6E31-4D40-9C30-EFB9EE91FBBA}" dt="2022-07-04T08:11:57.555" v="3304" actId="12"/>
        <pc:sldMkLst>
          <pc:docMk/>
          <pc:sldMk cId="857970559" sldId="1246"/>
        </pc:sldMkLst>
        <pc:spChg chg="add del mod">
          <ac:chgData name="塩谷 晃弘 / Akihiro Shiotani" userId="50aef054-9327-40af-9729-b525352b79f1" providerId="ADAL" clId="{CD008F7E-6E31-4D40-9C30-EFB9EE91FBBA}" dt="2022-07-04T08:10:03.780" v="3293"/>
          <ac:spMkLst>
            <pc:docMk/>
            <pc:sldMk cId="857970559" sldId="1246"/>
            <ac:spMk id="2" creationId="{9CB5695D-422D-8175-20BB-9241DB890B86}"/>
          </ac:spMkLst>
        </pc:spChg>
        <pc:spChg chg="del">
          <ac:chgData name="塩谷 晃弘 / Akihiro Shiotani" userId="50aef054-9327-40af-9729-b525352b79f1" providerId="ADAL" clId="{CD008F7E-6E31-4D40-9C30-EFB9EE91FBBA}" dt="2022-07-04T08:10:00.984" v="3290" actId="478"/>
          <ac:spMkLst>
            <pc:docMk/>
            <pc:sldMk cId="857970559" sldId="1246"/>
            <ac:spMk id="5" creationId="{B220F639-A7D1-AD63-E857-00D559E82108}"/>
          </ac:spMkLst>
        </pc:spChg>
        <pc:spChg chg="add mod">
          <ac:chgData name="塩谷 晃弘 / Akihiro Shiotani" userId="50aef054-9327-40af-9729-b525352b79f1" providerId="ADAL" clId="{CD008F7E-6E31-4D40-9C30-EFB9EE91FBBA}" dt="2022-07-04T07:59:22.630" v="2355" actId="20577"/>
          <ac:spMkLst>
            <pc:docMk/>
            <pc:sldMk cId="857970559" sldId="1246"/>
            <ac:spMk id="15" creationId="{6E34FE95-2167-D992-4399-C23144C04AA8}"/>
          </ac:spMkLst>
        </pc:spChg>
        <pc:spChg chg="add del mod">
          <ac:chgData name="塩谷 晃弘 / Akihiro Shiotani" userId="50aef054-9327-40af-9729-b525352b79f1" providerId="ADAL" clId="{CD008F7E-6E31-4D40-9C30-EFB9EE91FBBA}" dt="2022-07-04T08:10:02.247" v="3292"/>
          <ac:spMkLst>
            <pc:docMk/>
            <pc:sldMk cId="857970559" sldId="1246"/>
            <ac:spMk id="16" creationId="{591DD570-83E1-3FEB-50F0-B7BD0AF43DE0}"/>
          </ac:spMkLst>
        </pc:spChg>
        <pc:spChg chg="add mod">
          <ac:chgData name="塩谷 晃弘 / Akihiro Shiotani" userId="50aef054-9327-40af-9729-b525352b79f1" providerId="ADAL" clId="{CD008F7E-6E31-4D40-9C30-EFB9EE91FBBA}" dt="2022-07-04T08:10:03.780" v="3293"/>
          <ac:spMkLst>
            <pc:docMk/>
            <pc:sldMk cId="857970559" sldId="1246"/>
            <ac:spMk id="17" creationId="{F9A09B0F-233A-86C1-F86A-2FF35A5CE252}"/>
          </ac:spMkLst>
        </pc:spChg>
        <pc:spChg chg="mod">
          <ac:chgData name="塩谷 晃弘 / Akihiro Shiotani" userId="50aef054-9327-40af-9729-b525352b79f1" providerId="ADAL" clId="{CD008F7E-6E31-4D40-9C30-EFB9EE91FBBA}" dt="2022-07-04T07:58:19.996" v="2229" actId="20577"/>
          <ac:spMkLst>
            <pc:docMk/>
            <pc:sldMk cId="857970559" sldId="1246"/>
            <ac:spMk id="35" creationId="{B01AF781-C3FD-7925-F645-2922F8DE24C1}"/>
          </ac:spMkLst>
        </pc:spChg>
        <pc:spChg chg="mod">
          <ac:chgData name="塩谷 晃弘 / Akihiro Shiotani" userId="50aef054-9327-40af-9729-b525352b79f1" providerId="ADAL" clId="{CD008F7E-6E31-4D40-9C30-EFB9EE91FBBA}" dt="2022-07-04T08:11:57.555" v="3304" actId="12"/>
          <ac:spMkLst>
            <pc:docMk/>
            <pc:sldMk cId="857970559" sldId="1246"/>
            <ac:spMk id="38" creationId="{33E904E5-71F9-296D-56EC-2BD9CE4FFC75}"/>
          </ac:spMkLst>
        </pc:spChg>
        <pc:spChg chg="del">
          <ac:chgData name="塩谷 晃弘 / Akihiro Shiotani" userId="50aef054-9327-40af-9729-b525352b79f1" providerId="ADAL" clId="{CD008F7E-6E31-4D40-9C30-EFB9EE91FBBA}" dt="2022-07-04T07:58:37.353" v="2233" actId="478"/>
          <ac:spMkLst>
            <pc:docMk/>
            <pc:sldMk cId="857970559" sldId="1246"/>
            <ac:spMk id="45" creationId="{1F78DAA2-5163-9B89-38FE-877CCD6848BC}"/>
          </ac:spMkLst>
        </pc:spChg>
        <pc:grpChg chg="mod">
          <ac:chgData name="塩谷 晃弘 / Akihiro Shiotani" userId="50aef054-9327-40af-9729-b525352b79f1" providerId="ADAL" clId="{CD008F7E-6E31-4D40-9C30-EFB9EE91FBBA}" dt="2022-07-04T07:59:09.595" v="2333" actId="1035"/>
          <ac:grpSpMkLst>
            <pc:docMk/>
            <pc:sldMk cId="857970559" sldId="1246"/>
            <ac:grpSpMk id="40" creationId="{A4347873-0936-0B8F-1877-21B3B98FB62B}"/>
          </ac:grpSpMkLst>
        </pc:grpChg>
      </pc:sldChg>
      <pc:sldChg chg="add del">
        <pc:chgData name="塩谷 晃弘 / Akihiro Shiotani" userId="50aef054-9327-40af-9729-b525352b79f1" providerId="ADAL" clId="{CD008F7E-6E31-4D40-9C30-EFB9EE91FBBA}" dt="2022-07-04T05:45:45.038" v="1929" actId="2890"/>
        <pc:sldMkLst>
          <pc:docMk/>
          <pc:sldMk cId="1742479556" sldId="1246"/>
        </pc:sldMkLst>
      </pc:sldChg>
      <pc:sldChg chg="modSp add mod ord">
        <pc:chgData name="塩谷 晃弘 / Akihiro Shiotani" userId="50aef054-9327-40af-9729-b525352b79f1" providerId="ADAL" clId="{CD008F7E-6E31-4D40-9C30-EFB9EE91FBBA}" dt="2022-07-04T08:10:31.211" v="3298" actId="207"/>
        <pc:sldMkLst>
          <pc:docMk/>
          <pc:sldMk cId="1968098038" sldId="1247"/>
        </pc:sldMkLst>
        <pc:spChg chg="mod">
          <ac:chgData name="塩谷 晃弘 / Akihiro Shiotani" userId="50aef054-9327-40af-9729-b525352b79f1" providerId="ADAL" clId="{CD008F7E-6E31-4D40-9C30-EFB9EE91FBBA}" dt="2022-07-04T08:10:31.211" v="3298" actId="207"/>
          <ac:spMkLst>
            <pc:docMk/>
            <pc:sldMk cId="1968098038" sldId="1247"/>
            <ac:spMk id="4" creationId="{4734FC7C-1A0B-E457-2F62-2B3C9DB329C7}"/>
          </ac:spMkLst>
        </pc:spChg>
      </pc:sldChg>
      <pc:sldChg chg="add del">
        <pc:chgData name="塩谷 晃弘 / Akihiro Shiotani" userId="50aef054-9327-40af-9729-b525352b79f1" providerId="ADAL" clId="{CD008F7E-6E31-4D40-9C30-EFB9EE91FBBA}" dt="2022-07-04T08:09:12.222" v="3286" actId="2890"/>
        <pc:sldMkLst>
          <pc:docMk/>
          <pc:sldMk cId="3555096421" sldId="1247"/>
        </pc:sldMkLst>
      </pc:sldChg>
      <pc:sldChg chg="add ord">
        <pc:chgData name="塩谷 晃弘 / Akihiro Shiotani" userId="50aef054-9327-40af-9729-b525352b79f1" providerId="ADAL" clId="{CD008F7E-6E31-4D40-9C30-EFB9EE91FBBA}" dt="2022-07-04T08:14:43.368" v="3388"/>
        <pc:sldMkLst>
          <pc:docMk/>
          <pc:sldMk cId="3789877576" sldId="1248"/>
        </pc:sldMkLst>
      </pc:sldChg>
      <pc:sldChg chg="addSp delSp modSp add mod ord">
        <pc:chgData name="塩谷 晃弘 / Akihiro Shiotani" userId="50aef054-9327-40af-9729-b525352b79f1" providerId="ADAL" clId="{CD008F7E-6E31-4D40-9C30-EFB9EE91FBBA}" dt="2022-07-04T23:59:16.082" v="4632" actId="20577"/>
        <pc:sldMkLst>
          <pc:docMk/>
          <pc:sldMk cId="788933140" sldId="1249"/>
        </pc:sldMkLst>
        <pc:spChg chg="mod">
          <ac:chgData name="塩谷 晃弘 / Akihiro Shiotani" userId="50aef054-9327-40af-9729-b525352b79f1" providerId="ADAL" clId="{CD008F7E-6E31-4D40-9C30-EFB9EE91FBBA}" dt="2022-07-04T08:19:20.812" v="3556"/>
          <ac:spMkLst>
            <pc:docMk/>
            <pc:sldMk cId="788933140" sldId="1249"/>
            <ac:spMk id="2" creationId="{00000000-0000-0000-0000-000000000000}"/>
          </ac:spMkLst>
        </pc:spChg>
        <pc:spChg chg="add mod">
          <ac:chgData name="塩谷 晃弘 / Akihiro Shiotani" userId="50aef054-9327-40af-9729-b525352b79f1" providerId="ADAL" clId="{CD008F7E-6E31-4D40-9C30-EFB9EE91FBBA}" dt="2022-07-04T23:59:16.082" v="4632" actId="20577"/>
          <ac:spMkLst>
            <pc:docMk/>
            <pc:sldMk cId="788933140" sldId="1249"/>
            <ac:spMk id="21" creationId="{13DC23FC-677F-2B37-6DD5-0E11E9DD9BBF}"/>
          </ac:spMkLst>
        </pc:spChg>
        <pc:spChg chg="del">
          <ac:chgData name="塩谷 晃弘 / Akihiro Shiotani" userId="50aef054-9327-40af-9729-b525352b79f1" providerId="ADAL" clId="{CD008F7E-6E31-4D40-9C30-EFB9EE91FBBA}" dt="2022-07-04T23:51:30.115" v="3819" actId="478"/>
          <ac:spMkLst>
            <pc:docMk/>
            <pc:sldMk cId="788933140" sldId="1249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CD008F7E-6E31-4D40-9C30-EFB9EE91FBBA}" dt="2022-07-04T23:55:19.798" v="4321" actId="20577"/>
          <ac:spMkLst>
            <pc:docMk/>
            <pc:sldMk cId="788933140" sldId="1249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CD008F7E-6E31-4D40-9C30-EFB9EE91FBBA}" dt="2022-07-04T23:54:56.207" v="4248" actId="20577"/>
          <ac:spMkLst>
            <pc:docMk/>
            <pc:sldMk cId="788933140" sldId="1249"/>
            <ac:spMk id="85" creationId="{4577C261-EB6D-13A0-88A2-C6A12740C911}"/>
          </ac:spMkLst>
        </pc:spChg>
      </pc:sldChg>
    </pc:docChg>
  </pc:docChgLst>
  <pc:docChgLst>
    <pc:chgData name="塩谷 晃弘 / Akihiro Shiotani" userId="50aef054-9327-40af-9729-b525352b79f1" providerId="ADAL" clId="{A311DC36-644E-4D19-AD7A-C2DFA67B8EB5}"/>
    <pc:docChg chg="undo redo custSel addSld delSld modSld sldOrd">
      <pc:chgData name="塩谷 晃弘 / Akihiro Shiotani" userId="50aef054-9327-40af-9729-b525352b79f1" providerId="ADAL" clId="{A311DC36-644E-4D19-AD7A-C2DFA67B8EB5}" dt="2022-09-08T01:09:12.585" v="845" actId="14100"/>
      <pc:docMkLst>
        <pc:docMk/>
      </pc:docMkLst>
      <pc:sldChg chg="del">
        <pc:chgData name="塩谷 晃弘 / Akihiro Shiotani" userId="50aef054-9327-40af-9729-b525352b79f1" providerId="ADAL" clId="{A311DC36-644E-4D19-AD7A-C2DFA67B8EB5}" dt="2022-09-07T07:30:12.231" v="2" actId="47"/>
        <pc:sldMkLst>
          <pc:docMk/>
          <pc:sldMk cId="4046526742" sldId="1208"/>
        </pc:sldMkLst>
      </pc:sldChg>
      <pc:sldChg chg="del">
        <pc:chgData name="塩谷 晃弘 / Akihiro Shiotani" userId="50aef054-9327-40af-9729-b525352b79f1" providerId="ADAL" clId="{A311DC36-644E-4D19-AD7A-C2DFA67B8EB5}" dt="2022-09-07T07:30:11.423" v="1" actId="47"/>
        <pc:sldMkLst>
          <pc:docMk/>
          <pc:sldMk cId="4194922092" sldId="1209"/>
        </pc:sldMkLst>
      </pc:sldChg>
      <pc:sldChg chg="del">
        <pc:chgData name="塩谷 晃弘 / Akihiro Shiotani" userId="50aef054-9327-40af-9729-b525352b79f1" providerId="ADAL" clId="{A311DC36-644E-4D19-AD7A-C2DFA67B8EB5}" dt="2022-09-07T07:30:10.122" v="0" actId="47"/>
        <pc:sldMkLst>
          <pc:docMk/>
          <pc:sldMk cId="3469418313" sldId="1219"/>
        </pc:sldMkLst>
      </pc:sldChg>
      <pc:sldChg chg="addSp delSp modSp mod">
        <pc:chgData name="塩谷 晃弘 / Akihiro Shiotani" userId="50aef054-9327-40af-9729-b525352b79f1" providerId="ADAL" clId="{A311DC36-644E-4D19-AD7A-C2DFA67B8EB5}" dt="2022-09-07T07:36:40.870" v="324" actId="20577"/>
        <pc:sldMkLst>
          <pc:docMk/>
          <pc:sldMk cId="2349704918" sldId="1237"/>
        </pc:sldMkLst>
        <pc:spChg chg="del">
          <ac:chgData name="塩谷 晃弘 / Akihiro Shiotani" userId="50aef054-9327-40af-9729-b525352b79f1" providerId="ADAL" clId="{A311DC36-644E-4D19-AD7A-C2DFA67B8EB5}" dt="2022-09-07T07:35:10.630" v="300" actId="478"/>
          <ac:spMkLst>
            <pc:docMk/>
            <pc:sldMk cId="2349704918" sldId="1237"/>
            <ac:spMk id="3" creationId="{F76D38CF-5F0C-90CA-F1D3-0AA30F887DCA}"/>
          </ac:spMkLst>
        </pc:spChg>
        <pc:spChg chg="add mod">
          <ac:chgData name="塩谷 晃弘 / Akihiro Shiotani" userId="50aef054-9327-40af-9729-b525352b79f1" providerId="ADAL" clId="{A311DC36-644E-4D19-AD7A-C2DFA67B8EB5}" dt="2022-09-07T07:36:40.870" v="324" actId="20577"/>
          <ac:spMkLst>
            <pc:docMk/>
            <pc:sldMk cId="2349704918" sldId="1237"/>
            <ac:spMk id="5" creationId="{FF0B60F9-5C75-78B3-113B-FAE1909CD2A7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7T07:36:46.255" v="325" actId="20577"/>
        <pc:sldMkLst>
          <pc:docMk/>
          <pc:sldMk cId="3066842340" sldId="1238"/>
        </pc:sldMkLst>
        <pc:spChg chg="del">
          <ac:chgData name="塩谷 晃弘 / Akihiro Shiotani" userId="50aef054-9327-40af-9729-b525352b79f1" providerId="ADAL" clId="{A311DC36-644E-4D19-AD7A-C2DFA67B8EB5}" dt="2022-09-07T07:35:01.676" v="297" actId="478"/>
          <ac:spMkLst>
            <pc:docMk/>
            <pc:sldMk cId="3066842340" sldId="1238"/>
            <ac:spMk id="4" creationId="{A482CBCF-B015-EE56-B99F-A5A340FBAD4E}"/>
          </ac:spMkLst>
        </pc:spChg>
        <pc:spChg chg="add mod">
          <ac:chgData name="塩谷 晃弘 / Akihiro Shiotani" userId="50aef054-9327-40af-9729-b525352b79f1" providerId="ADAL" clId="{A311DC36-644E-4D19-AD7A-C2DFA67B8EB5}" dt="2022-09-07T07:36:46.255" v="325" actId="20577"/>
          <ac:spMkLst>
            <pc:docMk/>
            <pc:sldMk cId="3066842340" sldId="1238"/>
            <ac:spMk id="5" creationId="{17D95547-3912-6650-4C52-2113126814FB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8T01:09:12.585" v="845" actId="14100"/>
        <pc:sldMkLst>
          <pc:docMk/>
          <pc:sldMk cId="3676189065" sldId="1250"/>
        </pc:sldMkLst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6" creationId="{99880A2F-D5A1-F72F-0A46-71BC0E517616}"/>
          </ac:spMkLst>
        </pc:spChg>
        <pc:spChg chg="add mod">
          <ac:chgData name="塩谷 晃弘 / Akihiro Shiotani" userId="50aef054-9327-40af-9729-b525352b79f1" providerId="ADAL" clId="{A311DC36-644E-4D19-AD7A-C2DFA67B8EB5}" dt="2022-09-08T01:08:52.909" v="843" actId="1036"/>
          <ac:spMkLst>
            <pc:docMk/>
            <pc:sldMk cId="3676189065" sldId="1250"/>
            <ac:spMk id="11" creationId="{66C46C1B-F57E-0A23-E208-7C61033F8FE0}"/>
          </ac:spMkLst>
        </pc:spChg>
        <pc:spChg chg="add mod">
          <ac:chgData name="塩谷 晃弘 / Akihiro Shiotani" userId="50aef054-9327-40af-9729-b525352b79f1" providerId="ADAL" clId="{A311DC36-644E-4D19-AD7A-C2DFA67B8EB5}" dt="2022-09-08T00:00:59.976" v="761" actId="1036"/>
          <ac:spMkLst>
            <pc:docMk/>
            <pc:sldMk cId="3676189065" sldId="1250"/>
            <ac:spMk id="12" creationId="{D16299F9-CB6B-CA6F-5C9C-4CDA7FAA6239}"/>
          </ac:spMkLst>
        </pc:spChg>
        <pc:spChg chg="add mod">
          <ac:chgData name="塩谷 晃弘 / Akihiro Shiotani" userId="50aef054-9327-40af-9729-b525352b79f1" providerId="ADAL" clId="{A311DC36-644E-4D19-AD7A-C2DFA67B8EB5}" dt="2022-09-08T00:00:59.976" v="761" actId="1036"/>
          <ac:spMkLst>
            <pc:docMk/>
            <pc:sldMk cId="3676189065" sldId="1250"/>
            <ac:spMk id="14" creationId="{3657FFA7-9472-4715-FDB8-F2574820B275}"/>
          </ac:spMkLst>
        </pc:spChg>
        <pc:spChg chg="add del mod">
          <ac:chgData name="塩谷 晃弘 / Akihiro Shiotani" userId="50aef054-9327-40af-9729-b525352b79f1" providerId="ADAL" clId="{A311DC36-644E-4D19-AD7A-C2DFA67B8EB5}" dt="2022-09-08T01:09:05.924" v="844" actId="478"/>
          <ac:spMkLst>
            <pc:docMk/>
            <pc:sldMk cId="3676189065" sldId="1250"/>
            <ac:spMk id="15" creationId="{290C84FD-101F-36E1-D184-5BBB09D490F0}"/>
          </ac:spMkLst>
        </pc:spChg>
        <pc:spChg chg="add del mod">
          <ac:chgData name="塩谷 晃弘 / Akihiro Shiotani" userId="50aef054-9327-40af-9729-b525352b79f1" providerId="ADAL" clId="{A311DC36-644E-4D19-AD7A-C2DFA67B8EB5}" dt="2022-09-07T07:43:06.234" v="643" actId="478"/>
          <ac:spMkLst>
            <pc:docMk/>
            <pc:sldMk cId="3676189065" sldId="1250"/>
            <ac:spMk id="18" creationId="{FEBCFB2E-EEEE-1D66-61EA-467812522E90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22" creationId="{AD1DE025-8EED-72A0-B1F3-1C9CB537A2BF}"/>
          </ac:spMkLst>
        </pc:spChg>
        <pc:spChg chg="add del mod">
          <ac:chgData name="塩谷 晃弘 / Akihiro Shiotani" userId="50aef054-9327-40af-9729-b525352b79f1" providerId="ADAL" clId="{A311DC36-644E-4D19-AD7A-C2DFA67B8EB5}" dt="2022-09-07T07:49:15.506" v="711" actId="478"/>
          <ac:spMkLst>
            <pc:docMk/>
            <pc:sldMk cId="3676189065" sldId="1250"/>
            <ac:spMk id="23" creationId="{237BEDF1-4E63-A5F7-AB6F-216D1C1E1A65}"/>
          </ac:spMkLst>
        </pc:spChg>
        <pc:spChg chg="add mod">
          <ac:chgData name="塩谷 晃弘 / Akihiro Shiotani" userId="50aef054-9327-40af-9729-b525352b79f1" providerId="ADAL" clId="{A311DC36-644E-4D19-AD7A-C2DFA67B8EB5}" dt="2022-09-08T01:08:52.909" v="843" actId="1036"/>
          <ac:spMkLst>
            <pc:docMk/>
            <pc:sldMk cId="3676189065" sldId="1250"/>
            <ac:spMk id="25" creationId="{3C541277-ADE5-ED10-3D41-861462D533CB}"/>
          </ac:spMkLst>
        </pc:spChg>
        <pc:spChg chg="add del mod">
          <ac:chgData name="塩谷 晃弘 / Akihiro Shiotani" userId="50aef054-9327-40af-9729-b525352b79f1" providerId="ADAL" clId="{A311DC36-644E-4D19-AD7A-C2DFA67B8EB5}" dt="2022-09-07T07:43:31.938" v="648" actId="478"/>
          <ac:spMkLst>
            <pc:docMk/>
            <pc:sldMk cId="3676189065" sldId="1250"/>
            <ac:spMk id="27" creationId="{1A7F1AA6-60AC-6A06-6B90-3DA16736548C}"/>
          </ac:spMkLst>
        </pc:spChg>
        <pc:spChg chg="add del mod">
          <ac:chgData name="塩谷 晃弘 / Akihiro Shiotani" userId="50aef054-9327-40af-9729-b525352b79f1" providerId="ADAL" clId="{A311DC36-644E-4D19-AD7A-C2DFA67B8EB5}" dt="2022-09-07T07:43:25.830" v="645" actId="478"/>
          <ac:spMkLst>
            <pc:docMk/>
            <pc:sldMk cId="3676189065" sldId="1250"/>
            <ac:spMk id="29" creationId="{EEB36F68-BC30-5CE6-FC67-4A5F6FDB4A5F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32" creationId="{04D50168-1519-803D-76C5-9A2B57802298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43" creationId="{72D6FF97-FF3E-1203-51E1-65FCE3E6D4DA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47" creationId="{A10B1594-89C2-ADEF-9BAA-2E0EADE33FD9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51" creationId="{DAFB9076-D4F4-A882-F91F-B35A391D5B62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54" creationId="{E15A84FA-4DD0-684D-354D-880C117A75D6}"/>
          </ac:spMkLst>
        </pc:spChg>
        <pc:graphicFrameChg chg="del">
          <ac:chgData name="塩谷 晃弘 / Akihiro Shiotani" userId="50aef054-9327-40af-9729-b525352b79f1" providerId="ADAL" clId="{A311DC36-644E-4D19-AD7A-C2DFA67B8EB5}" dt="2022-09-07T07:37:17.861" v="328" actId="478"/>
          <ac:graphicFrameMkLst>
            <pc:docMk/>
            <pc:sldMk cId="3676189065" sldId="1250"/>
            <ac:graphicFrameMk id="2" creationId="{2098E85E-B43C-6A2F-76B5-EC032A420162}"/>
          </ac:graphicFrameMkLst>
        </pc:graphicFrameChg>
        <pc:graphicFrameChg chg="add mod modGraphic">
          <ac:chgData name="塩谷 晃弘 / Akihiro Shiotani" userId="50aef054-9327-40af-9729-b525352b79f1" providerId="ADAL" clId="{A311DC36-644E-4D19-AD7A-C2DFA67B8EB5}" dt="2022-09-08T01:08:37.339" v="823" actId="20577"/>
          <ac:graphicFrameMkLst>
            <pc:docMk/>
            <pc:sldMk cId="3676189065" sldId="1250"/>
            <ac:graphicFrameMk id="5" creationId="{33685E97-1007-8F40-7CBD-363EC03487EE}"/>
          </ac:graphicFrameMkLst>
        </pc:graphicFrame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3" creationId="{13608E63-BB77-07BB-BE44-2F3A5970B658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4" creationId="{805C981D-D863-1BF8-2A01-684199291DB1}"/>
          </ac:cxnSpMkLst>
        </pc:cxnChg>
        <pc:cxnChg chg="add mod">
          <ac:chgData name="塩谷 晃弘 / Akihiro Shiotani" userId="50aef054-9327-40af-9729-b525352b79f1" providerId="ADAL" clId="{A311DC36-644E-4D19-AD7A-C2DFA67B8EB5}" dt="2022-09-08T00:00:59.976" v="761" actId="1036"/>
          <ac:cxnSpMkLst>
            <pc:docMk/>
            <pc:sldMk cId="3676189065" sldId="1250"/>
            <ac:cxnSpMk id="8" creationId="{A350520D-3F7F-F041-C1D7-00DFA26C3788}"/>
          </ac:cxnSpMkLst>
        </pc:cxnChg>
        <pc:cxnChg chg="add mod">
          <ac:chgData name="塩谷 晃弘 / Akihiro Shiotani" userId="50aef054-9327-40af-9729-b525352b79f1" providerId="ADAL" clId="{A311DC36-644E-4D19-AD7A-C2DFA67B8EB5}" dt="2022-09-08T01:08:52.909" v="843" actId="1036"/>
          <ac:cxnSpMkLst>
            <pc:docMk/>
            <pc:sldMk cId="3676189065" sldId="1250"/>
            <ac:cxnSpMk id="9" creationId="{E85966EB-0C80-F29F-F2A3-55BA25806B0D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10" creationId="{62A2EFC8-8BCD-B9A8-E460-D1EA00299472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39:48.841" v="384" actId="478"/>
          <ac:cxnSpMkLst>
            <pc:docMk/>
            <pc:sldMk cId="3676189065" sldId="1250"/>
            <ac:cxnSpMk id="13" creationId="{3A9533ED-F1CB-0C6D-4DB4-9EC4F4D2A19E}"/>
          </ac:cxnSpMkLst>
        </pc:cxnChg>
        <pc:cxnChg chg="add mod">
          <ac:chgData name="塩谷 晃弘 / Akihiro Shiotani" userId="50aef054-9327-40af-9729-b525352b79f1" providerId="ADAL" clId="{A311DC36-644E-4D19-AD7A-C2DFA67B8EB5}" dt="2022-09-08T01:08:52.909" v="843" actId="1036"/>
          <ac:cxnSpMkLst>
            <pc:docMk/>
            <pc:sldMk cId="3676189065" sldId="1250"/>
            <ac:cxnSpMk id="16" creationId="{2E9E34AF-6F08-ECD1-B7E3-90B7125B5C3D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43:07.791" v="644" actId="478"/>
          <ac:cxnSpMkLst>
            <pc:docMk/>
            <pc:sldMk cId="3676189065" sldId="1250"/>
            <ac:cxnSpMk id="17" creationId="{A66FA68F-F843-71EB-7538-55C03614D5F0}"/>
          </ac:cxnSpMkLst>
        </pc:cxnChg>
        <pc:cxnChg chg="add mod">
          <ac:chgData name="塩谷 晃弘 / Akihiro Shiotani" userId="50aef054-9327-40af-9729-b525352b79f1" providerId="ADAL" clId="{A311DC36-644E-4D19-AD7A-C2DFA67B8EB5}" dt="2022-09-08T01:09:12.585" v="845" actId="14100"/>
          <ac:cxnSpMkLst>
            <pc:docMk/>
            <pc:sldMk cId="3676189065" sldId="1250"/>
            <ac:cxnSpMk id="19" creationId="{33E07E01-1BD0-8E7F-E818-76A843F45C34}"/>
          </ac:cxnSpMkLst>
        </pc:cxnChg>
        <pc:cxnChg chg="add mod">
          <ac:chgData name="塩谷 晃弘 / Akihiro Shiotani" userId="50aef054-9327-40af-9729-b525352b79f1" providerId="ADAL" clId="{A311DC36-644E-4D19-AD7A-C2DFA67B8EB5}" dt="2022-09-08T01:08:52.909" v="843" actId="1036"/>
          <ac:cxnSpMkLst>
            <pc:docMk/>
            <pc:sldMk cId="3676189065" sldId="1250"/>
            <ac:cxnSpMk id="20" creationId="{8CA7F3B8-3FCC-F895-C1BA-ABAFB55EBF09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21" creationId="{54A41852-48F1-3D56-0350-F6DA56435AFD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49:08.724" v="709" actId="478"/>
          <ac:cxnSpMkLst>
            <pc:docMk/>
            <pc:sldMk cId="3676189065" sldId="1250"/>
            <ac:cxnSpMk id="24" creationId="{B951AE0B-3474-6F0A-60D2-5EAE9C109ACF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43:29.644" v="647" actId="478"/>
          <ac:cxnSpMkLst>
            <pc:docMk/>
            <pc:sldMk cId="3676189065" sldId="1250"/>
            <ac:cxnSpMk id="26" creationId="{037EEF51-0784-A904-B5D8-D8B1CDCC8FF2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43:26.743" v="646" actId="478"/>
          <ac:cxnSpMkLst>
            <pc:docMk/>
            <pc:sldMk cId="3676189065" sldId="1250"/>
            <ac:cxnSpMk id="28" creationId="{DD39C0F8-E19D-7206-5A03-0E0C0488CA90}"/>
          </ac:cxnSpMkLst>
        </pc:cxnChg>
        <pc:cxnChg chg="add mod">
          <ac:chgData name="塩谷 晃弘 / Akihiro Shiotani" userId="50aef054-9327-40af-9729-b525352b79f1" providerId="ADAL" clId="{A311DC36-644E-4D19-AD7A-C2DFA67B8EB5}" dt="2022-09-08T00:00:59.976" v="761" actId="1036"/>
          <ac:cxnSpMkLst>
            <pc:docMk/>
            <pc:sldMk cId="3676189065" sldId="1250"/>
            <ac:cxnSpMk id="30" creationId="{C0A5A059-21BE-6450-3D93-7B44BF338170}"/>
          </ac:cxnSpMkLst>
        </pc:cxnChg>
        <pc:cxnChg chg="add mod">
          <ac:chgData name="塩谷 晃弘 / Akihiro Shiotani" userId="50aef054-9327-40af-9729-b525352b79f1" providerId="ADAL" clId="{A311DC36-644E-4D19-AD7A-C2DFA67B8EB5}" dt="2022-09-08T01:08:52.909" v="843" actId="1036"/>
          <ac:cxnSpMkLst>
            <pc:docMk/>
            <pc:sldMk cId="3676189065" sldId="1250"/>
            <ac:cxnSpMk id="35" creationId="{0F7A193B-76B1-835B-D857-94FE0AFFADBE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46" creationId="{DCAF3059-B1EB-0D39-CFA1-F878B42D811D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50" creationId="{AC93AB3F-4270-0CCF-4E35-A0AE218A16BF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52" creationId="{D593564B-C66E-8972-31D2-DA49865F8D66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53" creationId="{32267EAD-842A-2610-2986-C14737F20267}"/>
          </ac:cxnSpMkLst>
        </pc:cxnChg>
      </pc:sldChg>
      <pc:sldChg chg="addSp delSp mod">
        <pc:chgData name="塩谷 晃弘 / Akihiro Shiotani" userId="50aef054-9327-40af-9729-b525352b79f1" providerId="ADAL" clId="{A311DC36-644E-4D19-AD7A-C2DFA67B8EB5}" dt="2022-09-07T07:35:31.359" v="306" actId="22"/>
        <pc:sldMkLst>
          <pc:docMk/>
          <pc:sldMk cId="747987359" sldId="1256"/>
        </pc:sldMkLst>
        <pc:spChg chg="add del">
          <ac:chgData name="塩谷 晃弘 / Akihiro Shiotani" userId="50aef054-9327-40af-9729-b525352b79f1" providerId="ADAL" clId="{A311DC36-644E-4D19-AD7A-C2DFA67B8EB5}" dt="2022-09-07T07:35:31.359" v="306" actId="22"/>
          <ac:spMkLst>
            <pc:docMk/>
            <pc:sldMk cId="747987359" sldId="1256"/>
            <ac:spMk id="10" creationId="{03EFE978-6353-5BCE-252B-F919B536AA9E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7T07:34:03.739" v="268" actId="1038"/>
        <pc:sldMkLst>
          <pc:docMk/>
          <pc:sldMk cId="3020361379" sldId="1275"/>
        </pc:sldMkLst>
        <pc:spChg chg="add mod">
          <ac:chgData name="塩谷 晃弘 / Akihiro Shiotani" userId="50aef054-9327-40af-9729-b525352b79f1" providerId="ADAL" clId="{A311DC36-644E-4D19-AD7A-C2DFA67B8EB5}" dt="2022-09-07T07:32:05.312" v="108" actId="1038"/>
          <ac:spMkLst>
            <pc:docMk/>
            <pc:sldMk cId="3020361379" sldId="1275"/>
            <ac:spMk id="8" creationId="{6E1CCDAF-387B-AE93-E399-569940CF55F9}"/>
          </ac:spMkLst>
        </pc:spChg>
        <pc:spChg chg="mod">
          <ac:chgData name="塩谷 晃弘 / Akihiro Shiotani" userId="50aef054-9327-40af-9729-b525352b79f1" providerId="ADAL" clId="{A311DC36-644E-4D19-AD7A-C2DFA67B8EB5}" dt="2022-09-07T07:30:58.417" v="49" actId="1036"/>
          <ac:spMkLst>
            <pc:docMk/>
            <pc:sldMk cId="3020361379" sldId="1275"/>
            <ac:spMk id="10" creationId="{3A3B0624-B6ED-7788-4496-418DF4675893}"/>
          </ac:spMkLst>
        </pc:spChg>
        <pc:spChg chg="mod">
          <ac:chgData name="塩谷 晃弘 / Akihiro Shiotani" userId="50aef054-9327-40af-9729-b525352b79f1" providerId="ADAL" clId="{A311DC36-644E-4D19-AD7A-C2DFA67B8EB5}" dt="2022-09-07T07:33:20.958" v="232" actId="1038"/>
          <ac:spMkLst>
            <pc:docMk/>
            <pc:sldMk cId="3020361379" sldId="1275"/>
            <ac:spMk id="15" creationId="{89E6FEEF-A732-9225-EDB1-59681DFEF260}"/>
          </ac:spMkLst>
        </pc:spChg>
        <pc:spChg chg="add mod">
          <ac:chgData name="塩谷 晃弘 / Akihiro Shiotani" userId="50aef054-9327-40af-9729-b525352b79f1" providerId="ADAL" clId="{A311DC36-644E-4D19-AD7A-C2DFA67B8EB5}" dt="2022-09-07T07:34:03.739" v="268" actId="1038"/>
          <ac:spMkLst>
            <pc:docMk/>
            <pc:sldMk cId="3020361379" sldId="1275"/>
            <ac:spMk id="18" creationId="{535080C8-B870-DD90-320E-401D36698636}"/>
          </ac:spMkLst>
        </pc:spChg>
        <pc:spChg chg="mod">
          <ac:chgData name="塩谷 晃弘 / Akihiro Shiotani" userId="50aef054-9327-40af-9729-b525352b79f1" providerId="ADAL" clId="{A311DC36-644E-4D19-AD7A-C2DFA67B8EB5}" dt="2022-09-07T07:31:10.721" v="69" actId="1036"/>
          <ac:spMkLst>
            <pc:docMk/>
            <pc:sldMk cId="3020361379" sldId="1275"/>
            <ac:spMk id="23" creationId="{315D5E43-9A91-6F77-C265-1CDE50B4249E}"/>
          </ac:spMkLst>
        </pc:spChg>
        <pc:spChg chg="mod">
          <ac:chgData name="塩谷 晃弘 / Akihiro Shiotani" userId="50aef054-9327-40af-9729-b525352b79f1" providerId="ADAL" clId="{A311DC36-644E-4D19-AD7A-C2DFA67B8EB5}" dt="2022-09-07T07:30:49.945" v="32" actId="1035"/>
          <ac:spMkLst>
            <pc:docMk/>
            <pc:sldMk cId="3020361379" sldId="1275"/>
            <ac:spMk id="36" creationId="{96CF530C-8E5D-3F86-B352-6C0204B02EDF}"/>
          </ac:spMkLst>
        </pc:spChg>
        <pc:spChg chg="mod">
          <ac:chgData name="塩谷 晃弘 / Akihiro Shiotani" userId="50aef054-9327-40af-9729-b525352b79f1" providerId="ADAL" clId="{A311DC36-644E-4D19-AD7A-C2DFA67B8EB5}" dt="2022-09-07T07:30:49.945" v="32" actId="1035"/>
          <ac:spMkLst>
            <pc:docMk/>
            <pc:sldMk cId="3020361379" sldId="1275"/>
            <ac:spMk id="40" creationId="{129A22DC-CC17-E198-6D52-CCF5702EA3CB}"/>
          </ac:spMkLst>
        </pc:spChg>
        <pc:graphicFrameChg chg="mod modGraphic">
          <ac:chgData name="塩谷 晃弘 / Akihiro Shiotani" userId="50aef054-9327-40af-9729-b525352b79f1" providerId="ADAL" clId="{A311DC36-644E-4D19-AD7A-C2DFA67B8EB5}" dt="2022-09-07T07:31:16.435" v="70" actId="20577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cxnChg chg="mod">
          <ac:chgData name="塩谷 晃弘 / Akihiro Shiotani" userId="50aef054-9327-40af-9729-b525352b79f1" providerId="ADAL" clId="{A311DC36-644E-4D19-AD7A-C2DFA67B8EB5}" dt="2022-09-07T07:30:58.417" v="49" actId="1036"/>
          <ac:cxnSpMkLst>
            <pc:docMk/>
            <pc:sldMk cId="3020361379" sldId="1275"/>
            <ac:cxnSpMk id="4" creationId="{A552AA22-C138-ABED-57C5-B18EDE386B30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33:40.941" v="235" actId="478"/>
          <ac:cxnSpMkLst>
            <pc:docMk/>
            <pc:sldMk cId="3020361379" sldId="1275"/>
            <ac:cxnSpMk id="13" creationId="{6B922D69-A662-779E-3CC3-E96928CA63E3}"/>
          </ac:cxnSpMkLst>
        </pc:cxnChg>
        <pc:cxnChg chg="add mod">
          <ac:chgData name="塩谷 晃弘 / Akihiro Shiotani" userId="50aef054-9327-40af-9729-b525352b79f1" providerId="ADAL" clId="{A311DC36-644E-4D19-AD7A-C2DFA67B8EB5}" dt="2022-09-07T07:33:50.802" v="255" actId="1038"/>
          <ac:cxnSpMkLst>
            <pc:docMk/>
            <pc:sldMk cId="3020361379" sldId="1275"/>
            <ac:cxnSpMk id="16" creationId="{15FFFD06-7F1B-E8D0-9417-12B833BD2B9F}"/>
          </ac:cxnSpMkLst>
        </pc:cxnChg>
        <pc:cxnChg chg="mod">
          <ac:chgData name="塩谷 晃弘 / Akihiro Shiotani" userId="50aef054-9327-40af-9729-b525352b79f1" providerId="ADAL" clId="{A311DC36-644E-4D19-AD7A-C2DFA67B8EB5}" dt="2022-09-07T07:33:16.957" v="225" actId="14100"/>
          <ac:cxnSpMkLst>
            <pc:docMk/>
            <pc:sldMk cId="3020361379" sldId="1275"/>
            <ac:cxnSpMk id="17" creationId="{337F79B0-8355-9F38-080C-6267258ADCEE}"/>
          </ac:cxnSpMkLst>
        </pc:cxnChg>
        <pc:cxnChg chg="mod">
          <ac:chgData name="塩谷 晃弘 / Akihiro Shiotani" userId="50aef054-9327-40af-9729-b525352b79f1" providerId="ADAL" clId="{A311DC36-644E-4D19-AD7A-C2DFA67B8EB5}" dt="2022-09-07T07:31:10.721" v="69" actId="1036"/>
          <ac:cxnSpMkLst>
            <pc:docMk/>
            <pc:sldMk cId="3020361379" sldId="1275"/>
            <ac:cxnSpMk id="22" creationId="{4E57C518-7723-1C9B-E997-77EE949F5A0C}"/>
          </ac:cxnSpMkLst>
        </pc:cxnChg>
        <pc:cxnChg chg="mod">
          <ac:chgData name="塩谷 晃弘 / Akihiro Shiotani" userId="50aef054-9327-40af-9729-b525352b79f1" providerId="ADAL" clId="{A311DC36-644E-4D19-AD7A-C2DFA67B8EB5}" dt="2022-09-07T07:30:49.945" v="32" actId="1035"/>
          <ac:cxnSpMkLst>
            <pc:docMk/>
            <pc:sldMk cId="3020361379" sldId="1275"/>
            <ac:cxnSpMk id="33" creationId="{1CAD8072-3921-E5A8-26D5-22488418216E}"/>
          </ac:cxnSpMkLst>
        </pc:cxnChg>
        <pc:cxnChg chg="mod">
          <ac:chgData name="塩谷 晃弘 / Akihiro Shiotani" userId="50aef054-9327-40af-9729-b525352b79f1" providerId="ADAL" clId="{A311DC36-644E-4D19-AD7A-C2DFA67B8EB5}" dt="2022-09-07T07:30:49.945" v="32" actId="1035"/>
          <ac:cxnSpMkLst>
            <pc:docMk/>
            <pc:sldMk cId="3020361379" sldId="1275"/>
            <ac:cxnSpMk id="37" creationId="{C6D3962E-7486-FE3E-6CD1-AE4A679DC70F}"/>
          </ac:cxnSpMkLst>
        </pc:cxnChg>
        <pc:cxnChg chg="mod">
          <ac:chgData name="塩谷 晃弘 / Akihiro Shiotani" userId="50aef054-9327-40af-9729-b525352b79f1" providerId="ADAL" clId="{A311DC36-644E-4D19-AD7A-C2DFA67B8EB5}" dt="2022-09-07T07:31:46.760" v="85" actId="14100"/>
          <ac:cxnSpMkLst>
            <pc:docMk/>
            <pc:sldMk cId="3020361379" sldId="1275"/>
            <ac:cxnSpMk id="47" creationId="{9C159955-CCCC-5793-BA07-D1A345C42091}"/>
          </ac:cxnSpMkLst>
        </pc:cxnChg>
      </pc:sldChg>
      <pc:sldChg chg="ord">
        <pc:chgData name="塩谷 晃弘 / Akihiro Shiotani" userId="50aef054-9327-40af-9729-b525352b79f1" providerId="ADAL" clId="{A311DC36-644E-4D19-AD7A-C2DFA67B8EB5}" dt="2022-09-07T07:36:35.168" v="322"/>
        <pc:sldMkLst>
          <pc:docMk/>
          <pc:sldMk cId="2460850943" sldId="1280"/>
        </pc:sldMkLst>
      </pc:sldChg>
      <pc:sldChg chg="del">
        <pc:chgData name="塩谷 晃弘 / Akihiro Shiotani" userId="50aef054-9327-40af-9729-b525352b79f1" providerId="ADAL" clId="{A311DC36-644E-4D19-AD7A-C2DFA67B8EB5}" dt="2022-09-07T07:30:12.614" v="3" actId="47"/>
        <pc:sldMkLst>
          <pc:docMk/>
          <pc:sldMk cId="1522113737" sldId="1281"/>
        </pc:sldMkLst>
      </pc:sldChg>
      <pc:sldChg chg="del">
        <pc:chgData name="塩谷 晃弘 / Akihiro Shiotani" userId="50aef054-9327-40af-9729-b525352b79f1" providerId="ADAL" clId="{A311DC36-644E-4D19-AD7A-C2DFA67B8EB5}" dt="2022-09-07T07:30:16.832" v="9" actId="47"/>
        <pc:sldMkLst>
          <pc:docMk/>
          <pc:sldMk cId="1018507565" sldId="1287"/>
        </pc:sldMkLst>
      </pc:sldChg>
      <pc:sldChg chg="del">
        <pc:chgData name="塩谷 晃弘 / Akihiro Shiotani" userId="50aef054-9327-40af-9729-b525352b79f1" providerId="ADAL" clId="{A311DC36-644E-4D19-AD7A-C2DFA67B8EB5}" dt="2022-09-07T07:30:13.736" v="5" actId="47"/>
        <pc:sldMkLst>
          <pc:docMk/>
          <pc:sldMk cId="804042566" sldId="1289"/>
        </pc:sldMkLst>
      </pc:sldChg>
      <pc:sldChg chg="del">
        <pc:chgData name="塩谷 晃弘 / Akihiro Shiotani" userId="50aef054-9327-40af-9729-b525352b79f1" providerId="ADAL" clId="{A311DC36-644E-4D19-AD7A-C2DFA67B8EB5}" dt="2022-09-07T07:30:14.807" v="7" actId="47"/>
        <pc:sldMkLst>
          <pc:docMk/>
          <pc:sldMk cId="369122080" sldId="1290"/>
        </pc:sldMkLst>
      </pc:sldChg>
      <pc:sldChg chg="del">
        <pc:chgData name="塩谷 晃弘 / Akihiro Shiotani" userId="50aef054-9327-40af-9729-b525352b79f1" providerId="ADAL" clId="{A311DC36-644E-4D19-AD7A-C2DFA67B8EB5}" dt="2022-09-07T07:30:13.229" v="4" actId="47"/>
        <pc:sldMkLst>
          <pc:docMk/>
          <pc:sldMk cId="4018905450" sldId="1296"/>
        </pc:sldMkLst>
      </pc:sldChg>
      <pc:sldChg chg="del">
        <pc:chgData name="塩谷 晃弘 / Akihiro Shiotani" userId="50aef054-9327-40af-9729-b525352b79f1" providerId="ADAL" clId="{A311DC36-644E-4D19-AD7A-C2DFA67B8EB5}" dt="2022-09-07T07:30:14.537" v="6" actId="47"/>
        <pc:sldMkLst>
          <pc:docMk/>
          <pc:sldMk cId="4080253092" sldId="1297"/>
        </pc:sldMkLst>
      </pc:sldChg>
      <pc:sldChg chg="del">
        <pc:chgData name="塩谷 晃弘 / Akihiro Shiotani" userId="50aef054-9327-40af-9729-b525352b79f1" providerId="ADAL" clId="{A311DC36-644E-4D19-AD7A-C2DFA67B8EB5}" dt="2022-09-07T07:30:15.565" v="8" actId="47"/>
        <pc:sldMkLst>
          <pc:docMk/>
          <pc:sldMk cId="1183085378" sldId="1299"/>
        </pc:sldMkLst>
      </pc:sldChg>
      <pc:sldChg chg="modSp mod">
        <pc:chgData name="塩谷 晃弘 / Akihiro Shiotani" userId="50aef054-9327-40af-9729-b525352b79f1" providerId="ADAL" clId="{A311DC36-644E-4D19-AD7A-C2DFA67B8EB5}" dt="2022-09-07T07:36:37.800" v="323" actId="20577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A311DC36-644E-4D19-AD7A-C2DFA67B8EB5}" dt="2022-09-07T07:36:37.800" v="323" actId="20577"/>
          <ac:spMkLst>
            <pc:docMk/>
            <pc:sldMk cId="492986657" sldId="1300"/>
            <ac:spMk id="3" creationId="{F76D38CF-5F0C-90CA-F1D3-0AA30F887DCA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7T07:36:31.944" v="318" actId="20577"/>
        <pc:sldMkLst>
          <pc:docMk/>
          <pc:sldMk cId="1674363670" sldId="1301"/>
        </pc:sldMkLst>
        <pc:spChg chg="del">
          <ac:chgData name="塩谷 晃弘 / Akihiro Shiotani" userId="50aef054-9327-40af-9729-b525352b79f1" providerId="ADAL" clId="{A311DC36-644E-4D19-AD7A-C2DFA67B8EB5}" dt="2022-09-07T07:36:15.774" v="315" actId="478"/>
          <ac:spMkLst>
            <pc:docMk/>
            <pc:sldMk cId="1674363670" sldId="1301"/>
            <ac:spMk id="3" creationId="{F76D38CF-5F0C-90CA-F1D3-0AA30F887DCA}"/>
          </ac:spMkLst>
        </pc:spChg>
        <pc:spChg chg="add mod">
          <ac:chgData name="塩谷 晃弘 / Akihiro Shiotani" userId="50aef054-9327-40af-9729-b525352b79f1" providerId="ADAL" clId="{A311DC36-644E-4D19-AD7A-C2DFA67B8EB5}" dt="2022-09-07T07:36:31.944" v="318" actId="20577"/>
          <ac:spMkLst>
            <pc:docMk/>
            <pc:sldMk cId="1674363670" sldId="1301"/>
            <ac:spMk id="5" creationId="{F4700C70-4574-2222-956E-163DAFC3C8B1}"/>
          </ac:spMkLst>
        </pc:spChg>
      </pc:sldChg>
      <pc:sldChg chg="addSp delSp modSp add del mod">
        <pc:chgData name="塩谷 晃弘 / Akihiro Shiotani" userId="50aef054-9327-40af-9729-b525352b79f1" providerId="ADAL" clId="{A311DC36-644E-4D19-AD7A-C2DFA67B8EB5}" dt="2022-09-07T07:36:57.927" v="326" actId="20577"/>
        <pc:sldMkLst>
          <pc:docMk/>
          <pc:sldMk cId="4227089212" sldId="1302"/>
        </pc:sldMkLst>
        <pc:spChg chg="del">
          <ac:chgData name="塩谷 晃弘 / Akihiro Shiotani" userId="50aef054-9327-40af-9729-b525352b79f1" providerId="ADAL" clId="{A311DC36-644E-4D19-AD7A-C2DFA67B8EB5}" dt="2022-09-07T07:35:34.452" v="308" actId="478"/>
          <ac:spMkLst>
            <pc:docMk/>
            <pc:sldMk cId="4227089212" sldId="1302"/>
            <ac:spMk id="3" creationId="{F76D38CF-5F0C-90CA-F1D3-0AA30F887DCA}"/>
          </ac:spMkLst>
        </pc:spChg>
        <pc:spChg chg="add mod">
          <ac:chgData name="塩谷 晃弘 / Akihiro Shiotani" userId="50aef054-9327-40af-9729-b525352b79f1" providerId="ADAL" clId="{A311DC36-644E-4D19-AD7A-C2DFA67B8EB5}" dt="2022-09-07T07:36:57.927" v="326" actId="20577"/>
          <ac:spMkLst>
            <pc:docMk/>
            <pc:sldMk cId="4227089212" sldId="1302"/>
            <ac:spMk id="5" creationId="{2B8421CD-4AF3-B781-A5DA-55D5E6CED71F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7T07:37:01.880" v="327" actId="20577"/>
        <pc:sldMkLst>
          <pc:docMk/>
          <pc:sldMk cId="3766708542" sldId="1303"/>
        </pc:sldMkLst>
        <pc:spChg chg="del">
          <ac:chgData name="塩谷 晃弘 / Akihiro Shiotani" userId="50aef054-9327-40af-9729-b525352b79f1" providerId="ADAL" clId="{A311DC36-644E-4D19-AD7A-C2DFA67B8EB5}" dt="2022-09-07T07:35:55.481" v="312" actId="478"/>
          <ac:spMkLst>
            <pc:docMk/>
            <pc:sldMk cId="3766708542" sldId="1303"/>
            <ac:spMk id="3" creationId="{F76D38CF-5F0C-90CA-F1D3-0AA30F887DCA}"/>
          </ac:spMkLst>
        </pc:spChg>
        <pc:spChg chg="add mod">
          <ac:chgData name="塩谷 晃弘 / Akihiro Shiotani" userId="50aef054-9327-40af-9729-b525352b79f1" providerId="ADAL" clId="{A311DC36-644E-4D19-AD7A-C2DFA67B8EB5}" dt="2022-09-07T07:37:01.880" v="327" actId="20577"/>
          <ac:spMkLst>
            <pc:docMk/>
            <pc:sldMk cId="3766708542" sldId="1303"/>
            <ac:spMk id="5" creationId="{5D9DEEE0-54ED-C97E-08EE-CC466ECC2830}"/>
          </ac:spMkLst>
        </pc:spChg>
      </pc:sldChg>
    </pc:docChg>
  </pc:docChgLst>
  <pc:docChgLst>
    <pc:chgData name="塩谷 晃弘 / Akihiro Shiotani" userId="50aef054-9327-40af-9729-b525352b79f1" providerId="ADAL" clId="{67CF0220-6F67-4401-B249-1A9203F418A2}"/>
    <pc:docChg chg="undo custSel addSld delSld modSld">
      <pc:chgData name="塩谷 晃弘 / Akihiro Shiotani" userId="50aef054-9327-40af-9729-b525352b79f1" providerId="ADAL" clId="{67CF0220-6F67-4401-B249-1A9203F418A2}" dt="2022-08-22T07:07:57.499" v="1063" actId="14100"/>
      <pc:docMkLst>
        <pc:docMk/>
      </pc:docMkLst>
      <pc:sldChg chg="modSp mod">
        <pc:chgData name="塩谷 晃弘 / Akihiro Shiotani" userId="50aef054-9327-40af-9729-b525352b79f1" providerId="ADAL" clId="{67CF0220-6F67-4401-B249-1A9203F418A2}" dt="2022-08-22T05:57:24.419" v="11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67CF0220-6F67-4401-B249-1A9203F418A2}" dt="2022-08-22T05:57:24.419" v="11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67CF0220-6F67-4401-B249-1A9203F418A2}" dt="2022-08-22T05:57:20.107" v="7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modSp mod">
        <pc:chgData name="塩谷 晃弘 / Akihiro Shiotani" userId="50aef054-9327-40af-9729-b525352b79f1" providerId="ADAL" clId="{67CF0220-6F67-4401-B249-1A9203F418A2}" dt="2022-08-22T06:04:17.061" v="17" actId="20577"/>
        <pc:sldMkLst>
          <pc:docMk/>
          <pc:sldMk cId="4046526742" sldId="1208"/>
        </pc:sldMkLst>
        <pc:spChg chg="mod">
          <ac:chgData name="塩谷 晃弘 / Akihiro Shiotani" userId="50aef054-9327-40af-9729-b525352b79f1" providerId="ADAL" clId="{67CF0220-6F67-4401-B249-1A9203F418A2}" dt="2022-08-22T06:04:09.911" v="12"/>
          <ac:spMkLst>
            <pc:docMk/>
            <pc:sldMk cId="4046526742" sldId="1208"/>
            <ac:spMk id="31" creationId="{532BF387-2FD1-4FC5-593D-CE81892C6241}"/>
          </ac:spMkLst>
        </pc:spChg>
        <pc:spChg chg="mod">
          <ac:chgData name="塩谷 晃弘 / Akihiro Shiotani" userId="50aef054-9327-40af-9729-b525352b79f1" providerId="ADAL" clId="{67CF0220-6F67-4401-B249-1A9203F418A2}" dt="2022-08-22T06:04:17.061" v="17" actId="20577"/>
          <ac:spMkLst>
            <pc:docMk/>
            <pc:sldMk cId="4046526742" sldId="1208"/>
            <ac:spMk id="32" creationId="{FF4D6D6B-F266-E58B-C6C2-274EB3C6EFC2}"/>
          </ac:spMkLst>
        </pc:spChg>
      </pc:sldChg>
      <pc:sldChg chg="addSp delSp mod">
        <pc:chgData name="塩谷 晃弘 / Akihiro Shiotani" userId="50aef054-9327-40af-9729-b525352b79f1" providerId="ADAL" clId="{67CF0220-6F67-4401-B249-1A9203F418A2}" dt="2022-08-22T06:38:47.747" v="441" actId="478"/>
        <pc:sldMkLst>
          <pc:docMk/>
          <pc:sldMk cId="2609000467" sldId="1255"/>
        </pc:sldMkLst>
        <pc:picChg chg="add del">
          <ac:chgData name="塩谷 晃弘 / Akihiro Shiotani" userId="50aef054-9327-40af-9729-b525352b79f1" providerId="ADAL" clId="{67CF0220-6F67-4401-B249-1A9203F418A2}" dt="2022-08-22T06:38:47.747" v="441" actId="478"/>
          <ac:picMkLst>
            <pc:docMk/>
            <pc:sldMk cId="2609000467" sldId="1255"/>
            <ac:picMk id="23" creationId="{96A3DB07-4F7F-378E-E874-DDF6E7A61164}"/>
          </ac:picMkLst>
        </pc:picChg>
      </pc:sldChg>
      <pc:sldChg chg="modSp mod">
        <pc:chgData name="塩谷 晃弘 / Akihiro Shiotani" userId="50aef054-9327-40af-9729-b525352b79f1" providerId="ADAL" clId="{67CF0220-6F67-4401-B249-1A9203F418A2}" dt="2022-08-22T07:07:57.499" v="1063" actId="14100"/>
        <pc:sldMkLst>
          <pc:docMk/>
          <pc:sldMk cId="3020361379" sldId="1275"/>
        </pc:sldMkLst>
        <pc:spChg chg="mod">
          <ac:chgData name="塩谷 晃弘 / Akihiro Shiotani" userId="50aef054-9327-40af-9729-b525352b79f1" providerId="ADAL" clId="{67CF0220-6F67-4401-B249-1A9203F418A2}" dt="2022-08-22T07:02:29.284" v="977" actId="1037"/>
          <ac:spMkLst>
            <pc:docMk/>
            <pc:sldMk cId="3020361379" sldId="1275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67CF0220-6F67-4401-B249-1A9203F418A2}" dt="2022-08-22T07:05:11.743" v="1020" actId="1035"/>
          <ac:spMkLst>
            <pc:docMk/>
            <pc:sldMk cId="3020361379" sldId="1275"/>
            <ac:spMk id="28" creationId="{47E26835-6276-D420-22A1-96184515A993}"/>
          </ac:spMkLst>
        </pc:spChg>
        <pc:spChg chg="mod">
          <ac:chgData name="塩谷 晃弘 / Akihiro Shiotani" userId="50aef054-9327-40af-9729-b525352b79f1" providerId="ADAL" clId="{67CF0220-6F67-4401-B249-1A9203F418A2}" dt="2022-08-22T07:07:35.059" v="1038" actId="1038"/>
          <ac:spMkLst>
            <pc:docMk/>
            <pc:sldMk cId="3020361379" sldId="1275"/>
            <ac:spMk id="42" creationId="{A858F826-C282-D462-EE97-6576C63D52C2}"/>
          </ac:spMkLst>
        </pc:spChg>
        <pc:graphicFrameChg chg="mod modGraphic">
          <ac:chgData name="塩谷 晃弘 / Akihiro Shiotani" userId="50aef054-9327-40af-9729-b525352b79f1" providerId="ADAL" clId="{67CF0220-6F67-4401-B249-1A9203F418A2}" dt="2022-08-22T07:02:04.648" v="946" actId="14734"/>
          <ac:graphicFrameMkLst>
            <pc:docMk/>
            <pc:sldMk cId="3020361379" sldId="1275"/>
            <ac:graphicFrameMk id="9" creationId="{00000000-0000-0000-0000-000000000000}"/>
          </ac:graphicFrameMkLst>
        </pc:graphicFrameChg>
        <pc:cxnChg chg="mod">
          <ac:chgData name="塩谷 晃弘 / Akihiro Shiotani" userId="50aef054-9327-40af-9729-b525352b79f1" providerId="ADAL" clId="{67CF0220-6F67-4401-B249-1A9203F418A2}" dt="2022-08-22T07:01:38.376" v="943" actId="14100"/>
          <ac:cxnSpMkLst>
            <pc:docMk/>
            <pc:sldMk cId="3020361379" sldId="1275"/>
            <ac:cxnSpMk id="31" creationId="{E3CA2758-E4D4-1CA8-2B97-509E81FA1E50}"/>
          </ac:cxnSpMkLst>
        </pc:cxnChg>
        <pc:cxnChg chg="mod">
          <ac:chgData name="塩谷 晃弘 / Akihiro Shiotani" userId="50aef054-9327-40af-9729-b525352b79f1" providerId="ADAL" clId="{67CF0220-6F67-4401-B249-1A9203F418A2}" dt="2022-08-22T07:07:57.499" v="1063" actId="14100"/>
          <ac:cxnSpMkLst>
            <pc:docMk/>
            <pc:sldMk cId="3020361379" sldId="1275"/>
            <ac:cxnSpMk id="41" creationId="{8BA84F8C-85F4-7D75-C566-D5AE822A88AA}"/>
          </ac:cxnSpMkLst>
        </pc:cxnChg>
        <pc:cxnChg chg="mod">
          <ac:chgData name="塩谷 晃弘 / Akihiro Shiotani" userId="50aef054-9327-40af-9729-b525352b79f1" providerId="ADAL" clId="{67CF0220-6F67-4401-B249-1A9203F418A2}" dt="2022-08-22T07:04:23.389" v="978" actId="1076"/>
          <ac:cxnSpMkLst>
            <pc:docMk/>
            <pc:sldMk cId="3020361379" sldId="1275"/>
            <ac:cxnSpMk id="46" creationId="{C050EE27-17B3-7B31-AE36-38B8583213CD}"/>
          </ac:cxnSpMkLst>
        </pc:cxnChg>
        <pc:cxnChg chg="mod">
          <ac:chgData name="塩谷 晃弘 / Akihiro Shiotani" userId="50aef054-9327-40af-9729-b525352b79f1" providerId="ADAL" clId="{67CF0220-6F67-4401-B249-1A9203F418A2}" dt="2022-08-22T07:02:14.547" v="952" actId="14100"/>
          <ac:cxnSpMkLst>
            <pc:docMk/>
            <pc:sldMk cId="3020361379" sldId="1275"/>
            <ac:cxnSpMk id="52" creationId="{660D0BEF-ED92-1B8A-0CC3-98899A8DFC36}"/>
          </ac:cxnSpMkLst>
        </pc:cxnChg>
        <pc:cxnChg chg="mod">
          <ac:chgData name="塩谷 晃弘 / Akihiro Shiotani" userId="50aef054-9327-40af-9729-b525352b79f1" providerId="ADAL" clId="{67CF0220-6F67-4401-B249-1A9203F418A2}" dt="2022-08-22T07:05:19.488" v="1022" actId="14100"/>
          <ac:cxnSpMkLst>
            <pc:docMk/>
            <pc:sldMk cId="3020361379" sldId="1275"/>
            <ac:cxnSpMk id="54" creationId="{D9B10144-DD3A-8A13-BF03-3D91AA0505C7}"/>
          </ac:cxnSpMkLst>
        </pc:cxnChg>
      </pc:sldChg>
      <pc:sldChg chg="addSp delSp modSp mod modAnim">
        <pc:chgData name="塩谷 晃弘 / Akihiro Shiotani" userId="50aef054-9327-40af-9729-b525352b79f1" providerId="ADAL" clId="{67CF0220-6F67-4401-B249-1A9203F418A2}" dt="2022-08-22T06:11:38.312" v="168" actId="1076"/>
        <pc:sldMkLst>
          <pc:docMk/>
          <pc:sldMk cId="1522113737" sldId="1281"/>
        </pc:sldMkLst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14" creationId="{73575230-F339-5B33-2168-7C381F0C5C10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15" creationId="{B7029923-C082-1675-E626-07EE26C989D5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17" creationId="{AAA2C957-A0FB-6CBC-168E-941EFBED3C07}"/>
          </ac:spMkLst>
        </pc:spChg>
        <pc:spChg chg="add del mod">
          <ac:chgData name="塩谷 晃弘 / Akihiro Shiotani" userId="50aef054-9327-40af-9729-b525352b79f1" providerId="ADAL" clId="{67CF0220-6F67-4401-B249-1A9203F418A2}" dt="2022-08-22T06:06:50.491" v="20"/>
          <ac:spMkLst>
            <pc:docMk/>
            <pc:sldMk cId="1522113737" sldId="1281"/>
            <ac:spMk id="18" creationId="{37872369-D7DA-07C1-EA48-993EB5828DAC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19" creationId="{31CD7DA3-44A7-EBC9-B8C8-823DE3D83F21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20" creationId="{EC153678-CE4F-081E-CE44-174949744600}"/>
          </ac:spMkLst>
        </pc:spChg>
        <pc:spChg chg="add del mod">
          <ac:chgData name="塩谷 晃弘 / Akihiro Shiotani" userId="50aef054-9327-40af-9729-b525352b79f1" providerId="ADAL" clId="{67CF0220-6F67-4401-B249-1A9203F418A2}" dt="2022-08-22T06:06:50.491" v="20"/>
          <ac:spMkLst>
            <pc:docMk/>
            <pc:sldMk cId="1522113737" sldId="1281"/>
            <ac:spMk id="21" creationId="{4281A713-2A28-A347-87BF-54088AB48364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22" creationId="{4456DCE0-C83A-B6F0-76DC-D3D369E5D5F2}"/>
          </ac:spMkLst>
        </pc:spChg>
        <pc:spChg chg="add del">
          <ac:chgData name="塩谷 晃弘 / Akihiro Shiotani" userId="50aef054-9327-40af-9729-b525352b79f1" providerId="ADAL" clId="{67CF0220-6F67-4401-B249-1A9203F418A2}" dt="2022-08-22T06:07:30.512" v="30" actId="22"/>
          <ac:spMkLst>
            <pc:docMk/>
            <pc:sldMk cId="1522113737" sldId="1281"/>
            <ac:spMk id="23" creationId="{55DE24FA-3428-917A-C5F2-94F86272A15B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24" creationId="{CD71DAC8-2D26-678D-A382-0A2015748330}"/>
          </ac:spMkLst>
        </pc:spChg>
        <pc:spChg chg="mod">
          <ac:chgData name="塩谷 晃弘 / Akihiro Shiotani" userId="50aef054-9327-40af-9729-b525352b79f1" providerId="ADAL" clId="{67CF0220-6F67-4401-B249-1A9203F418A2}" dt="2022-08-22T06:07:34.860" v="31"/>
          <ac:spMkLst>
            <pc:docMk/>
            <pc:sldMk cId="1522113737" sldId="1281"/>
            <ac:spMk id="26" creationId="{C20F2BE5-89EA-1971-F56F-AC91D33E3E49}"/>
          </ac:spMkLst>
        </pc:spChg>
        <pc:spChg chg="add del mod">
          <ac:chgData name="塩谷 晃弘 / Akihiro Shiotani" userId="50aef054-9327-40af-9729-b525352b79f1" providerId="ADAL" clId="{67CF0220-6F67-4401-B249-1A9203F418A2}" dt="2022-08-22T06:07:02.544" v="22"/>
          <ac:spMkLst>
            <pc:docMk/>
            <pc:sldMk cId="1522113737" sldId="1281"/>
            <ac:spMk id="31" creationId="{532BF387-2FD1-4FC5-593D-CE81892C6241}"/>
          </ac:spMkLst>
        </pc:spChg>
        <pc:spChg chg="add del mod">
          <ac:chgData name="塩谷 晃弘 / Akihiro Shiotani" userId="50aef054-9327-40af-9729-b525352b79f1" providerId="ADAL" clId="{67CF0220-6F67-4401-B249-1A9203F418A2}" dt="2022-08-22T06:07:08.565" v="27" actId="20577"/>
          <ac:spMkLst>
            <pc:docMk/>
            <pc:sldMk cId="1522113737" sldId="1281"/>
            <ac:spMk id="32" creationId="{FF4D6D6B-F266-E58B-C6C2-274EB3C6EFC2}"/>
          </ac:spMkLst>
        </pc:spChg>
        <pc:spChg chg="mod">
          <ac:chgData name="塩谷 晃弘 / Akihiro Shiotani" userId="50aef054-9327-40af-9729-b525352b79f1" providerId="ADAL" clId="{67CF0220-6F67-4401-B249-1A9203F418A2}" dt="2022-08-22T06:07:34.860" v="31"/>
          <ac:spMkLst>
            <pc:docMk/>
            <pc:sldMk cId="1522113737" sldId="1281"/>
            <ac:spMk id="35" creationId="{D6B29EC0-82AA-8176-ED6F-BBBE596B94AE}"/>
          </ac:spMkLst>
        </pc:spChg>
        <pc:spChg chg="mod">
          <ac:chgData name="塩谷 晃弘 / Akihiro Shiotani" userId="50aef054-9327-40af-9729-b525352b79f1" providerId="ADAL" clId="{67CF0220-6F67-4401-B249-1A9203F418A2}" dt="2022-08-22T06:07:34.860" v="31"/>
          <ac:spMkLst>
            <pc:docMk/>
            <pc:sldMk cId="1522113737" sldId="1281"/>
            <ac:spMk id="47" creationId="{EDA1175F-7BFE-9174-CFDB-4F232B1E5608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54" creationId="{8A676796-D6E7-12C5-72F6-23121F82A3CA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58" creationId="{64D8207B-9DE4-B8C4-3D31-52AC5376AECC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59" creationId="{C33FB02B-2AF5-AE29-EEB6-82260877969D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0" creationId="{E7CACA06-D7AA-4F01-AE0F-B81CA2233B06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1" creationId="{25261173-DFC9-C85B-A846-B756B57A26C4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2" creationId="{21414031-E52D-FC46-D3BC-2E78B687D82B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3" creationId="{94DB2573-9849-A366-28AD-99638C2DCE07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4" creationId="{CF521710-9AEB-A267-408D-8552EC1355F8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5" creationId="{75E0C39E-287A-BC1C-EC2F-2301BEDE90F7}"/>
          </ac:spMkLst>
        </pc:spChg>
        <pc:spChg chg="mod">
          <ac:chgData name="塩谷 晃弘 / Akihiro Shiotani" userId="50aef054-9327-40af-9729-b525352b79f1" providerId="ADAL" clId="{67CF0220-6F67-4401-B249-1A9203F418A2}" dt="2022-08-22T06:07:48.416" v="74"/>
          <ac:spMkLst>
            <pc:docMk/>
            <pc:sldMk cId="1522113737" sldId="1281"/>
            <ac:spMk id="67" creationId="{3CD8F25B-3162-34BB-B38F-0E61CC8B6C6F}"/>
          </ac:spMkLst>
        </pc:spChg>
        <pc:spChg chg="mod">
          <ac:chgData name="塩谷 晃弘 / Akihiro Shiotani" userId="50aef054-9327-40af-9729-b525352b79f1" providerId="ADAL" clId="{67CF0220-6F67-4401-B249-1A9203F418A2}" dt="2022-08-22T06:07:48.416" v="74"/>
          <ac:spMkLst>
            <pc:docMk/>
            <pc:sldMk cId="1522113737" sldId="1281"/>
            <ac:spMk id="74" creationId="{3F379C13-50EE-2304-6D92-BA962B4998DD}"/>
          </ac:spMkLst>
        </pc:spChg>
        <pc:spChg chg="mod">
          <ac:chgData name="塩谷 晃弘 / Akihiro Shiotani" userId="50aef054-9327-40af-9729-b525352b79f1" providerId="ADAL" clId="{67CF0220-6F67-4401-B249-1A9203F418A2}" dt="2022-08-22T06:07:48.416" v="74"/>
          <ac:spMkLst>
            <pc:docMk/>
            <pc:sldMk cId="1522113737" sldId="1281"/>
            <ac:spMk id="81" creationId="{E58B9705-9E53-3F3F-A3A0-0DC884DFBBF2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88" creationId="{E89939D6-53AD-CBAC-2DBC-EAA1353F82AB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2" creationId="{700A7BB9-6B5B-43AD-8CBC-E84ACDFE1306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3" creationId="{0CD4B2AB-6EEF-3511-DC20-851A95AEF526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4" creationId="{4F2BA946-793A-6389-1041-EB0C71AEE015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5" creationId="{2EEDDBD3-8202-6190-7779-D4A1404F2B9B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6" creationId="{1943D9DC-375C-F532-6CC9-A0B9353DC7ED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7" creationId="{DB8619E5-728F-FFD5-AEC2-D92F57E71495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8" creationId="{FEC6B845-CC77-D3B8-B8DF-780E8BBA1221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9" creationId="{26A78C02-906C-86A5-5FCF-1C5926BC77B9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00" creationId="{4467F069-5539-7F9B-651E-074B05D2CEA1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06" creationId="{0F7F3640-934A-2756-2BCD-D9255B163776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09" creationId="{416DC8BB-8C94-A7F7-816F-3F6843C041D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0" creationId="{EAF9F47B-67C6-A421-FBC9-986E4D97A650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1" creationId="{2CDF478E-655C-1CE0-5F84-909FA219863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2" creationId="{2CAB6867-1942-3A47-C775-0D546A1D6924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3" creationId="{03E19B64-5234-9BE3-1429-0661CDA59CEA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5" creationId="{BE2C7482-E528-44A6-A0FC-E8CCB2D59876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21" creationId="{4047C97E-3BB2-2568-7765-F67484672E4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22" creationId="{08E28B4B-1D46-7106-363E-EE5B45C30EA4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23" creationId="{0FA42729-55E5-502A-8DEA-AC90B51B9CEF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25" creationId="{A2285EE3-C709-54BD-585D-75DB93F24F9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30" creationId="{42285E2E-0FAF-CC44-3400-45DD99CCF0C5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31" creationId="{E3112CC6-9A41-BEAB-3688-B19882C8809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32" creationId="{A4DB24EC-C23B-D3CE-AFAE-41EF6E9E3BBA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34" creationId="{A346627A-9E80-2BE1-B397-1A7918436FD7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0" creationId="{91E0CF00-EA86-0DEE-4B1E-C60300901D3D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3" creationId="{6FD63F1A-A4C5-29AB-B01C-60988638F229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4" creationId="{430BF22C-9A0C-363F-F7CB-C407E62D6F3A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5" creationId="{B76878C1-2CE0-3146-483B-374F23AD893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6" creationId="{72AECBFE-C3EF-798C-8564-8E6F0D5B0978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7" creationId="{04A5DD1D-D70A-6E08-790F-AE9D778E62A7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9" creationId="{20C36B8B-F34D-F64B-5D3F-E07AC7227E3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55" creationId="{62024F27-17D5-B041-DC3E-4668C8283C6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56" creationId="{96AE69CD-F9C9-BA66-1BEC-F0E68D995E7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57" creationId="{59F92DC3-0E28-A78D-10D6-BA7449B6F13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59" creationId="{5378D344-C056-FAC1-72EE-DE077CB99F36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64" creationId="{8EC69686-3974-A1DA-565B-93F1FAD6FAC7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65" creationId="{25FC7BAB-AD8D-0A84-9EEA-2C47BF54A458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66" creationId="{2D866382-C0FF-1ED6-8B75-5756505CAA58}"/>
          </ac:spMkLst>
        </pc:spChg>
        <pc:spChg chg="add mod">
          <ac:chgData name="塩谷 晃弘 / Akihiro Shiotani" userId="50aef054-9327-40af-9729-b525352b79f1" providerId="ADAL" clId="{67CF0220-6F67-4401-B249-1A9203F418A2}" dt="2022-08-22T06:10:28.770" v="142" actId="1076"/>
          <ac:spMkLst>
            <pc:docMk/>
            <pc:sldMk cId="1522113737" sldId="1281"/>
            <ac:spMk id="168" creationId="{DF97E945-71DB-2403-6C21-0B17E7AE871B}"/>
          </ac:spMkLst>
        </pc:spChg>
        <pc:spChg chg="add mod">
          <ac:chgData name="塩谷 晃弘 / Akihiro Shiotani" userId="50aef054-9327-40af-9729-b525352b79f1" providerId="ADAL" clId="{67CF0220-6F67-4401-B249-1A9203F418A2}" dt="2022-08-22T06:11:38.312" v="168" actId="1076"/>
          <ac:spMkLst>
            <pc:docMk/>
            <pc:sldMk cId="1522113737" sldId="1281"/>
            <ac:spMk id="169" creationId="{ABF87C4F-B203-6B21-EBE3-992EAE7FE4DD}"/>
          </ac:spMkLst>
        </pc:spChg>
        <pc:grpChg chg="add del mod">
          <ac:chgData name="塩谷 晃弘 / Akihiro Shiotani" userId="50aef054-9327-40af-9729-b525352b79f1" providerId="ADAL" clId="{67CF0220-6F67-4401-B249-1A9203F418A2}" dt="2022-08-22T06:07:47.339" v="73"/>
          <ac:grpSpMkLst>
            <pc:docMk/>
            <pc:sldMk cId="1522113737" sldId="1281"/>
            <ac:grpSpMk id="25" creationId="{1D3D49E7-6B66-968A-2786-31844D89E2AB}"/>
          </ac:grpSpMkLst>
        </pc:grpChg>
        <pc:grpChg chg="mod">
          <ac:chgData name="塩谷 晃弘 / Akihiro Shiotani" userId="50aef054-9327-40af-9729-b525352b79f1" providerId="ADAL" clId="{67CF0220-6F67-4401-B249-1A9203F418A2}" dt="2022-08-22T06:07:34.860" v="31"/>
          <ac:grpSpMkLst>
            <pc:docMk/>
            <pc:sldMk cId="1522113737" sldId="1281"/>
            <ac:grpSpMk id="27" creationId="{6887B80E-F750-8F5A-3EF5-82FE00B471D4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47.339" v="73"/>
          <ac:grpSpMkLst>
            <pc:docMk/>
            <pc:sldMk cId="1522113737" sldId="1281"/>
            <ac:grpSpMk id="34" creationId="{4430FBE1-B2F9-3C66-84E2-AC42C05EAB77}"/>
          </ac:grpSpMkLst>
        </pc:grpChg>
        <pc:grpChg chg="mod">
          <ac:chgData name="塩谷 晃弘 / Akihiro Shiotani" userId="50aef054-9327-40af-9729-b525352b79f1" providerId="ADAL" clId="{67CF0220-6F67-4401-B249-1A9203F418A2}" dt="2022-08-22T06:07:34.860" v="31"/>
          <ac:grpSpMkLst>
            <pc:docMk/>
            <pc:sldMk cId="1522113737" sldId="1281"/>
            <ac:grpSpMk id="36" creationId="{56DA2674-4AF9-006F-ECCF-78A652740F55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47.339" v="73"/>
          <ac:grpSpMkLst>
            <pc:docMk/>
            <pc:sldMk cId="1522113737" sldId="1281"/>
            <ac:grpSpMk id="46" creationId="{0438D271-6943-3F7F-BDD0-BA9100AE9649}"/>
          </ac:grpSpMkLst>
        </pc:grpChg>
        <pc:grpChg chg="mod">
          <ac:chgData name="塩谷 晃弘 / Akihiro Shiotani" userId="50aef054-9327-40af-9729-b525352b79f1" providerId="ADAL" clId="{67CF0220-6F67-4401-B249-1A9203F418A2}" dt="2022-08-22T06:07:34.860" v="31"/>
          <ac:grpSpMkLst>
            <pc:docMk/>
            <pc:sldMk cId="1522113737" sldId="1281"/>
            <ac:grpSpMk id="48" creationId="{B65C82E0-4685-4C6E-CCD2-A9ECC924B74B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50.446" v="77"/>
          <ac:grpSpMkLst>
            <pc:docMk/>
            <pc:sldMk cId="1522113737" sldId="1281"/>
            <ac:grpSpMk id="66" creationId="{FD059263-071E-7E3D-90EB-23B50BF3AC3E}"/>
          </ac:grpSpMkLst>
        </pc:grpChg>
        <pc:grpChg chg="mod">
          <ac:chgData name="塩谷 晃弘 / Akihiro Shiotani" userId="50aef054-9327-40af-9729-b525352b79f1" providerId="ADAL" clId="{67CF0220-6F67-4401-B249-1A9203F418A2}" dt="2022-08-22T06:07:48.416" v="74"/>
          <ac:grpSpMkLst>
            <pc:docMk/>
            <pc:sldMk cId="1522113737" sldId="1281"/>
            <ac:grpSpMk id="68" creationId="{E060960E-3A10-1A59-AF53-DC1A581768CB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50.446" v="77"/>
          <ac:grpSpMkLst>
            <pc:docMk/>
            <pc:sldMk cId="1522113737" sldId="1281"/>
            <ac:grpSpMk id="73" creationId="{71C3F6DE-9A8F-0BF3-EE9D-C64FB628FCCB}"/>
          </ac:grpSpMkLst>
        </pc:grpChg>
        <pc:grpChg chg="mod">
          <ac:chgData name="塩谷 晃弘 / Akihiro Shiotani" userId="50aef054-9327-40af-9729-b525352b79f1" providerId="ADAL" clId="{67CF0220-6F67-4401-B249-1A9203F418A2}" dt="2022-08-22T06:07:48.416" v="74"/>
          <ac:grpSpMkLst>
            <pc:docMk/>
            <pc:sldMk cId="1522113737" sldId="1281"/>
            <ac:grpSpMk id="75" creationId="{4E8CFE2F-2061-5B8A-DC26-58AA0A1FECFB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50.446" v="77"/>
          <ac:grpSpMkLst>
            <pc:docMk/>
            <pc:sldMk cId="1522113737" sldId="1281"/>
            <ac:grpSpMk id="80" creationId="{49D256BF-6530-B21E-AF34-CCA173A9E142}"/>
          </ac:grpSpMkLst>
        </pc:grpChg>
        <pc:grpChg chg="mod">
          <ac:chgData name="塩谷 晃弘 / Akihiro Shiotani" userId="50aef054-9327-40af-9729-b525352b79f1" providerId="ADAL" clId="{67CF0220-6F67-4401-B249-1A9203F418A2}" dt="2022-08-22T06:07:48.416" v="74"/>
          <ac:grpSpMkLst>
            <pc:docMk/>
            <pc:sldMk cId="1522113737" sldId="1281"/>
            <ac:grpSpMk id="82" creationId="{6E911F9D-E1E3-F230-0DF3-0B9845CD75F0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4.568" v="80"/>
          <ac:grpSpMkLst>
            <pc:docMk/>
            <pc:sldMk cId="1522113737" sldId="1281"/>
            <ac:grpSpMk id="101" creationId="{A58342D0-258B-CAF9-F75A-5B2E269BBA0E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4.568" v="80"/>
          <ac:grpSpMkLst>
            <pc:docMk/>
            <pc:sldMk cId="1522113737" sldId="1281"/>
            <ac:grpSpMk id="116" creationId="{45EE29EE-6AD7-074B-F523-29FE805E1A52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4.568" v="80"/>
          <ac:grpSpMkLst>
            <pc:docMk/>
            <pc:sldMk cId="1522113737" sldId="1281"/>
            <ac:grpSpMk id="126" creationId="{0DA0C02D-3D6F-7713-B179-C46D8F3DC460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7.831" v="82"/>
          <ac:grpSpMkLst>
            <pc:docMk/>
            <pc:sldMk cId="1522113737" sldId="1281"/>
            <ac:grpSpMk id="135" creationId="{7E92E856-DD06-9191-7C43-9E3A3B983A1D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7.831" v="82"/>
          <ac:grpSpMkLst>
            <pc:docMk/>
            <pc:sldMk cId="1522113737" sldId="1281"/>
            <ac:grpSpMk id="150" creationId="{B8F0B2E7-B884-C9C9-469B-A53B5FABD0BB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7.831" v="82"/>
          <ac:grpSpMkLst>
            <pc:docMk/>
            <pc:sldMk cId="1522113737" sldId="1281"/>
            <ac:grpSpMk id="160" creationId="{281FF741-3A11-5A1E-2EDD-E6B15E263252}"/>
          </ac:grpSpMkLst>
        </pc:grpChg>
        <pc:picChg chg="add mod">
          <ac:chgData name="塩谷 晃弘 / Akihiro Shiotani" userId="50aef054-9327-40af-9729-b525352b79f1" providerId="ADAL" clId="{67CF0220-6F67-4401-B249-1A9203F418A2}" dt="2022-08-22T06:09:54.298" v="118" actId="1035"/>
          <ac:picMkLst>
            <pc:docMk/>
            <pc:sldMk cId="1522113737" sldId="1281"/>
            <ac:picMk id="3" creationId="{30336924-F6B6-E534-6A2D-7DFF2CB6133A}"/>
          </ac:picMkLst>
        </pc:picChg>
        <pc:picChg chg="add mod">
          <ac:chgData name="塩谷 晃弘 / Akihiro Shiotani" userId="50aef054-9327-40af-9729-b525352b79f1" providerId="ADAL" clId="{67CF0220-6F67-4401-B249-1A9203F418A2}" dt="2022-08-22T06:10:38.835" v="154" actId="1035"/>
          <ac:picMkLst>
            <pc:docMk/>
            <pc:sldMk cId="1522113737" sldId="1281"/>
            <ac:picMk id="4" creationId="{E19D3968-B2CE-EFE5-E469-B93F9652F2F5}"/>
          </ac:picMkLst>
        </pc:pic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28" creationId="{A0903A0E-4B96-D590-9C41-0C2541852A0F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29" creationId="{7E62097D-1007-16D4-9135-DE507B0EE0BE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30" creationId="{46F80673-A9A5-BE40-29E9-B6E1C91DA961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33" creationId="{04503C5C-0779-B7CB-E62D-EE9CD7F50435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2" creationId="{3AF34CF1-6B7C-CDE2-7B5D-A35BB24F2600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3" creationId="{08C9F7CA-BD84-A7D2-598D-0F6176040380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4" creationId="{1CE24A2D-E848-6AD3-70B1-CA0BAA5B81D3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5" creationId="{4AC058B0-9046-AFF2-76DB-F8663AB860E6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9" creationId="{343ED0E6-F9F6-96F7-9E49-C384C2707DDA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50" creationId="{E3E87ED1-C05D-7DAD-AE27-27C0A3DCDE8D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51" creationId="{054FCA9B-1D7B-1331-202A-259F4AA8F85B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52" creationId="{CD4D57B1-661A-4749-D7CD-926B328D5D2C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47.339" v="73"/>
          <ac:cxnSpMkLst>
            <pc:docMk/>
            <pc:sldMk cId="1522113737" sldId="1281"/>
            <ac:cxnSpMk id="53" creationId="{013B65D7-DB66-FE72-D444-E60258EE69B9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47.339" v="73"/>
          <ac:cxnSpMkLst>
            <pc:docMk/>
            <pc:sldMk cId="1522113737" sldId="1281"/>
            <ac:cxnSpMk id="55" creationId="{91FA4B55-FE23-E2ED-859D-5AC00CE55CAD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47.339" v="73"/>
          <ac:cxnSpMkLst>
            <pc:docMk/>
            <pc:sldMk cId="1522113737" sldId="1281"/>
            <ac:cxnSpMk id="56" creationId="{96B7BC9B-5173-595D-30EE-26BE41960644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47.339" v="73"/>
          <ac:cxnSpMkLst>
            <pc:docMk/>
            <pc:sldMk cId="1522113737" sldId="1281"/>
            <ac:cxnSpMk id="57" creationId="{8959681D-1BF3-AD51-F99C-64DDB1CA0BA6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69" creationId="{34B4470F-0DB9-774F-9C29-CB90D223AE4D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0" creationId="{45F2C58C-9FFA-4121-1139-06C71EAA5FA9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1" creationId="{D07EEFAB-AE8C-B2B8-9712-AD5F7766AD23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2" creationId="{4BED6981-0A76-3410-6229-BC76BB063A6B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6" creationId="{61634D08-5CA1-2649-A16D-D4BCE907D5AF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7" creationId="{68D8FB0A-A98D-6A7B-6404-A19C4C7DDEBC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8" creationId="{ACB5D37D-2FC8-7A83-77EB-83CBE9D50B81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9" creationId="{FFFE5EC0-E2D4-B71E-57D5-981FBEECAC85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83" creationId="{62A6CCBF-FEAF-975B-A2D1-44491338058F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84" creationId="{3D1F53AB-EAD5-25EB-6F80-DAABEABB4C96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85" creationId="{A80C90C5-8D41-AD04-B681-0B9008B5901E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86" creationId="{C756B3F0-0F0E-11B9-1FD5-915B0C9559E4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50.446" v="77"/>
          <ac:cxnSpMkLst>
            <pc:docMk/>
            <pc:sldMk cId="1522113737" sldId="1281"/>
            <ac:cxnSpMk id="87" creationId="{6479DADC-C810-F068-3AD5-9BAA22EDC464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50.446" v="77"/>
          <ac:cxnSpMkLst>
            <pc:docMk/>
            <pc:sldMk cId="1522113737" sldId="1281"/>
            <ac:cxnSpMk id="89" creationId="{83DC6A0A-3F6B-D550-865A-21C7D883746D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50.446" v="77"/>
          <ac:cxnSpMkLst>
            <pc:docMk/>
            <pc:sldMk cId="1522113737" sldId="1281"/>
            <ac:cxnSpMk id="90" creationId="{22D3A4A5-AFF0-C415-92A3-91D6BAB4F1EC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50.446" v="77"/>
          <ac:cxnSpMkLst>
            <pc:docMk/>
            <pc:sldMk cId="1522113737" sldId="1281"/>
            <ac:cxnSpMk id="91" creationId="{8B10DCE1-044B-BA17-1E26-6FADEA717EF2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02" creationId="{9583C4AC-2E09-1335-FF25-7B46046AE4C7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03" creationId="{0777D780-834C-1C85-C727-9B9167CD128B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04" creationId="{1A5F8EEE-AF77-E3D3-7C75-645F6F16D911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05" creationId="{C5D92FD4-32A9-67ED-449C-C18DC5745592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07" creationId="{317D5C6E-0778-7E4F-EE15-07F65442D7E9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08" creationId="{82157617-D84D-F8C7-3F2D-3CCFA258F543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14" creationId="{1C5EB681-A11F-2377-FA43-DED2834B23EF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17" creationId="{88DDCC38-90D2-1DB8-2E14-939C67CC3051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18" creationId="{56C4C28C-FA39-C94C-703E-F2BB97855544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19" creationId="{1349D0A7-685E-F83A-5020-21ECB1B2EAB6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20" creationId="{4AE0B447-E431-4EC7-FB73-B30015A179D2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24" creationId="{CC6DE33A-F915-D75F-637C-62C8940A38F9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27" creationId="{64574700-945B-B193-5A18-6CC70B88172B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28" creationId="{CFC16121-93A7-4DCC-160F-45B9CBEA9950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29" creationId="{B34EFEBA-8475-5ABF-ADC6-AA2770DE5CB0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33" creationId="{5679E61A-164C-5C3C-A1A6-4107C38571E3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36" creationId="{F4E8A2A9-29A2-F201-9128-DBB4BA616FBA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37" creationId="{DA30FB5A-C695-90C7-9653-6D1D632185F1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38" creationId="{5261BB4E-EF94-907A-C53D-1F7CA2C191F1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39" creationId="{2E08AC58-9423-26CF-4B12-3C27DE28FE0E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41" creationId="{0EAF3F0B-A5B0-626E-9609-694872582039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42" creationId="{2740C9BF-2FC3-3656-218D-B53E80726FB3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48" creationId="{BD32E9BE-EE6D-1ABE-E37E-C76C15B6D1C6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51" creationId="{C31CC6C8-88BD-7702-3B93-8609CDAC01E0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52" creationId="{5A1F3374-8744-6A21-3414-4C59E50B868D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53" creationId="{1B050CF6-DFBD-7FBD-6D78-399CA8622AEB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54" creationId="{DF8D7E90-8927-DF79-B03B-32BEFA61F622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58" creationId="{031C6384-0D7A-1F5A-6088-8810A882DB27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61" creationId="{090D8FF3-3BE7-186E-4A51-0341BF97B435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62" creationId="{1BD9C9B0-2C1B-6F01-188D-585DA962121E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63" creationId="{C7996A7D-6E72-BFF0-B390-078506BD2088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67" creationId="{A528499A-5DF9-7B5D-162F-B89698708018}"/>
          </ac:cxnSpMkLst>
        </pc:cxnChg>
      </pc:sldChg>
      <pc:sldChg chg="addSp delSp modSp add mod">
        <pc:chgData name="塩谷 晃弘 / Akihiro Shiotani" userId="50aef054-9327-40af-9729-b525352b79f1" providerId="ADAL" clId="{67CF0220-6F67-4401-B249-1A9203F418A2}" dt="2022-08-22T06:15:06.729" v="209" actId="1036"/>
        <pc:sldMkLst>
          <pc:docMk/>
          <pc:sldMk cId="804042566" sldId="1289"/>
        </pc:sldMkLst>
        <pc:spChg chg="add mod">
          <ac:chgData name="塩谷 晃弘 / Akihiro Shiotani" userId="50aef054-9327-40af-9729-b525352b79f1" providerId="ADAL" clId="{67CF0220-6F67-4401-B249-1A9203F418A2}" dt="2022-08-22T06:15:06.729" v="209" actId="1036"/>
          <ac:spMkLst>
            <pc:docMk/>
            <pc:sldMk cId="804042566" sldId="1289"/>
            <ac:spMk id="15" creationId="{65334289-58B8-7BA1-74F6-8BA02C879FD7}"/>
          </ac:spMkLst>
        </pc:spChg>
        <pc:spChg chg="add mod">
          <ac:chgData name="塩谷 晃弘 / Akihiro Shiotani" userId="50aef054-9327-40af-9729-b525352b79f1" providerId="ADAL" clId="{67CF0220-6F67-4401-B249-1A9203F418A2}" dt="2022-08-22T06:14:48.726" v="195"/>
          <ac:spMkLst>
            <pc:docMk/>
            <pc:sldMk cId="804042566" sldId="1289"/>
            <ac:spMk id="17" creationId="{546B9150-1EB1-B92B-4005-AB34EED39154}"/>
          </ac:spMkLst>
        </pc:spChg>
        <pc:spChg chg="del">
          <ac:chgData name="塩谷 晃弘 / Akihiro Shiotani" userId="50aef054-9327-40af-9729-b525352b79f1" providerId="ADAL" clId="{67CF0220-6F67-4401-B249-1A9203F418A2}" dt="2022-08-22T06:15:03.110" v="196" actId="478"/>
          <ac:spMkLst>
            <pc:docMk/>
            <pc:sldMk cId="804042566" sldId="1289"/>
            <ac:spMk id="169" creationId="{ABF87C4F-B203-6B21-EBE3-992EAE7FE4DD}"/>
          </ac:spMkLst>
        </pc:spChg>
        <pc:picChg chg="del">
          <ac:chgData name="塩谷 晃弘 / Akihiro Shiotani" userId="50aef054-9327-40af-9729-b525352b79f1" providerId="ADAL" clId="{67CF0220-6F67-4401-B249-1A9203F418A2}" dt="2022-08-22T06:13:05.306" v="175" actId="478"/>
          <ac:picMkLst>
            <pc:docMk/>
            <pc:sldMk cId="804042566" sldId="1289"/>
            <ac:picMk id="4" creationId="{E19D3968-B2CE-EFE5-E469-B93F9652F2F5}"/>
          </ac:picMkLst>
        </pc:picChg>
      </pc:sldChg>
      <pc:sldChg chg="addSp delSp modSp add mod">
        <pc:chgData name="塩谷 晃弘 / Akihiro Shiotani" userId="50aef054-9327-40af-9729-b525352b79f1" providerId="ADAL" clId="{67CF0220-6F67-4401-B249-1A9203F418A2}" dt="2022-08-22T06:25:24.533" v="439" actId="1076"/>
        <pc:sldMkLst>
          <pc:docMk/>
          <pc:sldMk cId="369122080" sldId="1290"/>
        </pc:sldMkLst>
        <pc:spChg chg="del">
          <ac:chgData name="塩谷 晃弘 / Akihiro Shiotani" userId="50aef054-9327-40af-9729-b525352b79f1" providerId="ADAL" clId="{67CF0220-6F67-4401-B249-1A9203F418A2}" dt="2022-08-22T06:16:52.011" v="211" actId="478"/>
          <ac:spMkLst>
            <pc:docMk/>
            <pc:sldMk cId="369122080" sldId="1290"/>
            <ac:spMk id="15" creationId="{65334289-58B8-7BA1-74F6-8BA02C879FD7}"/>
          </ac:spMkLst>
        </pc:spChg>
        <pc:spChg chg="del">
          <ac:chgData name="塩谷 晃弘 / Akihiro Shiotani" userId="50aef054-9327-40af-9729-b525352b79f1" providerId="ADAL" clId="{67CF0220-6F67-4401-B249-1A9203F418A2}" dt="2022-08-22T06:16:52.011" v="211" actId="478"/>
          <ac:spMkLst>
            <pc:docMk/>
            <pc:sldMk cId="369122080" sldId="1290"/>
            <ac:spMk id="17" creationId="{546B9150-1EB1-B92B-4005-AB34EED39154}"/>
          </ac:spMkLst>
        </pc:spChg>
        <pc:spChg chg="add del mod">
          <ac:chgData name="塩谷 晃弘 / Akihiro Shiotani" userId="50aef054-9327-40af-9729-b525352b79f1" providerId="ADAL" clId="{67CF0220-6F67-4401-B249-1A9203F418A2}" dt="2022-08-22T06:20:16.923" v="220" actId="478"/>
          <ac:spMkLst>
            <pc:docMk/>
            <pc:sldMk cId="369122080" sldId="1290"/>
            <ac:spMk id="18" creationId="{EE0F86FD-31D3-C076-DF0B-C66AE46B4A17}"/>
          </ac:spMkLst>
        </pc:spChg>
        <pc:spChg chg="add del mod">
          <ac:chgData name="塩谷 晃弘 / Akihiro Shiotani" userId="50aef054-9327-40af-9729-b525352b79f1" providerId="ADAL" clId="{67CF0220-6F67-4401-B249-1A9203F418A2}" dt="2022-08-22T06:20:16.923" v="220" actId="478"/>
          <ac:spMkLst>
            <pc:docMk/>
            <pc:sldMk cId="369122080" sldId="1290"/>
            <ac:spMk id="19" creationId="{E424837E-7101-0B49-78E8-702A4E37ECAB}"/>
          </ac:spMkLst>
        </pc:spChg>
        <pc:spChg chg="add mod">
          <ac:chgData name="塩谷 晃弘 / Akihiro Shiotani" userId="50aef054-9327-40af-9729-b525352b79f1" providerId="ADAL" clId="{67CF0220-6F67-4401-B249-1A9203F418A2}" dt="2022-08-22T06:20:31.560" v="227" actId="1076"/>
          <ac:spMkLst>
            <pc:docMk/>
            <pc:sldMk cId="369122080" sldId="1290"/>
            <ac:spMk id="20" creationId="{4324CA6C-0CF5-10F9-6FCD-982C59B6893B}"/>
          </ac:spMkLst>
        </pc:spChg>
        <pc:spChg chg="add mod">
          <ac:chgData name="塩谷 晃弘 / Akihiro Shiotani" userId="50aef054-9327-40af-9729-b525352b79f1" providerId="ADAL" clId="{67CF0220-6F67-4401-B249-1A9203F418A2}" dt="2022-08-22T06:21:52.354" v="251" actId="1076"/>
          <ac:spMkLst>
            <pc:docMk/>
            <pc:sldMk cId="369122080" sldId="1290"/>
            <ac:spMk id="21" creationId="{D0A3DE35-135E-4D9F-88E9-9B3BC611CADF}"/>
          </ac:spMkLst>
        </pc:spChg>
        <pc:spChg chg="add mod">
          <ac:chgData name="塩谷 晃弘 / Akihiro Shiotani" userId="50aef054-9327-40af-9729-b525352b79f1" providerId="ADAL" clId="{67CF0220-6F67-4401-B249-1A9203F418A2}" dt="2022-08-22T06:24:36.112" v="343" actId="20577"/>
          <ac:spMkLst>
            <pc:docMk/>
            <pc:sldMk cId="369122080" sldId="1290"/>
            <ac:spMk id="22" creationId="{0158539B-0FC7-C611-269C-8C70CD89E434}"/>
          </ac:spMkLst>
        </pc:spChg>
        <pc:spChg chg="add mod">
          <ac:chgData name="塩谷 晃弘 / Akihiro Shiotani" userId="50aef054-9327-40af-9729-b525352b79f1" providerId="ADAL" clId="{67CF0220-6F67-4401-B249-1A9203F418A2}" dt="2022-08-22T06:23:36.438" v="323" actId="1076"/>
          <ac:spMkLst>
            <pc:docMk/>
            <pc:sldMk cId="369122080" sldId="1290"/>
            <ac:spMk id="23" creationId="{EB2B6D54-E5B6-BFD4-5A44-C4AA53710DC3}"/>
          </ac:spMkLst>
        </pc:spChg>
        <pc:spChg chg="add del mod">
          <ac:chgData name="塩谷 晃弘 / Akihiro Shiotani" userId="50aef054-9327-40af-9729-b525352b79f1" providerId="ADAL" clId="{67CF0220-6F67-4401-B249-1A9203F418A2}" dt="2022-08-22T06:24:43.079" v="345" actId="478"/>
          <ac:spMkLst>
            <pc:docMk/>
            <pc:sldMk cId="369122080" sldId="1290"/>
            <ac:spMk id="24" creationId="{8D0ACA3C-54E9-95A9-FC94-34F75892292F}"/>
          </ac:spMkLst>
        </pc:spChg>
        <pc:spChg chg="add mod">
          <ac:chgData name="塩谷 晃弘 / Akihiro Shiotani" userId="50aef054-9327-40af-9729-b525352b79f1" providerId="ADAL" clId="{67CF0220-6F67-4401-B249-1A9203F418A2}" dt="2022-08-22T06:25:24.533" v="439" actId="1076"/>
          <ac:spMkLst>
            <pc:docMk/>
            <pc:sldMk cId="369122080" sldId="1290"/>
            <ac:spMk id="25" creationId="{63EDABC7-9D6F-217E-253E-E8616A7DCDE6}"/>
          </ac:spMkLst>
        </pc:spChg>
        <pc:spChg chg="del">
          <ac:chgData name="塩谷 晃弘 / Akihiro Shiotani" userId="50aef054-9327-40af-9729-b525352b79f1" providerId="ADAL" clId="{67CF0220-6F67-4401-B249-1A9203F418A2}" dt="2022-08-22T06:16:52.011" v="211" actId="478"/>
          <ac:spMkLst>
            <pc:docMk/>
            <pc:sldMk cId="369122080" sldId="1290"/>
            <ac:spMk id="168" creationId="{DF97E945-71DB-2403-6C21-0B17E7AE871B}"/>
          </ac:spMkLst>
        </pc:spChg>
        <pc:picChg chg="del">
          <ac:chgData name="塩谷 晃弘 / Akihiro Shiotani" userId="50aef054-9327-40af-9729-b525352b79f1" providerId="ADAL" clId="{67CF0220-6F67-4401-B249-1A9203F418A2}" dt="2022-08-22T06:16:52.011" v="211" actId="478"/>
          <ac:picMkLst>
            <pc:docMk/>
            <pc:sldMk cId="369122080" sldId="1290"/>
            <ac:picMk id="3" creationId="{30336924-F6B6-E534-6A2D-7DFF2CB6133A}"/>
          </ac:picMkLst>
        </pc:picChg>
        <pc:picChg chg="add del mod">
          <ac:chgData name="塩谷 晃弘 / Akihiro Shiotani" userId="50aef054-9327-40af-9729-b525352b79f1" providerId="ADAL" clId="{67CF0220-6F67-4401-B249-1A9203F418A2}" dt="2022-08-22T06:20:16.923" v="220" actId="478"/>
          <ac:picMkLst>
            <pc:docMk/>
            <pc:sldMk cId="369122080" sldId="1290"/>
            <ac:picMk id="14" creationId="{B2B7095D-F287-E312-91E3-287B20AA673B}"/>
          </ac:picMkLst>
        </pc:picChg>
      </pc:sldChg>
      <pc:sldChg chg="add">
        <pc:chgData name="塩谷 晃弘 / Akihiro Shiotani" userId="50aef054-9327-40af-9729-b525352b79f1" providerId="ADAL" clId="{67CF0220-6F67-4401-B249-1A9203F418A2}" dt="2022-08-22T06:39:00.600" v="442"/>
        <pc:sldMkLst>
          <pc:docMk/>
          <pc:sldMk cId="1102589327" sldId="1291"/>
        </pc:sldMkLst>
      </pc:sldChg>
      <pc:sldChg chg="add">
        <pc:chgData name="塩谷 晃弘 / Akihiro Shiotani" userId="50aef054-9327-40af-9729-b525352b79f1" providerId="ADAL" clId="{67CF0220-6F67-4401-B249-1A9203F418A2}" dt="2022-08-22T06:39:01.402" v="443"/>
        <pc:sldMkLst>
          <pc:docMk/>
          <pc:sldMk cId="3685919183" sldId="1292"/>
        </pc:sldMkLst>
      </pc:sldChg>
      <pc:sldChg chg="addSp delSp modSp add mod">
        <pc:chgData name="塩谷 晃弘 / Akihiro Shiotani" userId="50aef054-9327-40af-9729-b525352b79f1" providerId="ADAL" clId="{67CF0220-6F67-4401-B249-1A9203F418A2}" dt="2022-08-22T06:49:21.520" v="739" actId="478"/>
        <pc:sldMkLst>
          <pc:docMk/>
          <pc:sldMk cId="1842612591" sldId="1293"/>
        </pc:sldMkLst>
        <pc:spChg chg="add del mod">
          <ac:chgData name="塩谷 晃弘 / Akihiro Shiotani" userId="50aef054-9327-40af-9729-b525352b79f1" providerId="ADAL" clId="{67CF0220-6F67-4401-B249-1A9203F418A2}" dt="2022-08-22T06:49:21.520" v="739" actId="478"/>
          <ac:spMkLst>
            <pc:docMk/>
            <pc:sldMk cId="1842612591" sldId="1293"/>
            <ac:spMk id="12" creationId="{973DC60D-8D89-55A2-F05F-E2BA4DA24C15}"/>
          </ac:spMkLst>
        </pc:spChg>
        <pc:spChg chg="mod">
          <ac:chgData name="塩谷 晃弘 / Akihiro Shiotani" userId="50aef054-9327-40af-9729-b525352b79f1" providerId="ADAL" clId="{67CF0220-6F67-4401-B249-1A9203F418A2}" dt="2022-08-22T06:48:39.001" v="736" actId="20577"/>
          <ac:spMkLst>
            <pc:docMk/>
            <pc:sldMk cId="1842612591" sldId="1293"/>
            <ac:spMk id="21" creationId="{13DC23FC-677F-2B37-6DD5-0E11E9DD9BBF}"/>
          </ac:spMkLst>
        </pc:spChg>
        <pc:picChg chg="add mod">
          <ac:chgData name="塩谷 晃弘 / Akihiro Shiotani" userId="50aef054-9327-40af-9729-b525352b79f1" providerId="ADAL" clId="{67CF0220-6F67-4401-B249-1A9203F418A2}" dt="2022-08-22T06:40:23.252" v="450" actId="1076"/>
          <ac:picMkLst>
            <pc:docMk/>
            <pc:sldMk cId="1842612591" sldId="1293"/>
            <ac:picMk id="4" creationId="{152A32EC-0349-F8F1-44D3-C5A95D37C3E2}"/>
          </ac:picMkLst>
        </pc:picChg>
        <pc:picChg chg="del">
          <ac:chgData name="塩谷 晃弘 / Akihiro Shiotani" userId="50aef054-9327-40af-9729-b525352b79f1" providerId="ADAL" clId="{67CF0220-6F67-4401-B249-1A9203F418A2}" dt="2022-08-22T06:40:17.129" v="447" actId="478"/>
          <ac:picMkLst>
            <pc:docMk/>
            <pc:sldMk cId="1842612591" sldId="1293"/>
            <ac:picMk id="23" creationId="{96A3DB07-4F7F-378E-E874-DDF6E7A61164}"/>
          </ac:picMkLst>
        </pc:picChg>
      </pc:sldChg>
      <pc:sldChg chg="addSp delSp modSp add mod">
        <pc:chgData name="塩谷 晃弘 / Akihiro Shiotani" userId="50aef054-9327-40af-9729-b525352b79f1" providerId="ADAL" clId="{67CF0220-6F67-4401-B249-1A9203F418A2}" dt="2022-08-22T06:46:15.536" v="617" actId="14100"/>
        <pc:sldMkLst>
          <pc:docMk/>
          <pc:sldMk cId="1900264734" sldId="1294"/>
        </pc:sldMkLst>
        <pc:spChg chg="add del mod">
          <ac:chgData name="塩谷 晃弘 / Akihiro Shiotani" userId="50aef054-9327-40af-9729-b525352b79f1" providerId="ADAL" clId="{67CF0220-6F67-4401-B249-1A9203F418A2}" dt="2022-08-22T06:45:19.479" v="605" actId="478"/>
          <ac:spMkLst>
            <pc:docMk/>
            <pc:sldMk cId="1900264734" sldId="1294"/>
            <ac:spMk id="3" creationId="{A80F7A1C-5505-17E2-0AC1-E8704F1A0AAB}"/>
          </ac:spMkLst>
        </pc:spChg>
        <pc:spChg chg="add mod">
          <ac:chgData name="塩谷 晃弘 / Akihiro Shiotani" userId="50aef054-9327-40af-9729-b525352b79f1" providerId="ADAL" clId="{67CF0220-6F67-4401-B249-1A9203F418A2}" dt="2022-08-22T06:45:52.052" v="612" actId="14100"/>
          <ac:spMkLst>
            <pc:docMk/>
            <pc:sldMk cId="1900264734" sldId="1294"/>
            <ac:spMk id="5" creationId="{CEB6F9A6-B1D6-97B5-5CC5-34FEFD9ED85C}"/>
          </ac:spMkLst>
        </pc:spChg>
        <pc:spChg chg="add mod">
          <ac:chgData name="塩谷 晃弘 / Akihiro Shiotani" userId="50aef054-9327-40af-9729-b525352b79f1" providerId="ADAL" clId="{67CF0220-6F67-4401-B249-1A9203F418A2}" dt="2022-08-22T06:46:15.536" v="617" actId="14100"/>
          <ac:spMkLst>
            <pc:docMk/>
            <pc:sldMk cId="1900264734" sldId="1294"/>
            <ac:spMk id="12" creationId="{2504F3A9-B500-25AE-134A-340F00189B10}"/>
          </ac:spMkLst>
        </pc:spChg>
      </pc:sldChg>
      <pc:sldChg chg="add del">
        <pc:chgData name="塩谷 晃弘 / Akihiro Shiotani" userId="50aef054-9327-40af-9729-b525352b79f1" providerId="ADAL" clId="{67CF0220-6F67-4401-B249-1A9203F418A2}" dt="2022-08-22T06:39:32.854" v="446"/>
        <pc:sldMkLst>
          <pc:docMk/>
          <pc:sldMk cId="4267890049" sldId="1294"/>
        </pc:sldMkLst>
      </pc:sldChg>
    </pc:docChg>
  </pc:docChgLst>
  <pc:docChgLst>
    <pc:chgData name="塩谷 晃弘 / Akihiro Shiotani" userId="50aef054-9327-40af-9729-b525352b79f1" providerId="ADAL" clId="{4CCF50E8-E1A3-4208-BE90-45119C2659E9}"/>
    <pc:docChg chg="modSld sldOrd">
      <pc:chgData name="塩谷 晃弘 / Akihiro Shiotani" userId="50aef054-9327-40af-9729-b525352b79f1" providerId="ADAL" clId="{4CCF50E8-E1A3-4208-BE90-45119C2659E9}" dt="2022-09-26T04:58:52.789" v="1"/>
      <pc:docMkLst>
        <pc:docMk/>
      </pc:docMkLst>
      <pc:sldChg chg="ord">
        <pc:chgData name="塩谷 晃弘 / Akihiro Shiotani" userId="50aef054-9327-40af-9729-b525352b79f1" providerId="ADAL" clId="{4CCF50E8-E1A3-4208-BE90-45119C2659E9}" dt="2022-09-26T04:58:52.789" v="1"/>
        <pc:sldMkLst>
          <pc:docMk/>
          <pc:sldMk cId="747987359" sldId="1256"/>
        </pc:sldMkLst>
      </pc:sldChg>
    </pc:docChg>
  </pc:docChgLst>
  <pc:docChgLst>
    <pc:chgData name="塩谷 晃弘 / Akihiro Shiotani" userId="50aef054-9327-40af-9729-b525352b79f1" providerId="ADAL" clId="{0370E825-60A9-4AEE-AF8B-43B44F4A1A9C}"/>
    <pc:docChg chg="undo custSel addSld delSld modSld sldOrd">
      <pc:chgData name="塩谷 晃弘 / Akihiro Shiotani" userId="50aef054-9327-40af-9729-b525352b79f1" providerId="ADAL" clId="{0370E825-60A9-4AEE-AF8B-43B44F4A1A9C}" dt="2022-10-12T01:10:30.807" v="7400" actId="47"/>
      <pc:docMkLst>
        <pc:docMk/>
      </pc:docMkLst>
      <pc:sldChg chg="modSp mod">
        <pc:chgData name="塩谷 晃弘 / Akihiro Shiotani" userId="50aef054-9327-40af-9729-b525352b79f1" providerId="ADAL" clId="{0370E825-60A9-4AEE-AF8B-43B44F4A1A9C}" dt="2022-10-11T03:00:18.196" v="4049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0370E825-60A9-4AEE-AF8B-43B44F4A1A9C}" dt="2022-10-11T03:00:18.196" v="4049"/>
          <ac:spMkLst>
            <pc:docMk/>
            <pc:sldMk cId="2349704918" sldId="1237"/>
            <ac:spMk id="5" creationId="{FF0B60F9-5C75-78B3-113B-FAE1909CD2A7}"/>
          </ac:spMkLst>
        </pc:spChg>
      </pc:sldChg>
      <pc:sldChg chg="modSp mod">
        <pc:chgData name="塩谷 晃弘 / Akihiro Shiotani" userId="50aef054-9327-40af-9729-b525352b79f1" providerId="ADAL" clId="{0370E825-60A9-4AEE-AF8B-43B44F4A1A9C}" dt="2022-10-11T03:00:21.245" v="4054" actId="2057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0370E825-60A9-4AEE-AF8B-43B44F4A1A9C}" dt="2022-10-11T03:00:21.245" v="4054" actId="20577"/>
          <ac:spMkLst>
            <pc:docMk/>
            <pc:sldMk cId="3066842340" sldId="1238"/>
            <ac:spMk id="5" creationId="{17D95547-3912-6650-4C52-2113126814FB}"/>
          </ac:spMkLst>
        </pc:spChg>
      </pc:sldChg>
      <pc:sldChg chg="modSp del mod">
        <pc:chgData name="塩谷 晃弘 / Akihiro Shiotani" userId="50aef054-9327-40af-9729-b525352b79f1" providerId="ADAL" clId="{0370E825-60A9-4AEE-AF8B-43B44F4A1A9C}" dt="2022-10-12T01:10:30.807" v="7400" actId="47"/>
        <pc:sldMkLst>
          <pc:docMk/>
          <pc:sldMk cId="3676189065" sldId="1250"/>
        </pc:sldMkLst>
        <pc:spChg chg="mod">
          <ac:chgData name="塩谷 晃弘 / Akihiro Shiotani" userId="50aef054-9327-40af-9729-b525352b79f1" providerId="ADAL" clId="{0370E825-60A9-4AEE-AF8B-43B44F4A1A9C}" dt="2022-10-12T01:10:27.932" v="7399" actId="20577"/>
          <ac:spMkLst>
            <pc:docMk/>
            <pc:sldMk cId="3676189065" sldId="1250"/>
            <ac:spMk id="33" creationId="{BD583898-7678-3077-641C-0E7E52D75A55}"/>
          </ac:spMkLst>
        </pc:spChg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3749922437" sldId="1252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1140432848" sldId="1263"/>
        </pc:sldMkLst>
      </pc:sldChg>
      <pc:sldChg chg="addSp delSp modSp mod">
        <pc:chgData name="塩谷 晃弘 / Akihiro Shiotani" userId="50aef054-9327-40af-9729-b525352b79f1" providerId="ADAL" clId="{0370E825-60A9-4AEE-AF8B-43B44F4A1A9C}" dt="2022-10-11T03:00:13.368" v="4044"/>
        <pc:sldMkLst>
          <pc:docMk/>
          <pc:sldMk cId="3020361379" sldId="1275"/>
        </pc:sldMkLst>
        <pc:spChg chg="del mod">
          <ac:chgData name="塩谷 晃弘 / Akihiro Shiotani" userId="50aef054-9327-40af-9729-b525352b79f1" providerId="ADAL" clId="{0370E825-60A9-4AEE-AF8B-43B44F4A1A9C}" dt="2022-10-11T01:02:47.015" v="1225" actId="478"/>
          <ac:spMkLst>
            <pc:docMk/>
            <pc:sldMk cId="3020361379" sldId="1275"/>
            <ac:spMk id="6" creationId="{CEE0F2A3-0142-A26D-D42A-21A59F357CB6}"/>
          </ac:spMkLst>
        </pc:spChg>
        <pc:spChg chg="del mod">
          <ac:chgData name="塩谷 晃弘 / Akihiro Shiotani" userId="50aef054-9327-40af-9729-b525352b79f1" providerId="ADAL" clId="{0370E825-60A9-4AEE-AF8B-43B44F4A1A9C}" dt="2022-10-10T23:48:34.938" v="317" actId="478"/>
          <ac:spMkLst>
            <pc:docMk/>
            <pc:sldMk cId="3020361379" sldId="1275"/>
            <ac:spMk id="9" creationId="{6BA0CA7E-6D21-0573-C23B-8982D8F38F22}"/>
          </ac:spMkLst>
        </pc:spChg>
        <pc:spChg chg="mod">
          <ac:chgData name="塩谷 晃弘 / Akihiro Shiotani" userId="50aef054-9327-40af-9729-b525352b79f1" providerId="ADAL" clId="{0370E825-60A9-4AEE-AF8B-43B44F4A1A9C}" dt="2022-10-11T01:22:22.383" v="1674" actId="1076"/>
          <ac:spMkLst>
            <pc:docMk/>
            <pc:sldMk cId="3020361379" sldId="1275"/>
            <ac:spMk id="10" creationId="{3A3B0624-B6ED-7788-4496-418DF4675893}"/>
          </ac:spMkLst>
        </pc:spChg>
        <pc:spChg chg="add del mod">
          <ac:chgData name="塩谷 晃弘 / Akihiro Shiotani" userId="50aef054-9327-40af-9729-b525352b79f1" providerId="ADAL" clId="{0370E825-60A9-4AEE-AF8B-43B44F4A1A9C}" dt="2022-10-11T01:12:17.003" v="1480" actId="478"/>
          <ac:spMkLst>
            <pc:docMk/>
            <pc:sldMk cId="3020361379" sldId="1275"/>
            <ac:spMk id="12" creationId="{DBECFB1F-B6ED-E7C2-4EC6-668BC36F9055}"/>
          </ac:spMkLst>
        </pc:spChg>
        <pc:spChg chg="add del mod">
          <ac:chgData name="塩谷 晃弘 / Akihiro Shiotani" userId="50aef054-9327-40af-9729-b525352b79f1" providerId="ADAL" clId="{0370E825-60A9-4AEE-AF8B-43B44F4A1A9C}" dt="2022-10-11T01:01:04.111" v="1147" actId="478"/>
          <ac:spMkLst>
            <pc:docMk/>
            <pc:sldMk cId="3020361379" sldId="1275"/>
            <ac:spMk id="17" creationId="{01A3FF2A-520D-268A-D309-6DAB028FC9FE}"/>
          </ac:spMkLst>
        </pc:spChg>
        <pc:spChg chg="add del mod">
          <ac:chgData name="塩谷 晃弘 / Akihiro Shiotani" userId="50aef054-9327-40af-9729-b525352b79f1" providerId="ADAL" clId="{0370E825-60A9-4AEE-AF8B-43B44F4A1A9C}" dt="2022-10-11T01:22:45.037" v="1682" actId="1038"/>
          <ac:spMkLst>
            <pc:docMk/>
            <pc:sldMk cId="3020361379" sldId="1275"/>
            <ac:spMk id="20" creationId="{513DBAA8-A352-72D2-0FF5-7CC25B68C4BE}"/>
          </ac:spMkLst>
        </pc:spChg>
        <pc:spChg chg="add mod">
          <ac:chgData name="塩谷 晃弘 / Akihiro Shiotani" userId="50aef054-9327-40af-9729-b525352b79f1" providerId="ADAL" clId="{0370E825-60A9-4AEE-AF8B-43B44F4A1A9C}" dt="2022-10-11T01:20:02.725" v="1616" actId="1035"/>
          <ac:spMkLst>
            <pc:docMk/>
            <pc:sldMk cId="3020361379" sldId="1275"/>
            <ac:spMk id="22" creationId="{1F3682A4-B336-11A4-C25E-142988E1571D}"/>
          </ac:spMkLst>
        </pc:spChg>
        <pc:spChg chg="del mod">
          <ac:chgData name="塩谷 晃弘 / Akihiro Shiotani" userId="50aef054-9327-40af-9729-b525352b79f1" providerId="ADAL" clId="{0370E825-60A9-4AEE-AF8B-43B44F4A1A9C}" dt="2022-10-10T23:47:46.822" v="277" actId="478"/>
          <ac:spMkLst>
            <pc:docMk/>
            <pc:sldMk cId="3020361379" sldId="1275"/>
            <ac:spMk id="24" creationId="{1D0D134F-96FA-FAF5-EE6B-AC62E3B971A8}"/>
          </ac:spMkLst>
        </pc:spChg>
        <pc:spChg chg="add mod">
          <ac:chgData name="塩谷 晃弘 / Akihiro Shiotani" userId="50aef054-9327-40af-9729-b525352b79f1" providerId="ADAL" clId="{0370E825-60A9-4AEE-AF8B-43B44F4A1A9C}" dt="2022-10-11T01:19:19.546" v="1596" actId="1036"/>
          <ac:spMkLst>
            <pc:docMk/>
            <pc:sldMk cId="3020361379" sldId="1275"/>
            <ac:spMk id="25" creationId="{1BC63098-9C57-4538-28AD-03CB799F9363}"/>
          </ac:spMkLst>
        </pc:spChg>
        <pc:spChg chg="add mod">
          <ac:chgData name="塩谷 晃弘 / Akihiro Shiotani" userId="50aef054-9327-40af-9729-b525352b79f1" providerId="ADAL" clId="{0370E825-60A9-4AEE-AF8B-43B44F4A1A9C}" dt="2022-10-11T01:20:07.792" v="1619" actId="1035"/>
          <ac:spMkLst>
            <pc:docMk/>
            <pc:sldMk cId="3020361379" sldId="1275"/>
            <ac:spMk id="28" creationId="{BE9602B9-4340-ED10-EF50-A6D6B513CBEA}"/>
          </ac:spMkLst>
        </pc:spChg>
        <pc:spChg chg="add del mod">
          <ac:chgData name="塩谷 晃弘 / Akihiro Shiotani" userId="50aef054-9327-40af-9729-b525352b79f1" providerId="ADAL" clId="{0370E825-60A9-4AEE-AF8B-43B44F4A1A9C}" dt="2022-10-11T01:10:39.879" v="1435" actId="478"/>
          <ac:spMkLst>
            <pc:docMk/>
            <pc:sldMk cId="3020361379" sldId="1275"/>
            <ac:spMk id="30" creationId="{6C8C4613-2E8A-5892-7540-13A3F417D4DF}"/>
          </ac:spMkLst>
        </pc:spChg>
        <pc:spChg chg="add del mod ord">
          <ac:chgData name="塩谷 晃弘 / Akihiro Shiotani" userId="50aef054-9327-40af-9729-b525352b79f1" providerId="ADAL" clId="{0370E825-60A9-4AEE-AF8B-43B44F4A1A9C}" dt="2022-10-11T01:07:38.016" v="1339" actId="478"/>
          <ac:spMkLst>
            <pc:docMk/>
            <pc:sldMk cId="3020361379" sldId="1275"/>
            <ac:spMk id="31" creationId="{43CAB7FD-98E0-41C3-1EE8-ABD1D8DAABD7}"/>
          </ac:spMkLst>
        </pc:spChg>
        <pc:spChg chg="add del mod">
          <ac:chgData name="塩谷 晃弘 / Akihiro Shiotani" userId="50aef054-9327-40af-9729-b525352b79f1" providerId="ADAL" clId="{0370E825-60A9-4AEE-AF8B-43B44F4A1A9C}" dt="2022-10-11T00:55:42.896" v="962" actId="478"/>
          <ac:spMkLst>
            <pc:docMk/>
            <pc:sldMk cId="3020361379" sldId="1275"/>
            <ac:spMk id="34" creationId="{A3F9E9B3-AFBD-80CF-5450-70337A1D32AA}"/>
          </ac:spMkLst>
        </pc:spChg>
        <pc:spChg chg="add del mod">
          <ac:chgData name="塩谷 晃弘 / Akihiro Shiotani" userId="50aef054-9327-40af-9729-b525352b79f1" providerId="ADAL" clId="{0370E825-60A9-4AEE-AF8B-43B44F4A1A9C}" dt="2022-10-11T00:48:56.880" v="837" actId="478"/>
          <ac:spMkLst>
            <pc:docMk/>
            <pc:sldMk cId="3020361379" sldId="1275"/>
            <ac:spMk id="35" creationId="{CFDA1837-2FCE-599E-5E06-88EE1789A933}"/>
          </ac:spMkLst>
        </pc:spChg>
        <pc:spChg chg="add mod">
          <ac:chgData name="塩谷 晃弘 / Akihiro Shiotani" userId="50aef054-9327-40af-9729-b525352b79f1" providerId="ADAL" clId="{0370E825-60A9-4AEE-AF8B-43B44F4A1A9C}" dt="2022-10-11T01:08:06.071" v="1391" actId="1036"/>
          <ac:spMkLst>
            <pc:docMk/>
            <pc:sldMk cId="3020361379" sldId="1275"/>
            <ac:spMk id="36" creationId="{48181037-D745-4B05-E6B4-2F7B8DEFA35B}"/>
          </ac:spMkLst>
        </pc:spChg>
        <pc:spChg chg="add mod">
          <ac:chgData name="塩谷 晃弘 / Akihiro Shiotani" userId="50aef054-9327-40af-9729-b525352b79f1" providerId="ADAL" clId="{0370E825-60A9-4AEE-AF8B-43B44F4A1A9C}" dt="2022-10-11T01:21:20.552" v="1643" actId="1036"/>
          <ac:spMkLst>
            <pc:docMk/>
            <pc:sldMk cId="3020361379" sldId="1275"/>
            <ac:spMk id="38" creationId="{D922DDE9-5DB9-CAB4-A94B-33E7F1310515}"/>
          </ac:spMkLst>
        </pc:spChg>
        <pc:spChg chg="add mod">
          <ac:chgData name="塩谷 晃弘 / Akihiro Shiotani" userId="50aef054-9327-40af-9729-b525352b79f1" providerId="ADAL" clId="{0370E825-60A9-4AEE-AF8B-43B44F4A1A9C}" dt="2022-10-11T01:07:55.662" v="1385" actId="14100"/>
          <ac:spMkLst>
            <pc:docMk/>
            <pc:sldMk cId="3020361379" sldId="1275"/>
            <ac:spMk id="39" creationId="{8C8B7C6F-146F-EC9F-DD39-96ECADA5E5ED}"/>
          </ac:spMkLst>
        </pc:spChg>
        <pc:spChg chg="del mod">
          <ac:chgData name="塩谷 晃弘 / Akihiro Shiotani" userId="50aef054-9327-40af-9729-b525352b79f1" providerId="ADAL" clId="{0370E825-60A9-4AEE-AF8B-43B44F4A1A9C}" dt="2022-10-11T00:57:08.928" v="1031" actId="478"/>
          <ac:spMkLst>
            <pc:docMk/>
            <pc:sldMk cId="3020361379" sldId="1275"/>
            <ac:spMk id="40" creationId="{129A22DC-CC17-E198-6D52-CCF5702EA3CB}"/>
          </ac:spMkLst>
        </pc:spChg>
        <pc:spChg chg="add mod">
          <ac:chgData name="塩谷 晃弘 / Akihiro Shiotani" userId="50aef054-9327-40af-9729-b525352b79f1" providerId="ADAL" clId="{0370E825-60A9-4AEE-AF8B-43B44F4A1A9C}" dt="2022-10-11T01:20:07.792" v="1619" actId="1035"/>
          <ac:spMkLst>
            <pc:docMk/>
            <pc:sldMk cId="3020361379" sldId="1275"/>
            <ac:spMk id="41" creationId="{0D035907-B496-E728-320D-DE8988C1432E}"/>
          </ac:spMkLst>
        </pc:spChg>
        <pc:spChg chg="add mod">
          <ac:chgData name="塩谷 晃弘 / Akihiro Shiotani" userId="50aef054-9327-40af-9729-b525352b79f1" providerId="ADAL" clId="{0370E825-60A9-4AEE-AF8B-43B44F4A1A9C}" dt="2022-10-11T01:20:02.725" v="1616" actId="1035"/>
          <ac:spMkLst>
            <pc:docMk/>
            <pc:sldMk cId="3020361379" sldId="1275"/>
            <ac:spMk id="42" creationId="{2A039649-0F73-E1DA-2CF5-2DDD7BB4B7C5}"/>
          </ac:spMkLst>
        </pc:spChg>
        <pc:spChg chg="add mod">
          <ac:chgData name="塩谷 晃弘 / Akihiro Shiotani" userId="50aef054-9327-40af-9729-b525352b79f1" providerId="ADAL" clId="{0370E825-60A9-4AEE-AF8B-43B44F4A1A9C}" dt="2022-10-11T01:10:00.911" v="1427" actId="1035"/>
          <ac:spMkLst>
            <pc:docMk/>
            <pc:sldMk cId="3020361379" sldId="1275"/>
            <ac:spMk id="43" creationId="{78131779-03A5-20DB-AD39-B701C3ED73DE}"/>
          </ac:spMkLst>
        </pc:spChg>
        <pc:spChg chg="add mod">
          <ac:chgData name="塩谷 晃弘 / Akihiro Shiotani" userId="50aef054-9327-40af-9729-b525352b79f1" providerId="ADAL" clId="{0370E825-60A9-4AEE-AF8B-43B44F4A1A9C}" dt="2022-10-11T01:10:00.911" v="1427" actId="1035"/>
          <ac:spMkLst>
            <pc:docMk/>
            <pc:sldMk cId="3020361379" sldId="1275"/>
            <ac:spMk id="44" creationId="{DFFCED2A-76FC-8A8E-40D1-7D48DDFC2F50}"/>
          </ac:spMkLst>
        </pc:spChg>
        <pc:spChg chg="add mod">
          <ac:chgData name="塩谷 晃弘 / Akihiro Shiotani" userId="50aef054-9327-40af-9729-b525352b79f1" providerId="ADAL" clId="{0370E825-60A9-4AEE-AF8B-43B44F4A1A9C}" dt="2022-10-11T01:10:00.911" v="1427" actId="1035"/>
          <ac:spMkLst>
            <pc:docMk/>
            <pc:sldMk cId="3020361379" sldId="1275"/>
            <ac:spMk id="45" creationId="{01FE3B44-78A6-4602-F23C-D74C792F5930}"/>
          </ac:spMkLst>
        </pc:spChg>
        <pc:spChg chg="add mod">
          <ac:chgData name="塩谷 晃弘 / Akihiro Shiotani" userId="50aef054-9327-40af-9729-b525352b79f1" providerId="ADAL" clId="{0370E825-60A9-4AEE-AF8B-43B44F4A1A9C}" dt="2022-10-11T01:13:43.182" v="1521" actId="1076"/>
          <ac:spMkLst>
            <pc:docMk/>
            <pc:sldMk cId="3020361379" sldId="1275"/>
            <ac:spMk id="46" creationId="{982A8508-3125-3CF0-208F-CA28716EB3EB}"/>
          </ac:spMkLst>
        </pc:spChg>
        <pc:spChg chg="add mod">
          <ac:chgData name="塩谷 晃弘 / Akihiro Shiotani" userId="50aef054-9327-40af-9729-b525352b79f1" providerId="ADAL" clId="{0370E825-60A9-4AEE-AF8B-43B44F4A1A9C}" dt="2022-10-11T01:22:19.622" v="1673" actId="1076"/>
          <ac:spMkLst>
            <pc:docMk/>
            <pc:sldMk cId="3020361379" sldId="1275"/>
            <ac:spMk id="47" creationId="{C61533FA-E823-B361-E842-5C81CE4CA228}"/>
          </ac:spMkLst>
        </pc:spChg>
        <pc:spChg chg="add del mod">
          <ac:chgData name="塩谷 晃弘 / Akihiro Shiotani" userId="50aef054-9327-40af-9729-b525352b79f1" providerId="ADAL" clId="{0370E825-60A9-4AEE-AF8B-43B44F4A1A9C}" dt="2022-10-11T01:22:45.037" v="1682" actId="1038"/>
          <ac:spMkLst>
            <pc:docMk/>
            <pc:sldMk cId="3020361379" sldId="1275"/>
            <ac:spMk id="48" creationId="{0E4460A4-4BB7-C164-E211-0F8CEC295E3A}"/>
          </ac:spMkLst>
        </pc:spChg>
        <pc:spChg chg="add mod">
          <ac:chgData name="塩谷 晃弘 / Akihiro Shiotani" userId="50aef054-9327-40af-9729-b525352b79f1" providerId="ADAL" clId="{0370E825-60A9-4AEE-AF8B-43B44F4A1A9C}" dt="2022-10-11T01:19:50.744" v="1610" actId="1076"/>
          <ac:spMkLst>
            <pc:docMk/>
            <pc:sldMk cId="3020361379" sldId="1275"/>
            <ac:spMk id="53" creationId="{31245DDF-8ECB-55BD-A1FE-DA7E319C8BE4}"/>
          </ac:spMkLst>
        </pc:spChg>
        <pc:spChg chg="add mod">
          <ac:chgData name="塩谷 晃弘 / Akihiro Shiotani" userId="50aef054-9327-40af-9729-b525352b79f1" providerId="ADAL" clId="{0370E825-60A9-4AEE-AF8B-43B44F4A1A9C}" dt="2022-10-11T01:19:21.830" v="1601" actId="1036"/>
          <ac:spMkLst>
            <pc:docMk/>
            <pc:sldMk cId="3020361379" sldId="1275"/>
            <ac:spMk id="54" creationId="{EDAB4C03-A63A-71E6-37A0-D85E8155C94E}"/>
          </ac:spMkLst>
        </pc:spChg>
        <pc:spChg chg="add mod">
          <ac:chgData name="塩谷 晃弘 / Akihiro Shiotani" userId="50aef054-9327-40af-9729-b525352b79f1" providerId="ADAL" clId="{0370E825-60A9-4AEE-AF8B-43B44F4A1A9C}" dt="2022-10-11T01:11:37.443" v="1460" actId="1076"/>
          <ac:spMkLst>
            <pc:docMk/>
            <pc:sldMk cId="3020361379" sldId="1275"/>
            <ac:spMk id="55" creationId="{57B7B7F4-33D5-9D84-9F57-4B1DEAE000DD}"/>
          </ac:spMkLst>
        </pc:spChg>
        <pc:spChg chg="add mod">
          <ac:chgData name="塩谷 晃弘 / Akihiro Shiotani" userId="50aef054-9327-40af-9729-b525352b79f1" providerId="ADAL" clId="{0370E825-60A9-4AEE-AF8B-43B44F4A1A9C}" dt="2022-10-11T01:12:02.547" v="1479" actId="20577"/>
          <ac:spMkLst>
            <pc:docMk/>
            <pc:sldMk cId="3020361379" sldId="1275"/>
            <ac:spMk id="56" creationId="{9E1C0AB4-1124-2A1E-27AD-2E447F588D8F}"/>
          </ac:spMkLst>
        </pc:spChg>
        <pc:spChg chg="add del mod">
          <ac:chgData name="塩谷 晃弘 / Akihiro Shiotani" userId="50aef054-9327-40af-9729-b525352b79f1" providerId="ADAL" clId="{0370E825-60A9-4AEE-AF8B-43B44F4A1A9C}" dt="2022-10-11T01:18:18.831" v="1559" actId="478"/>
          <ac:spMkLst>
            <pc:docMk/>
            <pc:sldMk cId="3020361379" sldId="1275"/>
            <ac:spMk id="57" creationId="{C37EB099-4FE4-E29F-BA15-0C9BCE0E9171}"/>
          </ac:spMkLst>
        </pc:spChg>
        <pc:spChg chg="add mod">
          <ac:chgData name="塩谷 晃弘 / Akihiro Shiotani" userId="50aef054-9327-40af-9729-b525352b79f1" providerId="ADAL" clId="{0370E825-60A9-4AEE-AF8B-43B44F4A1A9C}" dt="2022-10-11T01:19:42.097" v="1606" actId="1076"/>
          <ac:spMkLst>
            <pc:docMk/>
            <pc:sldMk cId="3020361379" sldId="1275"/>
            <ac:spMk id="58" creationId="{7D7820FD-63D0-0E93-D4B1-21406E1A0232}"/>
          </ac:spMkLst>
        </pc:spChg>
        <pc:spChg chg="add mod">
          <ac:chgData name="塩谷 晃弘 / Akihiro Shiotani" userId="50aef054-9327-40af-9729-b525352b79f1" providerId="ADAL" clId="{0370E825-60A9-4AEE-AF8B-43B44F4A1A9C}" dt="2022-10-11T01:19:25.967" v="1603" actId="1076"/>
          <ac:spMkLst>
            <pc:docMk/>
            <pc:sldMk cId="3020361379" sldId="1275"/>
            <ac:spMk id="59" creationId="{FA131072-9231-467D-E25F-73894156767A}"/>
          </ac:spMkLst>
        </pc:spChg>
        <pc:spChg chg="add mod">
          <ac:chgData name="塩谷 晃弘 / Akihiro Shiotani" userId="50aef054-9327-40af-9729-b525352b79f1" providerId="ADAL" clId="{0370E825-60A9-4AEE-AF8B-43B44F4A1A9C}" dt="2022-10-11T01:19:45.344" v="1608" actId="1076"/>
          <ac:spMkLst>
            <pc:docMk/>
            <pc:sldMk cId="3020361379" sldId="1275"/>
            <ac:spMk id="60" creationId="{1BADE0EB-EA96-7562-D7F3-35E1556CA030}"/>
          </ac:spMkLst>
        </pc:spChg>
        <pc:spChg chg="add mod">
          <ac:chgData name="塩谷 晃弘 / Akihiro Shiotani" userId="50aef054-9327-40af-9729-b525352b79f1" providerId="ADAL" clId="{0370E825-60A9-4AEE-AF8B-43B44F4A1A9C}" dt="2022-10-11T01:21:49.504" v="1667" actId="1035"/>
          <ac:spMkLst>
            <pc:docMk/>
            <pc:sldMk cId="3020361379" sldId="1275"/>
            <ac:spMk id="61" creationId="{A45064EC-F33D-C1B2-E81D-8768871535CF}"/>
          </ac:spMkLst>
        </pc:spChg>
        <pc:spChg chg="add mod">
          <ac:chgData name="塩谷 晃弘 / Akihiro Shiotani" userId="50aef054-9327-40af-9729-b525352b79f1" providerId="ADAL" clId="{0370E825-60A9-4AEE-AF8B-43B44F4A1A9C}" dt="2022-10-11T01:22:09.686" v="1672" actId="1076"/>
          <ac:spMkLst>
            <pc:docMk/>
            <pc:sldMk cId="3020361379" sldId="1275"/>
            <ac:spMk id="62" creationId="{889C82A8-61DB-8EE4-3243-CBBA247E6E5E}"/>
          </ac:spMkLst>
        </pc:spChg>
        <pc:graphicFrameChg chg="mod modGraphic">
          <ac:chgData name="塩谷 晃弘 / Akihiro Shiotani" userId="50aef054-9327-40af-9729-b525352b79f1" providerId="ADAL" clId="{0370E825-60A9-4AEE-AF8B-43B44F4A1A9C}" dt="2022-10-11T03:00:13.368" v="4044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04:27.165" v="1242"/>
          <ac:graphicFrameMkLst>
            <pc:docMk/>
            <pc:sldMk cId="3020361379" sldId="1275"/>
            <ac:graphicFrameMk id="49" creationId="{659C75F9-3CBC-F346-255D-E64302E2D864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05:10.138" v="1263"/>
          <ac:graphicFrameMkLst>
            <pc:docMk/>
            <pc:sldMk cId="3020361379" sldId="1275"/>
            <ac:graphicFrameMk id="50" creationId="{C2BA6A98-C6F3-4098-0461-03D0538D5A26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05:18.587" v="1268"/>
          <ac:graphicFrameMkLst>
            <pc:docMk/>
            <pc:sldMk cId="3020361379" sldId="1275"/>
            <ac:graphicFrameMk id="51" creationId="{B1D30864-2329-1CF5-B945-07CD90FDAF54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06:14.009" v="1284"/>
          <ac:graphicFrameMkLst>
            <pc:docMk/>
            <pc:sldMk cId="3020361379" sldId="1275"/>
            <ac:graphicFrameMk id="52" creationId="{1D0B02D4-B892-C4A4-4BEA-84C9B3846EF0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47:54.527" v="1813"/>
          <ac:graphicFrameMkLst>
            <pc:docMk/>
            <pc:sldMk cId="3020361379" sldId="1275"/>
            <ac:graphicFrameMk id="63" creationId="{80003F17-79DE-9738-976E-7F36DBF62BC5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47:59.167" v="1816"/>
          <ac:graphicFrameMkLst>
            <pc:docMk/>
            <pc:sldMk cId="3020361379" sldId="1275"/>
            <ac:graphicFrameMk id="64" creationId="{6D1CAF65-2B5E-567F-2E63-CC2CD8EED286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48:03.802" v="1819"/>
          <ac:graphicFrameMkLst>
            <pc:docMk/>
            <pc:sldMk cId="3020361379" sldId="1275"/>
            <ac:graphicFrameMk id="65" creationId="{032BFDAF-1515-92DC-18BB-A1B72D305C22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48:19.550" v="1824"/>
          <ac:graphicFrameMkLst>
            <pc:docMk/>
            <pc:sldMk cId="3020361379" sldId="1275"/>
            <ac:graphicFrameMk id="66" creationId="{5B8F2E58-34F1-6A21-5DAA-761D5AC88CC4}"/>
          </ac:graphicFrameMkLst>
        </pc:graphicFrameChg>
        <pc:cxnChg chg="del mod">
          <ac:chgData name="塩谷 晃弘 / Akihiro Shiotani" userId="50aef054-9327-40af-9729-b525352b79f1" providerId="ADAL" clId="{0370E825-60A9-4AEE-AF8B-43B44F4A1A9C}" dt="2022-10-11T00:59:28.872" v="1098" actId="478"/>
          <ac:cxnSpMkLst>
            <pc:docMk/>
            <pc:sldMk cId="3020361379" sldId="1275"/>
            <ac:cxnSpMk id="4" creationId="{A552AA22-C138-ABED-57C5-B18EDE386B30}"/>
          </ac:cxnSpMkLst>
        </pc:cxnChg>
        <pc:cxnChg chg="del mod">
          <ac:chgData name="塩谷 晃弘 / Akihiro Shiotani" userId="50aef054-9327-40af-9729-b525352b79f1" providerId="ADAL" clId="{0370E825-60A9-4AEE-AF8B-43B44F4A1A9C}" dt="2022-10-11T00:54:51.040" v="949" actId="478"/>
          <ac:cxnSpMkLst>
            <pc:docMk/>
            <pc:sldMk cId="3020361379" sldId="1275"/>
            <ac:cxnSpMk id="5" creationId="{03FC6C93-4AAD-DB54-A26A-C640A1A83B73}"/>
          </ac:cxnSpMkLst>
        </pc:cxnChg>
        <pc:cxnChg chg="del mod">
          <ac:chgData name="塩谷 晃弘 / Akihiro Shiotani" userId="50aef054-9327-40af-9729-b525352b79f1" providerId="ADAL" clId="{0370E825-60A9-4AEE-AF8B-43B44F4A1A9C}" dt="2022-10-11T01:11:28.877" v="1458" actId="478"/>
          <ac:cxnSpMkLst>
            <pc:docMk/>
            <pc:sldMk cId="3020361379" sldId="1275"/>
            <ac:cxnSpMk id="13" creationId="{43D75984-D81B-8E0D-566B-6FB79BD95087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45:00.467" v="825" actId="478"/>
          <ac:cxnSpMkLst>
            <pc:docMk/>
            <pc:sldMk cId="3020361379" sldId="1275"/>
            <ac:cxnSpMk id="14" creationId="{118E0884-259B-1456-E805-3749191D0A80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53:41.654" v="922" actId="478"/>
          <ac:cxnSpMkLst>
            <pc:docMk/>
            <pc:sldMk cId="3020361379" sldId="1275"/>
            <ac:cxnSpMk id="16" creationId="{5F13FD48-4563-86E1-C772-6E29467372FA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53:40.567" v="921" actId="478"/>
          <ac:cxnSpMkLst>
            <pc:docMk/>
            <pc:sldMk cId="3020361379" sldId="1275"/>
            <ac:cxnSpMk id="18" creationId="{CF49FD91-9E32-22D6-F01A-B58CF50AD259}"/>
          </ac:cxnSpMkLst>
        </pc:cxnChg>
        <pc:cxnChg chg="del mod">
          <ac:chgData name="塩谷 晃弘 / Akihiro Shiotani" userId="50aef054-9327-40af-9729-b525352b79f1" providerId="ADAL" clId="{0370E825-60A9-4AEE-AF8B-43B44F4A1A9C}" dt="2022-10-11T00:54:51.040" v="949" actId="478"/>
          <ac:cxnSpMkLst>
            <pc:docMk/>
            <pc:sldMk cId="3020361379" sldId="1275"/>
            <ac:cxnSpMk id="19" creationId="{052C8DF4-46D5-592C-58F2-24FA52E35BF5}"/>
          </ac:cxnSpMkLst>
        </pc:cxnChg>
        <pc:cxnChg chg="del mod">
          <ac:chgData name="塩谷 晃弘 / Akihiro Shiotani" userId="50aef054-9327-40af-9729-b525352b79f1" providerId="ADAL" clId="{0370E825-60A9-4AEE-AF8B-43B44F4A1A9C}" dt="2022-10-10T23:47:43.448" v="276" actId="478"/>
          <ac:cxnSpMkLst>
            <pc:docMk/>
            <pc:sldMk cId="3020361379" sldId="1275"/>
            <ac:cxnSpMk id="21" creationId="{36628E4C-81E1-7ADC-21A5-7E5994F18EB1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54:51.040" v="949" actId="478"/>
          <ac:cxnSpMkLst>
            <pc:docMk/>
            <pc:sldMk cId="3020361379" sldId="1275"/>
            <ac:cxnSpMk id="23" creationId="{C790CD12-78C5-9948-731E-4BB68641F916}"/>
          </ac:cxnSpMkLst>
        </pc:cxnChg>
        <pc:cxnChg chg="del mod">
          <ac:chgData name="塩谷 晃弘 / Akihiro Shiotani" userId="50aef054-9327-40af-9729-b525352b79f1" providerId="ADAL" clId="{0370E825-60A9-4AEE-AF8B-43B44F4A1A9C}" dt="2022-10-11T01:12:27.077" v="1482" actId="478"/>
          <ac:cxnSpMkLst>
            <pc:docMk/>
            <pc:sldMk cId="3020361379" sldId="1275"/>
            <ac:cxnSpMk id="26" creationId="{D33DF029-3A57-BADF-DC4D-EF7708010BDB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53:39.383" v="920" actId="478"/>
          <ac:cxnSpMkLst>
            <pc:docMk/>
            <pc:sldMk cId="3020361379" sldId="1275"/>
            <ac:cxnSpMk id="29" creationId="{A19BC5A2-6F10-9A17-1C91-4C43AF414CD0}"/>
          </ac:cxnSpMkLst>
        </pc:cxnChg>
        <pc:cxnChg chg="del mod">
          <ac:chgData name="塩谷 晃弘 / Akihiro Shiotani" userId="50aef054-9327-40af-9729-b525352b79f1" providerId="ADAL" clId="{0370E825-60A9-4AEE-AF8B-43B44F4A1A9C}" dt="2022-10-10T23:53:24.612" v="540" actId="478"/>
          <ac:cxnSpMkLst>
            <pc:docMk/>
            <pc:sldMk cId="3020361379" sldId="1275"/>
            <ac:cxnSpMk id="32" creationId="{4449DF98-043F-9071-6405-06C126128D4C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44:34.422" v="816" actId="478"/>
          <ac:cxnSpMkLst>
            <pc:docMk/>
            <pc:sldMk cId="3020361379" sldId="1275"/>
            <ac:cxnSpMk id="33" creationId="{4DC2CB98-D03E-BFD9-989A-B739CAC1C7F7}"/>
          </ac:cxnSpMkLst>
        </pc:cxnChg>
        <pc:cxnChg chg="del mod">
          <ac:chgData name="塩谷 晃弘 / Akihiro Shiotani" userId="50aef054-9327-40af-9729-b525352b79f1" providerId="ADAL" clId="{0370E825-60A9-4AEE-AF8B-43B44F4A1A9C}" dt="2022-10-11T00:57:09.722" v="1032" actId="478"/>
          <ac:cxnSpMkLst>
            <pc:docMk/>
            <pc:sldMk cId="3020361379" sldId="1275"/>
            <ac:cxnSpMk id="37" creationId="{C6D3962E-7486-FE3E-6CD1-AE4A679DC70F}"/>
          </ac:cxnSpMkLst>
        </pc:cxnChg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1897894534" sldId="1295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2606818204" sldId="1299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1416990528" sldId="1301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4114987376" sldId="1302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3544948741" sldId="1304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1459817098" sldId="1306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4086763439" sldId="1307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1992729596" sldId="1308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1914567276" sldId="1309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2290407753" sldId="1312"/>
        </pc:sldMkLst>
      </pc:sldChg>
      <pc:sldChg chg="modSp mod">
        <pc:chgData name="塩谷 晃弘 / Akihiro Shiotani" userId="50aef054-9327-40af-9729-b525352b79f1" providerId="ADAL" clId="{0370E825-60A9-4AEE-AF8B-43B44F4A1A9C}" dt="2022-10-11T09:47:15.431" v="6255" actId="1076"/>
        <pc:sldMkLst>
          <pc:docMk/>
          <pc:sldMk cId="2750497292" sldId="1317"/>
        </pc:sldMkLst>
        <pc:spChg chg="mod">
          <ac:chgData name="塩谷 晃弘 / Akihiro Shiotani" userId="50aef054-9327-40af-9729-b525352b79f1" providerId="ADAL" clId="{0370E825-60A9-4AEE-AF8B-43B44F4A1A9C}" dt="2022-10-11T09:47:15.431" v="6255" actId="1076"/>
          <ac:spMkLst>
            <pc:docMk/>
            <pc:sldMk cId="2750497292" sldId="1317"/>
            <ac:spMk id="7" creationId="{BE487DF8-E40F-F082-E6C6-165B4355399D}"/>
          </ac:spMkLst>
        </pc:spChg>
        <pc:picChg chg="mod">
          <ac:chgData name="塩谷 晃弘 / Akihiro Shiotani" userId="50aef054-9327-40af-9729-b525352b79f1" providerId="ADAL" clId="{0370E825-60A9-4AEE-AF8B-43B44F4A1A9C}" dt="2022-10-11T08:11:35.179" v="4246" actId="1036"/>
          <ac:picMkLst>
            <pc:docMk/>
            <pc:sldMk cId="2750497292" sldId="1317"/>
            <ac:picMk id="5" creationId="{F01149AD-DE74-EE1B-388A-90153E2A120B}"/>
          </ac:picMkLst>
        </pc:picChg>
      </pc:sldChg>
      <pc:sldChg chg="addSp delSp modSp new del mod delAnim modAnim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2521235980" sldId="1318"/>
        </pc:sldMkLst>
        <pc:picChg chg="add del mod modCrop">
          <ac:chgData name="塩谷 晃弘 / Akihiro Shiotani" userId="50aef054-9327-40af-9729-b525352b79f1" providerId="ADAL" clId="{0370E825-60A9-4AEE-AF8B-43B44F4A1A9C}" dt="2022-10-11T00:39:59.221" v="766" actId="478"/>
          <ac:picMkLst>
            <pc:docMk/>
            <pc:sldMk cId="2521235980" sldId="1318"/>
            <ac:picMk id="3" creationId="{0D9CBE8A-D4A7-FD1E-5328-92BDFB8BF476}"/>
          </ac:picMkLst>
        </pc:picChg>
        <pc:picChg chg="add del mod">
          <ac:chgData name="塩谷 晃弘 / Akihiro Shiotani" userId="50aef054-9327-40af-9729-b525352b79f1" providerId="ADAL" clId="{0370E825-60A9-4AEE-AF8B-43B44F4A1A9C}" dt="2022-10-11T00:32:24.915" v="760" actId="478"/>
          <ac:picMkLst>
            <pc:docMk/>
            <pc:sldMk cId="2521235980" sldId="1318"/>
            <ac:picMk id="4" creationId="{61C4AF11-5D55-7C28-538D-CBA8CA07A9F5}"/>
          </ac:picMkLst>
        </pc:picChg>
        <pc:picChg chg="add del mod">
          <ac:chgData name="塩谷 晃弘 / Akihiro Shiotani" userId="50aef054-9327-40af-9729-b525352b79f1" providerId="ADAL" clId="{0370E825-60A9-4AEE-AF8B-43B44F4A1A9C}" dt="2022-10-11T00:32:49.711" v="763" actId="478"/>
          <ac:picMkLst>
            <pc:docMk/>
            <pc:sldMk cId="2521235980" sldId="1318"/>
            <ac:picMk id="5" creationId="{14A3B75A-66ED-4C28-4F56-ACF4DDB39C9A}"/>
          </ac:picMkLst>
        </pc:picChg>
        <pc:picChg chg="add del mod">
          <ac:chgData name="塩谷 晃弘 / Akihiro Shiotani" userId="50aef054-9327-40af-9729-b525352b79f1" providerId="ADAL" clId="{0370E825-60A9-4AEE-AF8B-43B44F4A1A9C}" dt="2022-10-11T00:34:36.050" v="765" actId="478"/>
          <ac:picMkLst>
            <pc:docMk/>
            <pc:sldMk cId="2521235980" sldId="1318"/>
            <ac:picMk id="6" creationId="{77B8DF2F-ADDB-38E7-A54B-70B5BEBC80EB}"/>
          </ac:picMkLst>
        </pc:picChg>
        <pc:picChg chg="add del mod">
          <ac:chgData name="塩谷 晃弘 / Akihiro Shiotani" userId="50aef054-9327-40af-9729-b525352b79f1" providerId="ADAL" clId="{0370E825-60A9-4AEE-AF8B-43B44F4A1A9C}" dt="2022-10-11T00:40:05.274" v="768" actId="478"/>
          <ac:picMkLst>
            <pc:docMk/>
            <pc:sldMk cId="2521235980" sldId="1318"/>
            <ac:picMk id="7" creationId="{AE6A26DD-C89C-44F5-30C9-BBB3DA6CBD84}"/>
          </ac:picMkLst>
        </pc:picChg>
        <pc:picChg chg="add del mod">
          <ac:chgData name="塩谷 晃弘 / Akihiro Shiotani" userId="50aef054-9327-40af-9729-b525352b79f1" providerId="ADAL" clId="{0370E825-60A9-4AEE-AF8B-43B44F4A1A9C}" dt="2022-10-11T00:40:46.891" v="771" actId="478"/>
          <ac:picMkLst>
            <pc:docMk/>
            <pc:sldMk cId="2521235980" sldId="1318"/>
            <ac:picMk id="8" creationId="{3D578C66-3E8F-7CFC-5CE3-B5706638194D}"/>
          </ac:picMkLst>
        </pc:picChg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3290944820" sldId="1318"/>
        </pc:sldMkLst>
      </pc:sldChg>
      <pc:sldChg chg="addSp delSp modSp add mod ord">
        <pc:chgData name="塩谷 晃弘 / Akihiro Shiotani" userId="50aef054-9327-40af-9729-b525352b79f1" providerId="ADAL" clId="{0370E825-60A9-4AEE-AF8B-43B44F4A1A9C}" dt="2022-10-11T02:57:16.702" v="3969" actId="14100"/>
        <pc:sldMkLst>
          <pc:docMk/>
          <pc:sldMk cId="1813302717" sldId="1319"/>
        </pc:sldMkLst>
        <pc:spChg chg="add mod">
          <ac:chgData name="塩谷 晃弘 / Akihiro Shiotani" userId="50aef054-9327-40af-9729-b525352b79f1" providerId="ADAL" clId="{0370E825-60A9-4AEE-AF8B-43B44F4A1A9C}" dt="2022-10-11T02:56:48.575" v="3931" actId="14100"/>
          <ac:spMkLst>
            <pc:docMk/>
            <pc:sldMk cId="1813302717" sldId="1319"/>
            <ac:spMk id="3" creationId="{67231AF3-4422-4F09-A992-3AE5FC26177A}"/>
          </ac:spMkLst>
        </pc:spChg>
        <pc:spChg chg="add del mod">
          <ac:chgData name="塩谷 晃弘 / Akihiro Shiotani" userId="50aef054-9327-40af-9729-b525352b79f1" providerId="ADAL" clId="{0370E825-60A9-4AEE-AF8B-43B44F4A1A9C}" dt="2022-10-11T02:13:29.795" v="2416" actId="478"/>
          <ac:spMkLst>
            <pc:docMk/>
            <pc:sldMk cId="1813302717" sldId="1319"/>
            <ac:spMk id="3" creationId="{7C43EA99-A4DA-1D64-DE63-4D1B44A497C0}"/>
          </ac:spMkLst>
        </pc:spChg>
        <pc:spChg chg="add mod">
          <ac:chgData name="塩谷 晃弘 / Akihiro Shiotani" userId="50aef054-9327-40af-9729-b525352b79f1" providerId="ADAL" clId="{0370E825-60A9-4AEE-AF8B-43B44F4A1A9C}" dt="2022-10-11T02:57:16.702" v="3969" actId="14100"/>
          <ac:spMkLst>
            <pc:docMk/>
            <pc:sldMk cId="1813302717" sldId="1319"/>
            <ac:spMk id="4" creationId="{24E7D861-E1F4-A36D-D74D-8A1E40083F11}"/>
          </ac:spMkLst>
        </pc:spChg>
        <pc:spChg chg="add del mod">
          <ac:chgData name="塩谷 晃弘 / Akihiro Shiotani" userId="50aef054-9327-40af-9729-b525352b79f1" providerId="ADAL" clId="{0370E825-60A9-4AEE-AF8B-43B44F4A1A9C}" dt="2022-10-11T02:13:34.448" v="2418" actId="478"/>
          <ac:spMkLst>
            <pc:docMk/>
            <pc:sldMk cId="1813302717" sldId="1319"/>
            <ac:spMk id="4" creationId="{9749EE75-1B97-EC03-EBE2-3121CD1EE85F}"/>
          </ac:spMkLst>
        </pc:spChg>
        <pc:spChg chg="add del mod">
          <ac:chgData name="塩谷 晃弘 / Akihiro Shiotani" userId="50aef054-9327-40af-9729-b525352b79f1" providerId="ADAL" clId="{0370E825-60A9-4AEE-AF8B-43B44F4A1A9C}" dt="2022-10-11T02:13:41.675" v="2422" actId="478"/>
          <ac:spMkLst>
            <pc:docMk/>
            <pc:sldMk cId="1813302717" sldId="1319"/>
            <ac:spMk id="5" creationId="{AD35FBD4-119A-0FA3-323C-06AA2DD00AD4}"/>
          </ac:spMkLst>
        </pc:spChg>
        <pc:spChg chg="add mod">
          <ac:chgData name="塩谷 晃弘 / Akihiro Shiotani" userId="50aef054-9327-40af-9729-b525352b79f1" providerId="ADAL" clId="{0370E825-60A9-4AEE-AF8B-43B44F4A1A9C}" dt="2022-10-11T02:45:11.140" v="3282" actId="1076"/>
          <ac:spMkLst>
            <pc:docMk/>
            <pc:sldMk cId="1813302717" sldId="1319"/>
            <ac:spMk id="6" creationId="{BF1DADA1-63CE-EB02-84B3-504F952C4014}"/>
          </ac:spMkLst>
        </pc:spChg>
        <pc:spChg chg="mod">
          <ac:chgData name="塩谷 晃弘 / Akihiro Shiotani" userId="50aef054-9327-40af-9729-b525352b79f1" providerId="ADAL" clId="{0370E825-60A9-4AEE-AF8B-43B44F4A1A9C}" dt="2022-10-11T02:56:15.003" v="3913" actId="20577"/>
          <ac:spMkLst>
            <pc:docMk/>
            <pc:sldMk cId="1813302717" sldId="1319"/>
            <ac:spMk id="7" creationId="{00000000-0000-0000-0000-000000000000}"/>
          </ac:spMkLst>
        </pc:spChg>
        <pc:spChg chg="add mod">
          <ac:chgData name="塩谷 晃弘 / Akihiro Shiotani" userId="50aef054-9327-40af-9729-b525352b79f1" providerId="ADAL" clId="{0370E825-60A9-4AEE-AF8B-43B44F4A1A9C}" dt="2022-10-11T02:45:11.140" v="3282" actId="1076"/>
          <ac:spMkLst>
            <pc:docMk/>
            <pc:sldMk cId="1813302717" sldId="1319"/>
            <ac:spMk id="8" creationId="{4A77F00C-E782-1E52-30B4-F27E39EBE5B9}"/>
          </ac:spMkLst>
        </pc:spChg>
        <pc:spChg chg="add mod">
          <ac:chgData name="塩谷 晃弘 / Akihiro Shiotani" userId="50aef054-9327-40af-9729-b525352b79f1" providerId="ADAL" clId="{0370E825-60A9-4AEE-AF8B-43B44F4A1A9C}" dt="2022-10-11T02:45:11.140" v="3282" actId="1076"/>
          <ac:spMkLst>
            <pc:docMk/>
            <pc:sldMk cId="1813302717" sldId="1319"/>
            <ac:spMk id="9" creationId="{67DDE615-FB0F-B051-CD14-6683BFE7F909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10" creationId="{3A3B0624-B6ED-7788-4496-418DF4675893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11" creationId="{48734CDC-28AF-167A-5E71-233BDF3B994A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12" creationId="{7B68D339-40F8-34C8-D926-AEA2BBB91884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13" creationId="{D68B530D-C017-404E-8F89-543FE9CBA081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14" creationId="{DDADF760-DBD4-69F4-F654-32540CB546E8}"/>
          </ac:spMkLst>
        </pc:spChg>
        <pc:spChg chg="add mod">
          <ac:chgData name="塩谷 晃弘 / Akihiro Shiotani" userId="50aef054-9327-40af-9729-b525352b79f1" providerId="ADAL" clId="{0370E825-60A9-4AEE-AF8B-43B44F4A1A9C}" dt="2022-10-11T02:56:55.191" v="3932" actId="14100"/>
          <ac:spMkLst>
            <pc:docMk/>
            <pc:sldMk cId="1813302717" sldId="1319"/>
            <ac:spMk id="15" creationId="{46DD6706-25E0-CEDB-CFF9-1E42EEBD8C37}"/>
          </ac:spMkLst>
        </pc:spChg>
        <pc:spChg chg="add del mod">
          <ac:chgData name="塩谷 晃弘 / Akihiro Shiotani" userId="50aef054-9327-40af-9729-b525352b79f1" providerId="ADAL" clId="{0370E825-60A9-4AEE-AF8B-43B44F4A1A9C}" dt="2022-10-11T02:18:26.642" v="2619" actId="478"/>
          <ac:spMkLst>
            <pc:docMk/>
            <pc:sldMk cId="1813302717" sldId="1319"/>
            <ac:spMk id="16" creationId="{B78EE462-3176-CE61-0204-2B809892304B}"/>
          </ac:spMkLst>
        </pc:spChg>
        <pc:spChg chg="add mod">
          <ac:chgData name="塩谷 晃弘 / Akihiro Shiotani" userId="50aef054-9327-40af-9729-b525352b79f1" providerId="ADAL" clId="{0370E825-60A9-4AEE-AF8B-43B44F4A1A9C}" dt="2022-10-11T02:36:09.042" v="3127" actId="1076"/>
          <ac:spMkLst>
            <pc:docMk/>
            <pc:sldMk cId="1813302717" sldId="1319"/>
            <ac:spMk id="17" creationId="{99374E05-BCC9-0A19-30A7-368802905D5C}"/>
          </ac:spMkLst>
        </pc:spChg>
        <pc:spChg chg="add mod">
          <ac:chgData name="塩谷 晃弘 / Akihiro Shiotani" userId="50aef054-9327-40af-9729-b525352b79f1" providerId="ADAL" clId="{0370E825-60A9-4AEE-AF8B-43B44F4A1A9C}" dt="2022-10-11T02:35:56.449" v="3124" actId="1037"/>
          <ac:spMkLst>
            <pc:docMk/>
            <pc:sldMk cId="1813302717" sldId="1319"/>
            <ac:spMk id="18" creationId="{41CE4498-7D5F-7B8E-3D30-C1FBF8E87290}"/>
          </ac:spMkLst>
        </pc:spChg>
        <pc:spChg chg="add mod">
          <ac:chgData name="塩谷 晃弘 / Akihiro Shiotani" userId="50aef054-9327-40af-9729-b525352b79f1" providerId="ADAL" clId="{0370E825-60A9-4AEE-AF8B-43B44F4A1A9C}" dt="2022-10-11T02:36:06.888" v="3126" actId="1076"/>
          <ac:spMkLst>
            <pc:docMk/>
            <pc:sldMk cId="1813302717" sldId="1319"/>
            <ac:spMk id="19" creationId="{2AD62DAF-C4B2-75BC-FA20-B6DA46F0F43B}"/>
          </ac:spMkLst>
        </pc:spChg>
        <pc:spChg chg="del">
          <ac:chgData name="塩谷 晃弘 / Akihiro Shiotani" userId="50aef054-9327-40af-9729-b525352b79f1" providerId="ADAL" clId="{0370E825-60A9-4AEE-AF8B-43B44F4A1A9C}" dt="2022-10-11T01:47:16.472" v="1805" actId="478"/>
          <ac:spMkLst>
            <pc:docMk/>
            <pc:sldMk cId="1813302717" sldId="1319"/>
            <ac:spMk id="20" creationId="{513DBAA8-A352-72D2-0FF5-7CC25B68C4BE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21" creationId="{CA5396C4-5940-D100-8FF9-1AF144870BE9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22" creationId="{1F3682A4-B336-11A4-C25E-142988E1571D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23" creationId="{C40E757E-1233-FA96-D59C-73985AAE3C17}"/>
          </ac:spMkLst>
        </pc:spChg>
        <pc:spChg chg="add mod ord">
          <ac:chgData name="塩谷 晃弘 / Akihiro Shiotani" userId="50aef054-9327-40af-9729-b525352b79f1" providerId="ADAL" clId="{0370E825-60A9-4AEE-AF8B-43B44F4A1A9C}" dt="2022-10-11T02:36:16.567" v="3128" actId="1076"/>
          <ac:spMkLst>
            <pc:docMk/>
            <pc:sldMk cId="1813302717" sldId="1319"/>
            <ac:spMk id="24" creationId="{1E70E8FE-B914-701D-60B7-81E499B2CE95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25" creationId="{1BC63098-9C57-4538-28AD-03CB799F9363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28" creationId="{BE9602B9-4340-ED10-EF50-A6D6B513CBEA}"/>
          </ac:spMkLst>
        </pc:spChg>
        <pc:spChg chg="add mod">
          <ac:chgData name="塩谷 晃弘 / Akihiro Shiotani" userId="50aef054-9327-40af-9729-b525352b79f1" providerId="ADAL" clId="{0370E825-60A9-4AEE-AF8B-43B44F4A1A9C}" dt="2022-10-11T02:49:27.037" v="3558" actId="552"/>
          <ac:spMkLst>
            <pc:docMk/>
            <pc:sldMk cId="1813302717" sldId="1319"/>
            <ac:spMk id="30" creationId="{52635514-6EB4-AE21-470F-DFD3DC82E524}"/>
          </ac:spMkLst>
        </pc:spChg>
        <pc:spChg chg="add del mod">
          <ac:chgData name="塩谷 晃弘 / Akihiro Shiotani" userId="50aef054-9327-40af-9729-b525352b79f1" providerId="ADAL" clId="{0370E825-60A9-4AEE-AF8B-43B44F4A1A9C}" dt="2022-10-11T02:31:01.041" v="2951" actId="478"/>
          <ac:spMkLst>
            <pc:docMk/>
            <pc:sldMk cId="1813302717" sldId="1319"/>
            <ac:spMk id="31" creationId="{5749AD7D-15B2-A46B-2826-CB3338E63F7D}"/>
          </ac:spMkLst>
        </pc:spChg>
        <pc:spChg chg="add del mod">
          <ac:chgData name="塩谷 晃弘 / Akihiro Shiotani" userId="50aef054-9327-40af-9729-b525352b79f1" providerId="ADAL" clId="{0370E825-60A9-4AEE-AF8B-43B44F4A1A9C}" dt="2022-10-11T02:31:01.041" v="2951" actId="478"/>
          <ac:spMkLst>
            <pc:docMk/>
            <pc:sldMk cId="1813302717" sldId="1319"/>
            <ac:spMk id="32" creationId="{52801167-8B52-F9D6-3B8E-1C2A7EC030AF}"/>
          </ac:spMkLst>
        </pc:spChg>
        <pc:spChg chg="add mod">
          <ac:chgData name="塩谷 晃弘 / Akihiro Shiotani" userId="50aef054-9327-40af-9729-b525352b79f1" providerId="ADAL" clId="{0370E825-60A9-4AEE-AF8B-43B44F4A1A9C}" dt="2022-10-11T02:54:36.857" v="3892" actId="1038"/>
          <ac:spMkLst>
            <pc:docMk/>
            <pc:sldMk cId="1813302717" sldId="1319"/>
            <ac:spMk id="33" creationId="{92FF61EE-6906-197F-C6EF-19873E98586D}"/>
          </ac:spMkLst>
        </pc:spChg>
        <pc:spChg chg="add mod">
          <ac:chgData name="塩谷 晃弘 / Akihiro Shiotani" userId="50aef054-9327-40af-9729-b525352b79f1" providerId="ADAL" clId="{0370E825-60A9-4AEE-AF8B-43B44F4A1A9C}" dt="2022-10-11T02:50:51.430" v="3667" actId="1076"/>
          <ac:spMkLst>
            <pc:docMk/>
            <pc:sldMk cId="1813302717" sldId="1319"/>
            <ac:spMk id="34" creationId="{1624D926-4AA4-0A38-71FB-9F53B71C621B}"/>
          </ac:spMkLst>
        </pc:spChg>
        <pc:spChg chg="add del mod">
          <ac:chgData name="塩谷 晃弘 / Akihiro Shiotani" userId="50aef054-9327-40af-9729-b525352b79f1" providerId="ADAL" clId="{0370E825-60A9-4AEE-AF8B-43B44F4A1A9C}" dt="2022-10-11T02:34:21.373" v="3045" actId="478"/>
          <ac:spMkLst>
            <pc:docMk/>
            <pc:sldMk cId="1813302717" sldId="1319"/>
            <ac:spMk id="35" creationId="{441728CC-408F-2274-0A05-751B07317CA3}"/>
          </ac:spMkLst>
        </pc:spChg>
        <pc:spChg chg="del">
          <ac:chgData name="塩谷 晃弘 / Akihiro Shiotani" userId="50aef054-9327-40af-9729-b525352b79f1" providerId="ADAL" clId="{0370E825-60A9-4AEE-AF8B-43B44F4A1A9C}" dt="2022-10-11T01:51:06.172" v="1889" actId="478"/>
          <ac:spMkLst>
            <pc:docMk/>
            <pc:sldMk cId="1813302717" sldId="1319"/>
            <ac:spMk id="36" creationId="{48181037-D745-4B05-E6B4-2F7B8DEFA35B}"/>
          </ac:spMkLst>
        </pc:spChg>
        <pc:spChg chg="add del mod">
          <ac:chgData name="塩谷 晃弘 / Akihiro Shiotani" userId="50aef054-9327-40af-9729-b525352b79f1" providerId="ADAL" clId="{0370E825-60A9-4AEE-AF8B-43B44F4A1A9C}" dt="2022-10-11T02:35:29.434" v="3094" actId="478"/>
          <ac:spMkLst>
            <pc:docMk/>
            <pc:sldMk cId="1813302717" sldId="1319"/>
            <ac:spMk id="37" creationId="{CF7DF867-7633-B4DF-9378-61CC57ADFAF2}"/>
          </ac:spMkLst>
        </pc:spChg>
        <pc:spChg chg="del">
          <ac:chgData name="塩谷 晃弘 / Akihiro Shiotani" userId="50aef054-9327-40af-9729-b525352b79f1" providerId="ADAL" clId="{0370E825-60A9-4AEE-AF8B-43B44F4A1A9C}" dt="2022-10-11T01:51:05.413" v="1888" actId="478"/>
          <ac:spMkLst>
            <pc:docMk/>
            <pc:sldMk cId="1813302717" sldId="1319"/>
            <ac:spMk id="38" creationId="{D922DDE9-5DB9-CAB4-A94B-33E7F1310515}"/>
          </ac:spMkLst>
        </pc:spChg>
        <pc:spChg chg="del mod">
          <ac:chgData name="塩谷 晃弘 / Akihiro Shiotani" userId="50aef054-9327-40af-9729-b525352b79f1" providerId="ADAL" clId="{0370E825-60A9-4AEE-AF8B-43B44F4A1A9C}" dt="2022-10-11T02:14:06.466" v="2476" actId="478"/>
          <ac:spMkLst>
            <pc:docMk/>
            <pc:sldMk cId="1813302717" sldId="1319"/>
            <ac:spMk id="39" creationId="{8C8B7C6F-146F-EC9F-DD39-96ECADA5E5ED}"/>
          </ac:spMkLst>
        </pc:spChg>
        <pc:spChg chg="add mod">
          <ac:chgData name="塩谷 晃弘 / Akihiro Shiotani" userId="50aef054-9327-40af-9729-b525352b79f1" providerId="ADAL" clId="{0370E825-60A9-4AEE-AF8B-43B44F4A1A9C}" dt="2022-10-11T02:49:21.409" v="3557" actId="552"/>
          <ac:spMkLst>
            <pc:docMk/>
            <pc:sldMk cId="1813302717" sldId="1319"/>
            <ac:spMk id="40" creationId="{C8C3B8D2-EF48-EA5F-63E0-D1772D95E7BF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1" creationId="{0D035907-B496-E728-320D-DE8988C1432E}"/>
          </ac:spMkLst>
        </pc:spChg>
        <pc:spChg chg="del">
          <ac:chgData name="塩谷 晃弘 / Akihiro Shiotani" userId="50aef054-9327-40af-9729-b525352b79f1" providerId="ADAL" clId="{0370E825-60A9-4AEE-AF8B-43B44F4A1A9C}" dt="2022-10-11T01:51:35.600" v="1923" actId="478"/>
          <ac:spMkLst>
            <pc:docMk/>
            <pc:sldMk cId="1813302717" sldId="1319"/>
            <ac:spMk id="42" creationId="{2A039649-0F73-E1DA-2CF5-2DDD7BB4B7C5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3" creationId="{78131779-03A5-20DB-AD39-B701C3ED73DE}"/>
          </ac:spMkLst>
        </pc:spChg>
        <pc:spChg chg="del">
          <ac:chgData name="塩谷 晃弘 / Akihiro Shiotani" userId="50aef054-9327-40af-9729-b525352b79f1" providerId="ADAL" clId="{0370E825-60A9-4AEE-AF8B-43B44F4A1A9C}" dt="2022-10-11T01:51:34.241" v="1922" actId="478"/>
          <ac:spMkLst>
            <pc:docMk/>
            <pc:sldMk cId="1813302717" sldId="1319"/>
            <ac:spMk id="44" creationId="{DFFCED2A-76FC-8A8E-40D1-7D48DDFC2F50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5" creationId="{01FE3B44-78A6-4602-F23C-D74C792F5930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6" creationId="{982A8508-3125-3CF0-208F-CA28716EB3EB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7" creationId="{C61533FA-E823-B361-E842-5C81CE4CA228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8" creationId="{0E4460A4-4BB7-C164-E211-0F8CEC295E3A}"/>
          </ac:spMkLst>
        </pc:spChg>
        <pc:spChg chg="add mod">
          <ac:chgData name="塩谷 晃弘 / Akihiro Shiotani" userId="50aef054-9327-40af-9729-b525352b79f1" providerId="ADAL" clId="{0370E825-60A9-4AEE-AF8B-43B44F4A1A9C}" dt="2022-10-11T02:35:27.198" v="3093" actId="1076"/>
          <ac:spMkLst>
            <pc:docMk/>
            <pc:sldMk cId="1813302717" sldId="1319"/>
            <ac:spMk id="49" creationId="{B3BE129A-E9B2-C890-7FD7-974EB28CB37E}"/>
          </ac:spMkLst>
        </pc:spChg>
        <pc:spChg chg="add mod">
          <ac:chgData name="塩谷 晃弘 / Akihiro Shiotani" userId="50aef054-9327-40af-9729-b525352b79f1" providerId="ADAL" clId="{0370E825-60A9-4AEE-AF8B-43B44F4A1A9C}" dt="2022-10-11T02:50:51.430" v="3667" actId="1076"/>
          <ac:spMkLst>
            <pc:docMk/>
            <pc:sldMk cId="1813302717" sldId="1319"/>
            <ac:spMk id="50" creationId="{6665B027-BD45-0FAF-A0BF-5DF2CC7E6F3B}"/>
          </ac:spMkLst>
        </pc:spChg>
        <pc:spChg chg="add mod">
          <ac:chgData name="塩谷 晃弘 / Akihiro Shiotani" userId="50aef054-9327-40af-9729-b525352b79f1" providerId="ADAL" clId="{0370E825-60A9-4AEE-AF8B-43B44F4A1A9C}" dt="2022-10-11T02:50:08.650" v="3605" actId="14100"/>
          <ac:spMkLst>
            <pc:docMk/>
            <pc:sldMk cId="1813302717" sldId="1319"/>
            <ac:spMk id="51" creationId="{78D60BA7-D898-3F9D-9047-8B8007BF055F}"/>
          </ac:spMkLst>
        </pc:spChg>
        <pc:spChg chg="add mod">
          <ac:chgData name="塩谷 晃弘 / Akihiro Shiotani" userId="50aef054-9327-40af-9729-b525352b79f1" providerId="ADAL" clId="{0370E825-60A9-4AEE-AF8B-43B44F4A1A9C}" dt="2022-10-11T02:50:06.344" v="3604" actId="1037"/>
          <ac:spMkLst>
            <pc:docMk/>
            <pc:sldMk cId="1813302717" sldId="1319"/>
            <ac:spMk id="52" creationId="{F76575F9-5E46-3487-692D-5BC5A0CDEAE4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3" creationId="{31245DDF-8ECB-55BD-A1FE-DA7E319C8BE4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4" creationId="{EDAB4C03-A63A-71E6-37A0-D85E8155C94E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5" creationId="{57B7B7F4-33D5-9D84-9F57-4B1DEAE000DD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6" creationId="{9E1C0AB4-1124-2A1E-27AD-2E447F588D8F}"/>
          </ac:spMkLst>
        </pc:spChg>
        <pc:spChg chg="add mod">
          <ac:chgData name="塩谷 晃弘 / Akihiro Shiotani" userId="50aef054-9327-40af-9729-b525352b79f1" providerId="ADAL" clId="{0370E825-60A9-4AEE-AF8B-43B44F4A1A9C}" dt="2022-10-11T02:50:06.344" v="3604" actId="1037"/>
          <ac:spMkLst>
            <pc:docMk/>
            <pc:sldMk cId="1813302717" sldId="1319"/>
            <ac:spMk id="57" creationId="{F5AF1D7E-C069-5EC2-6696-600B89615547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8" creationId="{7D7820FD-63D0-0E93-D4B1-21406E1A0232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9" creationId="{FA131072-9231-467D-E25F-73894156767A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60" creationId="{1BADE0EB-EA96-7562-D7F3-35E1556CA030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61" creationId="{A45064EC-F33D-C1B2-E81D-8768871535CF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62" creationId="{889C82A8-61DB-8EE4-3243-CBBA247E6E5E}"/>
          </ac:spMkLst>
        </pc:spChg>
        <pc:spChg chg="add mod">
          <ac:chgData name="塩谷 晃弘 / Akihiro Shiotani" userId="50aef054-9327-40af-9729-b525352b79f1" providerId="ADAL" clId="{0370E825-60A9-4AEE-AF8B-43B44F4A1A9C}" dt="2022-10-11T02:54:36.857" v="3892" actId="1038"/>
          <ac:spMkLst>
            <pc:docMk/>
            <pc:sldMk cId="1813302717" sldId="1319"/>
            <ac:spMk id="63" creationId="{034F7C38-BC97-9CB3-7AAF-E5702479E3DC}"/>
          </ac:spMkLst>
        </pc:spChg>
        <pc:spChg chg="add mod">
          <ac:chgData name="塩谷 晃弘 / Akihiro Shiotani" userId="50aef054-9327-40af-9729-b525352b79f1" providerId="ADAL" clId="{0370E825-60A9-4AEE-AF8B-43B44F4A1A9C}" dt="2022-10-11T02:54:13.262" v="3878" actId="552"/>
          <ac:spMkLst>
            <pc:docMk/>
            <pc:sldMk cId="1813302717" sldId="1319"/>
            <ac:spMk id="64" creationId="{3F5ECA12-2A48-D2B9-73F1-74B66AF797F8}"/>
          </ac:spMkLst>
        </pc:spChg>
        <pc:spChg chg="add mod">
          <ac:chgData name="塩谷 晃弘 / Akihiro Shiotani" userId="50aef054-9327-40af-9729-b525352b79f1" providerId="ADAL" clId="{0370E825-60A9-4AEE-AF8B-43B44F4A1A9C}" dt="2022-10-11T02:54:17.130" v="3879" actId="1037"/>
          <ac:spMkLst>
            <pc:docMk/>
            <pc:sldMk cId="1813302717" sldId="1319"/>
            <ac:spMk id="65" creationId="{2BD4B7B4-398D-7E7C-34B4-970481F7E77D}"/>
          </ac:spMkLst>
        </pc:spChg>
        <pc:spChg chg="add mod">
          <ac:chgData name="塩谷 晃弘 / Akihiro Shiotani" userId="50aef054-9327-40af-9729-b525352b79f1" providerId="ADAL" clId="{0370E825-60A9-4AEE-AF8B-43B44F4A1A9C}" dt="2022-10-11T02:46:08.661" v="3355"/>
          <ac:spMkLst>
            <pc:docMk/>
            <pc:sldMk cId="1813302717" sldId="1319"/>
            <ac:spMk id="66" creationId="{B2F1C0A5-8FD1-0068-EC61-466F955C0D4B}"/>
          </ac:spMkLst>
        </pc:spChg>
        <pc:spChg chg="add mod">
          <ac:chgData name="塩谷 晃弘 / Akihiro Shiotani" userId="50aef054-9327-40af-9729-b525352b79f1" providerId="ADAL" clId="{0370E825-60A9-4AEE-AF8B-43B44F4A1A9C}" dt="2022-10-11T02:54:17.130" v="3879" actId="1037"/>
          <ac:spMkLst>
            <pc:docMk/>
            <pc:sldMk cId="1813302717" sldId="1319"/>
            <ac:spMk id="67" creationId="{F74523E1-65CA-4A27-E424-8197A9E6C799}"/>
          </ac:spMkLst>
        </pc:spChg>
        <pc:spChg chg="add mod">
          <ac:chgData name="塩谷 晃弘 / Akihiro Shiotani" userId="50aef054-9327-40af-9729-b525352b79f1" providerId="ADAL" clId="{0370E825-60A9-4AEE-AF8B-43B44F4A1A9C}" dt="2022-10-11T02:50:51.430" v="3667" actId="1076"/>
          <ac:spMkLst>
            <pc:docMk/>
            <pc:sldMk cId="1813302717" sldId="1319"/>
            <ac:spMk id="68" creationId="{BC9C3D51-8303-A6E3-5D01-66E6B011DFEF}"/>
          </ac:spMkLst>
        </pc:spChg>
        <pc:spChg chg="add del mod">
          <ac:chgData name="塩谷 晃弘 / Akihiro Shiotani" userId="50aef054-9327-40af-9729-b525352b79f1" providerId="ADAL" clId="{0370E825-60A9-4AEE-AF8B-43B44F4A1A9C}" dt="2022-10-11T02:47:58.868" v="3484"/>
          <ac:spMkLst>
            <pc:docMk/>
            <pc:sldMk cId="1813302717" sldId="1319"/>
            <ac:spMk id="69" creationId="{61788D0A-D53E-BBC3-0C7D-F178BC40C2EC}"/>
          </ac:spMkLst>
        </pc:spChg>
        <pc:spChg chg="add mod">
          <ac:chgData name="塩谷 晃弘 / Akihiro Shiotani" userId="50aef054-9327-40af-9729-b525352b79f1" providerId="ADAL" clId="{0370E825-60A9-4AEE-AF8B-43B44F4A1A9C}" dt="2022-10-11T02:50:51.430" v="3667" actId="1076"/>
          <ac:spMkLst>
            <pc:docMk/>
            <pc:sldMk cId="1813302717" sldId="1319"/>
            <ac:spMk id="70" creationId="{FAA58085-F8B4-E093-7A8D-C652F835355F}"/>
          </ac:spMkLst>
        </pc:spChg>
        <pc:spChg chg="add mod">
          <ac:chgData name="塩谷 晃弘 / Akihiro Shiotani" userId="50aef054-9327-40af-9729-b525352b79f1" providerId="ADAL" clId="{0370E825-60A9-4AEE-AF8B-43B44F4A1A9C}" dt="2022-10-11T02:51:43.145" v="3724" actId="1037"/>
          <ac:spMkLst>
            <pc:docMk/>
            <pc:sldMk cId="1813302717" sldId="1319"/>
            <ac:spMk id="71" creationId="{491A0DE3-85E4-D73D-4DA9-86C2D98E23A5}"/>
          </ac:spMkLst>
        </pc:spChg>
        <pc:spChg chg="add mod">
          <ac:chgData name="塩谷 晃弘 / Akihiro Shiotani" userId="50aef054-9327-40af-9729-b525352b79f1" providerId="ADAL" clId="{0370E825-60A9-4AEE-AF8B-43B44F4A1A9C}" dt="2022-10-11T02:52:59.405" v="3804" actId="20577"/>
          <ac:spMkLst>
            <pc:docMk/>
            <pc:sldMk cId="1813302717" sldId="1319"/>
            <ac:spMk id="72" creationId="{795AE7D7-6683-046E-1BEF-32DB31EEDEC9}"/>
          </ac:spMkLst>
        </pc:spChg>
        <pc:spChg chg="add mod">
          <ac:chgData name="塩谷 晃弘 / Akihiro Shiotani" userId="50aef054-9327-40af-9729-b525352b79f1" providerId="ADAL" clId="{0370E825-60A9-4AEE-AF8B-43B44F4A1A9C}" dt="2022-10-11T02:53:25.575" v="3836" actId="14100"/>
          <ac:spMkLst>
            <pc:docMk/>
            <pc:sldMk cId="1813302717" sldId="1319"/>
            <ac:spMk id="73" creationId="{97627C11-180C-5ED9-11FB-0CB03E6123CC}"/>
          </ac:spMkLst>
        </pc:spChg>
        <pc:graphicFrameChg chg="add del mod modGraphic">
          <ac:chgData name="塩谷 晃弘 / Akihiro Shiotani" userId="50aef054-9327-40af-9729-b525352b79f1" providerId="ADAL" clId="{0370E825-60A9-4AEE-AF8B-43B44F4A1A9C}" dt="2022-10-11T02:55:05.501" v="3897"/>
          <ac:graphicFrameMkLst>
            <pc:docMk/>
            <pc:sldMk cId="1813302717" sldId="1319"/>
            <ac:graphicFrameMk id="2" creationId="{F2FEA720-CCFB-49C0-C6ED-B61037A000D8}"/>
          </ac:graphicFrameMkLst>
        </pc:graphicFrameChg>
        <pc:cxnChg chg="add mod">
          <ac:chgData name="塩谷 晃弘 / Akihiro Shiotani" userId="50aef054-9327-40af-9729-b525352b79f1" providerId="ADAL" clId="{0370E825-60A9-4AEE-AF8B-43B44F4A1A9C}" dt="2022-10-11T02:55:10.341" v="3898" actId="14100"/>
          <ac:cxnSpMkLst>
            <pc:docMk/>
            <pc:sldMk cId="1813302717" sldId="1319"/>
            <ac:cxnSpMk id="26" creationId="{683C77C4-6B28-201F-A838-53971C0D4101}"/>
          </ac:cxnSpMkLst>
        </pc:cxnChg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576301325" sldId="1320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1674009127" sldId="1324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248096240" sldId="1326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264392204" sldId="1328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1061741319" sldId="1335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666392888" sldId="1336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1801699042" sldId="1337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398944376" sldId="1338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56861810" sldId="1339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3968400833" sldId="1340"/>
        </pc:sldMkLst>
      </pc:sldChg>
      <pc:sldChg chg="modSp add del mod">
        <pc:chgData name="塩谷 晃弘 / Akihiro Shiotani" userId="50aef054-9327-40af-9729-b525352b79f1" providerId="ADAL" clId="{0370E825-60A9-4AEE-AF8B-43B44F4A1A9C}" dt="2022-10-11T08:00:28.920" v="4119" actId="20577"/>
        <pc:sldMkLst>
          <pc:docMk/>
          <pc:sldMk cId="3006635150" sldId="1341"/>
        </pc:sldMkLst>
        <pc:spChg chg="mod">
          <ac:chgData name="塩谷 晃弘 / Akihiro Shiotani" userId="50aef054-9327-40af-9729-b525352b79f1" providerId="ADAL" clId="{0370E825-60A9-4AEE-AF8B-43B44F4A1A9C}" dt="2022-10-11T08:00:28.920" v="4119" actId="20577"/>
          <ac:spMkLst>
            <pc:docMk/>
            <pc:sldMk cId="3006635150" sldId="1341"/>
            <ac:spMk id="12" creationId="{F947720F-05F9-810B-31E1-19BE573A85DB}"/>
          </ac:spMkLst>
        </pc:spChg>
      </pc:sldChg>
      <pc:sldChg chg="addSp delSp modSp add del mod delAnim">
        <pc:chgData name="塩谷 晃弘 / Akihiro Shiotani" userId="50aef054-9327-40af-9729-b525352b79f1" providerId="ADAL" clId="{0370E825-60A9-4AEE-AF8B-43B44F4A1A9C}" dt="2022-10-12T01:09:10.227" v="7398" actId="47"/>
        <pc:sldMkLst>
          <pc:docMk/>
          <pc:sldMk cId="2437887510" sldId="1342"/>
        </pc:sldMkLst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52" creationId="{220C18B0-F4EB-0FA1-BD6B-727981BF695E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53" creationId="{0AEB220E-2529-D29B-6873-0EA3A405F49A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55" creationId="{515D7E5D-0F7B-B4C0-8D86-C190408CDBF8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4" creationId="{9FC4AE4D-3D01-7724-8617-B18E2252B9D1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5" creationId="{3DA52AED-22E5-B9C0-B6C3-33E1C706B073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6" creationId="{6BDA598B-B036-47B2-A7E9-FE92D0516212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7" creationId="{F5D58191-0681-85F2-761B-6AF4370AC202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8" creationId="{A7B1F4FD-4BCD-8F78-81DD-A6D335315EA3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9" creationId="{DE121D5E-9D15-258C-580B-057DCED664DB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80" creationId="{63FB2650-6E7A-6FCB-28B8-639C65CD3499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82" creationId="{5BA701EA-9DE4-DC14-9049-85FAC03E143A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85" creationId="{6AFBD2E6-F20F-08F1-54EA-E3A34760B48D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89" creationId="{2C0D9F7B-D19C-31D0-7113-D7C1D653AE2B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96" creationId="{859818EE-687F-E90E-D2D2-49AEDBCE850C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98" creationId="{6D7B0176-3DEF-57E2-6386-2F7F8FF7FD8E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0" creationId="{1EDA03BC-3370-BA83-7C38-0B55257DD385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1" creationId="{89577109-FA82-F2F5-641F-342D3DDFD18C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2" creationId="{40B11668-58B2-0C67-6EC3-56EFC864DE62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3" creationId="{E26BF8B4-BDC6-9A6F-50EA-74DD1AA09DA9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6" creationId="{5A51DE82-5D88-3223-9DB1-F94B556D5C70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8" creationId="{9F4D6E68-DC36-E648-E472-E6F4DA99C3DE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16" creationId="{F3F670EF-CDAC-2C12-4513-153A76D20424}"/>
          </ac:spMkLst>
        </pc:spChg>
        <pc:spChg chg="del">
          <ac:chgData name="塩谷 晃弘 / Akihiro Shiotani" userId="50aef054-9327-40af-9729-b525352b79f1" providerId="ADAL" clId="{0370E825-60A9-4AEE-AF8B-43B44F4A1A9C}" dt="2022-10-11T08:07:17.890" v="4122" actId="478"/>
          <ac:spMkLst>
            <pc:docMk/>
            <pc:sldMk cId="2437887510" sldId="1342"/>
            <ac:spMk id="117" creationId="{0F6263BD-A985-38B7-DB77-F9618F3F383B}"/>
          </ac:spMkLst>
        </pc:spChg>
        <pc:grpChg chg="mod">
          <ac:chgData name="塩谷 晃弘 / Akihiro Shiotani" userId="50aef054-9327-40af-9729-b525352b79f1" providerId="ADAL" clId="{0370E825-60A9-4AEE-AF8B-43B44F4A1A9C}" dt="2022-10-11T08:08:53.486" v="4141" actId="14100"/>
          <ac:grpSpMkLst>
            <pc:docMk/>
            <pc:sldMk cId="2437887510" sldId="1342"/>
            <ac:grpSpMk id="51" creationId="{6E267822-D18C-BAE6-21A1-0778B2CCA640}"/>
          </ac:grpSpMkLst>
        </pc:grpChg>
        <pc:grpChg chg="mod">
          <ac:chgData name="塩谷 晃弘 / Akihiro Shiotani" userId="50aef054-9327-40af-9729-b525352b79f1" providerId="ADAL" clId="{0370E825-60A9-4AEE-AF8B-43B44F4A1A9C}" dt="2022-10-11T08:08:53.486" v="4141" actId="14100"/>
          <ac:grpSpMkLst>
            <pc:docMk/>
            <pc:sldMk cId="2437887510" sldId="1342"/>
            <ac:grpSpMk id="73" creationId="{32C4B1DB-6C9D-E099-F45B-892D5F410A57}"/>
          </ac:grpSpMkLst>
        </pc:grpChg>
        <pc:grpChg chg="mod">
          <ac:chgData name="塩谷 晃弘 / Akihiro Shiotani" userId="50aef054-9327-40af-9729-b525352b79f1" providerId="ADAL" clId="{0370E825-60A9-4AEE-AF8B-43B44F4A1A9C}" dt="2022-10-11T08:08:53.486" v="4141" actId="14100"/>
          <ac:grpSpMkLst>
            <pc:docMk/>
            <pc:sldMk cId="2437887510" sldId="1342"/>
            <ac:grpSpMk id="86" creationId="{259DB328-A99A-C197-4D0F-4AF72895EFD0}"/>
          </ac:grpSpMkLst>
        </pc:grpChg>
        <pc:grpChg chg="mod">
          <ac:chgData name="塩谷 晃弘 / Akihiro Shiotani" userId="50aef054-9327-40af-9729-b525352b79f1" providerId="ADAL" clId="{0370E825-60A9-4AEE-AF8B-43B44F4A1A9C}" dt="2022-10-11T08:09:58.621" v="4236" actId="166"/>
          <ac:grpSpMkLst>
            <pc:docMk/>
            <pc:sldMk cId="2437887510" sldId="1342"/>
            <ac:grpSpMk id="112" creationId="{797823C1-5319-459F-4E8E-0AE0A5F495DC}"/>
          </ac:grpSpMkLst>
        </pc:grpChg>
        <pc:picChg chg="add mod ord">
          <ac:chgData name="塩谷 晃弘 / Akihiro Shiotani" userId="50aef054-9327-40af-9729-b525352b79f1" providerId="ADAL" clId="{0370E825-60A9-4AEE-AF8B-43B44F4A1A9C}" dt="2022-10-11T08:10:16.615" v="4241" actId="29295"/>
          <ac:picMkLst>
            <pc:docMk/>
            <pc:sldMk cId="2437887510" sldId="1342"/>
            <ac:picMk id="3" creationId="{63593686-18CB-DB8A-223E-35E005A6E849}"/>
          </ac:picMkLst>
        </pc:picChg>
        <pc:picChg chg="add mod ord">
          <ac:chgData name="塩谷 晃弘 / Akihiro Shiotani" userId="50aef054-9327-40af-9729-b525352b79f1" providerId="ADAL" clId="{0370E825-60A9-4AEE-AF8B-43B44F4A1A9C}" dt="2022-10-11T08:09:16.874" v="4147" actId="166"/>
          <ac:picMkLst>
            <pc:docMk/>
            <pc:sldMk cId="2437887510" sldId="1342"/>
            <ac:picMk id="4" creationId="{88940F36-7DCA-A1AC-F5C5-6E3E2BDCD97C}"/>
          </ac:picMkLst>
        </pc:picChg>
        <pc:picChg chg="mod">
          <ac:chgData name="塩谷 晃弘 / Akihiro Shiotani" userId="50aef054-9327-40af-9729-b525352b79f1" providerId="ADAL" clId="{0370E825-60A9-4AEE-AF8B-43B44F4A1A9C}" dt="2022-10-11T08:08:53.486" v="4141" actId="14100"/>
          <ac:picMkLst>
            <pc:docMk/>
            <pc:sldMk cId="2437887510" sldId="1342"/>
            <ac:picMk id="62" creationId="{8EFF23AE-9FE1-D56B-9264-428717720522}"/>
          </ac:picMkLst>
        </pc:picChg>
        <pc:picChg chg="mod">
          <ac:chgData name="塩谷 晃弘 / Akihiro Shiotani" userId="50aef054-9327-40af-9729-b525352b79f1" providerId="ADAL" clId="{0370E825-60A9-4AEE-AF8B-43B44F4A1A9C}" dt="2022-10-11T08:08:53.486" v="4141" actId="14100"/>
          <ac:picMkLst>
            <pc:docMk/>
            <pc:sldMk cId="2437887510" sldId="1342"/>
            <ac:picMk id="63" creationId="{73D5D105-F161-D336-19B7-AF143CCD2686}"/>
          </ac:picMkLst>
        </pc:picChg>
        <pc:picChg chg="mod">
          <ac:chgData name="塩谷 晃弘 / Akihiro Shiotani" userId="50aef054-9327-40af-9729-b525352b79f1" providerId="ADAL" clId="{0370E825-60A9-4AEE-AF8B-43B44F4A1A9C}" dt="2022-10-11T08:08:53.486" v="4141" actId="14100"/>
          <ac:picMkLst>
            <pc:docMk/>
            <pc:sldMk cId="2437887510" sldId="1342"/>
            <ac:picMk id="64" creationId="{508B8229-DDFA-E959-D707-958F869575A8}"/>
          </ac:picMkLst>
        </pc:picChg>
        <pc:picChg chg="del">
          <ac:chgData name="塩谷 晃弘 / Akihiro Shiotani" userId="50aef054-9327-40af-9729-b525352b79f1" providerId="ADAL" clId="{0370E825-60A9-4AEE-AF8B-43B44F4A1A9C}" dt="2022-10-11T08:07:15.392" v="4121" actId="478"/>
          <ac:picMkLst>
            <pc:docMk/>
            <pc:sldMk cId="2437887510" sldId="1342"/>
            <ac:picMk id="92" creationId="{9DE04064-DFAC-8EB7-C32F-521B153BB1D3}"/>
          </ac:picMkLst>
        </pc:picChg>
        <pc:picChg chg="del">
          <ac:chgData name="塩谷 晃弘 / Akihiro Shiotani" userId="50aef054-9327-40af-9729-b525352b79f1" providerId="ADAL" clId="{0370E825-60A9-4AEE-AF8B-43B44F4A1A9C}" dt="2022-10-11T08:07:15.392" v="4121" actId="478"/>
          <ac:picMkLst>
            <pc:docMk/>
            <pc:sldMk cId="2437887510" sldId="1342"/>
            <ac:picMk id="93" creationId="{0EF76B7F-4D59-CD71-B21A-8E18C098F8A3}"/>
          </ac:picMkLst>
        </pc:picChg>
        <pc:cxnChg chg="mod">
          <ac:chgData name="塩谷 晃弘 / Akihiro Shiotani" userId="50aef054-9327-40af-9729-b525352b79f1" providerId="ADAL" clId="{0370E825-60A9-4AEE-AF8B-43B44F4A1A9C}" dt="2022-10-11T08:08:53.486" v="4141" actId="14100"/>
          <ac:cxnSpMkLst>
            <pc:docMk/>
            <pc:sldMk cId="2437887510" sldId="1342"/>
            <ac:cxnSpMk id="81" creationId="{A18D61D4-1731-5778-733A-FA2477ADF6DE}"/>
          </ac:cxnSpMkLst>
        </pc:cxnChg>
        <pc:cxnChg chg="mod">
          <ac:chgData name="塩谷 晃弘 / Akihiro Shiotani" userId="50aef054-9327-40af-9729-b525352b79f1" providerId="ADAL" clId="{0370E825-60A9-4AEE-AF8B-43B44F4A1A9C}" dt="2022-10-11T08:08:53.486" v="4141" actId="14100"/>
          <ac:cxnSpMkLst>
            <pc:docMk/>
            <pc:sldMk cId="2437887510" sldId="1342"/>
            <ac:cxnSpMk id="83" creationId="{620A3FB7-0ECE-B052-3F96-5D7206B7FFB4}"/>
          </ac:cxnSpMkLst>
        </pc:cxnChg>
        <pc:cxnChg chg="del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94" creationId="{59E909B3-EBFD-5834-9D2C-E7DE5C165162}"/>
          </ac:cxnSpMkLst>
        </pc:cxnChg>
        <pc:cxnChg chg="del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95" creationId="{47B41A02-B248-18E9-CD02-250CC224D57E}"/>
          </ac:cxnSpMkLst>
        </pc:cxnChg>
        <pc:cxnChg chg="del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97" creationId="{68290F81-FF37-0089-74AE-469796D17044}"/>
          </ac:cxnSpMkLst>
        </pc:cxnChg>
        <pc:cxnChg chg="del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99" creationId="{F9C8DB61-1766-66E6-4ED5-FD501A28F06C}"/>
          </ac:cxnSpMkLst>
        </pc:cxnChg>
        <pc:cxnChg chg="del mod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104" creationId="{18B51EA1-98D4-98B6-684C-AF48FEEBD215}"/>
          </ac:cxnSpMkLst>
        </pc:cxnChg>
        <pc:cxnChg chg="del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105" creationId="{6ABFBA19-094C-6EBE-8309-9214D7707714}"/>
          </ac:cxnSpMkLst>
        </pc:cxnChg>
      </pc:sldChg>
      <pc:sldChg chg="addSp delSp modSp add del mod">
        <pc:chgData name="塩谷 晃弘 / Akihiro Shiotani" userId="50aef054-9327-40af-9729-b525352b79f1" providerId="ADAL" clId="{0370E825-60A9-4AEE-AF8B-43B44F4A1A9C}" dt="2022-10-11T09:43:03.009" v="6147" actId="47"/>
        <pc:sldMkLst>
          <pc:docMk/>
          <pc:sldMk cId="2308571832" sldId="1343"/>
        </pc:sldMkLst>
        <pc:spChg chg="add del mod">
          <ac:chgData name="塩谷 晃弘 / Akihiro Shiotani" userId="50aef054-9327-40af-9729-b525352b79f1" providerId="ADAL" clId="{0370E825-60A9-4AEE-AF8B-43B44F4A1A9C}" dt="2022-10-11T08:31:35.086" v="4630" actId="478"/>
          <ac:spMkLst>
            <pc:docMk/>
            <pc:sldMk cId="2308571832" sldId="1343"/>
            <ac:spMk id="3" creationId="{90E85235-6C00-8E68-6C79-82A28182199F}"/>
          </ac:spMkLst>
        </pc:spChg>
        <pc:spChg chg="add del mod">
          <ac:chgData name="塩谷 晃弘 / Akihiro Shiotani" userId="50aef054-9327-40af-9729-b525352b79f1" providerId="ADAL" clId="{0370E825-60A9-4AEE-AF8B-43B44F4A1A9C}" dt="2022-10-11T08:36:41.780" v="4820" actId="478"/>
          <ac:spMkLst>
            <pc:docMk/>
            <pc:sldMk cId="2308571832" sldId="1343"/>
            <ac:spMk id="4" creationId="{8EDD5AA4-C71F-1D61-5A0D-6DB742FF1913}"/>
          </ac:spMkLst>
        </pc:spChg>
        <pc:spChg chg="del">
          <ac:chgData name="塩谷 晃弘 / Akihiro Shiotani" userId="50aef054-9327-40af-9729-b525352b79f1" providerId="ADAL" clId="{0370E825-60A9-4AEE-AF8B-43B44F4A1A9C}" dt="2022-10-11T08:50:23.980" v="5011" actId="478"/>
          <ac:spMkLst>
            <pc:docMk/>
            <pc:sldMk cId="2308571832" sldId="1343"/>
            <ac:spMk id="7" creationId="{BE487DF8-E40F-F082-E6C6-165B4355399D}"/>
          </ac:spMkLst>
        </pc:spChg>
        <pc:spChg chg="add del mod">
          <ac:chgData name="塩谷 晃弘 / Akihiro Shiotani" userId="50aef054-9327-40af-9729-b525352b79f1" providerId="ADAL" clId="{0370E825-60A9-4AEE-AF8B-43B44F4A1A9C}" dt="2022-10-11T08:31:35.086" v="4630" actId="478"/>
          <ac:spMkLst>
            <pc:docMk/>
            <pc:sldMk cId="2308571832" sldId="1343"/>
            <ac:spMk id="14" creationId="{B3ACF819-17DF-92F2-211C-4E4DD8BF56F5}"/>
          </ac:spMkLst>
        </pc:spChg>
        <pc:spChg chg="add mod">
          <ac:chgData name="塩谷 晃弘 / Akihiro Shiotani" userId="50aef054-9327-40af-9729-b525352b79f1" providerId="ADAL" clId="{0370E825-60A9-4AEE-AF8B-43B44F4A1A9C}" dt="2022-10-11T09:01:29.474" v="5302" actId="1036"/>
          <ac:spMkLst>
            <pc:docMk/>
            <pc:sldMk cId="2308571832" sldId="1343"/>
            <ac:spMk id="24" creationId="{07D29522-CE2E-9849-EC71-33F6AEE27742}"/>
          </ac:spMkLst>
        </pc:spChg>
        <pc:spChg chg="add del mod">
          <ac:chgData name="塩谷 晃弘 / Akihiro Shiotani" userId="50aef054-9327-40af-9729-b525352b79f1" providerId="ADAL" clId="{0370E825-60A9-4AEE-AF8B-43B44F4A1A9C}" dt="2022-10-11T08:17:29.628" v="4312" actId="478"/>
          <ac:spMkLst>
            <pc:docMk/>
            <pc:sldMk cId="2308571832" sldId="1343"/>
            <ac:spMk id="28" creationId="{8231C24A-D5D7-7057-6D1C-0EEDEF742564}"/>
          </ac:spMkLst>
        </pc:spChg>
        <pc:spChg chg="add del mod">
          <ac:chgData name="塩谷 晃弘 / Akihiro Shiotani" userId="50aef054-9327-40af-9729-b525352b79f1" providerId="ADAL" clId="{0370E825-60A9-4AEE-AF8B-43B44F4A1A9C}" dt="2022-10-11T08:21:36.740" v="4396" actId="478"/>
          <ac:spMkLst>
            <pc:docMk/>
            <pc:sldMk cId="2308571832" sldId="1343"/>
            <ac:spMk id="37" creationId="{E2A89043-CE12-27CE-CC02-5951EB1D6CB2}"/>
          </ac:spMkLst>
        </pc:spChg>
        <pc:spChg chg="add del mod">
          <ac:chgData name="塩谷 晃弘 / Akihiro Shiotani" userId="50aef054-9327-40af-9729-b525352b79f1" providerId="ADAL" clId="{0370E825-60A9-4AEE-AF8B-43B44F4A1A9C}" dt="2022-10-11T08:47:48.441" v="4934" actId="478"/>
          <ac:spMkLst>
            <pc:docMk/>
            <pc:sldMk cId="2308571832" sldId="1343"/>
            <ac:spMk id="40" creationId="{F916BFC5-DFD9-AA5E-F58F-B4DD72E6B012}"/>
          </ac:spMkLst>
        </pc:spChg>
        <pc:spChg chg="add del mod">
          <ac:chgData name="塩谷 晃弘 / Akihiro Shiotani" userId="50aef054-9327-40af-9729-b525352b79f1" providerId="ADAL" clId="{0370E825-60A9-4AEE-AF8B-43B44F4A1A9C}" dt="2022-10-11T08:21:36.740" v="4396" actId="478"/>
          <ac:spMkLst>
            <pc:docMk/>
            <pc:sldMk cId="2308571832" sldId="1343"/>
            <ac:spMk id="42" creationId="{BDEC818E-F214-298E-1BC5-E0BC9F462317}"/>
          </ac:spMkLst>
        </pc:spChg>
        <pc:spChg chg="add del mod">
          <ac:chgData name="塩谷 晃弘 / Akihiro Shiotani" userId="50aef054-9327-40af-9729-b525352b79f1" providerId="ADAL" clId="{0370E825-60A9-4AEE-AF8B-43B44F4A1A9C}" dt="2022-10-11T08:28:46.823" v="4467" actId="478"/>
          <ac:spMkLst>
            <pc:docMk/>
            <pc:sldMk cId="2308571832" sldId="1343"/>
            <ac:spMk id="52" creationId="{8B687018-CD2D-B286-AAFE-6D808374CA24}"/>
          </ac:spMkLst>
        </pc:spChg>
        <pc:spChg chg="add del mod">
          <ac:chgData name="塩谷 晃弘 / Akihiro Shiotani" userId="50aef054-9327-40af-9729-b525352b79f1" providerId="ADAL" clId="{0370E825-60A9-4AEE-AF8B-43B44F4A1A9C}" dt="2022-10-11T08:28:58.922" v="4474" actId="478"/>
          <ac:spMkLst>
            <pc:docMk/>
            <pc:sldMk cId="2308571832" sldId="1343"/>
            <ac:spMk id="53" creationId="{F41101E9-4668-E8C2-1246-5C4B3A367DA1}"/>
          </ac:spMkLst>
        </pc:spChg>
        <pc:spChg chg="add del mod">
          <ac:chgData name="塩谷 晃弘 / Akihiro Shiotani" userId="50aef054-9327-40af-9729-b525352b79f1" providerId="ADAL" clId="{0370E825-60A9-4AEE-AF8B-43B44F4A1A9C}" dt="2022-10-11T08:36:41.780" v="4820" actId="478"/>
          <ac:spMkLst>
            <pc:docMk/>
            <pc:sldMk cId="2308571832" sldId="1343"/>
            <ac:spMk id="62" creationId="{93F765DA-12B9-E9EE-0E1D-3E3426F4C2B8}"/>
          </ac:spMkLst>
        </pc:spChg>
        <pc:spChg chg="add del mod">
          <ac:chgData name="塩谷 晃弘 / Akihiro Shiotani" userId="50aef054-9327-40af-9729-b525352b79f1" providerId="ADAL" clId="{0370E825-60A9-4AEE-AF8B-43B44F4A1A9C}" dt="2022-10-11T08:36:41.780" v="4820" actId="478"/>
          <ac:spMkLst>
            <pc:docMk/>
            <pc:sldMk cId="2308571832" sldId="1343"/>
            <ac:spMk id="1028" creationId="{D1E1F246-29A1-D9B8-97E4-E6AA437BE4F9}"/>
          </ac:spMkLst>
        </pc:spChg>
        <pc:spChg chg="add del mod">
          <ac:chgData name="塩谷 晃弘 / Akihiro Shiotani" userId="50aef054-9327-40af-9729-b525352b79f1" providerId="ADAL" clId="{0370E825-60A9-4AEE-AF8B-43B44F4A1A9C}" dt="2022-10-11T08:36:41.780" v="4820" actId="478"/>
          <ac:spMkLst>
            <pc:docMk/>
            <pc:sldMk cId="2308571832" sldId="1343"/>
            <ac:spMk id="1041" creationId="{A7FEA964-0F87-3632-50D3-7D5B0799A47C}"/>
          </ac:spMkLst>
        </pc:spChg>
        <pc:spChg chg="add del mod">
          <ac:chgData name="塩谷 晃弘 / Akihiro Shiotani" userId="50aef054-9327-40af-9729-b525352b79f1" providerId="ADAL" clId="{0370E825-60A9-4AEE-AF8B-43B44F4A1A9C}" dt="2022-10-11T08:31:22.152" v="4624"/>
          <ac:spMkLst>
            <pc:docMk/>
            <pc:sldMk cId="2308571832" sldId="1343"/>
            <ac:spMk id="1046" creationId="{C7543412-8A4E-A66D-34AB-0F6A1114D4E4}"/>
          </ac:spMkLst>
        </pc:spChg>
        <pc:spChg chg="add del mod">
          <ac:chgData name="塩谷 晃弘 / Akihiro Shiotani" userId="50aef054-9327-40af-9729-b525352b79f1" providerId="ADAL" clId="{0370E825-60A9-4AEE-AF8B-43B44F4A1A9C}" dt="2022-10-11T08:47:41.236" v="4927" actId="478"/>
          <ac:spMkLst>
            <pc:docMk/>
            <pc:sldMk cId="2308571832" sldId="1343"/>
            <ac:spMk id="1050" creationId="{8E589C06-8C67-7419-470D-1F8328F0E158}"/>
          </ac:spMkLst>
        </pc:spChg>
        <pc:spChg chg="add del mod">
          <ac:chgData name="塩谷 晃弘 / Akihiro Shiotani" userId="50aef054-9327-40af-9729-b525352b79f1" providerId="ADAL" clId="{0370E825-60A9-4AEE-AF8B-43B44F4A1A9C}" dt="2022-10-11T08:47:44.970" v="4930" actId="478"/>
          <ac:spMkLst>
            <pc:docMk/>
            <pc:sldMk cId="2308571832" sldId="1343"/>
            <ac:spMk id="1054" creationId="{C5CB722E-B755-21F3-D0CD-10A6E8733B2A}"/>
          </ac:spMkLst>
        </pc:spChg>
        <pc:spChg chg="add del mod">
          <ac:chgData name="塩谷 晃弘 / Akihiro Shiotani" userId="50aef054-9327-40af-9729-b525352b79f1" providerId="ADAL" clId="{0370E825-60A9-4AEE-AF8B-43B44F4A1A9C}" dt="2022-10-11T08:49:56.932" v="4997" actId="478"/>
          <ac:spMkLst>
            <pc:docMk/>
            <pc:sldMk cId="2308571832" sldId="1343"/>
            <ac:spMk id="1055" creationId="{C1A675FE-09BD-A2D2-F5F8-259B59B28BB1}"/>
          </ac:spMkLst>
        </pc:spChg>
        <pc:spChg chg="add mod">
          <ac:chgData name="塩谷 晃弘 / Akihiro Shiotani" userId="50aef054-9327-40af-9729-b525352b79f1" providerId="ADAL" clId="{0370E825-60A9-4AEE-AF8B-43B44F4A1A9C}" dt="2022-10-11T09:03:12.773" v="5478" actId="20577"/>
          <ac:spMkLst>
            <pc:docMk/>
            <pc:sldMk cId="2308571832" sldId="1343"/>
            <ac:spMk id="1056" creationId="{A596B1DE-0EF9-95C6-A258-C37D178FF9E3}"/>
          </ac:spMkLst>
        </pc:spChg>
        <pc:spChg chg="add del mod">
          <ac:chgData name="塩谷 晃弘 / Akihiro Shiotani" userId="50aef054-9327-40af-9729-b525352b79f1" providerId="ADAL" clId="{0370E825-60A9-4AEE-AF8B-43B44F4A1A9C}" dt="2022-10-11T08:57:30.019" v="5116" actId="478"/>
          <ac:spMkLst>
            <pc:docMk/>
            <pc:sldMk cId="2308571832" sldId="1343"/>
            <ac:spMk id="1062" creationId="{608E044B-7BC6-57BC-FEC2-A393FC690349}"/>
          </ac:spMkLst>
        </pc:spChg>
        <pc:spChg chg="add mod">
          <ac:chgData name="塩谷 晃弘 / Akihiro Shiotani" userId="50aef054-9327-40af-9729-b525352b79f1" providerId="ADAL" clId="{0370E825-60A9-4AEE-AF8B-43B44F4A1A9C}" dt="2022-10-11T09:06:31.241" v="5536" actId="1035"/>
          <ac:spMkLst>
            <pc:docMk/>
            <pc:sldMk cId="2308571832" sldId="1343"/>
            <ac:spMk id="1075" creationId="{451EBC17-130D-5732-9FEA-BFF22FA0D1DD}"/>
          </ac:spMkLst>
        </pc:spChg>
        <pc:spChg chg="add del mod">
          <ac:chgData name="塩谷 晃弘 / Akihiro Shiotani" userId="50aef054-9327-40af-9729-b525352b79f1" providerId="ADAL" clId="{0370E825-60A9-4AEE-AF8B-43B44F4A1A9C}" dt="2022-10-11T09:06:31.241" v="5536" actId="1035"/>
          <ac:spMkLst>
            <pc:docMk/>
            <pc:sldMk cId="2308571832" sldId="1343"/>
            <ac:spMk id="1080" creationId="{DA8C5945-9B67-E1B3-D57D-562860EB1990}"/>
          </ac:spMkLst>
        </pc:spChg>
        <pc:spChg chg="add del mod">
          <ac:chgData name="塩谷 晃弘 / Akihiro Shiotani" userId="50aef054-9327-40af-9729-b525352b79f1" providerId="ADAL" clId="{0370E825-60A9-4AEE-AF8B-43B44F4A1A9C}" dt="2022-10-11T09:00:54.114" v="5288" actId="478"/>
          <ac:spMkLst>
            <pc:docMk/>
            <pc:sldMk cId="2308571832" sldId="1343"/>
            <ac:spMk id="1133" creationId="{4AFEA4CE-E660-B55D-540D-B8F5FE4E40F8}"/>
          </ac:spMkLst>
        </pc:spChg>
        <pc:spChg chg="add del mod">
          <ac:chgData name="塩谷 晃弘 / Akihiro Shiotani" userId="50aef054-9327-40af-9729-b525352b79f1" providerId="ADAL" clId="{0370E825-60A9-4AEE-AF8B-43B44F4A1A9C}" dt="2022-10-11T09:01:10.833" v="5297" actId="478"/>
          <ac:spMkLst>
            <pc:docMk/>
            <pc:sldMk cId="2308571832" sldId="1343"/>
            <ac:spMk id="1136" creationId="{314C0E7F-CF95-185A-339C-BACD9A4A5588}"/>
          </ac:spMkLst>
        </pc:spChg>
        <pc:spChg chg="mod">
          <ac:chgData name="塩谷 晃弘 / Akihiro Shiotani" userId="50aef054-9327-40af-9729-b525352b79f1" providerId="ADAL" clId="{0370E825-60A9-4AEE-AF8B-43B44F4A1A9C}" dt="2022-10-11T08:59:37.874" v="5231"/>
          <ac:spMkLst>
            <pc:docMk/>
            <pc:sldMk cId="2308571832" sldId="1343"/>
            <ac:spMk id="1158" creationId="{FB9D6E5E-6D1A-C080-1D13-5A48080FFE3C}"/>
          </ac:spMkLst>
        </pc:spChg>
        <pc:spChg chg="add del mod">
          <ac:chgData name="塩谷 晃弘 / Akihiro Shiotani" userId="50aef054-9327-40af-9729-b525352b79f1" providerId="ADAL" clId="{0370E825-60A9-4AEE-AF8B-43B44F4A1A9C}" dt="2022-10-11T08:59:59.200" v="5243"/>
          <ac:spMkLst>
            <pc:docMk/>
            <pc:sldMk cId="2308571832" sldId="1343"/>
            <ac:spMk id="1166" creationId="{7F97D464-84DD-6CE3-8443-E895319B5059}"/>
          </ac:spMkLst>
        </pc:spChg>
        <pc:spChg chg="add del mod">
          <ac:chgData name="塩谷 晃弘 / Akihiro Shiotani" userId="50aef054-9327-40af-9729-b525352b79f1" providerId="ADAL" clId="{0370E825-60A9-4AEE-AF8B-43B44F4A1A9C}" dt="2022-10-11T09:00:52.156" v="5286"/>
          <ac:spMkLst>
            <pc:docMk/>
            <pc:sldMk cId="2308571832" sldId="1343"/>
            <ac:spMk id="1173" creationId="{B96508D9-2CDE-2D98-FA4D-26B1853BE4E7}"/>
          </ac:spMkLst>
        </pc:spChg>
        <pc:spChg chg="add del mod">
          <ac:chgData name="塩谷 晃弘 / Akihiro Shiotani" userId="50aef054-9327-40af-9729-b525352b79f1" providerId="ADAL" clId="{0370E825-60A9-4AEE-AF8B-43B44F4A1A9C}" dt="2022-10-11T09:01:08.892" v="5295"/>
          <ac:spMkLst>
            <pc:docMk/>
            <pc:sldMk cId="2308571832" sldId="1343"/>
            <ac:spMk id="1178" creationId="{9CF27CD6-783B-3B4A-8FD2-B444F75E7F77}"/>
          </ac:spMkLst>
        </pc:spChg>
        <pc:spChg chg="add del mod">
          <ac:chgData name="塩谷 晃弘 / Akihiro Shiotani" userId="50aef054-9327-40af-9729-b525352b79f1" providerId="ADAL" clId="{0370E825-60A9-4AEE-AF8B-43B44F4A1A9C}" dt="2022-10-11T09:07:58.901" v="5578" actId="478"/>
          <ac:spMkLst>
            <pc:docMk/>
            <pc:sldMk cId="2308571832" sldId="1343"/>
            <ac:spMk id="1204" creationId="{62C1FB41-0C3D-8A8A-2C3D-614A655606DB}"/>
          </ac:spMkLst>
        </pc:spChg>
        <pc:spChg chg="add del mod">
          <ac:chgData name="塩谷 晃弘 / Akihiro Shiotani" userId="50aef054-9327-40af-9729-b525352b79f1" providerId="ADAL" clId="{0370E825-60A9-4AEE-AF8B-43B44F4A1A9C}" dt="2022-10-11T09:07:55.139" v="5574"/>
          <ac:spMkLst>
            <pc:docMk/>
            <pc:sldMk cId="2308571832" sldId="1343"/>
            <ac:spMk id="1206" creationId="{A62BB950-6E35-B8FC-5A3B-4FC793FD5FDA}"/>
          </ac:spMkLst>
        </pc:spChg>
        <pc:grpChg chg="add del mod">
          <ac:chgData name="塩谷 晃弘 / Akihiro Shiotani" userId="50aef054-9327-40af-9729-b525352b79f1" providerId="ADAL" clId="{0370E825-60A9-4AEE-AF8B-43B44F4A1A9C}" dt="2022-10-11T09:00:33.278" v="5267" actId="164"/>
          <ac:grpSpMkLst>
            <pc:docMk/>
            <pc:sldMk cId="2308571832" sldId="1343"/>
            <ac:grpSpMk id="1154" creationId="{5871E32C-9CEF-E78E-3F51-44D33500F271}"/>
          </ac:grpSpMkLst>
        </pc:grpChg>
        <pc:grpChg chg="add del mod">
          <ac:chgData name="塩谷 晃弘 / Akihiro Shiotani" userId="50aef054-9327-40af-9729-b525352b79f1" providerId="ADAL" clId="{0370E825-60A9-4AEE-AF8B-43B44F4A1A9C}" dt="2022-10-11T08:59:39.390" v="5232"/>
          <ac:grpSpMkLst>
            <pc:docMk/>
            <pc:sldMk cId="2308571832" sldId="1343"/>
            <ac:grpSpMk id="1156" creationId="{19745F85-0FF2-CB09-CAEA-978C6AB98AD2}"/>
          </ac:grpSpMkLst>
        </pc:grpChg>
        <pc:picChg chg="del">
          <ac:chgData name="塩谷 晃弘 / Akihiro Shiotani" userId="50aef054-9327-40af-9729-b525352b79f1" providerId="ADAL" clId="{0370E825-60A9-4AEE-AF8B-43B44F4A1A9C}" dt="2022-10-11T08:11:40.612" v="4248" actId="478"/>
          <ac:picMkLst>
            <pc:docMk/>
            <pc:sldMk cId="2308571832" sldId="1343"/>
            <ac:picMk id="5" creationId="{F01149AD-DE74-EE1B-388A-90153E2A120B}"/>
          </ac:picMkLst>
        </pc:picChg>
        <pc:picChg chg="add del mod">
          <ac:chgData name="塩谷 晃弘 / Akihiro Shiotani" userId="50aef054-9327-40af-9729-b525352b79f1" providerId="ADAL" clId="{0370E825-60A9-4AEE-AF8B-43B44F4A1A9C}" dt="2022-10-11T08:31:35.086" v="4630" actId="478"/>
          <ac:picMkLst>
            <pc:docMk/>
            <pc:sldMk cId="2308571832" sldId="1343"/>
            <ac:picMk id="15" creationId="{658F4280-A141-856F-F0B9-F9D02F419496}"/>
          </ac:picMkLst>
        </pc:picChg>
        <pc:picChg chg="add del mod">
          <ac:chgData name="塩谷 晃弘 / Akihiro Shiotani" userId="50aef054-9327-40af-9729-b525352b79f1" providerId="ADAL" clId="{0370E825-60A9-4AEE-AF8B-43B44F4A1A9C}" dt="2022-10-11T08:47:46.805" v="4932" actId="478"/>
          <ac:picMkLst>
            <pc:docMk/>
            <pc:sldMk cId="2308571832" sldId="1343"/>
            <ac:picMk id="51" creationId="{E6180FDB-F6DF-F333-74BA-FFC05DECB551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1:10.833" v="5297" actId="478"/>
          <ac:picMkLst>
            <pc:docMk/>
            <pc:sldMk cId="2308571832" sldId="1343"/>
            <ac:picMk id="1026" creationId="{DB59C06F-1A3B-9830-B379-2B9642A02081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0:54.114" v="5288" actId="478"/>
          <ac:picMkLst>
            <pc:docMk/>
            <pc:sldMk cId="2308571832" sldId="1343"/>
            <ac:picMk id="1107" creationId="{A5FF43D8-C3D8-0FFB-DBCB-FC84651AE9C0}"/>
          </ac:picMkLst>
        </pc:picChg>
        <pc:picChg chg="mod">
          <ac:chgData name="塩谷 晃弘 / Akihiro Shiotani" userId="50aef054-9327-40af-9729-b525352b79f1" providerId="ADAL" clId="{0370E825-60A9-4AEE-AF8B-43B44F4A1A9C}" dt="2022-10-11T08:59:37.874" v="5231"/>
          <ac:picMkLst>
            <pc:docMk/>
            <pc:sldMk cId="2308571832" sldId="1343"/>
            <ac:picMk id="1157" creationId="{F50EFC58-3B1A-3927-4995-5A5C22CD8355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0:32.362" v="5266"/>
          <ac:picMkLst>
            <pc:docMk/>
            <pc:sldMk cId="2308571832" sldId="1343"/>
            <ac:picMk id="1159" creationId="{4B2DA088-0252-A69E-3F67-53B3CE3664A2}"/>
          </ac:picMkLst>
        </pc:picChg>
        <pc:picChg chg="add del mod">
          <ac:chgData name="塩谷 晃弘 / Akihiro Shiotani" userId="50aef054-9327-40af-9729-b525352b79f1" providerId="ADAL" clId="{0370E825-60A9-4AEE-AF8B-43B44F4A1A9C}" dt="2022-10-11T08:59:59.200" v="5243"/>
          <ac:picMkLst>
            <pc:docMk/>
            <pc:sldMk cId="2308571832" sldId="1343"/>
            <ac:picMk id="1165" creationId="{CE714951-5BC3-C5E2-DBC6-BFB1F36AFC01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0:27.110" v="5257"/>
          <ac:picMkLst>
            <pc:docMk/>
            <pc:sldMk cId="2308571832" sldId="1343"/>
            <ac:picMk id="1167" creationId="{6C00C29B-92DD-F092-1A5B-3E12F2CDD499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0:52.156" v="5286"/>
          <ac:picMkLst>
            <pc:docMk/>
            <pc:sldMk cId="2308571832" sldId="1343"/>
            <ac:picMk id="1172" creationId="{54773B15-FD7D-41A1-3E8F-4298A2A0239E}"/>
          </ac:picMkLst>
        </pc:picChg>
        <pc:picChg chg="add mod">
          <ac:chgData name="塩谷 晃弘 / Akihiro Shiotani" userId="50aef054-9327-40af-9729-b525352b79f1" providerId="ADAL" clId="{0370E825-60A9-4AEE-AF8B-43B44F4A1A9C}" dt="2022-10-11T09:15:57.196" v="5585" actId="1076"/>
          <ac:picMkLst>
            <pc:docMk/>
            <pc:sldMk cId="2308571832" sldId="1343"/>
            <ac:picMk id="1174" creationId="{A8B7E8DA-4075-7934-078F-FD6318F6A470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1:08.892" v="5295"/>
          <ac:picMkLst>
            <pc:docMk/>
            <pc:sldMk cId="2308571832" sldId="1343"/>
            <ac:picMk id="1177" creationId="{489CA1CE-D4D7-CA72-8627-34FAC743CCEC}"/>
          </ac:picMkLst>
        </pc:picChg>
        <pc:picChg chg="add mod">
          <ac:chgData name="塩谷 晃弘 / Akihiro Shiotani" userId="50aef054-9327-40af-9729-b525352b79f1" providerId="ADAL" clId="{0370E825-60A9-4AEE-AF8B-43B44F4A1A9C}" dt="2022-10-11T09:06:16.297" v="5526" actId="1076"/>
          <ac:picMkLst>
            <pc:docMk/>
            <pc:sldMk cId="2308571832" sldId="1343"/>
            <ac:picMk id="1179" creationId="{D84F5705-3790-A228-133C-82104F20F7AA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5:37.049" v="5513"/>
          <ac:picMkLst>
            <pc:docMk/>
            <pc:sldMk cId="2308571832" sldId="1343"/>
            <ac:picMk id="1185" creationId="{A7B9D031-7638-C3F4-181B-AE86A9675851}"/>
          </ac:picMkLst>
        </pc:picChg>
        <pc:picChg chg="add del">
          <ac:chgData name="塩谷 晃弘 / Akihiro Shiotani" userId="50aef054-9327-40af-9729-b525352b79f1" providerId="ADAL" clId="{0370E825-60A9-4AEE-AF8B-43B44F4A1A9C}" dt="2022-10-11T09:05:21.232" v="5507"/>
          <ac:picMkLst>
            <pc:docMk/>
            <pc:sldMk cId="2308571832" sldId="1343"/>
            <ac:picMk id="1186" creationId="{59B5FA44-5E59-1795-766E-045A54B3BDE5}"/>
          </ac:picMkLst>
        </pc:picChg>
        <pc:picChg chg="add del">
          <ac:chgData name="塩谷 晃弘 / Akihiro Shiotani" userId="50aef054-9327-40af-9729-b525352b79f1" providerId="ADAL" clId="{0370E825-60A9-4AEE-AF8B-43B44F4A1A9C}" dt="2022-10-11T09:05:35.345" v="5509"/>
          <ac:picMkLst>
            <pc:docMk/>
            <pc:sldMk cId="2308571832" sldId="1343"/>
            <ac:picMk id="1187" creationId="{4176FB5A-9BD7-E8DD-C1D9-95E6626CF80F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7:03.985" v="5546" actId="478"/>
          <ac:picMkLst>
            <pc:docMk/>
            <pc:sldMk cId="2308571832" sldId="1343"/>
            <ac:picMk id="1202" creationId="{7CBFAEB0-00D5-CA40-4151-61AEA476793A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7:58.901" v="5578" actId="478"/>
          <ac:picMkLst>
            <pc:docMk/>
            <pc:sldMk cId="2308571832" sldId="1343"/>
            <ac:picMk id="1203" creationId="{70385993-8BAB-CB72-BB30-E3CDD6739D62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7:55.139" v="5574"/>
          <ac:picMkLst>
            <pc:docMk/>
            <pc:sldMk cId="2308571832" sldId="1343"/>
            <ac:picMk id="1205" creationId="{93A1BC25-FA30-B708-5126-D20C0B00B163}"/>
          </ac:picMkLst>
        </pc:picChg>
        <pc:picChg chg="add mod">
          <ac:chgData name="塩谷 晃弘 / Akihiro Shiotani" userId="50aef054-9327-40af-9729-b525352b79f1" providerId="ADAL" clId="{0370E825-60A9-4AEE-AF8B-43B44F4A1A9C}" dt="2022-10-11T09:07:56.949" v="5576" actId="1076"/>
          <ac:picMkLst>
            <pc:docMk/>
            <pc:sldMk cId="2308571832" sldId="1343"/>
            <ac:picMk id="1207" creationId="{3DB2D15C-54B9-26A4-0E2F-22714CE01EC6}"/>
          </ac:picMkLst>
        </pc:picChg>
        <pc:cxnChg chg="add mod">
          <ac:chgData name="塩谷 晃弘 / Akihiro Shiotani" userId="50aef054-9327-40af-9729-b525352b79f1" providerId="ADAL" clId="{0370E825-60A9-4AEE-AF8B-43B44F4A1A9C}" dt="2022-10-11T09:01:29.474" v="5302" actId="1036"/>
          <ac:cxnSpMkLst>
            <pc:docMk/>
            <pc:sldMk cId="2308571832" sldId="1343"/>
            <ac:cxnSpMk id="6" creationId="{67126B0C-AF24-594A-E7E2-A2F8A46B2222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1:35.086" v="4630" actId="478"/>
          <ac:cxnSpMkLst>
            <pc:docMk/>
            <pc:sldMk cId="2308571832" sldId="1343"/>
            <ac:cxnSpMk id="9" creationId="{62302F50-571B-3C46-B507-BF9810327C3D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1:35.086" v="4630" actId="478"/>
          <ac:cxnSpMkLst>
            <pc:docMk/>
            <pc:sldMk cId="2308571832" sldId="1343"/>
            <ac:cxnSpMk id="16" creationId="{1E057246-97CD-4477-7BC1-2F266F428231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21:36.740" v="4396" actId="478"/>
          <ac:cxnSpMkLst>
            <pc:docMk/>
            <pc:sldMk cId="2308571832" sldId="1343"/>
            <ac:cxnSpMk id="34" creationId="{47920DFC-49F9-071E-D486-E1555EF3E15A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28:03.278" v="4445" actId="478"/>
          <ac:cxnSpMkLst>
            <pc:docMk/>
            <pc:sldMk cId="2308571832" sldId="1343"/>
            <ac:cxnSpMk id="55" creationId="{CE348ADE-CA8A-0ECD-6B5A-73EF33559521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6:41.780" v="4820" actId="478"/>
          <ac:cxnSpMkLst>
            <pc:docMk/>
            <pc:sldMk cId="2308571832" sldId="1343"/>
            <ac:cxnSpMk id="59" creationId="{F73C09B7-34A8-5E0A-C151-9E73743C5B3F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6:41.780" v="4820" actId="478"/>
          <ac:cxnSpMkLst>
            <pc:docMk/>
            <pc:sldMk cId="2308571832" sldId="1343"/>
            <ac:cxnSpMk id="1024" creationId="{29080372-D630-362A-C1BC-BD25A7FC8F3D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6:41.780" v="4820" actId="478"/>
          <ac:cxnSpMkLst>
            <pc:docMk/>
            <pc:sldMk cId="2308571832" sldId="1343"/>
            <ac:cxnSpMk id="1042" creationId="{5040ABF9-1049-7203-B560-B824CC083AB6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2:48.301" v="4638" actId="478"/>
          <ac:cxnSpMkLst>
            <pc:docMk/>
            <pc:sldMk cId="2308571832" sldId="1343"/>
            <ac:cxnSpMk id="1047" creationId="{C3089077-4FA6-019C-3DB8-C90283DAF180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11:33.225" v="5583" actId="14100"/>
          <ac:cxnSpMkLst>
            <pc:docMk/>
            <pc:sldMk cId="2308571832" sldId="1343"/>
            <ac:cxnSpMk id="1051" creationId="{7539FF4B-A626-9D14-E75A-490E99C5DB2E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57:04.764" v="5109" actId="478"/>
          <ac:cxnSpMkLst>
            <pc:docMk/>
            <pc:sldMk cId="2308571832" sldId="1343"/>
            <ac:cxnSpMk id="1063" creationId="{D9FB662E-6D59-36FB-B091-BDCC3F3859ED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46:56.546" v="4919" actId="478"/>
          <ac:cxnSpMkLst>
            <pc:docMk/>
            <pc:sldMk cId="2308571832" sldId="1343"/>
            <ac:cxnSpMk id="1067" creationId="{72765207-97FB-5EB8-3484-BD24CAABF8F2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15:58.761" v="5586" actId="478"/>
          <ac:cxnSpMkLst>
            <pc:docMk/>
            <pc:sldMk cId="2308571832" sldId="1343"/>
            <ac:cxnSpMk id="1071" creationId="{499688F5-2D1F-3284-76A2-AB28BA9AA4FA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59:24.593" v="5225" actId="478"/>
          <ac:cxnSpMkLst>
            <pc:docMk/>
            <pc:sldMk cId="2308571832" sldId="1343"/>
            <ac:cxnSpMk id="1077" creationId="{E68881A7-20BF-89EB-6AEF-EE56693DD438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49:42.487" v="4994" actId="478"/>
          <ac:cxnSpMkLst>
            <pc:docMk/>
            <pc:sldMk cId="2308571832" sldId="1343"/>
            <ac:cxnSpMk id="1104" creationId="{68865716-0B07-7240-8538-BA2C6E157167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06:16.297" v="5526" actId="1076"/>
          <ac:cxnSpMkLst>
            <pc:docMk/>
            <pc:sldMk cId="2308571832" sldId="1343"/>
            <ac:cxnSpMk id="1140" creationId="{58A38EE8-D8E7-1C05-AF2E-B82E1DFD5FE7}"/>
          </ac:cxnSpMkLst>
        </pc:cxnChg>
        <pc:cxnChg chg="add mod">
          <ac:chgData name="塩谷 晃弘 / Akihiro Shiotani" userId="50aef054-9327-40af-9729-b525352b79f1" providerId="ADAL" clId="{0370E825-60A9-4AEE-AF8B-43B44F4A1A9C}" dt="2022-10-11T09:06:31.241" v="5536" actId="1035"/>
          <ac:cxnSpMkLst>
            <pc:docMk/>
            <pc:sldMk cId="2308571832" sldId="1343"/>
            <ac:cxnSpMk id="1188" creationId="{D940AE37-C9C1-4B86-D5A9-BEF7CC26D88D}"/>
          </ac:cxnSpMkLst>
        </pc:cxnChg>
        <pc:cxnChg chg="add mod">
          <ac:chgData name="塩谷 晃弘 / Akihiro Shiotani" userId="50aef054-9327-40af-9729-b525352b79f1" providerId="ADAL" clId="{0370E825-60A9-4AEE-AF8B-43B44F4A1A9C}" dt="2022-10-11T09:06:58.008" v="5543" actId="14100"/>
          <ac:cxnSpMkLst>
            <pc:docMk/>
            <pc:sldMk cId="2308571832" sldId="1343"/>
            <ac:cxnSpMk id="1199" creationId="{1C2BE938-194C-4548-D050-B7F7BD67FF4B}"/>
          </ac:cxnSpMkLst>
        </pc:cxnChg>
      </pc:sldChg>
      <pc:sldChg chg="addSp delSp modSp add mod">
        <pc:chgData name="塩谷 晃弘 / Akihiro Shiotani" userId="50aef054-9327-40af-9729-b525352b79f1" providerId="ADAL" clId="{0370E825-60A9-4AEE-AF8B-43B44F4A1A9C}" dt="2022-10-11T09:47:49.482" v="6292" actId="478"/>
        <pc:sldMkLst>
          <pc:docMk/>
          <pc:sldMk cId="523661976" sldId="1344"/>
        </pc:sldMkLst>
        <pc:spChg chg="add mod">
          <ac:chgData name="塩谷 晃弘 / Akihiro Shiotani" userId="50aef054-9327-40af-9729-b525352b79f1" providerId="ADAL" clId="{0370E825-60A9-4AEE-AF8B-43B44F4A1A9C}" dt="2022-10-11T09:31:47.933" v="5883" actId="12788"/>
          <ac:spMkLst>
            <pc:docMk/>
            <pc:sldMk cId="523661976" sldId="1344"/>
            <ac:spMk id="7" creationId="{E8F553BE-BE4A-EF83-BA96-D456A0DAE78B}"/>
          </ac:spMkLst>
        </pc:spChg>
        <pc:spChg chg="mod">
          <ac:chgData name="塩谷 晃弘 / Akihiro Shiotani" userId="50aef054-9327-40af-9729-b525352b79f1" providerId="ADAL" clId="{0370E825-60A9-4AEE-AF8B-43B44F4A1A9C}" dt="2022-10-11T09:43:33.575" v="6212" actId="20577"/>
          <ac:spMkLst>
            <pc:docMk/>
            <pc:sldMk cId="523661976" sldId="1344"/>
            <ac:spMk id="12" creationId="{2ABDF630-DA0C-C97B-A7B7-FBE5A8976842}"/>
          </ac:spMkLst>
        </pc:spChg>
        <pc:spChg chg="add mod">
          <ac:chgData name="塩谷 晃弘 / Akihiro Shiotani" userId="50aef054-9327-40af-9729-b525352b79f1" providerId="ADAL" clId="{0370E825-60A9-4AEE-AF8B-43B44F4A1A9C}" dt="2022-10-11T09:31:47.933" v="5883" actId="12788"/>
          <ac:spMkLst>
            <pc:docMk/>
            <pc:sldMk cId="523661976" sldId="1344"/>
            <ac:spMk id="14" creationId="{AF541051-1BDE-2EAE-3BF5-BDDB1A756398}"/>
          </ac:spMkLst>
        </pc:spChg>
        <pc:spChg chg="add del">
          <ac:chgData name="塩谷 晃弘 / Akihiro Shiotani" userId="50aef054-9327-40af-9729-b525352b79f1" providerId="ADAL" clId="{0370E825-60A9-4AEE-AF8B-43B44F4A1A9C}" dt="2022-10-11T09:23:12.405" v="5614" actId="22"/>
          <ac:spMkLst>
            <pc:docMk/>
            <pc:sldMk cId="523661976" sldId="1344"/>
            <ac:spMk id="16" creationId="{1D9E0719-D1AB-FD60-520F-E6F0BFF69503}"/>
          </ac:spMkLst>
        </pc:spChg>
        <pc:spChg chg="add mod">
          <ac:chgData name="塩谷 晃弘 / Akihiro Shiotani" userId="50aef054-9327-40af-9729-b525352b79f1" providerId="ADAL" clId="{0370E825-60A9-4AEE-AF8B-43B44F4A1A9C}" dt="2022-10-11T09:31:47.933" v="5883" actId="12788"/>
          <ac:spMkLst>
            <pc:docMk/>
            <pc:sldMk cId="523661976" sldId="1344"/>
            <ac:spMk id="17" creationId="{2C39633C-1773-0755-6105-E118BCA00DE5}"/>
          </ac:spMkLst>
        </pc:spChg>
        <pc:spChg chg="add mod">
          <ac:chgData name="塩谷 晃弘 / Akihiro Shiotani" userId="50aef054-9327-40af-9729-b525352b79f1" providerId="ADAL" clId="{0370E825-60A9-4AEE-AF8B-43B44F4A1A9C}" dt="2022-10-11T09:31:47.933" v="5883" actId="12788"/>
          <ac:spMkLst>
            <pc:docMk/>
            <pc:sldMk cId="523661976" sldId="1344"/>
            <ac:spMk id="18" creationId="{5FB1BD1D-16E8-2BE7-CC2D-F82898E0D8EE}"/>
          </ac:spMkLst>
        </pc:spChg>
        <pc:spChg chg="mod">
          <ac:chgData name="塩谷 晃弘 / Akihiro Shiotani" userId="50aef054-9327-40af-9729-b525352b79f1" providerId="ADAL" clId="{0370E825-60A9-4AEE-AF8B-43B44F4A1A9C}" dt="2022-10-11T09:46:45.696" v="6254" actId="207"/>
          <ac:spMkLst>
            <pc:docMk/>
            <pc:sldMk cId="523661976" sldId="1344"/>
            <ac:spMk id="24" creationId="{07D29522-CE2E-9849-EC71-33F6AEE27742}"/>
          </ac:spMkLst>
        </pc:spChg>
        <pc:spChg chg="add mod">
          <ac:chgData name="塩谷 晃弘 / Akihiro Shiotani" userId="50aef054-9327-40af-9729-b525352b79f1" providerId="ADAL" clId="{0370E825-60A9-4AEE-AF8B-43B44F4A1A9C}" dt="2022-10-11T09:41:27.060" v="6123" actId="692"/>
          <ac:spMkLst>
            <pc:docMk/>
            <pc:sldMk cId="523661976" sldId="1344"/>
            <ac:spMk id="28" creationId="{BA1AF00D-88F2-60CC-94C2-514CF73E29C3}"/>
          </ac:spMkLst>
        </pc:spChg>
        <pc:spChg chg="add del mod">
          <ac:chgData name="塩谷 晃弘 / Akihiro Shiotani" userId="50aef054-9327-40af-9729-b525352b79f1" providerId="ADAL" clId="{0370E825-60A9-4AEE-AF8B-43B44F4A1A9C}" dt="2022-10-11T09:27:17.678" v="5752"/>
          <ac:spMkLst>
            <pc:docMk/>
            <pc:sldMk cId="523661976" sldId="1344"/>
            <ac:spMk id="44" creationId="{14014470-8870-FEE5-01E8-9F08FC862B38}"/>
          </ac:spMkLst>
        </pc:spChg>
        <pc:spChg chg="add del mod">
          <ac:chgData name="塩谷 晃弘 / Akihiro Shiotani" userId="50aef054-9327-40af-9729-b525352b79f1" providerId="ADAL" clId="{0370E825-60A9-4AEE-AF8B-43B44F4A1A9C}" dt="2022-10-11T09:27:53.978" v="5764" actId="478"/>
          <ac:spMkLst>
            <pc:docMk/>
            <pc:sldMk cId="523661976" sldId="1344"/>
            <ac:spMk id="45" creationId="{2B429258-3F5A-EDFF-70ED-091F29B7B886}"/>
          </ac:spMkLst>
        </pc:spChg>
        <pc:spChg chg="add del mod">
          <ac:chgData name="塩谷 晃弘 / Akihiro Shiotani" userId="50aef054-9327-40af-9729-b525352b79f1" providerId="ADAL" clId="{0370E825-60A9-4AEE-AF8B-43B44F4A1A9C}" dt="2022-10-11T09:27:53.978" v="5764" actId="478"/>
          <ac:spMkLst>
            <pc:docMk/>
            <pc:sldMk cId="523661976" sldId="1344"/>
            <ac:spMk id="47" creationId="{EA569E7A-E682-446A-E2B8-B64CF71A9A4D}"/>
          </ac:spMkLst>
        </pc:spChg>
        <pc:spChg chg="add mod">
          <ac:chgData name="塩谷 晃弘 / Akihiro Shiotani" userId="50aef054-9327-40af-9729-b525352b79f1" providerId="ADAL" clId="{0370E825-60A9-4AEE-AF8B-43B44F4A1A9C}" dt="2022-10-11T09:42:00.031" v="6143" actId="1036"/>
          <ac:spMkLst>
            <pc:docMk/>
            <pc:sldMk cId="523661976" sldId="1344"/>
            <ac:spMk id="48" creationId="{56121BA2-3D47-25EF-0A42-DD09D6C87B16}"/>
          </ac:spMkLst>
        </pc:spChg>
        <pc:spChg chg="add mod">
          <ac:chgData name="塩谷 晃弘 / Akihiro Shiotani" userId="50aef054-9327-40af-9729-b525352b79f1" providerId="ADAL" clId="{0370E825-60A9-4AEE-AF8B-43B44F4A1A9C}" dt="2022-10-11T09:42:00.031" v="6143" actId="1036"/>
          <ac:spMkLst>
            <pc:docMk/>
            <pc:sldMk cId="523661976" sldId="1344"/>
            <ac:spMk id="49" creationId="{07B3F7B8-1226-83DD-204A-5DA10925DEC8}"/>
          </ac:spMkLst>
        </pc:spChg>
        <pc:spChg chg="add mod">
          <ac:chgData name="塩谷 晃弘 / Akihiro Shiotani" userId="50aef054-9327-40af-9729-b525352b79f1" providerId="ADAL" clId="{0370E825-60A9-4AEE-AF8B-43B44F4A1A9C}" dt="2022-10-11T09:42:00.031" v="6143" actId="1036"/>
          <ac:spMkLst>
            <pc:docMk/>
            <pc:sldMk cId="523661976" sldId="1344"/>
            <ac:spMk id="50" creationId="{FA0BE3F2-E352-17C9-1EA4-3FA8509C4AFF}"/>
          </ac:spMkLst>
        </pc:spChg>
        <pc:spChg chg="add mod">
          <ac:chgData name="塩谷 晃弘 / Akihiro Shiotani" userId="50aef054-9327-40af-9729-b525352b79f1" providerId="ADAL" clId="{0370E825-60A9-4AEE-AF8B-43B44F4A1A9C}" dt="2022-10-11T09:40:57.911" v="6111" actId="1038"/>
          <ac:spMkLst>
            <pc:docMk/>
            <pc:sldMk cId="523661976" sldId="1344"/>
            <ac:spMk id="1031" creationId="{836CB4DA-2E04-7BFE-D76A-3F219B31316A}"/>
          </ac:spMkLst>
        </pc:spChg>
        <pc:spChg chg="add mod">
          <ac:chgData name="塩谷 晃弘 / Akihiro Shiotani" userId="50aef054-9327-40af-9729-b525352b79f1" providerId="ADAL" clId="{0370E825-60A9-4AEE-AF8B-43B44F4A1A9C}" dt="2022-10-11T09:35:03.258" v="5986" actId="571"/>
          <ac:spMkLst>
            <pc:docMk/>
            <pc:sldMk cId="523661976" sldId="1344"/>
            <ac:spMk id="1045" creationId="{08F1304B-96BC-601B-3716-96A5EC3B52EB}"/>
          </ac:spMkLst>
        </pc:spChg>
        <pc:spChg chg="add mod">
          <ac:chgData name="塩谷 晃弘 / Akihiro Shiotani" userId="50aef054-9327-40af-9729-b525352b79f1" providerId="ADAL" clId="{0370E825-60A9-4AEE-AF8B-43B44F4A1A9C}" dt="2022-10-11T09:42:00.031" v="6143" actId="1036"/>
          <ac:spMkLst>
            <pc:docMk/>
            <pc:sldMk cId="523661976" sldId="1344"/>
            <ac:spMk id="1047" creationId="{242EE7D2-5695-CC68-D2E1-F522D4571935}"/>
          </ac:spMkLst>
        </pc:spChg>
        <pc:spChg chg="del mod">
          <ac:chgData name="塩谷 晃弘 / Akihiro Shiotani" userId="50aef054-9327-40af-9729-b525352b79f1" providerId="ADAL" clId="{0370E825-60A9-4AEE-AF8B-43B44F4A1A9C}" dt="2022-10-11T09:27:27.959" v="5757" actId="478"/>
          <ac:spMkLst>
            <pc:docMk/>
            <pc:sldMk cId="523661976" sldId="1344"/>
            <ac:spMk id="1056" creationId="{A596B1DE-0EF9-95C6-A258-C37D178FF9E3}"/>
          </ac:spMkLst>
        </pc:spChg>
        <pc:spChg chg="add del mod">
          <ac:chgData name="塩谷 晃弘 / Akihiro Shiotani" userId="50aef054-9327-40af-9729-b525352b79f1" providerId="ADAL" clId="{0370E825-60A9-4AEE-AF8B-43B44F4A1A9C}" dt="2022-10-11T09:46:45.469" v="6253" actId="21"/>
          <ac:spMkLst>
            <pc:docMk/>
            <pc:sldMk cId="523661976" sldId="1344"/>
            <ac:spMk id="1059" creationId="{CEAF0B8A-2926-1969-9B43-1F0ECAD40D78}"/>
          </ac:spMkLst>
        </pc:spChg>
        <pc:spChg chg="add mod">
          <ac:chgData name="塩谷 晃弘 / Akihiro Shiotani" userId="50aef054-9327-40af-9729-b525352b79f1" providerId="ADAL" clId="{0370E825-60A9-4AEE-AF8B-43B44F4A1A9C}" dt="2022-10-11T09:42:03.837" v="6144" actId="1076"/>
          <ac:spMkLst>
            <pc:docMk/>
            <pc:sldMk cId="523661976" sldId="1344"/>
            <ac:spMk id="1062" creationId="{107600E0-360E-4D1E-50A0-828D01654214}"/>
          </ac:spMkLst>
        </pc:spChg>
        <pc:spChg chg="del mod">
          <ac:chgData name="塩谷 晃弘 / Akihiro Shiotani" userId="50aef054-9327-40af-9729-b525352b79f1" providerId="ADAL" clId="{0370E825-60A9-4AEE-AF8B-43B44F4A1A9C}" dt="2022-10-11T09:28:23.547" v="5778" actId="478"/>
          <ac:spMkLst>
            <pc:docMk/>
            <pc:sldMk cId="523661976" sldId="1344"/>
            <ac:spMk id="1075" creationId="{451EBC17-130D-5732-9FEA-BFF22FA0D1DD}"/>
          </ac:spMkLst>
        </pc:spChg>
        <pc:spChg chg="mod">
          <ac:chgData name="塩谷 晃弘 / Akihiro Shiotani" userId="50aef054-9327-40af-9729-b525352b79f1" providerId="ADAL" clId="{0370E825-60A9-4AEE-AF8B-43B44F4A1A9C}" dt="2022-10-11T09:46:16.194" v="6250" actId="692"/>
          <ac:spMkLst>
            <pc:docMk/>
            <pc:sldMk cId="523661976" sldId="1344"/>
            <ac:spMk id="1080" creationId="{DA8C5945-9B67-E1B3-D57D-562860EB1990}"/>
          </ac:spMkLst>
        </pc:spChg>
        <pc:spChg chg="add del mod">
          <ac:chgData name="塩谷 晃弘 / Akihiro Shiotani" userId="50aef054-9327-40af-9729-b525352b79f1" providerId="ADAL" clId="{0370E825-60A9-4AEE-AF8B-43B44F4A1A9C}" dt="2022-10-11T09:47:49.482" v="6292" actId="478"/>
          <ac:spMkLst>
            <pc:docMk/>
            <pc:sldMk cId="523661976" sldId="1344"/>
            <ac:spMk id="1101" creationId="{1FE6A41D-4B3F-4014-471B-237DFADB732D}"/>
          </ac:spMkLst>
        </pc:spChg>
        <pc:picChg chg="del mod">
          <ac:chgData name="塩谷 晃弘 / Akihiro Shiotani" userId="50aef054-9327-40af-9729-b525352b79f1" providerId="ADAL" clId="{0370E825-60A9-4AEE-AF8B-43B44F4A1A9C}" dt="2022-10-11T09:33:23.724" v="5962" actId="478"/>
          <ac:picMkLst>
            <pc:docMk/>
            <pc:sldMk cId="523661976" sldId="1344"/>
            <ac:picMk id="1174" creationId="{A8B7E8DA-4075-7934-078F-FD6318F6A470}"/>
          </ac:picMkLst>
        </pc:picChg>
        <pc:picChg chg="mod">
          <ac:chgData name="塩谷 晃弘 / Akihiro Shiotani" userId="50aef054-9327-40af-9729-b525352b79f1" providerId="ADAL" clId="{0370E825-60A9-4AEE-AF8B-43B44F4A1A9C}" dt="2022-10-11T09:26:47.164" v="5742" actId="1037"/>
          <ac:picMkLst>
            <pc:docMk/>
            <pc:sldMk cId="523661976" sldId="1344"/>
            <ac:picMk id="1179" creationId="{D84F5705-3790-A228-133C-82104F20F7AA}"/>
          </ac:picMkLst>
        </pc:picChg>
        <pc:picChg chg="del mod">
          <ac:chgData name="塩谷 晃弘 / Akihiro Shiotani" userId="50aef054-9327-40af-9729-b525352b79f1" providerId="ADAL" clId="{0370E825-60A9-4AEE-AF8B-43B44F4A1A9C}" dt="2022-10-11T09:37:47.671" v="6032" actId="478"/>
          <ac:picMkLst>
            <pc:docMk/>
            <pc:sldMk cId="523661976" sldId="1344"/>
            <ac:picMk id="1207" creationId="{3DB2D15C-54B9-26A4-0E2F-22714CE01EC6}"/>
          </ac:picMkLst>
        </pc:picChg>
        <pc:cxnChg chg="add del mod">
          <ac:chgData name="塩谷 晃弘 / Akihiro Shiotani" userId="50aef054-9327-40af-9729-b525352b79f1" providerId="ADAL" clId="{0370E825-60A9-4AEE-AF8B-43B44F4A1A9C}" dt="2022-10-11T09:41:27.060" v="6123" actId="692"/>
          <ac:cxnSpMkLst>
            <pc:docMk/>
            <pc:sldMk cId="523661976" sldId="1344"/>
            <ac:cxnSpMk id="6" creationId="{67126B0C-AF24-594A-E7E2-A2F8A46B2222}"/>
          </ac:cxnSpMkLst>
        </pc:cxnChg>
        <pc:cxnChg chg="add mod">
          <ac:chgData name="塩谷 晃弘 / Akihiro Shiotani" userId="50aef054-9327-40af-9729-b525352b79f1" providerId="ADAL" clId="{0370E825-60A9-4AEE-AF8B-43B44F4A1A9C}" dt="2022-10-11T09:41:33.662" v="6127" actId="692"/>
          <ac:cxnSpMkLst>
            <pc:docMk/>
            <pc:sldMk cId="523661976" sldId="1344"/>
            <ac:cxnSpMk id="52" creationId="{303678E9-167F-C4A1-0B09-2B9F74654112}"/>
          </ac:cxnSpMkLst>
        </pc:cxnChg>
        <pc:cxnChg chg="add mod">
          <ac:chgData name="塩谷 晃弘 / Akihiro Shiotani" userId="50aef054-9327-40af-9729-b525352b79f1" providerId="ADAL" clId="{0370E825-60A9-4AEE-AF8B-43B44F4A1A9C}" dt="2022-10-11T09:41:33.662" v="6127" actId="692"/>
          <ac:cxnSpMkLst>
            <pc:docMk/>
            <pc:sldMk cId="523661976" sldId="1344"/>
            <ac:cxnSpMk id="55" creationId="{40BCECC9-EC5D-05C4-8271-F6694767CEBB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58.836" v="6094" actId="478"/>
          <ac:cxnSpMkLst>
            <pc:docMk/>
            <pc:sldMk cId="523661976" sldId="1344"/>
            <ac:cxnSpMk id="62" creationId="{18B13787-6537-C627-9EC2-BCF64EB886BF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58.836" v="6094" actId="478"/>
          <ac:cxnSpMkLst>
            <pc:docMk/>
            <pc:sldMk cId="523661976" sldId="1344"/>
            <ac:cxnSpMk id="1025" creationId="{BC2BF911-B2BB-E3A3-BADD-9A1F3D304797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58.836" v="6094" actId="478"/>
          <ac:cxnSpMkLst>
            <pc:docMk/>
            <pc:sldMk cId="523661976" sldId="1344"/>
            <ac:cxnSpMk id="1028" creationId="{F2E786EF-8078-EBFF-4D66-16BBF812D904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34.238" v="6087" actId="478"/>
          <ac:cxnSpMkLst>
            <pc:docMk/>
            <pc:sldMk cId="523661976" sldId="1344"/>
            <ac:cxnSpMk id="1048" creationId="{8C524DBD-ABF9-FAB9-947A-2F514642F3D5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46:45.469" v="6253" actId="21"/>
          <ac:cxnSpMkLst>
            <pc:docMk/>
            <pc:sldMk cId="523661976" sldId="1344"/>
            <ac:cxnSpMk id="1051" creationId="{7539FF4B-A626-9D14-E75A-490E99C5DB2E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35.069" v="6088" actId="478"/>
          <ac:cxnSpMkLst>
            <pc:docMk/>
            <pc:sldMk cId="523661976" sldId="1344"/>
            <ac:cxnSpMk id="1052" creationId="{0B66CB6C-B91E-95E0-35BD-22241ACD3065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35.886" v="6089" actId="478"/>
          <ac:cxnSpMkLst>
            <pc:docMk/>
            <pc:sldMk cId="523661976" sldId="1344"/>
            <ac:cxnSpMk id="1055" creationId="{4AE072E8-2C08-C59A-FD62-8457C03758F3}"/>
          </ac:cxnSpMkLst>
        </pc:cxnChg>
        <pc:cxnChg chg="add mod">
          <ac:chgData name="塩谷 晃弘 / Akihiro Shiotani" userId="50aef054-9327-40af-9729-b525352b79f1" providerId="ADAL" clId="{0370E825-60A9-4AEE-AF8B-43B44F4A1A9C}" dt="2022-10-11T09:45:56.491" v="6246" actId="1076"/>
          <ac:cxnSpMkLst>
            <pc:docMk/>
            <pc:sldMk cId="523661976" sldId="1344"/>
            <ac:cxnSpMk id="1063" creationId="{1707FA54-F7D9-3E2D-991E-1E7781E8304F}"/>
          </ac:cxnSpMkLst>
        </pc:cxnChg>
        <pc:cxnChg chg="add mod">
          <ac:chgData name="塩谷 晃弘 / Akihiro Shiotani" userId="50aef054-9327-40af-9729-b525352b79f1" providerId="ADAL" clId="{0370E825-60A9-4AEE-AF8B-43B44F4A1A9C}" dt="2022-10-11T09:42:03.837" v="6144" actId="1076"/>
          <ac:cxnSpMkLst>
            <pc:docMk/>
            <pc:sldMk cId="523661976" sldId="1344"/>
            <ac:cxnSpMk id="1067" creationId="{66F13D35-0A1B-AA94-3641-75A90DF37504}"/>
          </ac:cxnSpMkLst>
        </pc:cxnChg>
        <pc:cxnChg chg="mod">
          <ac:chgData name="塩谷 晃弘 / Akihiro Shiotani" userId="50aef054-9327-40af-9729-b525352b79f1" providerId="ADAL" clId="{0370E825-60A9-4AEE-AF8B-43B44F4A1A9C}" dt="2022-10-11T09:41:27.060" v="6123" actId="692"/>
          <ac:cxnSpMkLst>
            <pc:docMk/>
            <pc:sldMk cId="523661976" sldId="1344"/>
            <ac:cxnSpMk id="1140" creationId="{58A38EE8-D8E7-1C05-AF2E-B82E1DFD5FE7}"/>
          </ac:cxnSpMkLst>
        </pc:cxnChg>
        <pc:cxnChg chg="del mod">
          <ac:chgData name="塩谷 晃弘 / Akihiro Shiotani" userId="50aef054-9327-40af-9729-b525352b79f1" providerId="ADAL" clId="{0370E825-60A9-4AEE-AF8B-43B44F4A1A9C}" dt="2022-10-11T09:37:21.242" v="6010" actId="478"/>
          <ac:cxnSpMkLst>
            <pc:docMk/>
            <pc:sldMk cId="523661976" sldId="1344"/>
            <ac:cxnSpMk id="1188" creationId="{D940AE37-C9C1-4B86-D5A9-BEF7CC26D88D}"/>
          </ac:cxnSpMkLst>
        </pc:cxnChg>
        <pc:cxnChg chg="del mod">
          <ac:chgData name="塩谷 晃弘 / Akihiro Shiotani" userId="50aef054-9327-40af-9729-b525352b79f1" providerId="ADAL" clId="{0370E825-60A9-4AEE-AF8B-43B44F4A1A9C}" dt="2022-10-11T09:28:27.705" v="5780" actId="478"/>
          <ac:cxnSpMkLst>
            <pc:docMk/>
            <pc:sldMk cId="523661976" sldId="1344"/>
            <ac:cxnSpMk id="1199" creationId="{1C2BE938-194C-4548-D050-B7F7BD67FF4B}"/>
          </ac:cxnSpMkLst>
        </pc:cxnChg>
      </pc:sldChg>
      <pc:sldChg chg="addSp modSp add mod ord">
        <pc:chgData name="塩谷 晃弘 / Akihiro Shiotani" userId="50aef054-9327-40af-9729-b525352b79f1" providerId="ADAL" clId="{0370E825-60A9-4AEE-AF8B-43B44F4A1A9C}" dt="2022-10-11T09:58:32.120" v="7397" actId="20577"/>
        <pc:sldMkLst>
          <pc:docMk/>
          <pc:sldMk cId="1152118612" sldId="1345"/>
        </pc:sldMkLst>
        <pc:spChg chg="mod">
          <ac:chgData name="塩谷 晃弘 / Akihiro Shiotani" userId="50aef054-9327-40af-9729-b525352b79f1" providerId="ADAL" clId="{0370E825-60A9-4AEE-AF8B-43B44F4A1A9C}" dt="2022-10-11T09:56:00.053" v="7094"/>
          <ac:spMkLst>
            <pc:docMk/>
            <pc:sldMk cId="1152118612" sldId="1345"/>
            <ac:spMk id="5" creationId="{5C755881-BE6B-9F1D-62D1-19AC888020B4}"/>
          </ac:spMkLst>
        </pc:spChg>
        <pc:spChg chg="mod">
          <ac:chgData name="塩谷 晃弘 / Akihiro Shiotani" userId="50aef054-9327-40af-9729-b525352b79f1" providerId="ADAL" clId="{0370E825-60A9-4AEE-AF8B-43B44F4A1A9C}" dt="2022-10-11T09:56:13.582" v="7113" actId="20577"/>
          <ac:spMkLst>
            <pc:docMk/>
            <pc:sldMk cId="1152118612" sldId="1345"/>
            <ac:spMk id="6" creationId="{008B4A65-309D-8EBD-BFA8-1439FA8FF6FB}"/>
          </ac:spMkLst>
        </pc:spChg>
        <pc:spChg chg="add mod">
          <ac:chgData name="塩谷 晃弘 / Akihiro Shiotani" userId="50aef054-9327-40af-9729-b525352b79f1" providerId="ADAL" clId="{0370E825-60A9-4AEE-AF8B-43B44F4A1A9C}" dt="2022-10-11T09:58:32.120" v="7397" actId="20577"/>
          <ac:spMkLst>
            <pc:docMk/>
            <pc:sldMk cId="1152118612" sldId="1345"/>
            <ac:spMk id="8" creationId="{3843D9BB-3D2F-B299-AE4D-09C011E08704}"/>
          </ac:spMkLst>
        </pc:spChg>
        <pc:spChg chg="mod">
          <ac:chgData name="塩谷 晃弘 / Akihiro Shiotani" userId="50aef054-9327-40af-9729-b525352b79f1" providerId="ADAL" clId="{0370E825-60A9-4AEE-AF8B-43B44F4A1A9C}" dt="2022-10-11T09:55:56.463" v="7093" actId="20577"/>
          <ac:spMkLst>
            <pc:docMk/>
            <pc:sldMk cId="1152118612" sldId="1345"/>
            <ac:spMk id="12" creationId="{F947720F-05F9-810B-31E1-19BE573A85DB}"/>
          </ac:spMkLst>
        </pc:spChg>
        <pc:grpChg chg="add mod">
          <ac:chgData name="塩谷 晃弘 / Akihiro Shiotani" userId="50aef054-9327-40af-9729-b525352b79f1" providerId="ADAL" clId="{0370E825-60A9-4AEE-AF8B-43B44F4A1A9C}" dt="2022-10-11T09:56:08.575" v="7095" actId="1076"/>
          <ac:grpSpMkLst>
            <pc:docMk/>
            <pc:sldMk cId="1152118612" sldId="1345"/>
            <ac:grpSpMk id="3" creationId="{FEBB7F7F-5E18-1F49-1EDB-1ED16D294A1A}"/>
          </ac:grpSpMkLst>
        </pc:grpChg>
        <pc:grpChg chg="mod">
          <ac:chgData name="塩谷 晃弘 / Akihiro Shiotani" userId="50aef054-9327-40af-9729-b525352b79f1" providerId="ADAL" clId="{0370E825-60A9-4AEE-AF8B-43B44F4A1A9C}" dt="2022-10-11T09:56:00.053" v="7094"/>
          <ac:grpSpMkLst>
            <pc:docMk/>
            <pc:sldMk cId="1152118612" sldId="1345"/>
            <ac:grpSpMk id="4" creationId="{5564FB03-738D-7BA6-6BEB-227453BB71C2}"/>
          </ac:grpSpMkLst>
        </pc:grpChg>
        <pc:cxnChg chg="mod">
          <ac:chgData name="塩谷 晃弘 / Akihiro Shiotani" userId="50aef054-9327-40af-9729-b525352b79f1" providerId="ADAL" clId="{0370E825-60A9-4AEE-AF8B-43B44F4A1A9C}" dt="2022-10-11T09:56:00.053" v="7094"/>
          <ac:cxnSpMkLst>
            <pc:docMk/>
            <pc:sldMk cId="1152118612" sldId="1345"/>
            <ac:cxnSpMk id="7" creationId="{6668259B-3B4D-F6C4-F198-877F22E08520}"/>
          </ac:cxnSpMkLst>
        </pc:cxnChg>
      </pc:sldChg>
      <pc:sldChg chg="add del">
        <pc:chgData name="塩谷 晃弘 / Akihiro Shiotani" userId="50aef054-9327-40af-9729-b525352b79f1" providerId="ADAL" clId="{0370E825-60A9-4AEE-AF8B-43B44F4A1A9C}" dt="2022-10-11T09:49:32.442" v="6294" actId="47"/>
        <pc:sldMkLst>
          <pc:docMk/>
          <pc:sldMk cId="1373378551" sldId="1345"/>
        </pc:sldMkLst>
      </pc:sldChg>
    </pc:docChg>
  </pc:docChgLst>
  <pc:docChgLst>
    <pc:chgData name="塩谷 晃弘 / Akihiro Shiotani" userId="50aef054-9327-40af-9729-b525352b79f1" providerId="ADAL" clId="{A52BBFC4-1330-4627-B39B-AC2A2FE11807}"/>
    <pc:docChg chg="undo redo custSel addSld delSld modSld sldOrd">
      <pc:chgData name="塩谷 晃弘 / Akihiro Shiotani" userId="50aef054-9327-40af-9729-b525352b79f1" providerId="ADAL" clId="{A52BBFC4-1330-4627-B39B-AC2A2FE11807}" dt="2022-07-21T04:26:49.470" v="8215" actId="1037"/>
      <pc:docMkLst>
        <pc:docMk/>
      </pc:docMkLst>
      <pc:sldChg chg="addSp delSp modSp mod">
        <pc:chgData name="塩谷 晃弘 / Akihiro Shiotani" userId="50aef054-9327-40af-9729-b525352b79f1" providerId="ADAL" clId="{A52BBFC4-1330-4627-B39B-AC2A2FE11807}" dt="2022-07-20T22:42:10.758" v="5581" actId="2162"/>
        <pc:sldMkLst>
          <pc:docMk/>
          <pc:sldMk cId="2211404028" sldId="1200"/>
        </pc:sldMkLst>
        <pc:graphicFrameChg chg="add del mod">
          <ac:chgData name="塩谷 晃弘 / Akihiro Shiotani" userId="50aef054-9327-40af-9729-b525352b79f1" providerId="ADAL" clId="{A52BBFC4-1330-4627-B39B-AC2A2FE11807}" dt="2022-07-19T23:50:07.433" v="86"/>
          <ac:graphicFrameMkLst>
            <pc:docMk/>
            <pc:sldMk cId="2211404028" sldId="1200"/>
            <ac:graphicFrameMk id="2" creationId="{58316B5B-E4F0-47EB-CED6-DD8C93CEDB86}"/>
          </ac:graphicFrameMkLst>
        </pc:graphicFrameChg>
        <pc:graphicFrameChg chg="mod modGraphic">
          <ac:chgData name="塩谷 晃弘 / Akihiro Shiotani" userId="50aef054-9327-40af-9729-b525352b79f1" providerId="ADAL" clId="{A52BBFC4-1330-4627-B39B-AC2A2FE11807}" dt="2022-07-20T22:42:10.758" v="5581" actId="2162"/>
          <ac:graphicFrameMkLst>
            <pc:docMk/>
            <pc:sldMk cId="2211404028" sldId="1200"/>
            <ac:graphicFrameMk id="9" creationId="{00000000-0000-0000-0000-000000000000}"/>
          </ac:graphicFrameMkLst>
        </pc:graphicFrameChg>
        <pc:cxnChg chg="mod">
          <ac:chgData name="塩谷 晃弘 / Akihiro Shiotani" userId="50aef054-9327-40af-9729-b525352b79f1" providerId="ADAL" clId="{A52BBFC4-1330-4627-B39B-AC2A2FE11807}" dt="2022-07-19T23:49:12.215" v="82" actId="1076"/>
          <ac:cxnSpMkLst>
            <pc:docMk/>
            <pc:sldMk cId="2211404028" sldId="1200"/>
            <ac:cxnSpMk id="31" creationId="{E3CA2758-E4D4-1CA8-2B97-509E81FA1E50}"/>
          </ac:cxnSpMkLst>
        </pc:cxnChg>
        <pc:cxnChg chg="add del">
          <ac:chgData name="塩谷 晃弘 / Akihiro Shiotani" userId="50aef054-9327-40af-9729-b525352b79f1" providerId="ADAL" clId="{A52BBFC4-1330-4627-B39B-AC2A2FE11807}" dt="2022-07-19T23:49:04.871" v="81" actId="478"/>
          <ac:cxnSpMkLst>
            <pc:docMk/>
            <pc:sldMk cId="2211404028" sldId="1200"/>
            <ac:cxnSpMk id="32" creationId="{D1512335-3867-5A41-70F6-A8FF0691F42B}"/>
          </ac:cxnSpMkLst>
        </pc:cxnChg>
      </pc:sldChg>
      <pc:sldChg chg="addSp delSp modSp mod">
        <pc:chgData name="塩谷 晃弘 / Akihiro Shiotani" userId="50aef054-9327-40af-9729-b525352b79f1" providerId="ADAL" clId="{A52BBFC4-1330-4627-B39B-AC2A2FE11807}" dt="2022-07-20T09:13:11.363" v="2533" actId="20577"/>
        <pc:sldMkLst>
          <pc:docMk/>
          <pc:sldMk cId="2840895415" sldId="1205"/>
        </pc:sldMkLst>
        <pc:spChg chg="mod">
          <ac:chgData name="塩谷 晃弘 / Akihiro Shiotani" userId="50aef054-9327-40af-9729-b525352b79f1" providerId="ADAL" clId="{A52BBFC4-1330-4627-B39B-AC2A2FE11807}" dt="2022-07-20T09:13:11.363" v="2533" actId="20577"/>
          <ac:spMkLst>
            <pc:docMk/>
            <pc:sldMk cId="2840895415" sldId="1205"/>
            <ac:spMk id="21" creationId="{9B10A6AC-F325-FD64-98E4-A75534B86639}"/>
          </ac:spMkLst>
        </pc:spChg>
        <pc:spChg chg="mod">
          <ac:chgData name="塩谷 晃弘 / Akihiro Shiotani" userId="50aef054-9327-40af-9729-b525352b79f1" providerId="ADAL" clId="{A52BBFC4-1330-4627-B39B-AC2A2FE11807}" dt="2022-07-20T09:11:09.527" v="2149"/>
          <ac:spMkLst>
            <pc:docMk/>
            <pc:sldMk cId="2840895415" sldId="1205"/>
            <ac:spMk id="24" creationId="{7F317AB6-46AB-A397-3BD8-05AEB237B513}"/>
          </ac:spMkLst>
        </pc:spChg>
        <pc:spChg chg="mod">
          <ac:chgData name="塩谷 晃弘 / Akihiro Shiotani" userId="50aef054-9327-40af-9729-b525352b79f1" providerId="ADAL" clId="{A52BBFC4-1330-4627-B39B-AC2A2FE11807}" dt="2022-07-20T09:12:23.286" v="2483" actId="20577"/>
          <ac:spMkLst>
            <pc:docMk/>
            <pc:sldMk cId="2840895415" sldId="1205"/>
            <ac:spMk id="25" creationId="{8F846E78-FD6E-F886-0380-E0D7A63CD1AF}"/>
          </ac:spMkLst>
        </pc:spChg>
        <pc:spChg chg="add mod">
          <ac:chgData name="塩谷 晃弘 / Akihiro Shiotani" userId="50aef054-9327-40af-9729-b525352b79f1" providerId="ADAL" clId="{A52BBFC4-1330-4627-B39B-AC2A2FE11807}" dt="2022-07-20T09:11:59.126" v="2407" actId="1036"/>
          <ac:spMkLst>
            <pc:docMk/>
            <pc:sldMk cId="2840895415" sldId="1205"/>
            <ac:spMk id="27" creationId="{97FB2EEC-8DAE-6CF9-E0C2-BC90F665968C}"/>
          </ac:spMkLst>
        </pc:spChg>
        <pc:spChg chg="del">
          <ac:chgData name="塩谷 晃弘 / Akihiro Shiotani" userId="50aef054-9327-40af-9729-b525352b79f1" providerId="ADAL" clId="{A52BBFC4-1330-4627-B39B-AC2A2FE11807}" dt="2022-07-20T09:11:09.280" v="2148" actId="478"/>
          <ac:spMkLst>
            <pc:docMk/>
            <pc:sldMk cId="2840895415" sldId="1205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A52BBFC4-1330-4627-B39B-AC2A2FE11807}" dt="2022-07-20T09:12:19.963" v="2472" actId="20577"/>
          <ac:spMkLst>
            <pc:docMk/>
            <pc:sldMk cId="2840895415" sldId="1205"/>
            <ac:spMk id="85" creationId="{4577C261-EB6D-13A0-88A2-C6A12740C911}"/>
          </ac:spMkLst>
        </pc:spChg>
        <pc:grpChg chg="add mod">
          <ac:chgData name="塩谷 晃弘 / Akihiro Shiotani" userId="50aef054-9327-40af-9729-b525352b79f1" providerId="ADAL" clId="{A52BBFC4-1330-4627-B39B-AC2A2FE11807}" dt="2022-07-20T09:11:59.126" v="2407" actId="1036"/>
          <ac:grpSpMkLst>
            <pc:docMk/>
            <pc:sldMk cId="2840895415" sldId="1205"/>
            <ac:grpSpMk id="22" creationId="{B454BE96-A423-AC94-5816-2B9F3C2A818E}"/>
          </ac:grpSpMkLst>
        </pc:grpChg>
        <pc:grpChg chg="mod">
          <ac:chgData name="塩谷 晃弘 / Akihiro Shiotani" userId="50aef054-9327-40af-9729-b525352b79f1" providerId="ADAL" clId="{A52BBFC4-1330-4627-B39B-AC2A2FE11807}" dt="2022-07-20T09:11:09.527" v="2149"/>
          <ac:grpSpMkLst>
            <pc:docMk/>
            <pc:sldMk cId="2840895415" sldId="1205"/>
            <ac:grpSpMk id="23" creationId="{E093C1F3-455E-9811-E76A-A5B7840E859F}"/>
          </ac:grpSpMkLst>
        </pc:grpChg>
        <pc:grpChg chg="del">
          <ac:chgData name="塩谷 晃弘 / Akihiro Shiotani" userId="50aef054-9327-40af-9729-b525352b79f1" providerId="ADAL" clId="{A52BBFC4-1330-4627-B39B-AC2A2FE11807}" dt="2022-07-20T09:11:09.280" v="2148" actId="478"/>
          <ac:grpSpMkLst>
            <pc:docMk/>
            <pc:sldMk cId="2840895415" sldId="1205"/>
            <ac:grpSpMk id="79" creationId="{38369BF7-0FDC-0045-CDC8-C7B6824E2E43}"/>
          </ac:grpSpMkLst>
        </pc:grpChg>
        <pc:cxnChg chg="mod">
          <ac:chgData name="塩谷 晃弘 / Akihiro Shiotani" userId="50aef054-9327-40af-9729-b525352b79f1" providerId="ADAL" clId="{A52BBFC4-1330-4627-B39B-AC2A2FE11807}" dt="2022-07-20T09:11:09.527" v="2149"/>
          <ac:cxnSpMkLst>
            <pc:docMk/>
            <pc:sldMk cId="2840895415" sldId="1205"/>
            <ac:cxnSpMk id="26" creationId="{E2475FB5-6780-2721-B64B-135B459BAABA}"/>
          </ac:cxnSpMkLst>
        </pc:cxnChg>
      </pc:sldChg>
      <pc:sldChg chg="addSp delSp modSp mod">
        <pc:chgData name="塩谷 晃弘 / Akihiro Shiotani" userId="50aef054-9327-40af-9729-b525352b79f1" providerId="ADAL" clId="{A52BBFC4-1330-4627-B39B-AC2A2FE11807}" dt="2022-07-21T02:48:12.031" v="7048" actId="20577"/>
        <pc:sldMkLst>
          <pc:docMk/>
          <pc:sldMk cId="309474753" sldId="1225"/>
        </pc:sldMkLst>
        <pc:spChg chg="mod">
          <ac:chgData name="塩谷 晃弘 / Akihiro Shiotani" userId="50aef054-9327-40af-9729-b525352b79f1" providerId="ADAL" clId="{A52BBFC4-1330-4627-B39B-AC2A2FE11807}" dt="2022-07-20T22:21:06.064" v="4009" actId="20577"/>
          <ac:spMkLst>
            <pc:docMk/>
            <pc:sldMk cId="309474753" sldId="1225"/>
            <ac:spMk id="5" creationId="{B220F639-A7D1-AD63-E857-00D559E82108}"/>
          </ac:spMkLst>
        </pc:spChg>
        <pc:spChg chg="add mod">
          <ac:chgData name="塩谷 晃弘 / Akihiro Shiotani" userId="50aef054-9327-40af-9729-b525352b79f1" providerId="ADAL" clId="{A52BBFC4-1330-4627-B39B-AC2A2FE11807}" dt="2022-07-21T02:48:12.031" v="7048" actId="20577"/>
          <ac:spMkLst>
            <pc:docMk/>
            <pc:sldMk cId="309474753" sldId="1225"/>
            <ac:spMk id="15" creationId="{84094209-3524-EDDE-CD70-222CFA660789}"/>
          </ac:spMkLst>
        </pc:spChg>
        <pc:spChg chg="mod">
          <ac:chgData name="塩谷 晃弘 / Akihiro Shiotani" userId="50aef054-9327-40af-9729-b525352b79f1" providerId="ADAL" clId="{A52BBFC4-1330-4627-B39B-AC2A2FE11807}" dt="2022-07-20T22:57:33.881" v="5780" actId="20577"/>
          <ac:spMkLst>
            <pc:docMk/>
            <pc:sldMk cId="309474753" sldId="1225"/>
            <ac:spMk id="38" creationId="{33E904E5-71F9-296D-56EC-2BD9CE4FFC75}"/>
          </ac:spMkLst>
        </pc:spChg>
        <pc:spChg chg="del">
          <ac:chgData name="塩谷 晃弘 / Akihiro Shiotani" userId="50aef054-9327-40af-9729-b525352b79f1" providerId="ADAL" clId="{A52BBFC4-1330-4627-B39B-AC2A2FE11807}" dt="2022-07-20T22:13:05.821" v="3209" actId="478"/>
          <ac:spMkLst>
            <pc:docMk/>
            <pc:sldMk cId="309474753" sldId="1225"/>
            <ac:spMk id="45" creationId="{1F78DAA2-5163-9B89-38FE-877CCD6848BC}"/>
          </ac:spMkLst>
        </pc:spChg>
        <pc:grpChg chg="mod">
          <ac:chgData name="塩谷 晃弘 / Akihiro Shiotani" userId="50aef054-9327-40af-9729-b525352b79f1" providerId="ADAL" clId="{A52BBFC4-1330-4627-B39B-AC2A2FE11807}" dt="2022-07-20T22:57:40.311" v="5786" actId="1036"/>
          <ac:grpSpMkLst>
            <pc:docMk/>
            <pc:sldMk cId="309474753" sldId="1225"/>
            <ac:grpSpMk id="40" creationId="{A4347873-0936-0B8F-1877-21B3B98FB62B}"/>
          </ac:grpSpMkLst>
        </pc:grpChg>
      </pc:sldChg>
      <pc:sldChg chg="modSp mod">
        <pc:chgData name="塩谷 晃弘 / Akihiro Shiotani" userId="50aef054-9327-40af-9729-b525352b79f1" providerId="ADAL" clId="{A52BBFC4-1330-4627-B39B-AC2A2FE11807}" dt="2022-07-19T23:44:45.243" v="1" actId="2057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A52BBFC4-1330-4627-B39B-AC2A2FE11807}" dt="2022-07-19T23:44:45.243" v="1" actId="20577"/>
          <ac:spMkLst>
            <pc:docMk/>
            <pc:sldMk cId="3066842340" sldId="1238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A52BBFC4-1330-4627-B39B-AC2A2FE11807}" dt="2022-07-20T09:08:44.064" v="1876" actId="47"/>
        <pc:sldMkLst>
          <pc:docMk/>
          <pc:sldMk cId="857970559" sldId="1246"/>
        </pc:sldMkLst>
      </pc:sldChg>
      <pc:sldChg chg="addSp modSp mod">
        <pc:chgData name="塩谷 晃弘 / Akihiro Shiotani" userId="50aef054-9327-40af-9729-b525352b79f1" providerId="ADAL" clId="{A52BBFC4-1330-4627-B39B-AC2A2FE11807}" dt="2022-07-21T02:56:45.075" v="7535" actId="1035"/>
        <pc:sldMkLst>
          <pc:docMk/>
          <pc:sldMk cId="3789877576" sldId="1248"/>
        </pc:sldMkLst>
        <pc:spChg chg="mod">
          <ac:chgData name="塩谷 晃弘 / Akihiro Shiotani" userId="50aef054-9327-40af-9729-b525352b79f1" providerId="ADAL" clId="{A52BBFC4-1330-4627-B39B-AC2A2FE11807}" dt="2022-07-21T02:56:34.992" v="7534" actId="1035"/>
          <ac:spMkLst>
            <pc:docMk/>
            <pc:sldMk cId="3789877576" sldId="1248"/>
            <ac:spMk id="15" creationId="{6E34FE95-2167-D992-4399-C23144C04AA8}"/>
          </ac:spMkLst>
        </pc:spChg>
        <pc:spChg chg="mod">
          <ac:chgData name="塩谷 晃弘 / Akihiro Shiotani" userId="50aef054-9327-40af-9729-b525352b79f1" providerId="ADAL" clId="{A52BBFC4-1330-4627-B39B-AC2A2FE11807}" dt="2022-07-21T02:53:45.424" v="7195"/>
          <ac:spMkLst>
            <pc:docMk/>
            <pc:sldMk cId="3789877576" sldId="1248"/>
            <ac:spMk id="19" creationId="{96DECDFA-F429-7500-B5C1-18CF903CDE78}"/>
          </ac:spMkLst>
        </pc:spChg>
        <pc:spChg chg="mod">
          <ac:chgData name="塩谷 晃弘 / Akihiro Shiotani" userId="50aef054-9327-40af-9729-b525352b79f1" providerId="ADAL" clId="{A52BBFC4-1330-4627-B39B-AC2A2FE11807}" dt="2022-07-21T02:53:55.762" v="7262" actId="20577"/>
          <ac:spMkLst>
            <pc:docMk/>
            <pc:sldMk cId="3789877576" sldId="1248"/>
            <ac:spMk id="20" creationId="{4C9A0581-BB0B-E9AA-DC54-7ECC42EDB4B5}"/>
          </ac:spMkLst>
        </pc:spChg>
        <pc:spChg chg="add mod">
          <ac:chgData name="塩谷 晃弘 / Akihiro Shiotani" userId="50aef054-9327-40af-9729-b525352b79f1" providerId="ADAL" clId="{A52BBFC4-1330-4627-B39B-AC2A2FE11807}" dt="2022-07-21T02:56:45.075" v="7535" actId="1035"/>
          <ac:spMkLst>
            <pc:docMk/>
            <pc:sldMk cId="3789877576" sldId="1248"/>
            <ac:spMk id="22" creationId="{08515630-35E8-F1BE-8B9B-6A2D29B08FA8}"/>
          </ac:spMkLst>
        </pc:spChg>
        <pc:grpChg chg="add mod">
          <ac:chgData name="塩谷 晃弘 / Akihiro Shiotani" userId="50aef054-9327-40af-9729-b525352b79f1" providerId="ADAL" clId="{A52BBFC4-1330-4627-B39B-AC2A2FE11807}" dt="2022-07-21T02:56:45.075" v="7535" actId="1035"/>
          <ac:grpSpMkLst>
            <pc:docMk/>
            <pc:sldMk cId="3789877576" sldId="1248"/>
            <ac:grpSpMk id="16" creationId="{EE5CE67D-7270-8293-31CB-CE3E1ED29BC1}"/>
          </ac:grpSpMkLst>
        </pc:grpChg>
        <pc:grpChg chg="mod">
          <ac:chgData name="塩谷 晃弘 / Akihiro Shiotani" userId="50aef054-9327-40af-9729-b525352b79f1" providerId="ADAL" clId="{A52BBFC4-1330-4627-B39B-AC2A2FE11807}" dt="2022-07-21T02:53:45.424" v="7195"/>
          <ac:grpSpMkLst>
            <pc:docMk/>
            <pc:sldMk cId="3789877576" sldId="1248"/>
            <ac:grpSpMk id="17" creationId="{2E3168DE-9995-0E41-69BD-A81F40EB9695}"/>
          </ac:grpSpMkLst>
        </pc:grpChg>
        <pc:grpChg chg="mod">
          <ac:chgData name="塩谷 晃弘 / Akihiro Shiotani" userId="50aef054-9327-40af-9729-b525352b79f1" providerId="ADAL" clId="{A52BBFC4-1330-4627-B39B-AC2A2FE11807}" dt="2022-07-21T02:56:34.992" v="7534" actId="1035"/>
          <ac:grpSpMkLst>
            <pc:docMk/>
            <pc:sldMk cId="3789877576" sldId="1248"/>
            <ac:grpSpMk id="40" creationId="{A4347873-0936-0B8F-1877-21B3B98FB62B}"/>
          </ac:grpSpMkLst>
        </pc:grpChg>
        <pc:cxnChg chg="mod">
          <ac:chgData name="塩谷 晃弘 / Akihiro Shiotani" userId="50aef054-9327-40af-9729-b525352b79f1" providerId="ADAL" clId="{A52BBFC4-1330-4627-B39B-AC2A2FE11807}" dt="2022-07-21T02:53:45.424" v="7195"/>
          <ac:cxnSpMkLst>
            <pc:docMk/>
            <pc:sldMk cId="3789877576" sldId="1248"/>
            <ac:cxnSpMk id="21" creationId="{DBAE0B21-47CB-C73A-022E-93A63FB6AF66}"/>
          </ac:cxnSpMkLst>
        </pc:cxnChg>
      </pc:sldChg>
      <pc:sldChg chg="addSp modSp mod">
        <pc:chgData name="塩谷 晃弘 / Akihiro Shiotani" userId="50aef054-9327-40af-9729-b525352b79f1" providerId="ADAL" clId="{A52BBFC4-1330-4627-B39B-AC2A2FE11807}" dt="2022-07-20T23:16:43.819" v="5891" actId="20577"/>
        <pc:sldMkLst>
          <pc:docMk/>
          <pc:sldMk cId="788933140" sldId="1249"/>
        </pc:sldMkLst>
        <pc:spChg chg="mod">
          <ac:chgData name="塩谷 晃弘 / Akihiro Shiotani" userId="50aef054-9327-40af-9729-b525352b79f1" providerId="ADAL" clId="{A52BBFC4-1330-4627-B39B-AC2A2FE11807}" dt="2022-07-20T23:16:26.140" v="5875" actId="20577"/>
          <ac:spMkLst>
            <pc:docMk/>
            <pc:sldMk cId="788933140" sldId="1249"/>
            <ac:spMk id="21" creationId="{13DC23FC-677F-2B37-6DD5-0E11E9DD9BBF}"/>
          </ac:spMkLst>
        </pc:spChg>
        <pc:spChg chg="add mod">
          <ac:chgData name="塩谷 晃弘 / Akihiro Shiotani" userId="50aef054-9327-40af-9729-b525352b79f1" providerId="ADAL" clId="{A52BBFC4-1330-4627-B39B-AC2A2FE11807}" dt="2022-07-20T23:16:31.581" v="5886" actId="1036"/>
          <ac:spMkLst>
            <pc:docMk/>
            <pc:sldMk cId="788933140" sldId="1249"/>
            <ac:spMk id="22" creationId="{5BE4E182-2B3F-A871-8131-E2BD8FACDF8D}"/>
          </ac:spMkLst>
        </pc:spChg>
        <pc:spChg chg="mod">
          <ac:chgData name="塩谷 晃弘 / Akihiro Shiotani" userId="50aef054-9327-40af-9729-b525352b79f1" providerId="ADAL" clId="{A52BBFC4-1330-4627-B39B-AC2A2FE11807}" dt="2022-07-20T23:16:43.819" v="5891" actId="20577"/>
          <ac:spMkLst>
            <pc:docMk/>
            <pc:sldMk cId="788933140" sldId="1249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A52BBFC4-1330-4627-B39B-AC2A2FE11807}" dt="2022-07-20T23:16:31.581" v="5886" actId="1036"/>
          <ac:spMkLst>
            <pc:docMk/>
            <pc:sldMk cId="788933140" sldId="1249"/>
            <ac:spMk id="85" creationId="{4577C261-EB6D-13A0-88A2-C6A12740C911}"/>
          </ac:spMkLst>
        </pc:spChg>
        <pc:grpChg chg="mod">
          <ac:chgData name="塩谷 晃弘 / Akihiro Shiotani" userId="50aef054-9327-40af-9729-b525352b79f1" providerId="ADAL" clId="{A52BBFC4-1330-4627-B39B-AC2A2FE11807}" dt="2022-07-20T23:16:31.581" v="5886" actId="1036"/>
          <ac:grpSpMkLst>
            <pc:docMk/>
            <pc:sldMk cId="788933140" sldId="1249"/>
            <ac:grpSpMk id="73" creationId="{4D6651F3-644D-DD1C-5CA1-0DF0A5FFB1A9}"/>
          </ac:grpSpMkLst>
        </pc:grpChg>
        <pc:grpChg chg="mod">
          <ac:chgData name="塩谷 晃弘 / Akihiro Shiotani" userId="50aef054-9327-40af-9729-b525352b79f1" providerId="ADAL" clId="{A52BBFC4-1330-4627-B39B-AC2A2FE11807}" dt="2022-07-20T23:16:31.581" v="5886" actId="1036"/>
          <ac:grpSpMkLst>
            <pc:docMk/>
            <pc:sldMk cId="788933140" sldId="1249"/>
            <ac:grpSpMk id="79" creationId="{38369BF7-0FDC-0045-CDC8-C7B6824E2E43}"/>
          </ac:grpSpMkLst>
        </pc:grpChg>
      </pc:sldChg>
      <pc:sldChg chg="addSp delSp modSp mod">
        <pc:chgData name="塩谷 晃弘 / Akihiro Shiotani" userId="50aef054-9327-40af-9729-b525352b79f1" providerId="ADAL" clId="{A52BBFC4-1330-4627-B39B-AC2A2FE11807}" dt="2022-07-21T04:26:49.470" v="8215" actId="1037"/>
        <pc:sldMkLst>
          <pc:docMk/>
          <pc:sldMk cId="3676189065" sldId="1250"/>
        </pc:sldMkLst>
        <pc:spChg chg="add del">
          <ac:chgData name="塩谷 晃弘 / Akihiro Shiotani" userId="50aef054-9327-40af-9729-b525352b79f1" providerId="ADAL" clId="{A52BBFC4-1330-4627-B39B-AC2A2FE11807}" dt="2022-07-21T04:21:36.656" v="7919" actId="478"/>
          <ac:spMkLst>
            <pc:docMk/>
            <pc:sldMk cId="3676189065" sldId="1250"/>
            <ac:spMk id="23" creationId="{ACAA2BE9-99EC-3AB4-05D9-A7AAABF4DBE5}"/>
          </ac:spMkLst>
        </pc:spChg>
        <pc:spChg chg="mod">
          <ac:chgData name="塩谷 晃弘 / Akihiro Shiotani" userId="50aef054-9327-40af-9729-b525352b79f1" providerId="ADAL" clId="{A52BBFC4-1330-4627-B39B-AC2A2FE11807}" dt="2022-07-21T04:21:20.110" v="7916" actId="20577"/>
          <ac:spMkLst>
            <pc:docMk/>
            <pc:sldMk cId="3676189065" sldId="1250"/>
            <ac:spMk id="27" creationId="{FBFC7EA8-B028-503C-673A-2A3B7456BD6A}"/>
          </ac:spMkLst>
        </pc:spChg>
        <pc:spChg chg="del">
          <ac:chgData name="塩谷 晃弘 / Akihiro Shiotani" userId="50aef054-9327-40af-9729-b525352b79f1" providerId="ADAL" clId="{A52BBFC4-1330-4627-B39B-AC2A2FE11807}" dt="2022-07-21T02:58:13.866" v="7539" actId="478"/>
          <ac:spMkLst>
            <pc:docMk/>
            <pc:sldMk cId="3676189065" sldId="1250"/>
            <ac:spMk id="29" creationId="{9EAB74AC-FBF3-9891-720B-094D7A57BFF1}"/>
          </ac:spMkLst>
        </pc:spChg>
        <pc:spChg chg="add mod">
          <ac:chgData name="塩谷 晃弘 / Akihiro Shiotani" userId="50aef054-9327-40af-9729-b525352b79f1" providerId="ADAL" clId="{A52BBFC4-1330-4627-B39B-AC2A2FE11807}" dt="2022-07-21T04:23:46.261" v="8009" actId="1076"/>
          <ac:spMkLst>
            <pc:docMk/>
            <pc:sldMk cId="3676189065" sldId="1250"/>
            <ac:spMk id="33" creationId="{37E54029-C07F-CCC0-42BD-6659D0D97979}"/>
          </ac:spMkLst>
        </pc:spChg>
        <pc:spChg chg="add mod">
          <ac:chgData name="塩谷 晃弘 / Akihiro Shiotani" userId="50aef054-9327-40af-9729-b525352b79f1" providerId="ADAL" clId="{A52BBFC4-1330-4627-B39B-AC2A2FE11807}" dt="2022-07-21T04:26:49.470" v="8215" actId="1037"/>
          <ac:spMkLst>
            <pc:docMk/>
            <pc:sldMk cId="3676189065" sldId="1250"/>
            <ac:spMk id="36" creationId="{CD15344C-8718-4981-A804-36854DE078CD}"/>
          </ac:spMkLst>
        </pc:spChg>
        <pc:spChg chg="del">
          <ac:chgData name="塩谷 晃弘 / Akihiro Shiotani" userId="50aef054-9327-40af-9729-b525352b79f1" providerId="ADAL" clId="{A52BBFC4-1330-4627-B39B-AC2A2FE11807}" dt="2022-07-21T02:58:55.431" v="7647" actId="478"/>
          <ac:spMkLst>
            <pc:docMk/>
            <pc:sldMk cId="3676189065" sldId="1250"/>
            <ac:spMk id="38" creationId="{C7D3052F-DC84-A281-FAEC-D2DB25EEED3B}"/>
          </ac:spMkLst>
        </pc:spChg>
        <pc:spChg chg="add mod">
          <ac:chgData name="塩谷 晃弘 / Akihiro Shiotani" userId="50aef054-9327-40af-9729-b525352b79f1" providerId="ADAL" clId="{A52BBFC4-1330-4627-B39B-AC2A2FE11807}" dt="2022-07-21T04:25:25.798" v="8210" actId="1038"/>
          <ac:spMkLst>
            <pc:docMk/>
            <pc:sldMk cId="3676189065" sldId="1250"/>
            <ac:spMk id="40" creationId="{43BAF25F-E669-3AB2-8B48-5D0FBBDCCD0C}"/>
          </ac:spMkLst>
        </pc:spChg>
        <pc:spChg chg="add del">
          <ac:chgData name="塩谷 晃弘 / Akihiro Shiotani" userId="50aef054-9327-40af-9729-b525352b79f1" providerId="ADAL" clId="{A52BBFC4-1330-4627-B39B-AC2A2FE11807}" dt="2022-07-21T04:21:39.406" v="7921" actId="478"/>
          <ac:spMkLst>
            <pc:docMk/>
            <pc:sldMk cId="3676189065" sldId="1250"/>
            <ac:spMk id="41" creationId="{94DC6C71-CD03-2941-6E03-367D7E5FA87B}"/>
          </ac:spMkLst>
        </pc:spChg>
        <pc:spChg chg="mod">
          <ac:chgData name="塩谷 晃弘 / Akihiro Shiotani" userId="50aef054-9327-40af-9729-b525352b79f1" providerId="ADAL" clId="{A52BBFC4-1330-4627-B39B-AC2A2FE11807}" dt="2022-07-21T04:22:02.400" v="7960" actId="20577"/>
          <ac:spMkLst>
            <pc:docMk/>
            <pc:sldMk cId="3676189065" sldId="1250"/>
            <ac:spMk id="42" creationId="{A858F826-C282-D462-EE97-6576C63D52C2}"/>
          </ac:spMkLst>
        </pc:spChg>
        <pc:spChg chg="mod">
          <ac:chgData name="塩谷 晃弘 / Akihiro Shiotani" userId="50aef054-9327-40af-9729-b525352b79f1" providerId="ADAL" clId="{A52BBFC4-1330-4627-B39B-AC2A2FE11807}" dt="2022-07-21T04:26:48.345" v="8214" actId="1037"/>
          <ac:spMkLst>
            <pc:docMk/>
            <pc:sldMk cId="3676189065" sldId="1250"/>
            <ac:spMk id="44" creationId="{81B32FC9-1EDC-B911-AAEA-060EDE844685}"/>
          </ac:spMkLst>
        </pc:spChg>
        <pc:spChg chg="mod">
          <ac:chgData name="塩谷 晃弘 / Akihiro Shiotani" userId="50aef054-9327-40af-9729-b525352b79f1" providerId="ADAL" clId="{A52BBFC4-1330-4627-B39B-AC2A2FE11807}" dt="2022-07-21T04:22:33.980" v="7971" actId="1076"/>
          <ac:spMkLst>
            <pc:docMk/>
            <pc:sldMk cId="3676189065" sldId="1250"/>
            <ac:spMk id="47" creationId="{050B8C94-E83A-BCA0-41BC-8C0CFF835DBE}"/>
          </ac:spMkLst>
        </pc:spChg>
        <pc:spChg chg="add mod">
          <ac:chgData name="塩谷 晃弘 / Akihiro Shiotani" userId="50aef054-9327-40af-9729-b525352b79f1" providerId="ADAL" clId="{A52BBFC4-1330-4627-B39B-AC2A2FE11807}" dt="2022-07-21T04:24:34.714" v="8079" actId="1038"/>
          <ac:spMkLst>
            <pc:docMk/>
            <pc:sldMk cId="3676189065" sldId="1250"/>
            <ac:spMk id="49" creationId="{8993E0BD-E9BF-8163-4A9C-E77DD0EAFDD2}"/>
          </ac:spMkLst>
        </pc:spChg>
        <pc:spChg chg="del">
          <ac:chgData name="塩谷 晃弘 / Akihiro Shiotani" userId="50aef054-9327-40af-9729-b525352b79f1" providerId="ADAL" clId="{A52BBFC4-1330-4627-B39B-AC2A2FE11807}" dt="2022-07-21T02:58:17.173" v="7542" actId="478"/>
          <ac:spMkLst>
            <pc:docMk/>
            <pc:sldMk cId="3676189065" sldId="1250"/>
            <ac:spMk id="53" creationId="{1E38FD3F-2BE7-B19F-EABF-20551D1BEE1A}"/>
          </ac:spMkLst>
        </pc:spChg>
        <pc:spChg chg="del">
          <ac:chgData name="塩谷 晃弘 / Akihiro Shiotani" userId="50aef054-9327-40af-9729-b525352b79f1" providerId="ADAL" clId="{A52BBFC4-1330-4627-B39B-AC2A2FE11807}" dt="2022-07-21T02:58:15.444" v="7541" actId="478"/>
          <ac:spMkLst>
            <pc:docMk/>
            <pc:sldMk cId="3676189065" sldId="1250"/>
            <ac:spMk id="55" creationId="{A13011B9-7205-BC45-EB90-1BD8B197F310}"/>
          </ac:spMkLst>
        </pc:spChg>
        <pc:spChg chg="mod">
          <ac:chgData name="塩谷 晃弘 / Akihiro Shiotani" userId="50aef054-9327-40af-9729-b525352b79f1" providerId="ADAL" clId="{A52BBFC4-1330-4627-B39B-AC2A2FE11807}" dt="2022-07-21T04:23:41.332" v="8008" actId="1076"/>
          <ac:spMkLst>
            <pc:docMk/>
            <pc:sldMk cId="3676189065" sldId="1250"/>
            <ac:spMk id="60" creationId="{A1CFF06E-0B7B-739D-6BC3-71C72D16EE73}"/>
          </ac:spMkLst>
        </pc:spChg>
        <pc:spChg chg="del">
          <ac:chgData name="塩谷 晃弘 / Akihiro Shiotani" userId="50aef054-9327-40af-9729-b525352b79f1" providerId="ADAL" clId="{A52BBFC4-1330-4627-B39B-AC2A2FE11807}" dt="2022-07-21T04:24:07.343" v="8010" actId="478"/>
          <ac:spMkLst>
            <pc:docMk/>
            <pc:sldMk cId="3676189065" sldId="1250"/>
            <ac:spMk id="62" creationId="{7743CD24-7949-1993-93CF-749740EFE335}"/>
          </ac:spMkLst>
        </pc:spChg>
        <pc:spChg chg="mod">
          <ac:chgData name="塩谷 晃弘 / Akihiro Shiotani" userId="50aef054-9327-40af-9729-b525352b79f1" providerId="ADAL" clId="{A52BBFC4-1330-4627-B39B-AC2A2FE11807}" dt="2022-07-21T03:01:02.787" v="7855" actId="1037"/>
          <ac:spMkLst>
            <pc:docMk/>
            <pc:sldMk cId="3676189065" sldId="1250"/>
            <ac:spMk id="64" creationId="{6B9E398A-E431-EBD0-B884-2D6226ECF3E9}"/>
          </ac:spMkLst>
        </pc:spChg>
        <pc:spChg chg="del">
          <ac:chgData name="塩谷 晃弘 / Akihiro Shiotani" userId="50aef054-9327-40af-9729-b525352b79f1" providerId="ADAL" clId="{A52BBFC4-1330-4627-B39B-AC2A2FE11807}" dt="2022-07-21T02:58:52.973" v="7645" actId="478"/>
          <ac:spMkLst>
            <pc:docMk/>
            <pc:sldMk cId="3676189065" sldId="1250"/>
            <ac:spMk id="68" creationId="{6A9CEDDA-DDBE-F448-699F-3576FE4189B0}"/>
          </ac:spMkLst>
        </pc:spChg>
        <pc:graphicFrameChg chg="add del mod modGraphic">
          <ac:chgData name="塩谷 晃弘 / Akihiro Shiotani" userId="50aef054-9327-40af-9729-b525352b79f1" providerId="ADAL" clId="{A52BBFC4-1330-4627-B39B-AC2A2FE11807}" dt="2022-07-20T22:05:25.546" v="3177"/>
          <ac:graphicFrameMkLst>
            <pc:docMk/>
            <pc:sldMk cId="3676189065" sldId="1250"/>
            <ac:graphicFrameMk id="2" creationId="{6525DCF2-4B0C-3860-87EC-4A9896225D9B}"/>
          </ac:graphicFrameMkLst>
        </pc:graphicFrameChg>
        <pc:graphicFrameChg chg="mod modGraphic">
          <ac:chgData name="塩谷 晃弘 / Akihiro Shiotani" userId="50aef054-9327-40af-9729-b525352b79f1" providerId="ADAL" clId="{A52BBFC4-1330-4627-B39B-AC2A2FE11807}" dt="2022-07-21T04:22:52.494" v="7979" actId="207"/>
          <ac:graphicFrameMkLst>
            <pc:docMk/>
            <pc:sldMk cId="3676189065" sldId="1250"/>
            <ac:graphicFrameMk id="9" creationId="{00000000-0000-0000-0000-000000000000}"/>
          </ac:graphicFrameMkLst>
        </pc:graphicFrameChg>
        <pc:cxnChg chg="add del">
          <ac:chgData name="塩谷 晃弘 / Akihiro Shiotani" userId="50aef054-9327-40af-9729-b525352b79f1" providerId="ADAL" clId="{A52BBFC4-1330-4627-B39B-AC2A2FE11807}" dt="2022-07-21T04:21:37.706" v="7920" actId="478"/>
          <ac:cxnSpMkLst>
            <pc:docMk/>
            <pc:sldMk cId="3676189065" sldId="1250"/>
            <ac:cxnSpMk id="20" creationId="{C2497624-F9D4-D80C-1E17-B8101378CEA5}"/>
          </ac:cxnSpMkLst>
        </pc:cxnChg>
        <pc:cxnChg chg="del">
          <ac:chgData name="塩谷 晃弘 / Akihiro Shiotani" userId="50aef054-9327-40af-9729-b525352b79f1" providerId="ADAL" clId="{A52BBFC4-1330-4627-B39B-AC2A2FE11807}" dt="2022-07-21T02:58:12.640" v="7538" actId="478"/>
          <ac:cxnSpMkLst>
            <pc:docMk/>
            <pc:sldMk cId="3676189065" sldId="1250"/>
            <ac:cxnSpMk id="25" creationId="{48AA83D1-3325-40B7-BEF0-CFDCB1CF54EF}"/>
          </ac:cxnSpMkLst>
        </pc:cxnChg>
        <pc:cxnChg chg="mod">
          <ac:chgData name="塩谷 晃弘 / Akihiro Shiotani" userId="50aef054-9327-40af-9729-b525352b79f1" providerId="ADAL" clId="{A52BBFC4-1330-4627-B39B-AC2A2FE11807}" dt="2022-07-21T04:21:27.349" v="7918" actId="14100"/>
          <ac:cxnSpMkLst>
            <pc:docMk/>
            <pc:sldMk cId="3676189065" sldId="1250"/>
            <ac:cxnSpMk id="26" creationId="{AD589FAE-65F1-89B6-497D-DF4BFB5418B2}"/>
          </ac:cxnSpMkLst>
        </pc:cxnChg>
        <pc:cxnChg chg="mod">
          <ac:chgData name="塩谷 晃弘 / Akihiro Shiotani" userId="50aef054-9327-40af-9729-b525352b79f1" providerId="ADAL" clId="{A52BBFC4-1330-4627-B39B-AC2A2FE11807}" dt="2022-07-21T04:21:42.902" v="7923" actId="14100"/>
          <ac:cxnSpMkLst>
            <pc:docMk/>
            <pc:sldMk cId="3676189065" sldId="1250"/>
            <ac:cxnSpMk id="31" creationId="{E3CA2758-E4D4-1CA8-2B97-509E81FA1E50}"/>
          </ac:cxnSpMkLst>
        </pc:cxnChg>
        <pc:cxnChg chg="add mod">
          <ac:chgData name="塩谷 晃弘 / Akihiro Shiotani" userId="50aef054-9327-40af-9729-b525352b79f1" providerId="ADAL" clId="{A52BBFC4-1330-4627-B39B-AC2A2FE11807}" dt="2022-07-21T04:23:30.515" v="8005" actId="1076"/>
          <ac:cxnSpMkLst>
            <pc:docMk/>
            <pc:sldMk cId="3676189065" sldId="1250"/>
            <ac:cxnSpMk id="34" creationId="{37012033-A399-3798-37CB-9EEF50490D95}"/>
          </ac:cxnSpMkLst>
        </pc:cxnChg>
        <pc:cxnChg chg="add mod">
          <ac:chgData name="塩谷 晃弘 / Akihiro Shiotani" userId="50aef054-9327-40af-9729-b525352b79f1" providerId="ADAL" clId="{A52BBFC4-1330-4627-B39B-AC2A2FE11807}" dt="2022-07-21T03:00:30.753" v="7829" actId="1036"/>
          <ac:cxnSpMkLst>
            <pc:docMk/>
            <pc:sldMk cId="3676189065" sldId="1250"/>
            <ac:cxnSpMk id="35" creationId="{63EAEDDA-6B26-1C6B-3A36-97FADB118457}"/>
          </ac:cxnSpMkLst>
        </pc:cxnChg>
        <pc:cxnChg chg="mod">
          <ac:chgData name="塩谷 晃弘 / Akihiro Shiotani" userId="50aef054-9327-40af-9729-b525352b79f1" providerId="ADAL" clId="{A52BBFC4-1330-4627-B39B-AC2A2FE11807}" dt="2022-07-21T02:58:28.992" v="7603" actId="14100"/>
          <ac:cxnSpMkLst>
            <pc:docMk/>
            <pc:sldMk cId="3676189065" sldId="1250"/>
            <ac:cxnSpMk id="37" creationId="{27FB398E-FBFF-C8AE-EE81-4E9959748838}"/>
          </ac:cxnSpMkLst>
        </pc:cxnChg>
        <pc:cxnChg chg="add mod">
          <ac:chgData name="塩谷 晃弘 / Akihiro Shiotani" userId="50aef054-9327-40af-9729-b525352b79f1" providerId="ADAL" clId="{A52BBFC4-1330-4627-B39B-AC2A2FE11807}" dt="2022-07-21T03:00:08.745" v="7784" actId="1035"/>
          <ac:cxnSpMkLst>
            <pc:docMk/>
            <pc:sldMk cId="3676189065" sldId="1250"/>
            <ac:cxnSpMk id="39" creationId="{3E686D5B-6526-EEE4-E490-6A941416CA92}"/>
          </ac:cxnSpMkLst>
        </pc:cxnChg>
        <pc:cxnChg chg="del mod">
          <ac:chgData name="塩谷 晃弘 / Akihiro Shiotani" userId="50aef054-9327-40af-9729-b525352b79f1" providerId="ADAL" clId="{A52BBFC4-1330-4627-B39B-AC2A2FE11807}" dt="2022-07-21T03:00:19.492" v="7788" actId="478"/>
          <ac:cxnSpMkLst>
            <pc:docMk/>
            <pc:sldMk cId="3676189065" sldId="1250"/>
            <ac:cxnSpMk id="43" creationId="{DC547241-D4FE-3E92-9DF1-7D3268DF3DA2}"/>
          </ac:cxnSpMkLst>
        </pc:cxnChg>
        <pc:cxnChg chg="add del">
          <ac:chgData name="塩谷 晃弘 / Akihiro Shiotani" userId="50aef054-9327-40af-9729-b525352b79f1" providerId="ADAL" clId="{A52BBFC4-1330-4627-B39B-AC2A2FE11807}" dt="2022-07-21T04:21:40.429" v="7922" actId="478"/>
          <ac:cxnSpMkLst>
            <pc:docMk/>
            <pc:sldMk cId="3676189065" sldId="1250"/>
            <ac:cxnSpMk id="45" creationId="{2C46E900-5605-D16F-9A8F-0AE549335924}"/>
          </ac:cxnSpMkLst>
        </pc:cxnChg>
        <pc:cxnChg chg="mod">
          <ac:chgData name="塩谷 晃弘 / Akihiro Shiotani" userId="50aef054-9327-40af-9729-b525352b79f1" providerId="ADAL" clId="{A52BBFC4-1330-4627-B39B-AC2A2FE11807}" dt="2022-07-21T04:22:36.799" v="7976" actId="1038"/>
          <ac:cxnSpMkLst>
            <pc:docMk/>
            <pc:sldMk cId="3676189065" sldId="1250"/>
            <ac:cxnSpMk id="46" creationId="{C050EE27-17B3-7B31-AE36-38B8583213CD}"/>
          </ac:cxnSpMkLst>
        </pc:cxnChg>
        <pc:cxnChg chg="add mod">
          <ac:chgData name="塩谷 晃弘 / Akihiro Shiotani" userId="50aef054-9327-40af-9729-b525352b79f1" providerId="ADAL" clId="{A52BBFC4-1330-4627-B39B-AC2A2FE11807}" dt="2022-07-21T03:00:26.791" v="7828" actId="1036"/>
          <ac:cxnSpMkLst>
            <pc:docMk/>
            <pc:sldMk cId="3676189065" sldId="1250"/>
            <ac:cxnSpMk id="48" creationId="{2A17551C-EF50-59DD-3E59-48CF461A5073}"/>
          </ac:cxnSpMkLst>
        </pc:cxnChg>
        <pc:cxnChg chg="del">
          <ac:chgData name="塩谷 晃弘 / Akihiro Shiotani" userId="50aef054-9327-40af-9729-b525352b79f1" providerId="ADAL" clId="{A52BBFC4-1330-4627-B39B-AC2A2FE11807}" dt="2022-07-21T02:58:14.899" v="7540" actId="478"/>
          <ac:cxnSpMkLst>
            <pc:docMk/>
            <pc:sldMk cId="3676189065" sldId="1250"/>
            <ac:cxnSpMk id="51" creationId="{54178106-8EB0-0C59-3570-2A6898B06C0A}"/>
          </ac:cxnSpMkLst>
        </pc:cxnChg>
        <pc:cxnChg chg="del">
          <ac:chgData name="塩谷 晃弘 / Akihiro Shiotani" userId="50aef054-9327-40af-9729-b525352b79f1" providerId="ADAL" clId="{A52BBFC4-1330-4627-B39B-AC2A2FE11807}" dt="2022-07-21T02:58:53.643" v="7646" actId="478"/>
          <ac:cxnSpMkLst>
            <pc:docMk/>
            <pc:sldMk cId="3676189065" sldId="1250"/>
            <ac:cxnSpMk id="56" creationId="{1B3A1D59-77B0-EB2F-FC9D-B272003F31F9}"/>
          </ac:cxnSpMkLst>
        </pc:cxnChg>
        <pc:cxnChg chg="del">
          <ac:chgData name="塩谷 晃弘 / Akihiro Shiotani" userId="50aef054-9327-40af-9729-b525352b79f1" providerId="ADAL" clId="{A52BBFC4-1330-4627-B39B-AC2A2FE11807}" dt="2022-07-21T04:23:13.789" v="7981" actId="478"/>
          <ac:cxnSpMkLst>
            <pc:docMk/>
            <pc:sldMk cId="3676189065" sldId="1250"/>
            <ac:cxnSpMk id="58" creationId="{2EE951A1-BE25-3286-28EA-11F21B4D2B5E}"/>
          </ac:cxnSpMkLst>
        </pc:cxnChg>
        <pc:cxnChg chg="del">
          <ac:chgData name="塩谷 晃弘 / Akihiro Shiotani" userId="50aef054-9327-40af-9729-b525352b79f1" providerId="ADAL" clId="{A52BBFC4-1330-4627-B39B-AC2A2FE11807}" dt="2022-07-21T04:24:08.275" v="8011" actId="478"/>
          <ac:cxnSpMkLst>
            <pc:docMk/>
            <pc:sldMk cId="3676189065" sldId="1250"/>
            <ac:cxnSpMk id="61" creationId="{45B21908-5953-FF11-D4C1-5F4954B860B2}"/>
          </ac:cxnSpMkLst>
        </pc:cxnChg>
        <pc:cxnChg chg="mod">
          <ac:chgData name="塩谷 晃弘 / Akihiro Shiotani" userId="50aef054-9327-40af-9729-b525352b79f1" providerId="ADAL" clId="{A52BBFC4-1330-4627-B39B-AC2A2FE11807}" dt="2022-07-21T03:01:02.787" v="7855" actId="1037"/>
          <ac:cxnSpMkLst>
            <pc:docMk/>
            <pc:sldMk cId="3676189065" sldId="1250"/>
            <ac:cxnSpMk id="63" creationId="{4E76B700-278C-E89E-2F2B-B06B7BDE8B6C}"/>
          </ac:cxnSpMkLst>
        </pc:cxnChg>
        <pc:cxnChg chg="del">
          <ac:chgData name="塩谷 晃弘 / Akihiro Shiotani" userId="50aef054-9327-40af-9729-b525352b79f1" providerId="ADAL" clId="{A52BBFC4-1330-4627-B39B-AC2A2FE11807}" dt="2022-07-21T02:58:51.957" v="7644" actId="478"/>
          <ac:cxnSpMkLst>
            <pc:docMk/>
            <pc:sldMk cId="3676189065" sldId="1250"/>
            <ac:cxnSpMk id="67" creationId="{0E342195-5FBF-1EEF-D821-8431DD0CFE36}"/>
          </ac:cxnSpMkLst>
        </pc:cxnChg>
      </pc:sldChg>
      <pc:sldChg chg="addSp delSp modSp del mod">
        <pc:chgData name="塩谷 晃弘 / Akihiro Shiotani" userId="50aef054-9327-40af-9729-b525352b79f1" providerId="ADAL" clId="{A52BBFC4-1330-4627-B39B-AC2A2FE11807}" dt="2022-07-21T02:46:01.626" v="7042" actId="47"/>
        <pc:sldMkLst>
          <pc:docMk/>
          <pc:sldMk cId="1899369478" sldId="1251"/>
        </pc:sldMkLst>
        <pc:spChg chg="mod">
          <ac:chgData name="塩谷 晃弘 / Akihiro Shiotani" userId="50aef054-9327-40af-9729-b525352b79f1" providerId="ADAL" clId="{A52BBFC4-1330-4627-B39B-AC2A2FE11807}" dt="2022-07-20T08:45:04.349" v="136" actId="1035"/>
          <ac:spMkLst>
            <pc:docMk/>
            <pc:sldMk cId="1899369478" sldId="1251"/>
            <ac:spMk id="2" creationId="{D04961FE-5D7C-8D2B-36B6-C3F8983B5A94}"/>
          </ac:spMkLst>
        </pc:spChg>
        <pc:spChg chg="mod">
          <ac:chgData name="塩谷 晃弘 / Akihiro Shiotani" userId="50aef054-9327-40af-9729-b525352b79f1" providerId="ADAL" clId="{A52BBFC4-1330-4627-B39B-AC2A2FE11807}" dt="2022-07-20T08:45:04.349" v="136" actId="1035"/>
          <ac:spMkLst>
            <pc:docMk/>
            <pc:sldMk cId="1899369478" sldId="1251"/>
            <ac:spMk id="10" creationId="{08750F46-CB84-5B53-48CE-D78E1D4197C5}"/>
          </ac:spMkLst>
        </pc:spChg>
        <pc:spChg chg="mod">
          <ac:chgData name="塩谷 晃弘 / Akihiro Shiotani" userId="50aef054-9327-40af-9729-b525352b79f1" providerId="ADAL" clId="{A52BBFC4-1330-4627-B39B-AC2A2FE11807}" dt="2022-07-20T08:45:04.349" v="136" actId="1035"/>
          <ac:spMkLst>
            <pc:docMk/>
            <pc:sldMk cId="1899369478" sldId="1251"/>
            <ac:spMk id="11" creationId="{0A5A5654-8459-B6AE-3A2F-6343A02846F3}"/>
          </ac:spMkLst>
        </pc:spChg>
        <pc:spChg chg="mod">
          <ac:chgData name="塩谷 晃弘 / Akihiro Shiotani" userId="50aef054-9327-40af-9729-b525352b79f1" providerId="ADAL" clId="{A52BBFC4-1330-4627-B39B-AC2A2FE11807}" dt="2022-07-20T08:45:04.349" v="136" actId="1035"/>
          <ac:spMkLst>
            <pc:docMk/>
            <pc:sldMk cId="1899369478" sldId="1251"/>
            <ac:spMk id="12" creationId="{A5DF6FA8-6AB1-C716-F26A-306A3711335C}"/>
          </ac:spMkLst>
        </pc:spChg>
        <pc:spChg chg="add mod">
          <ac:chgData name="塩谷 晃弘 / Akihiro Shiotani" userId="50aef054-9327-40af-9729-b525352b79f1" providerId="ADAL" clId="{A52BBFC4-1330-4627-B39B-AC2A2FE11807}" dt="2022-07-20T08:46:22.784" v="227" actId="1076"/>
          <ac:spMkLst>
            <pc:docMk/>
            <pc:sldMk cId="1899369478" sldId="1251"/>
            <ac:spMk id="13" creationId="{932298C9-422C-7AA4-274B-770A19FE26CF}"/>
          </ac:spMkLst>
        </pc:spChg>
        <pc:spChg chg="add mod">
          <ac:chgData name="塩谷 晃弘 / Akihiro Shiotani" userId="50aef054-9327-40af-9729-b525352b79f1" providerId="ADAL" clId="{A52BBFC4-1330-4627-B39B-AC2A2FE11807}" dt="2022-07-20T08:46:37.277" v="232" actId="115"/>
          <ac:spMkLst>
            <pc:docMk/>
            <pc:sldMk cId="1899369478" sldId="1251"/>
            <ac:spMk id="14" creationId="{4F405CCB-5899-2040-C3B3-EA633A82822B}"/>
          </ac:spMkLst>
        </pc:spChg>
        <pc:spChg chg="add del mod">
          <ac:chgData name="塩谷 晃弘 / Akihiro Shiotani" userId="50aef054-9327-40af-9729-b525352b79f1" providerId="ADAL" clId="{A52BBFC4-1330-4627-B39B-AC2A2FE11807}" dt="2022-07-20T09:04:43.262" v="1497"/>
          <ac:spMkLst>
            <pc:docMk/>
            <pc:sldMk cId="1899369478" sldId="1251"/>
            <ac:spMk id="15" creationId="{232A2DEA-BEC6-7204-D330-1C4A1D9B4450}"/>
          </ac:spMkLst>
        </pc:spChg>
        <pc:spChg chg="mod">
          <ac:chgData name="塩谷 晃弘 / Akihiro Shiotani" userId="50aef054-9327-40af-9729-b525352b79f1" providerId="ADAL" clId="{A52BBFC4-1330-4627-B39B-AC2A2FE11807}" dt="2022-07-20T08:47:55.833" v="284"/>
          <ac:spMkLst>
            <pc:docMk/>
            <pc:sldMk cId="1899369478" sldId="1251"/>
            <ac:spMk id="17" creationId="{F9A09B0F-233A-86C1-F86A-2FF35A5CE252}"/>
          </ac:spMkLst>
        </pc:spChg>
        <pc:graphicFrameChg chg="add del mod">
          <ac:chgData name="塩谷 晃弘 / Akihiro Shiotani" userId="50aef054-9327-40af-9729-b525352b79f1" providerId="ADAL" clId="{A52BBFC4-1330-4627-B39B-AC2A2FE11807}" dt="2022-07-21T02:21:29.373" v="6444"/>
          <ac:graphicFrameMkLst>
            <pc:docMk/>
            <pc:sldMk cId="1899369478" sldId="1251"/>
            <ac:graphicFrameMk id="3" creationId="{6002F9CA-821E-25D1-5C3D-4D2FF3433020}"/>
          </ac:graphicFrameMkLst>
        </pc:graphicFrameChg>
        <pc:graphicFrameChg chg="add del mod">
          <ac:chgData name="塩谷 晃弘 / Akihiro Shiotani" userId="50aef054-9327-40af-9729-b525352b79f1" providerId="ADAL" clId="{A52BBFC4-1330-4627-B39B-AC2A2FE11807}" dt="2022-07-21T02:25:31.102" v="6453" actId="478"/>
          <ac:graphicFrameMkLst>
            <pc:docMk/>
            <pc:sldMk cId="1899369478" sldId="1251"/>
            <ac:graphicFrameMk id="3" creationId="{B58CD302-D7F9-327C-0ECF-101FD3F56867}"/>
          </ac:graphicFrameMkLst>
        </pc:graphicFrameChg>
        <pc:graphicFrameChg chg="add del mod">
          <ac:chgData name="塩谷 晃弘 / Akihiro Shiotani" userId="50aef054-9327-40af-9729-b525352b79f1" providerId="ADAL" clId="{A52BBFC4-1330-4627-B39B-AC2A2FE11807}" dt="2022-07-21T02:21:45.435" v="6449" actId="478"/>
          <ac:graphicFrameMkLst>
            <pc:docMk/>
            <pc:sldMk cId="1899369478" sldId="1251"/>
            <ac:graphicFrameMk id="4" creationId="{224808C7-2C69-99E7-4AAF-2837C739A0E7}"/>
          </ac:graphicFrameMkLst>
        </pc:graphicFrameChg>
        <pc:graphicFrameChg chg="mod">
          <ac:chgData name="塩谷 晃弘 / Akihiro Shiotani" userId="50aef054-9327-40af-9729-b525352b79f1" providerId="ADAL" clId="{A52BBFC4-1330-4627-B39B-AC2A2FE11807}" dt="2022-07-20T08:45:04.349" v="136" actId="1035"/>
          <ac:graphicFrameMkLst>
            <pc:docMk/>
            <pc:sldMk cId="1899369478" sldId="1251"/>
            <ac:graphicFrameMk id="24" creationId="{F997F83D-F783-4D4E-38C0-CAF96B4FC8AF}"/>
          </ac:graphicFrameMkLst>
        </pc:graphicFrameChg>
        <pc:picChg chg="add del mod">
          <ac:chgData name="塩谷 晃弘 / Akihiro Shiotani" userId="50aef054-9327-40af-9729-b525352b79f1" providerId="ADAL" clId="{A52BBFC4-1330-4627-B39B-AC2A2FE11807}" dt="2022-07-21T02:26:24.830" v="6461"/>
          <ac:picMkLst>
            <pc:docMk/>
            <pc:sldMk cId="1899369478" sldId="1251"/>
            <ac:picMk id="5" creationId="{2B381FA7-43D4-95A2-C106-ECEF497CE16F}"/>
          </ac:picMkLst>
        </pc:picChg>
      </pc:sldChg>
      <pc:sldChg chg="modSp mod">
        <pc:chgData name="塩谷 晃弘 / Akihiro Shiotani" userId="50aef054-9327-40af-9729-b525352b79f1" providerId="ADAL" clId="{A52BBFC4-1330-4627-B39B-AC2A2FE11807}" dt="2022-07-20T08:44:29.579" v="110" actId="14861"/>
        <pc:sldMkLst>
          <pc:docMk/>
          <pc:sldMk cId="4171383602" sldId="1253"/>
        </pc:sldMkLst>
        <pc:spChg chg="mod">
          <ac:chgData name="塩谷 晃弘 / Akihiro Shiotani" userId="50aef054-9327-40af-9729-b525352b79f1" providerId="ADAL" clId="{A52BBFC4-1330-4627-B39B-AC2A2FE11807}" dt="2022-07-20T08:44:29.579" v="110" actId="14861"/>
          <ac:spMkLst>
            <pc:docMk/>
            <pc:sldMk cId="4171383602" sldId="1253"/>
            <ac:spMk id="25" creationId="{32AC50D3-6329-0836-74B4-3C33FFEDDA42}"/>
          </ac:spMkLst>
        </pc:spChg>
        <pc:picChg chg="mod">
          <ac:chgData name="塩谷 晃弘 / Akihiro Shiotani" userId="50aef054-9327-40af-9729-b525352b79f1" providerId="ADAL" clId="{A52BBFC4-1330-4627-B39B-AC2A2FE11807}" dt="2022-07-20T04:42:45.687" v="89" actId="1076"/>
          <ac:picMkLst>
            <pc:docMk/>
            <pc:sldMk cId="4171383602" sldId="1253"/>
            <ac:picMk id="23" creationId="{AF2B6E6B-8047-81B7-1341-41BCA6A929DA}"/>
          </ac:picMkLst>
        </pc:picChg>
      </pc:sldChg>
      <pc:sldChg chg="addSp delSp modSp mod">
        <pc:chgData name="塩谷 晃弘 / Akihiro Shiotani" userId="50aef054-9327-40af-9729-b525352b79f1" providerId="ADAL" clId="{A52BBFC4-1330-4627-B39B-AC2A2FE11807}" dt="2022-07-21T02:52:13.126" v="7164" actId="20577"/>
        <pc:sldMkLst>
          <pc:docMk/>
          <pc:sldMk cId="3662032983" sldId="1254"/>
        </pc:sldMkLst>
        <pc:spChg chg="add mod">
          <ac:chgData name="塩谷 晃弘 / Akihiro Shiotani" userId="50aef054-9327-40af-9729-b525352b79f1" providerId="ADAL" clId="{A52BBFC4-1330-4627-B39B-AC2A2FE11807}" dt="2022-07-21T02:51:42.917" v="7147" actId="1038"/>
          <ac:spMkLst>
            <pc:docMk/>
            <pc:sldMk cId="3662032983" sldId="1254"/>
            <ac:spMk id="7" creationId="{3ED8C441-EA3D-F81C-8622-7F814BE5F01A}"/>
          </ac:spMkLst>
        </pc:spChg>
        <pc:spChg chg="add del mod">
          <ac:chgData name="塩谷 晃弘 / Akihiro Shiotani" userId="50aef054-9327-40af-9729-b525352b79f1" providerId="ADAL" clId="{A52BBFC4-1330-4627-B39B-AC2A2FE11807}" dt="2022-07-21T02:49:22.030" v="7071" actId="22"/>
          <ac:spMkLst>
            <pc:docMk/>
            <pc:sldMk cId="3662032983" sldId="1254"/>
            <ac:spMk id="11" creationId="{A74E9977-9748-C3F1-171C-3FC8CEB33695}"/>
          </ac:spMkLst>
        </pc:spChg>
        <pc:spChg chg="mod">
          <ac:chgData name="塩谷 晃弘 / Akihiro Shiotani" userId="50aef054-9327-40af-9729-b525352b79f1" providerId="ADAL" clId="{A52BBFC4-1330-4627-B39B-AC2A2FE11807}" dt="2022-07-21T02:52:13.126" v="7164" actId="20577"/>
          <ac:spMkLst>
            <pc:docMk/>
            <pc:sldMk cId="3662032983" sldId="1254"/>
            <ac:spMk id="12" creationId="{F947720F-05F9-810B-31E1-19BE573A85DB}"/>
          </ac:spMkLst>
        </pc:spChg>
        <pc:spChg chg="add del">
          <ac:chgData name="塩谷 晃弘 / Akihiro Shiotani" userId="50aef054-9327-40af-9729-b525352b79f1" providerId="ADAL" clId="{A52BBFC4-1330-4627-B39B-AC2A2FE11807}" dt="2022-07-21T02:49:24.532" v="7073" actId="22"/>
          <ac:spMkLst>
            <pc:docMk/>
            <pc:sldMk cId="3662032983" sldId="1254"/>
            <ac:spMk id="13" creationId="{E15D7F78-5E0D-32E5-7FFE-A3742CE4F720}"/>
          </ac:spMkLst>
        </pc:spChg>
        <pc:spChg chg="add mod">
          <ac:chgData name="塩谷 晃弘 / Akihiro Shiotani" userId="50aef054-9327-40af-9729-b525352b79f1" providerId="ADAL" clId="{A52BBFC4-1330-4627-B39B-AC2A2FE11807}" dt="2022-07-21T02:52:05.338" v="7160" actId="20577"/>
          <ac:spMkLst>
            <pc:docMk/>
            <pc:sldMk cId="3662032983" sldId="1254"/>
            <ac:spMk id="15" creationId="{96DB5A81-7984-8C4C-8815-913F1DF69626}"/>
          </ac:spMkLst>
        </pc:spChg>
        <pc:spChg chg="add mod">
          <ac:chgData name="塩谷 晃弘 / Akihiro Shiotani" userId="50aef054-9327-40af-9729-b525352b79f1" providerId="ADAL" clId="{A52BBFC4-1330-4627-B39B-AC2A2FE11807}" dt="2022-07-21T02:51:41.352" v="7142" actId="1038"/>
          <ac:spMkLst>
            <pc:docMk/>
            <pc:sldMk cId="3662032983" sldId="1254"/>
            <ac:spMk id="16" creationId="{3A746BD6-D5F2-1011-3F7A-54F13295CC70}"/>
          </ac:spMkLst>
        </pc:spChg>
      </pc:sldChg>
      <pc:sldChg chg="del">
        <pc:chgData name="塩谷 晃弘 / Akihiro Shiotani" userId="50aef054-9327-40af-9729-b525352b79f1" providerId="ADAL" clId="{A52BBFC4-1330-4627-B39B-AC2A2FE11807}" dt="2022-07-20T09:08:41.058" v="1875" actId="47"/>
        <pc:sldMkLst>
          <pc:docMk/>
          <pc:sldMk cId="3834951229" sldId="1256"/>
        </pc:sldMkLst>
      </pc:sldChg>
      <pc:sldChg chg="addSp delSp modSp mod">
        <pc:chgData name="塩谷 晃弘 / Akihiro Shiotani" userId="50aef054-9327-40af-9729-b525352b79f1" providerId="ADAL" clId="{A52BBFC4-1330-4627-B39B-AC2A2FE11807}" dt="2022-07-20T08:54:02.796" v="823" actId="21"/>
        <pc:sldMkLst>
          <pc:docMk/>
          <pc:sldMk cId="3131215151" sldId="1257"/>
        </pc:sldMkLst>
        <pc:spChg chg="add del mod">
          <ac:chgData name="塩谷 晃弘 / Akihiro Shiotani" userId="50aef054-9327-40af-9729-b525352b79f1" providerId="ADAL" clId="{A52BBFC4-1330-4627-B39B-AC2A2FE11807}" dt="2022-07-20T08:54:02.796" v="823" actId="21"/>
          <ac:spMkLst>
            <pc:docMk/>
            <pc:sldMk cId="3131215151" sldId="1257"/>
            <ac:spMk id="15" creationId="{F326986D-380B-28E8-FFBC-71C49522BA89}"/>
          </ac:spMkLst>
        </pc:spChg>
        <pc:spChg chg="add mod">
          <ac:chgData name="塩谷 晃弘 / Akihiro Shiotani" userId="50aef054-9327-40af-9729-b525352b79f1" providerId="ADAL" clId="{A52BBFC4-1330-4627-B39B-AC2A2FE11807}" dt="2022-07-20T08:53:14.152" v="756" actId="1076"/>
          <ac:spMkLst>
            <pc:docMk/>
            <pc:sldMk cId="3131215151" sldId="1257"/>
            <ac:spMk id="16" creationId="{A2BFD434-23D6-0242-750C-DDA0A61D5E1F}"/>
          </ac:spMkLst>
        </pc:spChg>
        <pc:spChg chg="mod">
          <ac:chgData name="塩谷 晃弘 / Akihiro Shiotani" userId="50aef054-9327-40af-9729-b525352b79f1" providerId="ADAL" clId="{A52BBFC4-1330-4627-B39B-AC2A2FE11807}" dt="2022-07-20T08:53:19.995" v="763" actId="1036"/>
          <ac:spMkLst>
            <pc:docMk/>
            <pc:sldMk cId="3131215151" sldId="1257"/>
            <ac:spMk id="23" creationId="{A6335CCC-BBD7-7624-DEDC-EE49B777FD09}"/>
          </ac:spMkLst>
        </pc:spChg>
        <pc:spChg chg="mod">
          <ac:chgData name="塩谷 晃弘 / Akihiro Shiotani" userId="50aef054-9327-40af-9729-b525352b79f1" providerId="ADAL" clId="{A52BBFC4-1330-4627-B39B-AC2A2FE11807}" dt="2022-07-20T08:51:57.501" v="607" actId="20577"/>
          <ac:spMkLst>
            <pc:docMk/>
            <pc:sldMk cId="3131215151" sldId="1257"/>
            <ac:spMk id="27" creationId="{8ED10C5A-0B24-7136-5DFE-9D3547B88BEA}"/>
          </ac:spMkLst>
        </pc:spChg>
        <pc:grpChg chg="mod">
          <ac:chgData name="塩谷 晃弘 / Akihiro Shiotani" userId="50aef054-9327-40af-9729-b525352b79f1" providerId="ADAL" clId="{A52BBFC4-1330-4627-B39B-AC2A2FE11807}" dt="2022-07-20T08:53:19.995" v="763" actId="1036"/>
          <ac:grpSpMkLst>
            <pc:docMk/>
            <pc:sldMk cId="3131215151" sldId="1257"/>
            <ac:grpSpMk id="24" creationId="{182574F8-1D2C-8F52-A814-7FDD2283EE16}"/>
          </ac:grpSpMkLst>
        </pc:grpChg>
      </pc:sldChg>
      <pc:sldChg chg="del">
        <pc:chgData name="塩谷 晃弘 / Akihiro Shiotani" userId="50aef054-9327-40af-9729-b525352b79f1" providerId="ADAL" clId="{A52BBFC4-1330-4627-B39B-AC2A2FE11807}" dt="2022-07-20T08:56:14.941" v="997" actId="47"/>
        <pc:sldMkLst>
          <pc:docMk/>
          <pc:sldMk cId="1775604254" sldId="1258"/>
        </pc:sldMkLst>
      </pc:sldChg>
      <pc:sldChg chg="addSp delSp modSp mod">
        <pc:chgData name="塩谷 晃弘 / Akihiro Shiotani" userId="50aef054-9327-40af-9729-b525352b79f1" providerId="ADAL" clId="{A52BBFC4-1330-4627-B39B-AC2A2FE11807}" dt="2022-07-20T09:00:08.111" v="1142" actId="1076"/>
        <pc:sldMkLst>
          <pc:docMk/>
          <pc:sldMk cId="3023292337" sldId="1259"/>
        </pc:sldMkLst>
        <pc:spChg chg="add del mod">
          <ac:chgData name="塩谷 晃弘 / Akihiro Shiotani" userId="50aef054-9327-40af-9729-b525352b79f1" providerId="ADAL" clId="{A52BBFC4-1330-4627-B39B-AC2A2FE11807}" dt="2022-07-20T08:58:09.930" v="1064" actId="478"/>
          <ac:spMkLst>
            <pc:docMk/>
            <pc:sldMk cId="3023292337" sldId="1259"/>
            <ac:spMk id="35" creationId="{3F3BFD5C-4DDB-2F07-DE80-CA6AE8C37D80}"/>
          </ac:spMkLst>
        </pc:spChg>
        <pc:spChg chg="add mod">
          <ac:chgData name="塩谷 晃弘 / Akihiro Shiotani" userId="50aef054-9327-40af-9729-b525352b79f1" providerId="ADAL" clId="{A52BBFC4-1330-4627-B39B-AC2A2FE11807}" dt="2022-07-20T09:00:08.111" v="1142" actId="1076"/>
          <ac:spMkLst>
            <pc:docMk/>
            <pc:sldMk cId="3023292337" sldId="1259"/>
            <ac:spMk id="52" creationId="{0984055E-4CB1-A56E-0517-5084EDC31713}"/>
          </ac:spMkLst>
        </pc:spChg>
      </pc:sldChg>
      <pc:sldChg chg="addSp modSp">
        <pc:chgData name="塩谷 晃弘 / Akihiro Shiotani" userId="50aef054-9327-40af-9729-b525352b79f1" providerId="ADAL" clId="{A52BBFC4-1330-4627-B39B-AC2A2FE11807}" dt="2022-07-20T09:00:14.799" v="1143"/>
        <pc:sldMkLst>
          <pc:docMk/>
          <pc:sldMk cId="3588740110" sldId="1260"/>
        </pc:sldMkLst>
        <pc:spChg chg="add mod">
          <ac:chgData name="塩谷 晃弘 / Akihiro Shiotani" userId="50aef054-9327-40af-9729-b525352b79f1" providerId="ADAL" clId="{A52BBFC4-1330-4627-B39B-AC2A2FE11807}" dt="2022-07-20T09:00:14.799" v="1143"/>
          <ac:spMkLst>
            <pc:docMk/>
            <pc:sldMk cId="3588740110" sldId="1260"/>
            <ac:spMk id="50" creationId="{F69E343A-A4BB-8407-1CA8-84EEF40046B6}"/>
          </ac:spMkLst>
        </pc:spChg>
      </pc:sldChg>
      <pc:sldChg chg="addSp delSp modSp mod">
        <pc:chgData name="塩谷 晃弘 / Akihiro Shiotani" userId="50aef054-9327-40af-9729-b525352b79f1" providerId="ADAL" clId="{A52BBFC4-1330-4627-B39B-AC2A2FE11807}" dt="2022-07-20T09:01:01.104" v="1193" actId="1076"/>
        <pc:sldMkLst>
          <pc:docMk/>
          <pc:sldMk cId="2518890862" sldId="1261"/>
        </pc:sldMkLst>
        <pc:spChg chg="del">
          <ac:chgData name="塩谷 晃弘 / Akihiro Shiotani" userId="50aef054-9327-40af-9729-b525352b79f1" providerId="ADAL" clId="{A52BBFC4-1330-4627-B39B-AC2A2FE11807}" dt="2022-07-20T08:56:49.199" v="998" actId="478"/>
          <ac:spMkLst>
            <pc:docMk/>
            <pc:sldMk cId="2518890862" sldId="1261"/>
            <ac:spMk id="15" creationId="{22C03768-E94B-629D-C85F-B6CF610D87D6}"/>
          </ac:spMkLst>
        </pc:spChg>
        <pc:spChg chg="del">
          <ac:chgData name="塩谷 晃弘 / Akihiro Shiotani" userId="50aef054-9327-40af-9729-b525352b79f1" providerId="ADAL" clId="{A52BBFC4-1330-4627-B39B-AC2A2FE11807}" dt="2022-07-20T08:56:49.969" v="999" actId="478"/>
          <ac:spMkLst>
            <pc:docMk/>
            <pc:sldMk cId="2518890862" sldId="1261"/>
            <ac:spMk id="18" creationId="{2F810518-E719-D3BA-02BF-9CDE994C6E08}"/>
          </ac:spMkLst>
        </pc:spChg>
        <pc:spChg chg="add mod">
          <ac:chgData name="塩谷 晃弘 / Akihiro Shiotani" userId="50aef054-9327-40af-9729-b525352b79f1" providerId="ADAL" clId="{A52BBFC4-1330-4627-B39B-AC2A2FE11807}" dt="2022-07-20T09:01:01.104" v="1193" actId="1076"/>
          <ac:spMkLst>
            <pc:docMk/>
            <pc:sldMk cId="2518890862" sldId="1261"/>
            <ac:spMk id="21" creationId="{697A8AA3-544F-7360-27B6-484518AE3C07}"/>
          </ac:spMkLst>
        </pc:spChg>
      </pc:sldChg>
      <pc:sldChg chg="addSp delSp modSp mod">
        <pc:chgData name="塩谷 晃弘 / Akihiro Shiotani" userId="50aef054-9327-40af-9729-b525352b79f1" providerId="ADAL" clId="{A52BBFC4-1330-4627-B39B-AC2A2FE11807}" dt="2022-07-20T22:20:46.443" v="4001" actId="21"/>
        <pc:sldMkLst>
          <pc:docMk/>
          <pc:sldMk cId="3831453178" sldId="1262"/>
        </pc:sldMkLst>
        <pc:spChg chg="mod">
          <ac:chgData name="塩谷 晃弘 / Akihiro Shiotani" userId="50aef054-9327-40af-9729-b525352b79f1" providerId="ADAL" clId="{A52BBFC4-1330-4627-B39B-AC2A2FE11807}" dt="2022-07-20T22:20:46.443" v="4001" actId="21"/>
          <ac:spMkLst>
            <pc:docMk/>
            <pc:sldMk cId="3831453178" sldId="1262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A52BBFC4-1330-4627-B39B-AC2A2FE11807}" dt="2022-07-20T08:54:43.093" v="906" actId="1035"/>
          <ac:spMkLst>
            <pc:docMk/>
            <pc:sldMk cId="3831453178" sldId="1262"/>
            <ac:spMk id="21" creationId="{5C3EE6BA-8DA3-3B35-CD36-B01856365B0B}"/>
          </ac:spMkLst>
        </pc:spChg>
        <pc:spChg chg="add mod">
          <ac:chgData name="塩谷 晃弘 / Akihiro Shiotani" userId="50aef054-9327-40af-9729-b525352b79f1" providerId="ADAL" clId="{A52BBFC4-1330-4627-B39B-AC2A2FE11807}" dt="2022-07-20T08:55:36.051" v="974" actId="1076"/>
          <ac:spMkLst>
            <pc:docMk/>
            <pc:sldMk cId="3831453178" sldId="1262"/>
            <ac:spMk id="22" creationId="{5A8E4159-E638-AC1D-EDE3-2E2915D9D577}"/>
          </ac:spMkLst>
        </pc:spChg>
        <pc:spChg chg="add del">
          <ac:chgData name="塩谷 晃弘 / Akihiro Shiotani" userId="50aef054-9327-40af-9729-b525352b79f1" providerId="ADAL" clId="{A52BBFC4-1330-4627-B39B-AC2A2FE11807}" dt="2022-07-20T08:54:14.592" v="831" actId="22"/>
          <ac:spMkLst>
            <pc:docMk/>
            <pc:sldMk cId="3831453178" sldId="1262"/>
            <ac:spMk id="23" creationId="{48E636C9-482D-3CA7-36F6-905F12D23BB1}"/>
          </ac:spMkLst>
        </pc:spChg>
        <pc:spChg chg="add mod">
          <ac:chgData name="塩谷 晃弘 / Akihiro Shiotani" userId="50aef054-9327-40af-9729-b525352b79f1" providerId="ADAL" clId="{A52BBFC4-1330-4627-B39B-AC2A2FE11807}" dt="2022-07-20T08:55:37.755" v="975" actId="1076"/>
          <ac:spMkLst>
            <pc:docMk/>
            <pc:sldMk cId="3831453178" sldId="1262"/>
            <ac:spMk id="25" creationId="{6A302DD8-7871-0544-1D24-43DACAC5D4BF}"/>
          </ac:spMkLst>
        </pc:spChg>
        <pc:spChg chg="mod">
          <ac:chgData name="塩谷 晃弘 / Akihiro Shiotani" userId="50aef054-9327-40af-9729-b525352b79f1" providerId="ADAL" clId="{A52BBFC4-1330-4627-B39B-AC2A2FE11807}" dt="2022-07-20T08:54:54.827" v="908"/>
          <ac:spMkLst>
            <pc:docMk/>
            <pc:sldMk cId="3831453178" sldId="1262"/>
            <ac:spMk id="29" creationId="{11E59B66-D388-45D3-CD59-D60B090B1798}"/>
          </ac:spMkLst>
        </pc:spChg>
        <pc:spChg chg="mod">
          <ac:chgData name="塩谷 晃弘 / Akihiro Shiotani" userId="50aef054-9327-40af-9729-b525352b79f1" providerId="ADAL" clId="{A52BBFC4-1330-4627-B39B-AC2A2FE11807}" dt="2022-07-20T08:54:54.827" v="908"/>
          <ac:spMkLst>
            <pc:docMk/>
            <pc:sldMk cId="3831453178" sldId="1262"/>
            <ac:spMk id="30" creationId="{5CB67DB9-6BDC-1D4B-FA79-05047B2945A8}"/>
          </ac:spMkLst>
        </pc:spChg>
        <pc:spChg chg="del">
          <ac:chgData name="塩谷 晃弘 / Akihiro Shiotani" userId="50aef054-9327-40af-9729-b525352b79f1" providerId="ADAL" clId="{A52BBFC4-1330-4627-B39B-AC2A2FE11807}" dt="2022-07-20T08:54:35.271" v="835" actId="478"/>
          <ac:spMkLst>
            <pc:docMk/>
            <pc:sldMk cId="3831453178" sldId="1262"/>
            <ac:spMk id="67" creationId="{1B749A45-512F-78F4-71C4-1D0CCDAD6E65}"/>
          </ac:spMkLst>
        </pc:spChg>
        <pc:spChg chg="del mod">
          <ac:chgData name="塩谷 晃弘 / Akihiro Shiotani" userId="50aef054-9327-40af-9729-b525352b79f1" providerId="ADAL" clId="{A52BBFC4-1330-4627-B39B-AC2A2FE11807}" dt="2022-07-20T08:54:54.463" v="907" actId="478"/>
          <ac:spMkLst>
            <pc:docMk/>
            <pc:sldMk cId="3831453178" sldId="1262"/>
            <ac:spMk id="84" creationId="{73ECAFBB-1381-E2AF-A690-A152979B39DC}"/>
          </ac:spMkLst>
        </pc:spChg>
        <pc:grpChg chg="add mod">
          <ac:chgData name="塩谷 晃弘 / Akihiro Shiotani" userId="50aef054-9327-40af-9729-b525352b79f1" providerId="ADAL" clId="{A52BBFC4-1330-4627-B39B-AC2A2FE11807}" dt="2022-07-20T08:55:44.220" v="991" actId="1035"/>
          <ac:grpSpMkLst>
            <pc:docMk/>
            <pc:sldMk cId="3831453178" sldId="1262"/>
            <ac:grpSpMk id="27" creationId="{0DDE7085-98D7-9163-F3D5-C1CCF4219E08}"/>
          </ac:grpSpMkLst>
        </pc:grpChg>
        <pc:grpChg chg="mod">
          <ac:chgData name="塩谷 晃弘 / Akihiro Shiotani" userId="50aef054-9327-40af-9729-b525352b79f1" providerId="ADAL" clId="{A52BBFC4-1330-4627-B39B-AC2A2FE11807}" dt="2022-07-20T08:54:54.827" v="908"/>
          <ac:grpSpMkLst>
            <pc:docMk/>
            <pc:sldMk cId="3831453178" sldId="1262"/>
            <ac:grpSpMk id="28" creationId="{E45642CF-236D-DE72-F6F9-577E477C2FE0}"/>
          </ac:grpSpMkLst>
        </pc:grpChg>
        <pc:grpChg chg="del">
          <ac:chgData name="塩谷 晃弘 / Akihiro Shiotani" userId="50aef054-9327-40af-9729-b525352b79f1" providerId="ADAL" clId="{A52BBFC4-1330-4627-B39B-AC2A2FE11807}" dt="2022-07-20T08:54:35.271" v="835" actId="478"/>
          <ac:grpSpMkLst>
            <pc:docMk/>
            <pc:sldMk cId="3831453178" sldId="1262"/>
            <ac:grpSpMk id="68" creationId="{BA76B345-4850-8DFC-3035-D450378DDDE4}"/>
          </ac:grpSpMkLst>
        </pc:grpChg>
        <pc:grpChg chg="mod">
          <ac:chgData name="塩谷 晃弘 / Akihiro Shiotani" userId="50aef054-9327-40af-9729-b525352b79f1" providerId="ADAL" clId="{A52BBFC4-1330-4627-B39B-AC2A2FE11807}" dt="2022-07-20T08:54:43.093" v="906" actId="1035"/>
          <ac:grpSpMkLst>
            <pc:docMk/>
            <pc:sldMk cId="3831453178" sldId="1262"/>
            <ac:grpSpMk id="73" creationId="{4D6651F3-644D-DD1C-5CA1-0DF0A5FFB1A9}"/>
          </ac:grpSpMkLst>
        </pc:grpChg>
        <pc:grpChg chg="del mod">
          <ac:chgData name="塩谷 晃弘 / Akihiro Shiotani" userId="50aef054-9327-40af-9729-b525352b79f1" providerId="ADAL" clId="{A52BBFC4-1330-4627-B39B-AC2A2FE11807}" dt="2022-07-20T08:54:54.463" v="907" actId="478"/>
          <ac:grpSpMkLst>
            <pc:docMk/>
            <pc:sldMk cId="3831453178" sldId="1262"/>
            <ac:grpSpMk id="79" creationId="{38369BF7-0FDC-0045-CDC8-C7B6824E2E43}"/>
          </ac:grpSpMkLst>
        </pc:grpChg>
        <pc:graphicFrameChg chg="add mod modGraphic">
          <ac:chgData name="塩谷 晃弘 / Akihiro Shiotani" userId="50aef054-9327-40af-9729-b525352b79f1" providerId="ADAL" clId="{A52BBFC4-1330-4627-B39B-AC2A2FE11807}" dt="2022-07-20T08:56:06.397" v="996" actId="1036"/>
          <ac:graphicFrameMkLst>
            <pc:docMk/>
            <pc:sldMk cId="3831453178" sldId="1262"/>
            <ac:graphicFrameMk id="26" creationId="{D11A962F-C590-08E5-425E-3779F37F4143}"/>
          </ac:graphicFrameMkLst>
        </pc:graphicFrameChg>
        <pc:cxnChg chg="mod">
          <ac:chgData name="塩谷 晃弘 / Akihiro Shiotani" userId="50aef054-9327-40af-9729-b525352b79f1" providerId="ADAL" clId="{A52BBFC4-1330-4627-B39B-AC2A2FE11807}" dt="2022-07-20T08:54:54.827" v="908"/>
          <ac:cxnSpMkLst>
            <pc:docMk/>
            <pc:sldMk cId="3831453178" sldId="1262"/>
            <ac:cxnSpMk id="31" creationId="{0B3C12A3-0602-6EA9-A67E-AFB7EDA317AA}"/>
          </ac:cxnSpMkLst>
        </pc:cxnChg>
      </pc:sldChg>
      <pc:sldChg chg="add del">
        <pc:chgData name="塩谷 晃弘 / Akihiro Shiotani" userId="50aef054-9327-40af-9729-b525352b79f1" providerId="ADAL" clId="{A52BBFC4-1330-4627-B39B-AC2A2FE11807}" dt="2022-07-20T08:47:06.997" v="240" actId="47"/>
        <pc:sldMkLst>
          <pc:docMk/>
          <pc:sldMk cId="1975345922" sldId="1263"/>
        </pc:sldMkLst>
      </pc:sldChg>
      <pc:sldChg chg="addSp delSp modSp new mod ord">
        <pc:chgData name="塩谷 晃弘 / Akihiro Shiotani" userId="50aef054-9327-40af-9729-b525352b79f1" providerId="ADAL" clId="{A52BBFC4-1330-4627-B39B-AC2A2FE11807}" dt="2022-07-21T02:47:03.481" v="7046" actId="1035"/>
        <pc:sldMkLst>
          <pc:docMk/>
          <pc:sldMk cId="577588334" sldId="1264"/>
        </pc:sldMkLst>
        <pc:spChg chg="mod">
          <ac:chgData name="塩谷 晃弘 / Akihiro Shiotani" userId="50aef054-9327-40af-9729-b525352b79f1" providerId="ADAL" clId="{A52BBFC4-1330-4627-B39B-AC2A2FE11807}" dt="2022-07-20T08:47:44.709" v="282" actId="20577"/>
          <ac:spMkLst>
            <pc:docMk/>
            <pc:sldMk cId="577588334" sldId="1264"/>
            <ac:spMk id="2" creationId="{CEF04C5A-6070-F606-159F-D09ACC0A38F3}"/>
          </ac:spMkLst>
        </pc:spChg>
        <pc:spChg chg="add del mod">
          <ac:chgData name="塩谷 晃弘 / Akihiro Shiotani" userId="50aef054-9327-40af-9729-b525352b79f1" providerId="ADAL" clId="{A52BBFC4-1330-4627-B39B-AC2A2FE11807}" dt="2022-07-20T09:01:30.981" v="1203" actId="478"/>
          <ac:spMkLst>
            <pc:docMk/>
            <pc:sldMk cId="577588334" sldId="1264"/>
            <ac:spMk id="5" creationId="{540AB64A-9D81-BCE1-99C6-F808689FC1B4}"/>
          </ac:spMkLst>
        </pc:spChg>
        <pc:spChg chg="add mod">
          <ac:chgData name="塩谷 晃弘 / Akihiro Shiotani" userId="50aef054-9327-40af-9729-b525352b79f1" providerId="ADAL" clId="{A52BBFC4-1330-4627-B39B-AC2A2FE11807}" dt="2022-07-21T02:47:03.481" v="7046" actId="1035"/>
          <ac:spMkLst>
            <pc:docMk/>
            <pc:sldMk cId="577588334" sldId="1264"/>
            <ac:spMk id="6" creationId="{684702F2-B0EE-DCB3-967F-997E5E1A8FE5}"/>
          </ac:spMkLst>
        </pc:spChg>
        <pc:spChg chg="mod">
          <ac:chgData name="塩谷 晃弘 / Akihiro Shiotani" userId="50aef054-9327-40af-9729-b525352b79f1" providerId="ADAL" clId="{A52BBFC4-1330-4627-B39B-AC2A2FE11807}" dt="2022-07-20T09:07:11.442" v="1771"/>
          <ac:spMkLst>
            <pc:docMk/>
            <pc:sldMk cId="577588334" sldId="1264"/>
            <ac:spMk id="9" creationId="{231AF530-075E-FBE3-15DB-A85616272B7C}"/>
          </ac:spMkLst>
        </pc:spChg>
        <pc:spChg chg="mod">
          <ac:chgData name="塩谷 晃弘 / Akihiro Shiotani" userId="50aef054-9327-40af-9729-b525352b79f1" providerId="ADAL" clId="{A52BBFC4-1330-4627-B39B-AC2A2FE11807}" dt="2022-07-20T09:07:48.722" v="1870" actId="20577"/>
          <ac:spMkLst>
            <pc:docMk/>
            <pc:sldMk cId="577588334" sldId="1264"/>
            <ac:spMk id="10" creationId="{529E2C47-7C85-9406-40CA-8B11110725EA}"/>
          </ac:spMkLst>
        </pc:spChg>
        <pc:grpChg chg="add mod">
          <ac:chgData name="塩谷 晃弘 / Akihiro Shiotani" userId="50aef054-9327-40af-9729-b525352b79f1" providerId="ADAL" clId="{A52BBFC4-1330-4627-B39B-AC2A2FE11807}" dt="2022-07-20T09:07:11.442" v="1771"/>
          <ac:grpSpMkLst>
            <pc:docMk/>
            <pc:sldMk cId="577588334" sldId="1264"/>
            <ac:grpSpMk id="7" creationId="{B35AE8E7-5E50-239C-CE5B-8E6818AD6BA2}"/>
          </ac:grpSpMkLst>
        </pc:grpChg>
        <pc:grpChg chg="mod">
          <ac:chgData name="塩谷 晃弘 / Akihiro Shiotani" userId="50aef054-9327-40af-9729-b525352b79f1" providerId="ADAL" clId="{A52BBFC4-1330-4627-B39B-AC2A2FE11807}" dt="2022-07-20T09:07:11.442" v="1771"/>
          <ac:grpSpMkLst>
            <pc:docMk/>
            <pc:sldMk cId="577588334" sldId="1264"/>
            <ac:grpSpMk id="8" creationId="{73013617-D60B-BEC7-03DD-8956EF2D1D20}"/>
          </ac:grpSpMkLst>
        </pc:grpChg>
        <pc:picChg chg="add mod">
          <ac:chgData name="塩谷 晃弘 / Akihiro Shiotani" userId="50aef054-9327-40af-9729-b525352b79f1" providerId="ADAL" clId="{A52BBFC4-1330-4627-B39B-AC2A2FE11807}" dt="2022-07-20T09:07:06.206" v="1770" actId="14100"/>
          <ac:picMkLst>
            <pc:docMk/>
            <pc:sldMk cId="577588334" sldId="1264"/>
            <ac:picMk id="3" creationId="{21217D7B-B9FE-FD84-35D7-98336F1834F8}"/>
          </ac:picMkLst>
        </pc:picChg>
        <pc:picChg chg="add del mod">
          <ac:chgData name="塩谷 晃弘 / Akihiro Shiotani" userId="50aef054-9327-40af-9729-b525352b79f1" providerId="ADAL" clId="{A52BBFC4-1330-4627-B39B-AC2A2FE11807}" dt="2022-07-20T09:01:10.938" v="1194" actId="478"/>
          <ac:picMkLst>
            <pc:docMk/>
            <pc:sldMk cId="577588334" sldId="1264"/>
            <ac:picMk id="4" creationId="{902A1941-0984-4064-2449-ADE4ACAB979A}"/>
          </ac:picMkLst>
        </pc:picChg>
        <pc:cxnChg chg="mod">
          <ac:chgData name="塩谷 晃弘 / Akihiro Shiotani" userId="50aef054-9327-40af-9729-b525352b79f1" providerId="ADAL" clId="{A52BBFC4-1330-4627-B39B-AC2A2FE11807}" dt="2022-07-20T09:07:11.442" v="1771"/>
          <ac:cxnSpMkLst>
            <pc:docMk/>
            <pc:sldMk cId="577588334" sldId="1264"/>
            <ac:cxnSpMk id="11" creationId="{9D2C51A2-1212-638B-9A00-9E7F33429377}"/>
          </ac:cxnSpMkLst>
        </pc:cxnChg>
      </pc:sldChg>
      <pc:sldChg chg="addSp delSp modSp add mod">
        <pc:chgData name="塩谷 晃弘 / Akihiro Shiotani" userId="50aef054-9327-40af-9729-b525352b79f1" providerId="ADAL" clId="{A52BBFC4-1330-4627-B39B-AC2A2FE11807}" dt="2022-07-21T02:39:06.250" v="6750" actId="20577"/>
        <pc:sldMkLst>
          <pc:docMk/>
          <pc:sldMk cId="2542811206" sldId="1265"/>
        </pc:sldMkLst>
        <pc:spChg chg="mod">
          <ac:chgData name="塩谷 晃弘 / Akihiro Shiotani" userId="50aef054-9327-40af-9729-b525352b79f1" providerId="ADAL" clId="{A52BBFC4-1330-4627-B39B-AC2A2FE11807}" dt="2022-07-20T08:47:53.011" v="283"/>
          <ac:spMkLst>
            <pc:docMk/>
            <pc:sldMk cId="2542811206" sldId="1265"/>
            <ac:spMk id="2" creationId="{CEF04C5A-6070-F606-159F-D09ACC0A38F3}"/>
          </ac:spMkLst>
        </pc:spChg>
        <pc:spChg chg="add mod">
          <ac:chgData name="塩谷 晃弘 / Akihiro Shiotani" userId="50aef054-9327-40af-9729-b525352b79f1" providerId="ADAL" clId="{A52BBFC4-1330-4627-B39B-AC2A2FE11807}" dt="2022-07-20T23:20:26.257" v="6142" actId="1037"/>
          <ac:spMkLst>
            <pc:docMk/>
            <pc:sldMk cId="2542811206" sldId="1265"/>
            <ac:spMk id="7" creationId="{D6691A99-FEE4-82CF-EC8C-5E8C2F5F78D3}"/>
          </ac:spMkLst>
        </pc:spChg>
        <pc:spChg chg="mod">
          <ac:chgData name="塩谷 晃弘 / Akihiro Shiotani" userId="50aef054-9327-40af-9729-b525352b79f1" providerId="ADAL" clId="{A52BBFC4-1330-4627-B39B-AC2A2FE11807}" dt="2022-07-20T09:08:00.084" v="1872"/>
          <ac:spMkLst>
            <pc:docMk/>
            <pc:sldMk cId="2542811206" sldId="1265"/>
            <ac:spMk id="11" creationId="{FCF3C720-43F8-2DBB-649D-1D7A2E495F44}"/>
          </ac:spMkLst>
        </pc:spChg>
        <pc:spChg chg="mod">
          <ac:chgData name="塩谷 晃弘 / Akihiro Shiotani" userId="50aef054-9327-40af-9729-b525352b79f1" providerId="ADAL" clId="{A52BBFC4-1330-4627-B39B-AC2A2FE11807}" dt="2022-07-20T09:08:00.084" v="1872"/>
          <ac:spMkLst>
            <pc:docMk/>
            <pc:sldMk cId="2542811206" sldId="1265"/>
            <ac:spMk id="12" creationId="{C20BC165-EE4B-C7B4-D4CB-12538BA21684}"/>
          </ac:spMkLst>
        </pc:spChg>
        <pc:spChg chg="add mod">
          <ac:chgData name="塩谷 晃弘 / Akihiro Shiotani" userId="50aef054-9327-40af-9729-b525352b79f1" providerId="ADAL" clId="{A52BBFC4-1330-4627-B39B-AC2A2FE11807}" dt="2022-07-21T02:39:00.108" v="6744" actId="1076"/>
          <ac:spMkLst>
            <pc:docMk/>
            <pc:sldMk cId="2542811206" sldId="1265"/>
            <ac:spMk id="14" creationId="{59CA0850-0EF2-02A4-E225-C70D359A4CF0}"/>
          </ac:spMkLst>
        </pc:spChg>
        <pc:spChg chg="add mod">
          <ac:chgData name="塩谷 晃弘 / Akihiro Shiotani" userId="50aef054-9327-40af-9729-b525352b79f1" providerId="ADAL" clId="{A52BBFC4-1330-4627-B39B-AC2A2FE11807}" dt="2022-07-21T02:39:06.250" v="6750" actId="20577"/>
          <ac:spMkLst>
            <pc:docMk/>
            <pc:sldMk cId="2542811206" sldId="1265"/>
            <ac:spMk id="15" creationId="{6EEF8D39-DC5D-3285-7267-C1CA9B141DF2}"/>
          </ac:spMkLst>
        </pc:spChg>
        <pc:grpChg chg="add mod">
          <ac:chgData name="塩谷 晃弘 / Akihiro Shiotani" userId="50aef054-9327-40af-9729-b525352b79f1" providerId="ADAL" clId="{A52BBFC4-1330-4627-B39B-AC2A2FE11807}" dt="2022-07-20T09:08:00.084" v="1872"/>
          <ac:grpSpMkLst>
            <pc:docMk/>
            <pc:sldMk cId="2542811206" sldId="1265"/>
            <ac:grpSpMk id="9" creationId="{2D302B73-DBF5-53D0-5ACE-26E44C5079B6}"/>
          </ac:grpSpMkLst>
        </pc:grpChg>
        <pc:grpChg chg="mod">
          <ac:chgData name="塩谷 晃弘 / Akihiro Shiotani" userId="50aef054-9327-40af-9729-b525352b79f1" providerId="ADAL" clId="{A52BBFC4-1330-4627-B39B-AC2A2FE11807}" dt="2022-07-20T09:08:00.084" v="1872"/>
          <ac:grpSpMkLst>
            <pc:docMk/>
            <pc:sldMk cId="2542811206" sldId="1265"/>
            <ac:grpSpMk id="10" creationId="{9050F565-AFC9-896A-35EE-9862AFD56DAB}"/>
          </ac:grpSpMkLst>
        </pc:grpChg>
        <pc:picChg chg="add del">
          <ac:chgData name="塩谷 晃弘 / Akihiro Shiotani" userId="50aef054-9327-40af-9729-b525352b79f1" providerId="ADAL" clId="{A52BBFC4-1330-4627-B39B-AC2A2FE11807}" dt="2022-07-20T09:04:04.286" v="1488" actId="478"/>
          <ac:picMkLst>
            <pc:docMk/>
            <pc:sldMk cId="2542811206" sldId="1265"/>
            <ac:picMk id="3" creationId="{21217D7B-B9FE-FD84-35D7-98336F1834F8}"/>
          </ac:picMkLst>
        </pc:picChg>
        <pc:picChg chg="del">
          <ac:chgData name="塩谷 晃弘 / Akihiro Shiotani" userId="50aef054-9327-40af-9729-b525352b79f1" providerId="ADAL" clId="{A52BBFC4-1330-4627-B39B-AC2A2FE11807}" dt="2022-07-20T08:47:11.254" v="241" actId="478"/>
          <ac:picMkLst>
            <pc:docMk/>
            <pc:sldMk cId="2542811206" sldId="1265"/>
            <ac:picMk id="4" creationId="{902A1941-0984-4064-2449-ADE4ACAB979A}"/>
          </ac:picMkLst>
        </pc:picChg>
        <pc:picChg chg="add del mod">
          <ac:chgData name="塩谷 晃弘 / Akihiro Shiotani" userId="50aef054-9327-40af-9729-b525352b79f1" providerId="ADAL" clId="{A52BBFC4-1330-4627-B39B-AC2A2FE11807}" dt="2022-07-20T09:07:59.798" v="1871" actId="478"/>
          <ac:picMkLst>
            <pc:docMk/>
            <pc:sldMk cId="2542811206" sldId="1265"/>
            <ac:picMk id="5" creationId="{071F6324-6CB3-23E5-0B55-B0FEDC78125B}"/>
          </ac:picMkLst>
        </pc:picChg>
        <pc:picChg chg="add mod">
          <ac:chgData name="塩谷 晃弘 / Akihiro Shiotani" userId="50aef054-9327-40af-9729-b525352b79f1" providerId="ADAL" clId="{A52BBFC4-1330-4627-B39B-AC2A2FE11807}" dt="2022-07-20T09:04:35.293" v="1495" actId="1076"/>
          <ac:picMkLst>
            <pc:docMk/>
            <pc:sldMk cId="2542811206" sldId="1265"/>
            <ac:picMk id="6" creationId="{15010257-16C2-9432-FAA4-AFCBF748BF1A}"/>
          </ac:picMkLst>
        </pc:picChg>
        <pc:picChg chg="add mod ord">
          <ac:chgData name="塩谷 晃弘 / Akihiro Shiotani" userId="50aef054-9327-40af-9729-b525352b79f1" providerId="ADAL" clId="{A52BBFC4-1330-4627-B39B-AC2A2FE11807}" dt="2022-07-20T09:08:04.142" v="1873" actId="167"/>
          <ac:picMkLst>
            <pc:docMk/>
            <pc:sldMk cId="2542811206" sldId="1265"/>
            <ac:picMk id="8" creationId="{21694CB3-C7B8-164C-45E5-F13C5339B4B0}"/>
          </ac:picMkLst>
        </pc:picChg>
        <pc:cxnChg chg="mod">
          <ac:chgData name="塩谷 晃弘 / Akihiro Shiotani" userId="50aef054-9327-40af-9729-b525352b79f1" providerId="ADAL" clId="{A52BBFC4-1330-4627-B39B-AC2A2FE11807}" dt="2022-07-20T09:08:00.084" v="1872"/>
          <ac:cxnSpMkLst>
            <pc:docMk/>
            <pc:sldMk cId="2542811206" sldId="1265"/>
            <ac:cxnSpMk id="13" creationId="{4F3F2D34-92EF-DD88-97C2-9F6A1565F330}"/>
          </ac:cxnSpMkLst>
        </pc:cxnChg>
      </pc:sldChg>
      <pc:sldChg chg="add del">
        <pc:chgData name="塩谷 晃弘 / Akihiro Shiotani" userId="50aef054-9327-40af-9729-b525352b79f1" providerId="ADAL" clId="{A52BBFC4-1330-4627-B39B-AC2A2FE11807}" dt="2022-07-20T09:14:53.986" v="2535" actId="47"/>
        <pc:sldMkLst>
          <pc:docMk/>
          <pc:sldMk cId="84465324" sldId="1266"/>
        </pc:sldMkLst>
      </pc:sldChg>
      <pc:sldChg chg="addSp delSp modSp add mod">
        <pc:chgData name="塩谷 晃弘 / Akihiro Shiotani" userId="50aef054-9327-40af-9729-b525352b79f1" providerId="ADAL" clId="{A52BBFC4-1330-4627-B39B-AC2A2FE11807}" dt="2022-07-20T23:17:44.700" v="5922" actId="1076"/>
        <pc:sldMkLst>
          <pc:docMk/>
          <pc:sldMk cId="3583605157" sldId="1267"/>
        </pc:sldMkLst>
        <pc:spChg chg="add mod">
          <ac:chgData name="塩谷 晃弘 / Akihiro Shiotani" userId="50aef054-9327-40af-9729-b525352b79f1" providerId="ADAL" clId="{A52BBFC4-1330-4627-B39B-AC2A2FE11807}" dt="2022-07-20T09:27:22.756" v="3088" actId="692"/>
          <ac:spMkLst>
            <pc:docMk/>
            <pc:sldMk cId="3583605157" sldId="1267"/>
            <ac:spMk id="4" creationId="{3EF87EC5-BF02-26E0-F56C-41568F35EE7E}"/>
          </ac:spMkLst>
        </pc:spChg>
        <pc:spChg chg="del">
          <ac:chgData name="塩谷 晃弘 / Akihiro Shiotani" userId="50aef054-9327-40af-9729-b525352b79f1" providerId="ADAL" clId="{A52BBFC4-1330-4627-B39B-AC2A2FE11807}" dt="2022-07-20T09:14:57.552" v="2536" actId="478"/>
          <ac:spMkLst>
            <pc:docMk/>
            <pc:sldMk cId="3583605157" sldId="1267"/>
            <ac:spMk id="21" creationId="{13DC23FC-677F-2B37-6DD5-0E11E9DD9BBF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2" creationId="{66848BE7-005B-A024-1CEF-4587A9FB4B21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4" creationId="{BFFDC777-7CE5-9A39-9C6E-AA08D3F67936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5" creationId="{63CF47A3-0D01-C4F9-180B-2ADF688FB3B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6" creationId="{E49FB2FE-403C-EEA5-D17D-88F6EE95658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7" creationId="{4B8BE7EA-1FD1-AD74-33B3-4ED92157E22C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8" creationId="{BBBA40A5-B8C7-6D9D-9004-385B8C2789CC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9" creationId="{E3C53AD2-797F-2E45-0BC9-D3AA079960D3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0" creationId="{E2C99E41-CF55-D334-61EF-170DB47A5F8E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1" creationId="{42E21883-DAF0-B9DD-64D6-FFAEC3029990}"/>
          </ac:spMkLst>
        </pc:spChg>
        <pc:spChg chg="add del mod">
          <ac:chgData name="塩谷 晃弘 / Akihiro Shiotani" userId="50aef054-9327-40af-9729-b525352b79f1" providerId="ADAL" clId="{A52BBFC4-1330-4627-B39B-AC2A2FE11807}" dt="2022-07-20T09:16:27.909" v="2561" actId="478"/>
          <ac:spMkLst>
            <pc:docMk/>
            <pc:sldMk cId="3583605157" sldId="1267"/>
            <ac:spMk id="32" creationId="{576E4BF2-6B2C-2B59-D5C6-B50E4D6D7152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3" creationId="{EE4360E2-178E-84C2-F2B7-0A395B08CF76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4" creationId="{6BC5927E-C20E-34A9-B81B-9161C6D8AD35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5" creationId="{AD6A55C7-27EF-9010-18BB-9E9787811899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6" creationId="{C6BEC909-08F1-F5FA-E71C-486E2204779F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7" creationId="{82C72086-7816-021C-ABB8-856CECAA29B4}"/>
          </ac:spMkLst>
        </pc:spChg>
        <pc:spChg chg="mod">
          <ac:chgData name="塩谷 晃弘 / Akihiro Shiotani" userId="50aef054-9327-40af-9729-b525352b79f1" providerId="ADAL" clId="{A52BBFC4-1330-4627-B39B-AC2A2FE11807}" dt="2022-07-20T09:15:06.764" v="2538"/>
          <ac:spMkLst>
            <pc:docMk/>
            <pc:sldMk cId="3583605157" sldId="1267"/>
            <ac:spMk id="40" creationId="{F8E0A1E5-5F22-AAD2-1450-6130DECB1078}"/>
          </ac:spMkLst>
        </pc:spChg>
        <pc:spChg chg="mod">
          <ac:chgData name="塩谷 晃弘 / Akihiro Shiotani" userId="50aef054-9327-40af-9729-b525352b79f1" providerId="ADAL" clId="{A52BBFC4-1330-4627-B39B-AC2A2FE11807}" dt="2022-07-20T09:15:06.764" v="2538"/>
          <ac:spMkLst>
            <pc:docMk/>
            <pc:sldMk cId="3583605157" sldId="1267"/>
            <ac:spMk id="41" creationId="{2E1F19A0-06A8-BF5D-B2EF-E6FD5ECF142E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43" creationId="{50E1CC62-ED35-FC0B-75BD-7DE405A6AB54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4" creationId="{F81E9CEA-EB71-044B-1E10-981DA3B7C8AB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6" creationId="{91AA4A47-2D08-082A-1411-3D16E473A9B6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7" creationId="{D4DEE31A-5916-CD6B-8607-F4A45F64803B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8" creationId="{69A077CD-78DC-EA68-0B06-79469CBDC808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9" creationId="{BC4CF129-FEC9-A907-6797-3D2107435CDA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0" creationId="{72CCF2E9-07BA-83E7-1C7A-3122585EAF19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1" creationId="{66B409A3-CDA0-734C-1B9B-0F0D9BF43C5F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2" creationId="{FF70481A-F1DE-5699-BC7D-70447537C512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3" creationId="{6D17F85F-13E0-F561-3F7E-CEDF19C03ADA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4" creationId="{70D73F7E-4AEB-129D-8A0D-EAA995C5DBA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5" creationId="{3D3ECD28-F359-C95D-5D19-807FB2196556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6" creationId="{12D8CA4C-9423-0781-DEBB-AF233B067FF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7" creationId="{A592D825-D383-3494-0973-5585F994E667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8" creationId="{1705CC6B-A9AF-2FF1-A58C-F0D3C726C753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9" creationId="{35161031-0108-D0D4-AF99-BA3E76F67EE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60" creationId="{25633589-1EE0-DE15-20EA-600EE8D27497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61" creationId="{64BD7D76-6F1B-B232-2113-1847F45DAE62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62" creationId="{94644D5D-F188-DCBF-C3B5-7ED6FC9136C8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63" creationId="{BFA9FDE2-8529-0A7F-576A-9AD7BF1F8685}"/>
          </ac:spMkLst>
        </pc:spChg>
        <pc:spChg chg="add mod">
          <ac:chgData name="塩谷 晃弘 / Akihiro Shiotani" userId="50aef054-9327-40af-9729-b525352b79f1" providerId="ADAL" clId="{A52BBFC4-1330-4627-B39B-AC2A2FE11807}" dt="2022-07-20T22:37:39.592" v="5411" actId="1076"/>
          <ac:spMkLst>
            <pc:docMk/>
            <pc:sldMk cId="3583605157" sldId="1267"/>
            <ac:spMk id="64" creationId="{0D800FA3-E731-F7A1-2A2A-B6CFE4DD01CC}"/>
          </ac:spMkLst>
        </pc:spChg>
        <pc:spChg chg="add mod">
          <ac:chgData name="塩谷 晃弘 / Akihiro Shiotani" userId="50aef054-9327-40af-9729-b525352b79f1" providerId="ADAL" clId="{A52BBFC4-1330-4627-B39B-AC2A2FE11807}" dt="2022-07-20T23:17:44.700" v="5922" actId="1076"/>
          <ac:spMkLst>
            <pc:docMk/>
            <pc:sldMk cId="3583605157" sldId="1267"/>
            <ac:spMk id="66" creationId="{BABE395C-F690-7258-83B2-D75DEB7AF481}"/>
          </ac:spMkLst>
        </pc:spChg>
        <pc:spChg chg="add mod">
          <ac:chgData name="塩谷 晃弘 / Akihiro Shiotani" userId="50aef054-9327-40af-9729-b525352b79f1" providerId="ADAL" clId="{A52BBFC4-1330-4627-B39B-AC2A2FE11807}" dt="2022-07-20T22:38:36.492" v="5501" actId="1076"/>
          <ac:spMkLst>
            <pc:docMk/>
            <pc:sldMk cId="3583605157" sldId="1267"/>
            <ac:spMk id="67" creationId="{1C950D86-EDB4-9B4D-7E43-FDCADE9832E9}"/>
          </ac:spMkLst>
        </pc:spChg>
        <pc:spChg chg="del">
          <ac:chgData name="塩谷 晃弘 / Akihiro Shiotani" userId="50aef054-9327-40af-9729-b525352b79f1" providerId="ADAL" clId="{A52BBFC4-1330-4627-B39B-AC2A2FE11807}" dt="2022-07-20T09:14:57.552" v="2536" actId="478"/>
          <ac:spMkLst>
            <pc:docMk/>
            <pc:sldMk cId="3583605157" sldId="1267"/>
            <ac:spMk id="84" creationId="{73ECAFBB-1381-E2AF-A690-A152979B39DC}"/>
          </ac:spMkLst>
        </pc:spChg>
        <pc:spChg chg="del">
          <ac:chgData name="塩谷 晃弘 / Akihiro Shiotani" userId="50aef054-9327-40af-9729-b525352b79f1" providerId="ADAL" clId="{A52BBFC4-1330-4627-B39B-AC2A2FE11807}" dt="2022-07-20T09:14:57.552" v="2536" actId="478"/>
          <ac:spMkLst>
            <pc:docMk/>
            <pc:sldMk cId="3583605157" sldId="1267"/>
            <ac:spMk id="85" creationId="{4577C261-EB6D-13A0-88A2-C6A12740C911}"/>
          </ac:spMkLst>
        </pc:spChg>
        <pc:grpChg chg="add mod">
          <ac:chgData name="塩谷 晃弘 / Akihiro Shiotani" userId="50aef054-9327-40af-9729-b525352b79f1" providerId="ADAL" clId="{A52BBFC4-1330-4627-B39B-AC2A2FE11807}" dt="2022-07-20T09:15:06.764" v="2538"/>
          <ac:grpSpMkLst>
            <pc:docMk/>
            <pc:sldMk cId="3583605157" sldId="1267"/>
            <ac:grpSpMk id="38" creationId="{BAF415BD-CBFD-300E-C1DC-057037AE09BF}"/>
          </ac:grpSpMkLst>
        </pc:grpChg>
        <pc:grpChg chg="mod">
          <ac:chgData name="塩谷 晃弘 / Akihiro Shiotani" userId="50aef054-9327-40af-9729-b525352b79f1" providerId="ADAL" clId="{A52BBFC4-1330-4627-B39B-AC2A2FE11807}" dt="2022-07-20T09:15:06.764" v="2538"/>
          <ac:grpSpMkLst>
            <pc:docMk/>
            <pc:sldMk cId="3583605157" sldId="1267"/>
            <ac:grpSpMk id="39" creationId="{D9259820-C98F-8960-B44A-132E82BC56DC}"/>
          </ac:grpSpMkLst>
        </pc:grpChg>
        <pc:grpChg chg="del">
          <ac:chgData name="塩谷 晃弘 / Akihiro Shiotani" userId="50aef054-9327-40af-9729-b525352b79f1" providerId="ADAL" clId="{A52BBFC4-1330-4627-B39B-AC2A2FE11807}" dt="2022-07-20T09:14:57.552" v="2536" actId="478"/>
          <ac:grpSpMkLst>
            <pc:docMk/>
            <pc:sldMk cId="3583605157" sldId="1267"/>
            <ac:grpSpMk id="68" creationId="{BA76B345-4850-8DFC-3035-D450378DDDE4}"/>
          </ac:grpSpMkLst>
        </pc:grpChg>
        <pc:grpChg chg="del">
          <ac:chgData name="塩谷 晃弘 / Akihiro Shiotani" userId="50aef054-9327-40af-9729-b525352b79f1" providerId="ADAL" clId="{A52BBFC4-1330-4627-B39B-AC2A2FE11807}" dt="2022-07-20T09:14:57.552" v="2536" actId="478"/>
          <ac:grpSpMkLst>
            <pc:docMk/>
            <pc:sldMk cId="3583605157" sldId="1267"/>
            <ac:grpSpMk id="73" creationId="{4D6651F3-644D-DD1C-5CA1-0DF0A5FFB1A9}"/>
          </ac:grpSpMkLst>
        </pc:grpChg>
        <pc:grpChg chg="del">
          <ac:chgData name="塩谷 晃弘 / Akihiro Shiotani" userId="50aef054-9327-40af-9729-b525352b79f1" providerId="ADAL" clId="{A52BBFC4-1330-4627-B39B-AC2A2FE11807}" dt="2022-07-20T09:14:57.552" v="2536" actId="478"/>
          <ac:grpSpMkLst>
            <pc:docMk/>
            <pc:sldMk cId="3583605157" sldId="1267"/>
            <ac:grpSpMk id="79" creationId="{38369BF7-0FDC-0045-CDC8-C7B6824E2E43}"/>
          </ac:grpSpMkLst>
        </pc:grpChg>
        <pc:picChg chg="add mod">
          <ac:chgData name="塩谷 晃弘 / Akihiro Shiotani" userId="50aef054-9327-40af-9729-b525352b79f1" providerId="ADAL" clId="{A52BBFC4-1330-4627-B39B-AC2A2FE11807}" dt="2022-07-20T09:26:15.623" v="3068" actId="1038"/>
          <ac:picMkLst>
            <pc:docMk/>
            <pc:sldMk cId="3583605157" sldId="1267"/>
            <ac:picMk id="3" creationId="{7B0133DE-503D-898C-17CF-D1EADF2AB287}"/>
          </ac:picMkLst>
        </pc:picChg>
        <pc:picChg chg="add del mod">
          <ac:chgData name="塩谷 晃弘 / Akihiro Shiotani" userId="50aef054-9327-40af-9729-b525352b79f1" providerId="ADAL" clId="{A52BBFC4-1330-4627-B39B-AC2A2FE11807}" dt="2022-07-20T09:20:30.312" v="2690" actId="478"/>
          <ac:picMkLst>
            <pc:docMk/>
            <pc:sldMk cId="3583605157" sldId="1267"/>
            <ac:picMk id="23" creationId="{83D77852-B114-D6E3-678F-36D3B5DB53BC}"/>
          </ac:picMkLst>
        </pc:picChg>
        <pc:picChg chg="add del mod">
          <ac:chgData name="塩谷 晃弘 / Akihiro Shiotani" userId="50aef054-9327-40af-9729-b525352b79f1" providerId="ADAL" clId="{A52BBFC4-1330-4627-B39B-AC2A2FE11807}" dt="2022-07-20T09:20:35.390" v="2692"/>
          <ac:picMkLst>
            <pc:docMk/>
            <pc:sldMk cId="3583605157" sldId="1267"/>
            <ac:picMk id="45" creationId="{686B7674-ADCE-8492-FAC8-D389A333C007}"/>
          </ac:picMkLst>
        </pc:picChg>
        <pc:cxnChg chg="mod">
          <ac:chgData name="塩谷 晃弘 / Akihiro Shiotani" userId="50aef054-9327-40af-9729-b525352b79f1" providerId="ADAL" clId="{A52BBFC4-1330-4627-B39B-AC2A2FE11807}" dt="2022-07-20T09:15:06.764" v="2538"/>
          <ac:cxnSpMkLst>
            <pc:docMk/>
            <pc:sldMk cId="3583605157" sldId="1267"/>
            <ac:cxnSpMk id="42" creationId="{785949B4-9012-267D-D456-2A1C19C9385B}"/>
          </ac:cxnSpMkLst>
        </pc:cxnChg>
      </pc:sldChg>
      <pc:sldChg chg="addSp delSp modSp add mod ord modShow">
        <pc:chgData name="塩谷 晃弘 / Akihiro Shiotani" userId="50aef054-9327-40af-9729-b525352b79f1" providerId="ADAL" clId="{A52BBFC4-1330-4627-B39B-AC2A2FE11807}" dt="2022-07-20T09:20:17.607" v="2689" actId="1076"/>
        <pc:sldMkLst>
          <pc:docMk/>
          <pc:sldMk cId="3948659632" sldId="1268"/>
        </pc:sldMkLst>
        <pc:spChg chg="del">
          <ac:chgData name="塩谷 晃弘 / Akihiro Shiotani" userId="50aef054-9327-40af-9729-b525352b79f1" providerId="ADAL" clId="{A52BBFC4-1330-4627-B39B-AC2A2FE11807}" dt="2022-07-20T09:19:20.061" v="2672" actId="478"/>
          <ac:spMkLst>
            <pc:docMk/>
            <pc:sldMk cId="3948659632" sldId="1268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A52BBFC4-1330-4627-B39B-AC2A2FE11807}" dt="2022-07-20T09:19:21.894" v="2673" actId="478"/>
          <ac:spMkLst>
            <pc:docMk/>
            <pc:sldMk cId="3948659632" sldId="1268"/>
            <ac:spMk id="3" creationId="{AD286476-95A5-4210-BB06-904ED24C8476}"/>
          </ac:spMkLst>
        </pc:spChg>
        <pc:spChg chg="mod">
          <ac:chgData name="塩谷 晃弘 / Akihiro Shiotani" userId="50aef054-9327-40af-9729-b525352b79f1" providerId="ADAL" clId="{A52BBFC4-1330-4627-B39B-AC2A2FE11807}" dt="2022-07-20T09:19:34.806" v="2675" actId="14100"/>
          <ac:spMkLst>
            <pc:docMk/>
            <pc:sldMk cId="3948659632" sldId="1268"/>
            <ac:spMk id="22" creationId="{66848BE7-005B-A024-1CEF-4587A9FB4B21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4" creationId="{BFFDC777-7CE5-9A39-9C6E-AA08D3F67936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5" creationId="{63CF47A3-0D01-C4F9-180B-2ADF688FB3BD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6" creationId="{E49FB2FE-403C-EEA5-D17D-88F6EE95658D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7" creationId="{4B8BE7EA-1FD1-AD74-33B3-4ED92157E22C}"/>
          </ac:spMkLst>
        </pc:spChg>
        <pc:spChg chg="mod">
          <ac:chgData name="塩谷 晃弘 / Akihiro Shiotani" userId="50aef054-9327-40af-9729-b525352b79f1" providerId="ADAL" clId="{A52BBFC4-1330-4627-B39B-AC2A2FE11807}" dt="2022-07-20T09:20:13.271" v="2687" actId="20577"/>
          <ac:spMkLst>
            <pc:docMk/>
            <pc:sldMk cId="3948659632" sldId="1268"/>
            <ac:spMk id="28" creationId="{BBBA40A5-B8C7-6D9D-9004-385B8C2789CC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9" creationId="{E3C53AD2-797F-2E45-0BC9-D3AA079960D3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0" creationId="{E2C99E41-CF55-D334-61EF-170DB47A5F8E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1" creationId="{42E21883-DAF0-B9DD-64D6-FFAEC3029990}"/>
          </ac:spMkLst>
        </pc:spChg>
        <pc:spChg chg="add mod">
          <ac:chgData name="塩谷 晃弘 / Akihiro Shiotani" userId="50aef054-9327-40af-9729-b525352b79f1" providerId="ADAL" clId="{A52BBFC4-1330-4627-B39B-AC2A2FE11807}" dt="2022-07-20T09:20:17.607" v="2689" actId="1076"/>
          <ac:spMkLst>
            <pc:docMk/>
            <pc:sldMk cId="3948659632" sldId="1268"/>
            <ac:spMk id="32" creationId="{49A51FE9-C2F3-0234-0A4C-D55278EB5D46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3" creationId="{EE4360E2-178E-84C2-F2B7-0A395B08CF76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4" creationId="{6BC5927E-C20E-34A9-B81B-9161C6D8AD35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5" creationId="{AD6A55C7-27EF-9010-18BB-9E9787811899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6" creationId="{C6BEC909-08F1-F5FA-E71C-486E2204779F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7" creationId="{82C72086-7816-021C-ABB8-856CECAA29B4}"/>
          </ac:spMkLst>
        </pc:spChg>
        <pc:spChg chg="mod">
          <ac:chgData name="塩谷 晃弘 / Akihiro Shiotani" userId="50aef054-9327-40af-9729-b525352b79f1" providerId="ADAL" clId="{A52BBFC4-1330-4627-B39B-AC2A2FE11807}" dt="2022-07-20T09:19:16.032" v="2671" actId="1076"/>
          <ac:spMkLst>
            <pc:docMk/>
            <pc:sldMk cId="3948659632" sldId="1268"/>
            <ac:spMk id="43" creationId="{50E1CC62-ED35-FC0B-75BD-7DE405A6AB54}"/>
          </ac:spMkLst>
        </pc:spChg>
        <pc:spChg chg="add mod">
          <ac:chgData name="塩谷 晃弘 / Akihiro Shiotani" userId="50aef054-9327-40af-9729-b525352b79f1" providerId="ADAL" clId="{A52BBFC4-1330-4627-B39B-AC2A2FE11807}" dt="2022-07-20T09:17:57.253" v="2622" actId="1076"/>
          <ac:spMkLst>
            <pc:docMk/>
            <pc:sldMk cId="3948659632" sldId="1268"/>
            <ac:spMk id="44" creationId="{3A9D05FF-B7FC-FC06-C88B-1AB8777D4E2A}"/>
          </ac:spMkLst>
        </pc:spChg>
        <pc:spChg chg="add mod">
          <ac:chgData name="塩谷 晃弘 / Akihiro Shiotani" userId="50aef054-9327-40af-9729-b525352b79f1" providerId="ADAL" clId="{A52BBFC4-1330-4627-B39B-AC2A2FE11807}" dt="2022-07-20T09:19:28.377" v="2674" actId="1076"/>
          <ac:spMkLst>
            <pc:docMk/>
            <pc:sldMk cId="3948659632" sldId="1268"/>
            <ac:spMk id="45" creationId="{78C6AD0E-F0F2-EEBB-A2CF-17435ED9AC35}"/>
          </ac:spMkLst>
        </pc:spChg>
        <pc:spChg chg="add mod">
          <ac:chgData name="塩谷 晃弘 / Akihiro Shiotani" userId="50aef054-9327-40af-9729-b525352b79f1" providerId="ADAL" clId="{A52BBFC4-1330-4627-B39B-AC2A2FE11807}" dt="2022-07-20T09:19:28.377" v="2674" actId="1076"/>
          <ac:spMkLst>
            <pc:docMk/>
            <pc:sldMk cId="3948659632" sldId="1268"/>
            <ac:spMk id="46" creationId="{E9E24BB1-EADD-2126-CB9C-AB32A0B709D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10.868" v="2685"/>
          <ac:spMkLst>
            <pc:docMk/>
            <pc:sldMk cId="3948659632" sldId="1268"/>
            <ac:spMk id="47" creationId="{9B40C6E0-24BC-813D-6F8B-4DF0498D3F11}"/>
          </ac:spMkLst>
        </pc:spChg>
        <pc:grpChg chg="del">
          <ac:chgData name="塩谷 晃弘 / Akihiro Shiotani" userId="50aef054-9327-40af-9729-b525352b79f1" providerId="ADAL" clId="{A52BBFC4-1330-4627-B39B-AC2A2FE11807}" dt="2022-07-20T09:17:29.334" v="2609" actId="478"/>
          <ac:grpSpMkLst>
            <pc:docMk/>
            <pc:sldMk cId="3948659632" sldId="1268"/>
            <ac:grpSpMk id="38" creationId="{BAF415BD-CBFD-300E-C1DC-057037AE09BF}"/>
          </ac:grpSpMkLst>
        </pc:grpChg>
        <pc:picChg chg="mod">
          <ac:chgData name="塩谷 晃弘 / Akihiro Shiotani" userId="50aef054-9327-40af-9729-b525352b79f1" providerId="ADAL" clId="{A52BBFC4-1330-4627-B39B-AC2A2FE11807}" dt="2022-07-20T09:17:35.189" v="2617" actId="1036"/>
          <ac:picMkLst>
            <pc:docMk/>
            <pc:sldMk cId="3948659632" sldId="1268"/>
            <ac:picMk id="23" creationId="{83D77852-B114-D6E3-678F-36D3B5DB53BC}"/>
          </ac:picMkLst>
        </pc:picChg>
      </pc:sldChg>
      <pc:sldChg chg="modSp add mod ord">
        <pc:chgData name="塩谷 晃弘 / Akihiro Shiotani" userId="50aef054-9327-40af-9729-b525352b79f1" providerId="ADAL" clId="{A52BBFC4-1330-4627-B39B-AC2A2FE11807}" dt="2022-07-21T02:57:04.447" v="7537" actId="20577"/>
        <pc:sldMkLst>
          <pc:docMk/>
          <pc:sldMk cId="3108959508" sldId="1269"/>
        </pc:sldMkLst>
        <pc:spChg chg="mod">
          <ac:chgData name="塩谷 晃弘 / Akihiro Shiotani" userId="50aef054-9327-40af-9729-b525352b79f1" providerId="ADAL" clId="{A52BBFC4-1330-4627-B39B-AC2A2FE11807}" dt="2022-07-20T23:18:52.694" v="6068" actId="1035"/>
          <ac:spMkLst>
            <pc:docMk/>
            <pc:sldMk cId="3108959508" sldId="1269"/>
            <ac:spMk id="15" creationId="{6E34FE95-2167-D992-4399-C23144C04AA8}"/>
          </ac:spMkLst>
        </pc:spChg>
        <pc:spChg chg="mod">
          <ac:chgData name="塩谷 晃弘 / Akihiro Shiotani" userId="50aef054-9327-40af-9729-b525352b79f1" providerId="ADAL" clId="{A52BBFC4-1330-4627-B39B-AC2A2FE11807}" dt="2022-07-20T09:24:53.871" v="2942"/>
          <ac:spMkLst>
            <pc:docMk/>
            <pc:sldMk cId="3108959508" sldId="1269"/>
            <ac:spMk id="18" creationId="{E61E02F2-7953-9E35-34D8-A177C4DDD663}"/>
          </ac:spMkLst>
        </pc:spChg>
        <pc:spChg chg="mod">
          <ac:chgData name="塩谷 晃弘 / Akihiro Shiotani" userId="50aef054-9327-40af-9729-b525352b79f1" providerId="ADAL" clId="{A52BBFC4-1330-4627-B39B-AC2A2FE11807}" dt="2022-07-21T02:57:04.447" v="7537" actId="20577"/>
          <ac:spMkLst>
            <pc:docMk/>
            <pc:sldMk cId="3108959508" sldId="1269"/>
            <ac:spMk id="38" creationId="{33E904E5-71F9-296D-56EC-2BD9CE4FFC75}"/>
          </ac:spMkLst>
        </pc:spChg>
        <pc:grpChg chg="mod">
          <ac:chgData name="塩谷 晃弘 / Akihiro Shiotani" userId="50aef054-9327-40af-9729-b525352b79f1" providerId="ADAL" clId="{A52BBFC4-1330-4627-B39B-AC2A2FE11807}" dt="2022-07-20T23:18:52.694" v="6068" actId="1035"/>
          <ac:grpSpMkLst>
            <pc:docMk/>
            <pc:sldMk cId="3108959508" sldId="1269"/>
            <ac:grpSpMk id="40" creationId="{A4347873-0936-0B8F-1877-21B3B98FB62B}"/>
          </ac:grpSpMkLst>
        </pc:grpChg>
      </pc:sldChg>
      <pc:sldChg chg="addSp delSp modSp add mod ord">
        <pc:chgData name="塩谷 晃弘 / Akihiro Shiotani" userId="50aef054-9327-40af-9729-b525352b79f1" providerId="ADAL" clId="{A52BBFC4-1330-4627-B39B-AC2A2FE11807}" dt="2022-07-20T22:15:23.536" v="3323"/>
        <pc:sldMkLst>
          <pc:docMk/>
          <pc:sldMk cId="3739054185" sldId="1270"/>
        </pc:sldMkLst>
        <pc:spChg chg="mod">
          <ac:chgData name="塩谷 晃弘 / Akihiro Shiotani" userId="50aef054-9327-40af-9729-b525352b79f1" providerId="ADAL" clId="{A52BBFC4-1330-4627-B39B-AC2A2FE11807}" dt="2022-07-20T22:14:00.458" v="3272" actId="20577"/>
          <ac:spMkLst>
            <pc:docMk/>
            <pc:sldMk cId="3739054185" sldId="1270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A52BBFC4-1330-4627-B39B-AC2A2FE11807}" dt="2022-07-20T22:14:49.976" v="3278"/>
          <ac:spMkLst>
            <pc:docMk/>
            <pc:sldMk cId="3739054185" sldId="1270"/>
            <ac:spMk id="17" creationId="{A7A8596B-B3D3-A406-DC22-C8457CB96E50}"/>
          </ac:spMkLst>
        </pc:spChg>
        <pc:spChg chg="del">
          <ac:chgData name="塩谷 晃弘 / Akihiro Shiotani" userId="50aef054-9327-40af-9729-b525352b79f1" providerId="ADAL" clId="{A52BBFC4-1330-4627-B39B-AC2A2FE11807}" dt="2022-07-20T22:14:11.977" v="3273" actId="478"/>
          <ac:spMkLst>
            <pc:docMk/>
            <pc:sldMk cId="3739054185" sldId="1270"/>
            <ac:spMk id="21" creationId="{5C3EE6BA-8DA3-3B35-CD36-B01856365B0B}"/>
          </ac:spMkLst>
        </pc:spChg>
        <pc:spChg chg="del">
          <ac:chgData name="塩谷 晃弘 / Akihiro Shiotani" userId="50aef054-9327-40af-9729-b525352b79f1" providerId="ADAL" clId="{A52BBFC4-1330-4627-B39B-AC2A2FE11807}" dt="2022-07-20T22:14:11.977" v="3273" actId="478"/>
          <ac:spMkLst>
            <pc:docMk/>
            <pc:sldMk cId="3739054185" sldId="1270"/>
            <ac:spMk id="22" creationId="{5A8E4159-E638-AC1D-EDE3-2E2915D9D577}"/>
          </ac:spMkLst>
        </pc:spChg>
        <pc:spChg chg="del">
          <ac:chgData name="塩谷 晃弘 / Akihiro Shiotani" userId="50aef054-9327-40af-9729-b525352b79f1" providerId="ADAL" clId="{A52BBFC4-1330-4627-B39B-AC2A2FE11807}" dt="2022-07-20T22:14:11.977" v="3273" actId="478"/>
          <ac:spMkLst>
            <pc:docMk/>
            <pc:sldMk cId="3739054185" sldId="1270"/>
            <ac:spMk id="25" creationId="{6A302DD8-7871-0544-1D24-43DACAC5D4BF}"/>
          </ac:spMkLst>
        </pc:spChg>
        <pc:grpChg chg="del">
          <ac:chgData name="塩谷 晃弘 / Akihiro Shiotani" userId="50aef054-9327-40af-9729-b525352b79f1" providerId="ADAL" clId="{A52BBFC4-1330-4627-B39B-AC2A2FE11807}" dt="2022-07-20T22:14:11.977" v="3273" actId="478"/>
          <ac:grpSpMkLst>
            <pc:docMk/>
            <pc:sldMk cId="3739054185" sldId="1270"/>
            <ac:grpSpMk id="73" creationId="{4D6651F3-644D-DD1C-5CA1-0DF0A5FFB1A9}"/>
          </ac:grpSpMkLst>
        </pc:grpChg>
      </pc:sldChg>
      <pc:sldChg chg="addSp delSp modSp add mod ord">
        <pc:chgData name="塩谷 晃弘 / Akihiro Shiotani" userId="50aef054-9327-40af-9729-b525352b79f1" providerId="ADAL" clId="{A52BBFC4-1330-4627-B39B-AC2A2FE11807}" dt="2022-07-20T23:19:51.381" v="6090" actId="14100"/>
        <pc:sldMkLst>
          <pc:docMk/>
          <pc:sldMk cId="3032073112" sldId="1271"/>
        </pc:sldMkLst>
        <pc:spChg chg="add del mod">
          <ac:chgData name="塩谷 晃弘 / Akihiro Shiotani" userId="50aef054-9327-40af-9729-b525352b79f1" providerId="ADAL" clId="{A52BBFC4-1330-4627-B39B-AC2A2FE11807}" dt="2022-07-20T22:15:34.936" v="3324" actId="478"/>
          <ac:spMkLst>
            <pc:docMk/>
            <pc:sldMk cId="3032073112" sldId="1271"/>
            <ac:spMk id="9" creationId="{97340A33-85D6-FF4A-EED5-C03E1123ADCD}"/>
          </ac:spMkLst>
        </pc:spChg>
        <pc:spChg chg="add mod">
          <ac:chgData name="塩谷 晃弘 / Akihiro Shiotani" userId="50aef054-9327-40af-9729-b525352b79f1" providerId="ADAL" clId="{A52BBFC4-1330-4627-B39B-AC2A2FE11807}" dt="2022-07-20T23:19:51.381" v="6090" actId="14100"/>
          <ac:spMkLst>
            <pc:docMk/>
            <pc:sldMk cId="3032073112" sldId="1271"/>
            <ac:spMk id="10" creationId="{A2D36E78-E2B4-4BC2-7864-ECD19E612EBD}"/>
          </ac:spMkLst>
        </pc:spChg>
        <pc:graphicFrameChg chg="modGraphic">
          <ac:chgData name="塩谷 晃弘 / Akihiro Shiotani" userId="50aef054-9327-40af-9729-b525352b79f1" providerId="ADAL" clId="{A52BBFC4-1330-4627-B39B-AC2A2FE11807}" dt="2022-07-20T22:14:30.048" v="3276" actId="207"/>
          <ac:graphicFrameMkLst>
            <pc:docMk/>
            <pc:sldMk cId="3032073112" sldId="1271"/>
            <ac:graphicFrameMk id="26" creationId="{D11A962F-C590-08E5-425E-3779F37F4143}"/>
          </ac:graphicFrameMkLst>
        </pc:graphicFrameChg>
      </pc:sldChg>
      <pc:sldChg chg="addSp delSp modSp add mod">
        <pc:chgData name="塩谷 晃弘 / Akihiro Shiotani" userId="50aef054-9327-40af-9729-b525352b79f1" providerId="ADAL" clId="{A52BBFC4-1330-4627-B39B-AC2A2FE11807}" dt="2022-07-21T02:46:35.920" v="7043" actId="478"/>
        <pc:sldMkLst>
          <pc:docMk/>
          <pc:sldMk cId="1338554241" sldId="1272"/>
        </pc:sldMkLst>
        <pc:spChg chg="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2" creationId="{D04961FE-5D7C-8D2B-36B6-C3F8983B5A94}"/>
          </ac:spMkLst>
        </pc:spChg>
        <pc:spChg chg="add mod">
          <ac:chgData name="塩谷 晃弘 / Akihiro Shiotani" userId="50aef054-9327-40af-9729-b525352b79f1" providerId="ADAL" clId="{A52BBFC4-1330-4627-B39B-AC2A2FE11807}" dt="2022-07-21T02:34:29.700" v="6643" actId="14100"/>
          <ac:spMkLst>
            <pc:docMk/>
            <pc:sldMk cId="1338554241" sldId="1272"/>
            <ac:spMk id="7" creationId="{6EDF01FB-9100-9CEE-8778-791CF7D9E239}"/>
          </ac:spMkLst>
        </pc:spChg>
        <pc:spChg chg="add del mod">
          <ac:chgData name="塩谷 晃弘 / Akihiro Shiotani" userId="50aef054-9327-40af-9729-b525352b79f1" providerId="ADAL" clId="{A52BBFC4-1330-4627-B39B-AC2A2FE11807}" dt="2022-07-21T02:37:17.547" v="6687" actId="478"/>
          <ac:spMkLst>
            <pc:docMk/>
            <pc:sldMk cId="1338554241" sldId="1272"/>
            <ac:spMk id="8" creationId="{B3C41C62-2F1B-A86B-C942-0C3A4EA1FA1A}"/>
          </ac:spMkLst>
        </pc:spChg>
        <pc:spChg chg="del">
          <ac:chgData name="塩谷 晃弘 / Akihiro Shiotani" userId="50aef054-9327-40af-9729-b525352b79f1" providerId="ADAL" clId="{A52BBFC4-1330-4627-B39B-AC2A2FE11807}" dt="2022-07-21T02:32:00.993" v="6549" actId="478"/>
          <ac:spMkLst>
            <pc:docMk/>
            <pc:sldMk cId="1338554241" sldId="1272"/>
            <ac:spMk id="10" creationId="{08750F46-CB84-5B53-48CE-D78E1D4197C5}"/>
          </ac:spMkLst>
        </pc:spChg>
        <pc:spChg chg="mod">
          <ac:chgData name="塩谷 晃弘 / Akihiro Shiotani" userId="50aef054-9327-40af-9729-b525352b79f1" providerId="ADAL" clId="{A52BBFC4-1330-4627-B39B-AC2A2FE11807}" dt="2022-07-21T02:39:48.458" v="6809" actId="1076"/>
          <ac:spMkLst>
            <pc:docMk/>
            <pc:sldMk cId="1338554241" sldId="1272"/>
            <ac:spMk id="11" creationId="{0A5A5654-8459-B6AE-3A2F-6343A02846F3}"/>
          </ac:spMkLst>
        </pc:spChg>
        <pc:spChg chg="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12" creationId="{A5DF6FA8-6AB1-C716-F26A-306A3711335C}"/>
          </ac:spMkLst>
        </pc:spChg>
        <pc:spChg chg="del">
          <ac:chgData name="塩谷 晃弘 / Akihiro Shiotani" userId="50aef054-9327-40af-9729-b525352b79f1" providerId="ADAL" clId="{A52BBFC4-1330-4627-B39B-AC2A2FE11807}" dt="2022-07-21T02:42:31.792" v="6865" actId="478"/>
          <ac:spMkLst>
            <pc:docMk/>
            <pc:sldMk cId="1338554241" sldId="1272"/>
            <ac:spMk id="13" creationId="{932298C9-422C-7AA4-274B-770A19FE26CF}"/>
          </ac:spMkLst>
        </pc:spChg>
        <pc:spChg chg="del">
          <ac:chgData name="塩谷 晃弘 / Akihiro Shiotani" userId="50aef054-9327-40af-9729-b525352b79f1" providerId="ADAL" clId="{A52BBFC4-1330-4627-B39B-AC2A2FE11807}" dt="2022-07-21T02:42:31.792" v="6865" actId="478"/>
          <ac:spMkLst>
            <pc:docMk/>
            <pc:sldMk cId="1338554241" sldId="1272"/>
            <ac:spMk id="14" creationId="{4F405CCB-5899-2040-C3B3-EA633A82822B}"/>
          </ac:spMkLst>
        </pc:spChg>
        <pc:spChg chg="add del mod">
          <ac:chgData name="塩谷 晃弘 / Akihiro Shiotani" userId="50aef054-9327-40af-9729-b525352b79f1" providerId="ADAL" clId="{A52BBFC4-1330-4627-B39B-AC2A2FE11807}" dt="2022-07-21T02:32:38.006" v="6573" actId="478"/>
          <ac:spMkLst>
            <pc:docMk/>
            <pc:sldMk cId="1338554241" sldId="1272"/>
            <ac:spMk id="20" creationId="{78B8B47D-5EFA-49D9-C43A-0C09A36AE486}"/>
          </ac:spMkLst>
        </pc:spChg>
        <pc:spChg chg="add del mod">
          <ac:chgData name="塩谷 晃弘 / Akihiro Shiotani" userId="50aef054-9327-40af-9729-b525352b79f1" providerId="ADAL" clId="{A52BBFC4-1330-4627-B39B-AC2A2FE11807}" dt="2022-07-21T02:33:43.416" v="6596" actId="478"/>
          <ac:spMkLst>
            <pc:docMk/>
            <pc:sldMk cId="1338554241" sldId="1272"/>
            <ac:spMk id="23" creationId="{380D51EF-EF43-6C8D-B454-31A1A890AA25}"/>
          </ac:spMkLst>
        </pc:spChg>
        <pc:spChg chg="add del mod">
          <ac:chgData name="塩谷 晃弘 / Akihiro Shiotani" userId="50aef054-9327-40af-9729-b525352b79f1" providerId="ADAL" clId="{A52BBFC4-1330-4627-B39B-AC2A2FE11807}" dt="2022-07-21T02:33:40.788" v="6595" actId="478"/>
          <ac:spMkLst>
            <pc:docMk/>
            <pc:sldMk cId="1338554241" sldId="1272"/>
            <ac:spMk id="25" creationId="{864F1CEE-A90E-BF7E-CB99-A88F64F11C0A}"/>
          </ac:spMkLst>
        </pc:spChg>
        <pc:spChg chg="add mod">
          <ac:chgData name="塩谷 晃弘 / Akihiro Shiotani" userId="50aef054-9327-40af-9729-b525352b79f1" providerId="ADAL" clId="{A52BBFC4-1330-4627-B39B-AC2A2FE11807}" dt="2022-07-21T02:34:34.692" v="6645" actId="14100"/>
          <ac:spMkLst>
            <pc:docMk/>
            <pc:sldMk cId="1338554241" sldId="1272"/>
            <ac:spMk id="26" creationId="{F6E8FE1E-C73B-AE8C-1959-B61C15A5BEDE}"/>
          </ac:spMkLst>
        </pc:spChg>
        <pc:spChg chg="add mod">
          <ac:chgData name="塩谷 晃弘 / Akihiro Shiotani" userId="50aef054-9327-40af-9729-b525352b79f1" providerId="ADAL" clId="{A52BBFC4-1330-4627-B39B-AC2A2FE11807}" dt="2022-07-21T02:38:27.394" v="6727" actId="1038"/>
          <ac:spMkLst>
            <pc:docMk/>
            <pc:sldMk cId="1338554241" sldId="1272"/>
            <ac:spMk id="27" creationId="{B4289A99-A99C-B7DA-3892-12FC1EF5A8EE}"/>
          </ac:spMkLst>
        </pc:spChg>
        <pc:spChg chg="add del mod">
          <ac:chgData name="塩谷 晃弘 / Akihiro Shiotani" userId="50aef054-9327-40af-9729-b525352b79f1" providerId="ADAL" clId="{A52BBFC4-1330-4627-B39B-AC2A2FE11807}" dt="2022-07-21T02:36:21.815" v="6673" actId="478"/>
          <ac:spMkLst>
            <pc:docMk/>
            <pc:sldMk cId="1338554241" sldId="1272"/>
            <ac:spMk id="28" creationId="{78A08100-EA13-558B-6809-6F074AD40CAA}"/>
          </ac:spMkLst>
        </pc:spChg>
        <pc:spChg chg="add del mod">
          <ac:chgData name="塩谷 晃弘 / Akihiro Shiotani" userId="50aef054-9327-40af-9729-b525352b79f1" providerId="ADAL" clId="{A52BBFC4-1330-4627-B39B-AC2A2FE11807}" dt="2022-07-21T02:36:58.882" v="6681" actId="478"/>
          <ac:spMkLst>
            <pc:docMk/>
            <pc:sldMk cId="1338554241" sldId="1272"/>
            <ac:spMk id="29" creationId="{F3546C27-BFE9-B6E2-7B8C-9AD53AC196CE}"/>
          </ac:spMkLst>
        </pc:spChg>
        <pc:spChg chg="add mod">
          <ac:chgData name="塩谷 晃弘 / Akihiro Shiotani" userId="50aef054-9327-40af-9729-b525352b79f1" providerId="ADAL" clId="{A52BBFC4-1330-4627-B39B-AC2A2FE11807}" dt="2022-07-21T02:38:19.998" v="6715" actId="1038"/>
          <ac:spMkLst>
            <pc:docMk/>
            <pc:sldMk cId="1338554241" sldId="1272"/>
            <ac:spMk id="30" creationId="{2958B819-2B93-998D-955F-9C423FE0E8AF}"/>
          </ac:spMkLst>
        </pc:spChg>
        <pc:spChg chg="add mod">
          <ac:chgData name="塩谷 晃弘 / Akihiro Shiotani" userId="50aef054-9327-40af-9729-b525352b79f1" providerId="ADAL" clId="{A52BBFC4-1330-4627-B39B-AC2A2FE11807}" dt="2022-07-21T02:39:52.002" v="6810" actId="1076"/>
          <ac:spMkLst>
            <pc:docMk/>
            <pc:sldMk cId="1338554241" sldId="1272"/>
            <ac:spMk id="37" creationId="{080BBDA2-7245-3F9E-5AF7-0ADDEA889C69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38" creationId="{6D952F64-9506-D4DC-FC50-023FC9E18318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39" creationId="{62A7F845-E0F4-3766-4B6C-32B56C469B33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0" creationId="{785FB5EC-9F8E-B54D-2C46-72B3AC268C3C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1" creationId="{AD4CCF23-21D2-3A15-3718-475BD4519AF1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2" creationId="{D3B5568D-D58B-0F09-525C-A614233674DC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3" creationId="{76C76677-B399-826F-85A5-5D85007A2C3B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4" creationId="{7870AE1D-371F-7EED-973B-1AF2313287CB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5" creationId="{5F9F6400-A26F-339C-1FAC-4B63ADC7C4EC}"/>
          </ac:spMkLst>
        </pc:spChg>
        <pc:graphicFrameChg chg="del">
          <ac:chgData name="塩谷 晃弘 / Akihiro Shiotani" userId="50aef054-9327-40af-9729-b525352b79f1" providerId="ADAL" clId="{A52BBFC4-1330-4627-B39B-AC2A2FE11807}" dt="2022-07-21T02:26:45.170" v="6463" actId="478"/>
          <ac:graphicFrameMkLst>
            <pc:docMk/>
            <pc:sldMk cId="1338554241" sldId="1272"/>
            <ac:graphicFrameMk id="24" creationId="{F997F83D-F783-4D4E-38C0-CAF96B4FC8AF}"/>
          </ac:graphicFrameMkLst>
        </pc:graphicFrameChg>
        <pc:picChg chg="add del mod">
          <ac:chgData name="塩谷 晃弘 / Akihiro Shiotani" userId="50aef054-9327-40af-9729-b525352b79f1" providerId="ADAL" clId="{A52BBFC4-1330-4627-B39B-AC2A2FE11807}" dt="2022-07-21T02:29:13.204" v="6467" actId="478"/>
          <ac:picMkLst>
            <pc:docMk/>
            <pc:sldMk cId="1338554241" sldId="1272"/>
            <ac:picMk id="4" creationId="{60E49048-C4B1-80C7-9775-F3D0065BC6F4}"/>
          </ac:picMkLst>
        </pc:picChg>
        <pc:picChg chg="add mod">
          <ac:chgData name="塩谷 晃弘 / Akihiro Shiotani" userId="50aef054-9327-40af-9729-b525352b79f1" providerId="ADAL" clId="{A52BBFC4-1330-4627-B39B-AC2A2FE11807}" dt="2022-07-21T02:31:52.495" v="6548" actId="1038"/>
          <ac:picMkLst>
            <pc:docMk/>
            <pc:sldMk cId="1338554241" sldId="1272"/>
            <ac:picMk id="6" creationId="{A3BCDF5B-F7D3-D33C-82F9-E77D7A61ECF3}"/>
          </ac:picMkLst>
        </pc:picChg>
        <pc:picChg chg="add mod ord">
          <ac:chgData name="塩谷 晃弘 / Akihiro Shiotani" userId="50aef054-9327-40af-9729-b525352b79f1" providerId="ADAL" clId="{A52BBFC4-1330-4627-B39B-AC2A2FE11807}" dt="2022-07-21T02:40:29.555" v="6817" actId="1076"/>
          <ac:picMkLst>
            <pc:docMk/>
            <pc:sldMk cId="1338554241" sldId="1272"/>
            <ac:picMk id="19" creationId="{8F01E9D6-140D-5775-1CCE-19C91E495846}"/>
          </ac:picMkLst>
        </pc:picChg>
        <pc:picChg chg="add mod">
          <ac:chgData name="塩谷 晃弘 / Akihiro Shiotani" userId="50aef054-9327-40af-9729-b525352b79f1" providerId="ADAL" clId="{A52BBFC4-1330-4627-B39B-AC2A2FE11807}" dt="2022-07-21T02:37:42.298" v="6700" actId="1076"/>
          <ac:picMkLst>
            <pc:docMk/>
            <pc:sldMk cId="1338554241" sldId="1272"/>
            <ac:picMk id="21" creationId="{90800BB4-7C0E-636F-E17D-B54B21B2EF9B}"/>
          </ac:picMkLst>
        </pc:picChg>
        <pc:picChg chg="add del mod">
          <ac:chgData name="塩谷 晃弘 / Akihiro Shiotani" userId="50aef054-9327-40af-9729-b525352b79f1" providerId="ADAL" clId="{A52BBFC4-1330-4627-B39B-AC2A2FE11807}" dt="2022-07-21T02:32:39.007" v="6575"/>
          <ac:picMkLst>
            <pc:docMk/>
            <pc:sldMk cId="1338554241" sldId="1272"/>
            <ac:picMk id="22" creationId="{5D9CB3C1-334E-E42A-4505-FA4DA075168A}"/>
          </ac:picMkLst>
        </pc:picChg>
      </pc:sldChg>
      <pc:sldChg chg="addSp delSp modSp add del mod">
        <pc:chgData name="塩谷 晃弘 / Akihiro Shiotani" userId="50aef054-9327-40af-9729-b525352b79f1" providerId="ADAL" clId="{A52BBFC4-1330-4627-B39B-AC2A2FE11807}" dt="2022-07-21T02:45:59.891" v="7041" actId="47"/>
        <pc:sldMkLst>
          <pc:docMk/>
          <pc:sldMk cId="1266033400" sldId="1273"/>
        </pc:sldMkLst>
        <pc:picChg chg="add del mod">
          <ac:chgData name="塩谷 晃弘 / Akihiro Shiotani" userId="50aef054-9327-40af-9729-b525352b79f1" providerId="ADAL" clId="{A52BBFC4-1330-4627-B39B-AC2A2FE11807}" dt="2022-07-21T02:29:46.125" v="6483" actId="478"/>
          <ac:picMkLst>
            <pc:docMk/>
            <pc:sldMk cId="1266033400" sldId="1273"/>
            <ac:picMk id="4" creationId="{AB653265-9CA0-F123-9935-5BB1F7DD7CEE}"/>
          </ac:picMkLst>
        </pc:picChg>
        <pc:picChg chg="del">
          <ac:chgData name="塩谷 晃弘 / Akihiro Shiotani" userId="50aef054-9327-40af-9729-b525352b79f1" providerId="ADAL" clId="{A52BBFC4-1330-4627-B39B-AC2A2FE11807}" dt="2022-07-21T02:29:34.039" v="6475" actId="478"/>
          <ac:picMkLst>
            <pc:docMk/>
            <pc:sldMk cId="1266033400" sldId="1273"/>
            <ac:picMk id="6" creationId="{A3BCDF5B-F7D3-D33C-82F9-E77D7A61ECF3}"/>
          </ac:picMkLst>
        </pc:picChg>
      </pc:sldChg>
      <pc:sldChg chg="add">
        <pc:chgData name="塩谷 晃弘 / Akihiro Shiotani" userId="50aef054-9327-40af-9729-b525352b79f1" providerId="ADAL" clId="{A52BBFC4-1330-4627-B39B-AC2A2FE11807}" dt="2022-07-21T02:45:58.103" v="7040"/>
        <pc:sldMkLst>
          <pc:docMk/>
          <pc:sldMk cId="1466644522" sldId="1274"/>
        </pc:sldMkLst>
      </pc:sldChg>
    </pc:docChg>
  </pc:docChgLst>
  <pc:docChgLst>
    <pc:chgData name="塩谷 晃弘 / Akihiro Shiotani" userId="50aef054-9327-40af-9729-b525352b79f1" providerId="ADAL" clId="{E64B515C-9D48-49CA-9119-385737F9C223}"/>
    <pc:docChg chg="undo redo custSel addSld delSld modSld sldOrd">
      <pc:chgData name="塩谷 晃弘 / Akihiro Shiotani" userId="50aef054-9327-40af-9729-b525352b79f1" providerId="ADAL" clId="{E64B515C-9D48-49CA-9119-385737F9C223}" dt="2022-07-20T04:22:03.033" v="5023" actId="242"/>
      <pc:docMkLst>
        <pc:docMk/>
      </pc:docMkLst>
      <pc:sldChg chg="modSp mod">
        <pc:chgData name="塩谷 晃弘 / Akihiro Shiotani" userId="50aef054-9327-40af-9729-b525352b79f1" providerId="ADAL" clId="{E64B515C-9D48-49CA-9119-385737F9C223}" dt="2022-07-20T04:09:28.499" v="4497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E64B515C-9D48-49CA-9119-385737F9C223}" dt="2022-07-20T04:09:28.499" v="4497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E64B515C-9D48-49CA-9119-385737F9C223}" dt="2022-07-20T04:09:25.742" v="4493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E64B515C-9D48-49CA-9119-385737F9C223}" dt="2022-07-20T04:13:14.013" v="4635" actId="1038"/>
        <pc:sldMkLst>
          <pc:docMk/>
          <pc:sldMk cId="2211404028" sldId="1200"/>
        </pc:sldMkLst>
        <pc:spChg chg="mod ord">
          <ac:chgData name="塩谷 晃弘 / Akihiro Shiotani" userId="50aef054-9327-40af-9729-b525352b79f1" providerId="ADAL" clId="{E64B515C-9D48-49CA-9119-385737F9C223}" dt="2022-07-20T01:03:43.444" v="1395" actId="1036"/>
          <ac:spMkLst>
            <pc:docMk/>
            <pc:sldMk cId="2211404028" sldId="1200"/>
            <ac:spMk id="23" creationId="{ACAA2BE9-99EC-3AB4-05D9-A7AAABF4DBE5}"/>
          </ac:spMkLst>
        </pc:spChg>
        <pc:spChg chg="mod">
          <ac:chgData name="塩谷 晃弘 / Akihiro Shiotani" userId="50aef054-9327-40af-9729-b525352b79f1" providerId="ADAL" clId="{E64B515C-9D48-49CA-9119-385737F9C223}" dt="2022-07-20T01:02:48.554" v="1194" actId="1037"/>
          <ac:spMkLst>
            <pc:docMk/>
            <pc:sldMk cId="2211404028" sldId="1200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E64B515C-9D48-49CA-9119-385737F9C223}" dt="2022-07-20T01:00:56.168" v="1100" actId="1038"/>
          <ac:spMkLst>
            <pc:docMk/>
            <pc:sldMk cId="2211404028" sldId="1200"/>
            <ac:spMk id="29" creationId="{9EAB74AC-FBF3-9891-720B-094D7A57BFF1}"/>
          </ac:spMkLst>
        </pc:spChg>
        <pc:spChg chg="del">
          <ac:chgData name="塩谷 晃弘 / Akihiro Shiotani" userId="50aef054-9327-40af-9729-b525352b79f1" providerId="ADAL" clId="{E64B515C-9D48-49CA-9119-385737F9C223}" dt="2022-07-20T00:21:13.532" v="228" actId="478"/>
          <ac:spMkLst>
            <pc:docMk/>
            <pc:sldMk cId="2211404028" sldId="1200"/>
            <ac:spMk id="30" creationId="{7410A776-098E-4C68-1024-8EE5D17941B8}"/>
          </ac:spMkLst>
        </pc:spChg>
        <pc:spChg chg="del">
          <ac:chgData name="塩谷 晃弘 / Akihiro Shiotani" userId="50aef054-9327-40af-9729-b525352b79f1" providerId="ADAL" clId="{E64B515C-9D48-49CA-9119-385737F9C223}" dt="2022-07-20T00:21:10.701" v="227" actId="478"/>
          <ac:spMkLst>
            <pc:docMk/>
            <pc:sldMk cId="2211404028" sldId="1200"/>
            <ac:spMk id="34" creationId="{9AD5FFD2-85A7-298C-4C54-659054BC1918}"/>
          </ac:spMkLst>
        </pc:spChg>
        <pc:spChg chg="del">
          <ac:chgData name="塩谷 晃弘 / Akihiro Shiotani" userId="50aef054-9327-40af-9729-b525352b79f1" providerId="ADAL" clId="{E64B515C-9D48-49CA-9119-385737F9C223}" dt="2022-07-20T00:21:02.839" v="224" actId="478"/>
          <ac:spMkLst>
            <pc:docMk/>
            <pc:sldMk cId="2211404028" sldId="1200"/>
            <ac:spMk id="35" creationId="{A8978B77-CFB9-6ED9-59BD-4D87972BEB81}"/>
          </ac:spMkLst>
        </pc:spChg>
        <pc:spChg chg="del">
          <ac:chgData name="塩谷 晃弘 / Akihiro Shiotani" userId="50aef054-9327-40af-9729-b525352b79f1" providerId="ADAL" clId="{E64B515C-9D48-49CA-9119-385737F9C223}" dt="2022-07-20T00:30:44.474" v="370" actId="478"/>
          <ac:spMkLst>
            <pc:docMk/>
            <pc:sldMk cId="2211404028" sldId="1200"/>
            <ac:spMk id="36" creationId="{EA2C4527-FBBD-60F3-972F-6289E56211A4}"/>
          </ac:spMkLst>
        </pc:spChg>
        <pc:spChg chg="mod">
          <ac:chgData name="塩谷 晃弘 / Akihiro Shiotani" userId="50aef054-9327-40af-9729-b525352b79f1" providerId="ADAL" clId="{E64B515C-9D48-49CA-9119-385737F9C223}" dt="2022-07-20T01:14:10.246" v="1566" actId="1038"/>
          <ac:spMkLst>
            <pc:docMk/>
            <pc:sldMk cId="2211404028" sldId="1200"/>
            <ac:spMk id="38" creationId="{C7D3052F-DC84-A281-FAEC-D2DB25EEED3B}"/>
          </ac:spMkLst>
        </pc:spChg>
        <pc:spChg chg="add mod">
          <ac:chgData name="塩谷 晃弘 / Akihiro Shiotani" userId="50aef054-9327-40af-9729-b525352b79f1" providerId="ADAL" clId="{E64B515C-9D48-49CA-9119-385737F9C223}" dt="2022-07-20T01:03:51.926" v="1396" actId="1035"/>
          <ac:spMkLst>
            <pc:docMk/>
            <pc:sldMk cId="2211404028" sldId="1200"/>
            <ac:spMk id="41" creationId="{94DC6C71-CD03-2941-6E03-367D7E5FA87B}"/>
          </ac:spMkLst>
        </pc:spChg>
        <pc:spChg chg="add mod">
          <ac:chgData name="塩谷 晃弘 / Akihiro Shiotani" userId="50aef054-9327-40af-9729-b525352b79f1" providerId="ADAL" clId="{E64B515C-9D48-49CA-9119-385737F9C223}" dt="2022-07-20T04:07:35.907" v="4467" actId="1076"/>
          <ac:spMkLst>
            <pc:docMk/>
            <pc:sldMk cId="2211404028" sldId="1200"/>
            <ac:spMk id="42" creationId="{A858F826-C282-D462-EE97-6576C63D52C2}"/>
          </ac:spMkLst>
        </pc:spChg>
        <pc:spChg chg="add mod">
          <ac:chgData name="塩谷 晃弘 / Akihiro Shiotani" userId="50aef054-9327-40af-9729-b525352b79f1" providerId="ADAL" clId="{E64B515C-9D48-49CA-9119-385737F9C223}" dt="2022-07-20T01:13:44.350" v="1556" actId="1037"/>
          <ac:spMkLst>
            <pc:docMk/>
            <pc:sldMk cId="2211404028" sldId="1200"/>
            <ac:spMk id="44" creationId="{81B32FC9-1EDC-B911-AAEA-060EDE844685}"/>
          </ac:spMkLst>
        </pc:spChg>
        <pc:spChg chg="add mod">
          <ac:chgData name="塩谷 晃弘 / Akihiro Shiotani" userId="50aef054-9327-40af-9729-b525352b79f1" providerId="ADAL" clId="{E64B515C-9D48-49CA-9119-385737F9C223}" dt="2022-07-20T01:00:18.583" v="1023" actId="1037"/>
          <ac:spMkLst>
            <pc:docMk/>
            <pc:sldMk cId="2211404028" sldId="1200"/>
            <ac:spMk id="47" creationId="{050B8C94-E83A-BCA0-41BC-8C0CFF835DBE}"/>
          </ac:spMkLst>
        </pc:spChg>
        <pc:spChg chg="add mod">
          <ac:chgData name="塩谷 晃弘 / Akihiro Shiotani" userId="50aef054-9327-40af-9729-b525352b79f1" providerId="ADAL" clId="{E64B515C-9D48-49CA-9119-385737F9C223}" dt="2022-07-20T01:12:56.706" v="1554" actId="1076"/>
          <ac:spMkLst>
            <pc:docMk/>
            <pc:sldMk cId="2211404028" sldId="1200"/>
            <ac:spMk id="53" creationId="{1E38FD3F-2BE7-B19F-EABF-20551D1BEE1A}"/>
          </ac:spMkLst>
        </pc:spChg>
        <pc:spChg chg="add mod">
          <ac:chgData name="塩谷 晃弘 / Akihiro Shiotani" userId="50aef054-9327-40af-9729-b525352b79f1" providerId="ADAL" clId="{E64B515C-9D48-49CA-9119-385737F9C223}" dt="2022-07-20T01:12:51.346" v="1553" actId="1076"/>
          <ac:spMkLst>
            <pc:docMk/>
            <pc:sldMk cId="2211404028" sldId="1200"/>
            <ac:spMk id="55" creationId="{A13011B9-7205-BC45-EB90-1BD8B197F310}"/>
          </ac:spMkLst>
        </pc:spChg>
        <pc:spChg chg="add mod">
          <ac:chgData name="塩谷 晃弘 / Akihiro Shiotani" userId="50aef054-9327-40af-9729-b525352b79f1" providerId="ADAL" clId="{E64B515C-9D48-49CA-9119-385737F9C223}" dt="2022-07-20T01:14:52.155" v="1605" actId="1076"/>
          <ac:spMkLst>
            <pc:docMk/>
            <pc:sldMk cId="2211404028" sldId="1200"/>
            <ac:spMk id="60" creationId="{A1CFF06E-0B7B-739D-6BC3-71C72D16EE73}"/>
          </ac:spMkLst>
        </pc:spChg>
        <pc:spChg chg="add mod">
          <ac:chgData name="塩谷 晃弘 / Akihiro Shiotani" userId="50aef054-9327-40af-9729-b525352b79f1" providerId="ADAL" clId="{E64B515C-9D48-49CA-9119-385737F9C223}" dt="2022-07-20T01:18:37.342" v="1776" actId="1035"/>
          <ac:spMkLst>
            <pc:docMk/>
            <pc:sldMk cId="2211404028" sldId="1200"/>
            <ac:spMk id="62" creationId="{7743CD24-7949-1993-93CF-749740EFE335}"/>
          </ac:spMkLst>
        </pc:spChg>
        <pc:spChg chg="add mod">
          <ac:chgData name="塩谷 晃弘 / Akihiro Shiotani" userId="50aef054-9327-40af-9729-b525352b79f1" providerId="ADAL" clId="{E64B515C-9D48-49CA-9119-385737F9C223}" dt="2022-07-20T01:18:24.295" v="1769" actId="1036"/>
          <ac:spMkLst>
            <pc:docMk/>
            <pc:sldMk cId="2211404028" sldId="1200"/>
            <ac:spMk id="64" creationId="{6B9E398A-E431-EBD0-B884-2D6226ECF3E9}"/>
          </ac:spMkLst>
        </pc:spChg>
        <pc:spChg chg="add mod">
          <ac:chgData name="塩谷 晃弘 / Akihiro Shiotani" userId="50aef054-9327-40af-9729-b525352b79f1" providerId="ADAL" clId="{E64B515C-9D48-49CA-9119-385737F9C223}" dt="2022-07-20T04:13:14.013" v="4635" actId="1038"/>
          <ac:spMkLst>
            <pc:docMk/>
            <pc:sldMk cId="2211404028" sldId="1200"/>
            <ac:spMk id="68" creationId="{6A9CEDDA-DDBE-F448-699F-3576FE4189B0}"/>
          </ac:spMkLst>
        </pc:spChg>
        <pc:graphicFrameChg chg="mod modGraphic">
          <ac:chgData name="塩谷 晃弘 / Akihiro Shiotani" userId="50aef054-9327-40af-9729-b525352b79f1" providerId="ADAL" clId="{E64B515C-9D48-49CA-9119-385737F9C223}" dt="2022-07-20T01:33:12.013" v="2028" actId="2062"/>
          <ac:graphicFrameMkLst>
            <pc:docMk/>
            <pc:sldMk cId="2211404028" sldId="1200"/>
            <ac:graphicFrameMk id="9" creationId="{00000000-0000-0000-0000-000000000000}"/>
          </ac:graphicFrameMkLst>
        </pc:graphicFrameChg>
        <pc:graphicFrameChg chg="add del mod">
          <ac:chgData name="塩谷 晃弘 / Akihiro Shiotani" userId="50aef054-9327-40af-9729-b525352b79f1" providerId="ADAL" clId="{E64B515C-9D48-49CA-9119-385737F9C223}" dt="2022-07-20T00:54:23.664" v="756"/>
          <ac:graphicFrameMkLst>
            <pc:docMk/>
            <pc:sldMk cId="2211404028" sldId="1200"/>
            <ac:graphicFrameMk id="17" creationId="{E31FC088-33D9-FBAB-4D10-90E05B4440C0}"/>
          </ac:graphicFrameMkLst>
        </pc:graphicFrameChg>
        <pc:graphicFrameChg chg="add del mod">
          <ac:chgData name="塩谷 晃弘 / Akihiro Shiotani" userId="50aef054-9327-40af-9729-b525352b79f1" providerId="ADAL" clId="{E64B515C-9D48-49CA-9119-385737F9C223}" dt="2022-07-20T00:54:31.190" v="759"/>
          <ac:graphicFrameMkLst>
            <pc:docMk/>
            <pc:sldMk cId="2211404028" sldId="1200"/>
            <ac:graphicFrameMk id="18" creationId="{E1E4E221-3209-2B64-137D-84F23F0BD4B7}"/>
          </ac:graphicFrameMkLst>
        </pc:graphicFrameChg>
        <pc:cxnChg chg="mod">
          <ac:chgData name="塩谷 晃弘 / Akihiro Shiotani" userId="50aef054-9327-40af-9729-b525352b79f1" providerId="ADAL" clId="{E64B515C-9D48-49CA-9119-385737F9C223}" dt="2022-07-20T00:59:51.576" v="984" actId="1038"/>
          <ac:cxnSpMkLst>
            <pc:docMk/>
            <pc:sldMk cId="2211404028" sldId="1200"/>
            <ac:cxnSpMk id="8" creationId="{00000000-0000-0000-0000-000000000000}"/>
          </ac:cxnSpMkLst>
        </pc:cxnChg>
        <pc:cxnChg chg="mod">
          <ac:chgData name="塩谷 晃弘 / Akihiro Shiotani" userId="50aef054-9327-40af-9729-b525352b79f1" providerId="ADAL" clId="{E64B515C-9D48-49CA-9119-385737F9C223}" dt="2022-07-20T00:59:09.331" v="979" actId="1036"/>
          <ac:cxnSpMkLst>
            <pc:docMk/>
            <pc:sldMk cId="2211404028" sldId="1200"/>
            <ac:cxnSpMk id="16" creationId="{00000000-0000-0000-0000-000000000000}"/>
          </ac:cxnSpMkLst>
        </pc:cxnChg>
        <pc:cxnChg chg="mod">
          <ac:chgData name="塩谷 晃弘 / Akihiro Shiotani" userId="50aef054-9327-40af-9729-b525352b79f1" providerId="ADAL" clId="{E64B515C-9D48-49CA-9119-385737F9C223}" dt="2022-07-20T01:03:37.074" v="1392" actId="1037"/>
          <ac:cxnSpMkLst>
            <pc:docMk/>
            <pc:sldMk cId="2211404028" sldId="1200"/>
            <ac:cxnSpMk id="20" creationId="{C2497624-F9D4-D80C-1E17-B8101378CEA5}"/>
          </ac:cxnSpMkLst>
        </pc:cxnChg>
        <pc:cxnChg chg="mod">
          <ac:chgData name="塩谷 晃弘 / Akihiro Shiotani" userId="50aef054-9327-40af-9729-b525352b79f1" providerId="ADAL" clId="{E64B515C-9D48-49CA-9119-385737F9C223}" dt="2022-07-20T01:00:45.173" v="1096" actId="14100"/>
          <ac:cxnSpMkLst>
            <pc:docMk/>
            <pc:sldMk cId="2211404028" sldId="1200"/>
            <ac:cxnSpMk id="25" creationId="{48AA83D1-3325-40B7-BEF0-CFDCB1CF54EF}"/>
          </ac:cxnSpMkLst>
        </pc:cxnChg>
        <pc:cxnChg chg="mod">
          <ac:chgData name="塩谷 晃弘 / Akihiro Shiotani" userId="50aef054-9327-40af-9729-b525352b79f1" providerId="ADAL" clId="{E64B515C-9D48-49CA-9119-385737F9C223}" dt="2022-07-20T01:02:40.358" v="1140" actId="1035"/>
          <ac:cxnSpMkLst>
            <pc:docMk/>
            <pc:sldMk cId="2211404028" sldId="1200"/>
            <ac:cxnSpMk id="26" creationId="{AD589FAE-65F1-89B6-497D-DF4BFB5418B2}"/>
          </ac:cxnSpMkLst>
        </pc:cxnChg>
        <pc:cxnChg chg="del">
          <ac:chgData name="塩谷 晃弘 / Akihiro Shiotani" userId="50aef054-9327-40af-9729-b525352b79f1" providerId="ADAL" clId="{E64B515C-9D48-49CA-9119-385737F9C223}" dt="2022-07-20T00:21:05.574" v="225" actId="478"/>
          <ac:cxnSpMkLst>
            <pc:docMk/>
            <pc:sldMk cId="2211404028" sldId="1200"/>
            <ac:cxnSpMk id="28" creationId="{A487065B-B565-8EAB-7206-8A5FC5BE0C5A}"/>
          </ac:cxnSpMkLst>
        </pc:cxnChg>
        <pc:cxnChg chg="mod">
          <ac:chgData name="塩谷 晃弘 / Akihiro Shiotani" userId="50aef054-9327-40af-9729-b525352b79f1" providerId="ADAL" clId="{E64B515C-9D48-49CA-9119-385737F9C223}" dt="2022-07-20T01:03:07.831" v="1247" actId="14100"/>
          <ac:cxnSpMkLst>
            <pc:docMk/>
            <pc:sldMk cId="2211404028" sldId="1200"/>
            <ac:cxnSpMk id="31" creationId="{E3CA2758-E4D4-1CA8-2B97-509E81FA1E50}"/>
          </ac:cxnSpMkLst>
        </pc:cxnChg>
        <pc:cxnChg chg="del">
          <ac:chgData name="塩谷 晃弘 / Akihiro Shiotani" userId="50aef054-9327-40af-9729-b525352b79f1" providerId="ADAL" clId="{E64B515C-9D48-49CA-9119-385737F9C223}" dt="2022-07-20T00:21:07.188" v="226" actId="478"/>
          <ac:cxnSpMkLst>
            <pc:docMk/>
            <pc:sldMk cId="2211404028" sldId="1200"/>
            <ac:cxnSpMk id="32" creationId="{D1512335-3867-5A41-70F6-A8FF0691F42B}"/>
          </ac:cxnSpMkLst>
        </pc:cxnChg>
        <pc:cxnChg chg="del">
          <ac:chgData name="塩谷 晃弘 / Akihiro Shiotani" userId="50aef054-9327-40af-9729-b525352b79f1" providerId="ADAL" clId="{E64B515C-9D48-49CA-9119-385737F9C223}" dt="2022-07-20T00:20:58.067" v="223" actId="478"/>
          <ac:cxnSpMkLst>
            <pc:docMk/>
            <pc:sldMk cId="2211404028" sldId="1200"/>
            <ac:cxnSpMk id="33" creationId="{81FAD279-3D03-A9E6-8124-38296C5CDFF1}"/>
          </ac:cxnSpMkLst>
        </pc:cxnChg>
        <pc:cxnChg chg="mod">
          <ac:chgData name="塩谷 晃弘 / Akihiro Shiotani" userId="50aef054-9327-40af-9729-b525352b79f1" providerId="ADAL" clId="{E64B515C-9D48-49CA-9119-385737F9C223}" dt="2022-07-20T01:12:45.735" v="1552" actId="1076"/>
          <ac:cxnSpMkLst>
            <pc:docMk/>
            <pc:sldMk cId="2211404028" sldId="1200"/>
            <ac:cxnSpMk id="37" creationId="{27FB398E-FBFF-C8AE-EE81-4E9959748838}"/>
          </ac:cxnSpMkLst>
        </pc:cxnChg>
        <pc:cxnChg chg="add del mod">
          <ac:chgData name="塩谷 晃弘 / Akihiro Shiotani" userId="50aef054-9327-40af-9729-b525352b79f1" providerId="ADAL" clId="{E64B515C-9D48-49CA-9119-385737F9C223}" dt="2022-07-20T00:29:43.088" v="333" actId="478"/>
          <ac:cxnSpMkLst>
            <pc:docMk/>
            <pc:sldMk cId="2211404028" sldId="1200"/>
            <ac:cxnSpMk id="39" creationId="{076138C3-7300-0C24-F78F-3CCB94E0D60C}"/>
          </ac:cxnSpMkLst>
        </pc:cxnChg>
        <pc:cxnChg chg="add del mod">
          <ac:chgData name="塩谷 晃弘 / Akihiro Shiotani" userId="50aef054-9327-40af-9729-b525352b79f1" providerId="ADAL" clId="{E64B515C-9D48-49CA-9119-385737F9C223}" dt="2022-07-20T00:37:08.136" v="518" actId="478"/>
          <ac:cxnSpMkLst>
            <pc:docMk/>
            <pc:sldMk cId="2211404028" sldId="1200"/>
            <ac:cxnSpMk id="40" creationId="{9A86AE0E-0947-EFA9-657B-FDBF033787E2}"/>
          </ac:cxnSpMkLst>
        </pc:cxnChg>
        <pc:cxnChg chg="add mod">
          <ac:chgData name="塩谷 晃弘 / Akihiro Shiotani" userId="50aef054-9327-40af-9729-b525352b79f1" providerId="ADAL" clId="{E64B515C-9D48-49CA-9119-385737F9C223}" dt="2022-07-20T01:10:38.178" v="1495" actId="14100"/>
          <ac:cxnSpMkLst>
            <pc:docMk/>
            <pc:sldMk cId="2211404028" sldId="1200"/>
            <ac:cxnSpMk id="43" creationId="{DC547241-D4FE-3E92-9DF1-7D3268DF3DA2}"/>
          </ac:cxnSpMkLst>
        </pc:cxnChg>
        <pc:cxnChg chg="add mod">
          <ac:chgData name="塩谷 晃弘 / Akihiro Shiotani" userId="50aef054-9327-40af-9729-b525352b79f1" providerId="ADAL" clId="{E64B515C-9D48-49CA-9119-385737F9C223}" dt="2022-07-20T01:03:28.252" v="1354" actId="1038"/>
          <ac:cxnSpMkLst>
            <pc:docMk/>
            <pc:sldMk cId="2211404028" sldId="1200"/>
            <ac:cxnSpMk id="45" creationId="{2C46E900-5605-D16F-9A8F-0AE549335924}"/>
          </ac:cxnSpMkLst>
        </pc:cxnChg>
        <pc:cxnChg chg="add mod">
          <ac:chgData name="塩谷 晃弘 / Akihiro Shiotani" userId="50aef054-9327-40af-9729-b525352b79f1" providerId="ADAL" clId="{E64B515C-9D48-49CA-9119-385737F9C223}" dt="2022-07-20T01:00:11.695" v="1018" actId="1038"/>
          <ac:cxnSpMkLst>
            <pc:docMk/>
            <pc:sldMk cId="2211404028" sldId="1200"/>
            <ac:cxnSpMk id="46" creationId="{C050EE27-17B3-7B31-AE36-38B8583213CD}"/>
          </ac:cxnSpMkLst>
        </pc:cxnChg>
        <pc:cxnChg chg="add mod">
          <ac:chgData name="塩谷 晃弘 / Akihiro Shiotani" userId="50aef054-9327-40af-9729-b525352b79f1" providerId="ADAL" clId="{E64B515C-9D48-49CA-9119-385737F9C223}" dt="2022-07-20T01:09:05.384" v="1452" actId="14100"/>
          <ac:cxnSpMkLst>
            <pc:docMk/>
            <pc:sldMk cId="2211404028" sldId="1200"/>
            <ac:cxnSpMk id="51" creationId="{54178106-8EB0-0C59-3570-2A6898B06C0A}"/>
          </ac:cxnSpMkLst>
        </pc:cxnChg>
        <pc:cxnChg chg="add mod">
          <ac:chgData name="塩谷 晃弘 / Akihiro Shiotani" userId="50aef054-9327-40af-9729-b525352b79f1" providerId="ADAL" clId="{E64B515C-9D48-49CA-9119-385737F9C223}" dt="2022-07-20T01:14:06.188" v="1559" actId="14100"/>
          <ac:cxnSpMkLst>
            <pc:docMk/>
            <pc:sldMk cId="2211404028" sldId="1200"/>
            <ac:cxnSpMk id="56" creationId="{1B3A1D59-77B0-EB2F-FC9D-B272003F31F9}"/>
          </ac:cxnSpMkLst>
        </pc:cxnChg>
        <pc:cxnChg chg="add mod">
          <ac:chgData name="塩谷 晃弘 / Akihiro Shiotani" userId="50aef054-9327-40af-9729-b525352b79f1" providerId="ADAL" clId="{E64B515C-9D48-49CA-9119-385737F9C223}" dt="2022-07-20T01:14:29.041" v="1569" actId="14100"/>
          <ac:cxnSpMkLst>
            <pc:docMk/>
            <pc:sldMk cId="2211404028" sldId="1200"/>
            <ac:cxnSpMk id="58" creationId="{2EE951A1-BE25-3286-28EA-11F21B4D2B5E}"/>
          </ac:cxnSpMkLst>
        </pc:cxnChg>
        <pc:cxnChg chg="add mod">
          <ac:chgData name="塩谷 晃弘 / Akihiro Shiotani" userId="50aef054-9327-40af-9729-b525352b79f1" providerId="ADAL" clId="{E64B515C-9D48-49CA-9119-385737F9C223}" dt="2022-07-20T01:15:21.066" v="1607" actId="1076"/>
          <ac:cxnSpMkLst>
            <pc:docMk/>
            <pc:sldMk cId="2211404028" sldId="1200"/>
            <ac:cxnSpMk id="61" creationId="{45B21908-5953-FF11-D4C1-5F4954B860B2}"/>
          </ac:cxnSpMkLst>
        </pc:cxnChg>
        <pc:cxnChg chg="add mod">
          <ac:chgData name="塩谷 晃弘 / Akihiro Shiotani" userId="50aef054-9327-40af-9729-b525352b79f1" providerId="ADAL" clId="{E64B515C-9D48-49CA-9119-385737F9C223}" dt="2022-07-20T01:18:28.787" v="1770" actId="1036"/>
          <ac:cxnSpMkLst>
            <pc:docMk/>
            <pc:sldMk cId="2211404028" sldId="1200"/>
            <ac:cxnSpMk id="63" creationId="{4E76B700-278C-E89E-2F2B-B06B7BDE8B6C}"/>
          </ac:cxnSpMkLst>
        </pc:cxnChg>
        <pc:cxnChg chg="add mod">
          <ac:chgData name="塩谷 晃弘 / Akihiro Shiotani" userId="50aef054-9327-40af-9729-b525352b79f1" providerId="ADAL" clId="{E64B515C-9D48-49CA-9119-385737F9C223}" dt="2022-07-20T04:12:49.098" v="4561" actId="14100"/>
          <ac:cxnSpMkLst>
            <pc:docMk/>
            <pc:sldMk cId="2211404028" sldId="1200"/>
            <ac:cxnSpMk id="67" creationId="{0E342195-5FBF-1EEF-D821-8431DD0CFE36}"/>
          </ac:cxnSpMkLst>
        </pc:cxnChg>
      </pc:sldChg>
      <pc:sldChg chg="addSp delSp modSp mod">
        <pc:chgData name="塩谷 晃弘 / Akihiro Shiotani" userId="50aef054-9327-40af-9729-b525352b79f1" providerId="ADAL" clId="{E64B515C-9D48-49CA-9119-385737F9C223}" dt="2022-07-20T04:10:49.980" v="4532" actId="20577"/>
        <pc:sldMkLst>
          <pc:docMk/>
          <pc:sldMk cId="2840895415" sldId="1205"/>
        </pc:sldMkLst>
        <pc:spChg chg="mod">
          <ac:chgData name="塩谷 晃弘 / Akihiro Shiotani" userId="50aef054-9327-40af-9729-b525352b79f1" providerId="ADAL" clId="{E64B515C-9D48-49CA-9119-385737F9C223}" dt="2022-07-20T01:35:16.182" v="2090" actId="20577"/>
          <ac:spMkLst>
            <pc:docMk/>
            <pc:sldMk cId="2840895415" sldId="1205"/>
            <ac:spMk id="2" creationId="{00000000-0000-0000-0000-000000000000}"/>
          </ac:spMkLst>
        </pc:spChg>
        <pc:spChg chg="add mod">
          <ac:chgData name="塩谷 晃弘 / Akihiro Shiotani" userId="50aef054-9327-40af-9729-b525352b79f1" providerId="ADAL" clId="{E64B515C-9D48-49CA-9119-385737F9C223}" dt="2022-07-20T04:10:49.980" v="4532" actId="20577"/>
          <ac:spMkLst>
            <pc:docMk/>
            <pc:sldMk cId="2840895415" sldId="1205"/>
            <ac:spMk id="21" creationId="{9B10A6AC-F325-FD64-98E4-A75534B86639}"/>
          </ac:spMkLst>
        </pc:spChg>
        <pc:spChg chg="add del">
          <ac:chgData name="塩谷 晃弘 / Akihiro Shiotani" userId="50aef054-9327-40af-9729-b525352b79f1" providerId="ADAL" clId="{E64B515C-9D48-49CA-9119-385737F9C223}" dt="2022-07-20T04:02:49.045" v="4347" actId="478"/>
          <ac:spMkLst>
            <pc:docMk/>
            <pc:sldMk cId="2840895415" sldId="1205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E64B515C-9D48-49CA-9119-385737F9C223}" dt="2022-07-20T04:02:43.180" v="4320" actId="20577"/>
          <ac:spMkLst>
            <pc:docMk/>
            <pc:sldMk cId="2840895415" sldId="1205"/>
            <ac:spMk id="71" creationId="{3D52BF7E-0D7E-51AD-6431-2BCF1787C21F}"/>
          </ac:spMkLst>
        </pc:spChg>
        <pc:spChg chg="mod">
          <ac:chgData name="塩谷 晃弘 / Akihiro Shiotani" userId="50aef054-9327-40af-9729-b525352b79f1" providerId="ADAL" clId="{E64B515C-9D48-49CA-9119-385737F9C223}" dt="2022-07-20T04:05:07.918" v="4432" actId="20577"/>
          <ac:spMkLst>
            <pc:docMk/>
            <pc:sldMk cId="2840895415" sldId="1205"/>
            <ac:spMk id="76" creationId="{918D9AF7-939B-F9EA-49BE-06B4A8C38AB6}"/>
          </ac:spMkLst>
        </pc:spChg>
        <pc:spChg chg="mod">
          <ac:chgData name="塩谷 晃弘 / Akihiro Shiotani" userId="50aef054-9327-40af-9729-b525352b79f1" providerId="ADAL" clId="{E64B515C-9D48-49CA-9119-385737F9C223}" dt="2022-07-20T04:03:40.700" v="4383" actId="20577"/>
          <ac:spMkLst>
            <pc:docMk/>
            <pc:sldMk cId="2840895415" sldId="1205"/>
            <ac:spMk id="85" creationId="{4577C261-EB6D-13A0-88A2-C6A12740C911}"/>
          </ac:spMkLst>
        </pc:spChg>
        <pc:grpChg chg="add del">
          <ac:chgData name="塩谷 晃弘 / Akihiro Shiotani" userId="50aef054-9327-40af-9729-b525352b79f1" providerId="ADAL" clId="{E64B515C-9D48-49CA-9119-385737F9C223}" dt="2022-07-20T04:02:39.328" v="4308" actId="478"/>
          <ac:grpSpMkLst>
            <pc:docMk/>
            <pc:sldMk cId="2840895415" sldId="1205"/>
            <ac:grpSpMk id="68" creationId="{BA76B345-4850-8DFC-3035-D450378DDDE4}"/>
          </ac:grpSpMkLst>
        </pc:grpChg>
        <pc:grpChg chg="mod">
          <ac:chgData name="塩谷 晃弘 / Akihiro Shiotani" userId="50aef054-9327-40af-9729-b525352b79f1" providerId="ADAL" clId="{E64B515C-9D48-49CA-9119-385737F9C223}" dt="2022-07-20T04:03:58.046" v="4422" actId="1035"/>
          <ac:grpSpMkLst>
            <pc:docMk/>
            <pc:sldMk cId="2840895415" sldId="1205"/>
            <ac:grpSpMk id="73" creationId="{4D6651F3-644D-DD1C-5CA1-0DF0A5FFB1A9}"/>
          </ac:grpSpMkLst>
        </pc:grpChg>
      </pc:sldChg>
      <pc:sldChg chg="del">
        <pc:chgData name="塩谷 晃弘 / Akihiro Shiotani" userId="50aef054-9327-40af-9729-b525352b79f1" providerId="ADAL" clId="{E64B515C-9D48-49CA-9119-385737F9C223}" dt="2022-07-20T01:23:36.107" v="1916" actId="47"/>
        <pc:sldMkLst>
          <pc:docMk/>
          <pc:sldMk cId="4046526742" sldId="1208"/>
        </pc:sldMkLst>
      </pc:sldChg>
      <pc:sldChg chg="del">
        <pc:chgData name="塩谷 晃弘 / Akihiro Shiotani" userId="50aef054-9327-40af-9729-b525352b79f1" providerId="ADAL" clId="{E64B515C-9D48-49CA-9119-385737F9C223}" dt="2022-07-20T01:23:32.866" v="1915" actId="47"/>
        <pc:sldMkLst>
          <pc:docMk/>
          <pc:sldMk cId="4194922092" sldId="1209"/>
        </pc:sldMkLst>
      </pc:sldChg>
      <pc:sldChg chg="modSp del mod">
        <pc:chgData name="塩谷 晃弘 / Akihiro Shiotani" userId="50aef054-9327-40af-9729-b525352b79f1" providerId="ADAL" clId="{E64B515C-9D48-49CA-9119-385737F9C223}" dt="2022-07-20T01:23:32.108" v="1914" actId="47"/>
        <pc:sldMkLst>
          <pc:docMk/>
          <pc:sldMk cId="3469418313" sldId="1219"/>
        </pc:sldMkLst>
        <pc:spChg chg="mod">
          <ac:chgData name="塩谷 晃弘 / Akihiro Shiotani" userId="50aef054-9327-40af-9729-b525352b79f1" providerId="ADAL" clId="{E64B515C-9D48-49CA-9119-385737F9C223}" dt="2022-07-20T01:22:54.510" v="1913" actId="20577"/>
          <ac:spMkLst>
            <pc:docMk/>
            <pc:sldMk cId="3469418313" sldId="1219"/>
            <ac:spMk id="5" creationId="{B220F639-A7D1-AD63-E857-00D559E82108}"/>
          </ac:spMkLst>
        </pc:spChg>
      </pc:sldChg>
      <pc:sldChg chg="add del ord">
        <pc:chgData name="塩谷 晃弘 / Akihiro Shiotani" userId="50aef054-9327-40af-9729-b525352b79f1" providerId="ADAL" clId="{E64B515C-9D48-49CA-9119-385737F9C223}" dt="2022-07-20T04:10:06.100" v="4501"/>
        <pc:sldMkLst>
          <pc:docMk/>
          <pc:sldMk cId="309474753" sldId="1225"/>
        </pc:sldMkLst>
      </pc:sldChg>
      <pc:sldChg chg="modSp mod">
        <pc:chgData name="塩谷 晃弘 / Akihiro Shiotani" userId="50aef054-9327-40af-9729-b525352b79f1" providerId="ADAL" clId="{E64B515C-9D48-49CA-9119-385737F9C223}" dt="2022-07-20T01:22:45.388" v="1906" actId="207"/>
        <pc:sldMkLst>
          <pc:docMk/>
          <pc:sldMk cId="444489803" sldId="1227"/>
        </pc:sldMkLst>
        <pc:spChg chg="mod">
          <ac:chgData name="塩谷 晃弘 / Akihiro Shiotani" userId="50aef054-9327-40af-9729-b525352b79f1" providerId="ADAL" clId="{E64B515C-9D48-49CA-9119-385737F9C223}" dt="2022-07-20T01:22:45.388" v="1906" actId="207"/>
          <ac:spMkLst>
            <pc:docMk/>
            <pc:sldMk cId="444489803" sldId="1227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E64B515C-9D48-49CA-9119-385737F9C223}" dt="2022-07-20T01:25:33.987" v="1927" actId="47"/>
        <pc:sldMkLst>
          <pc:docMk/>
          <pc:sldMk cId="37659805" sldId="1231"/>
        </pc:sldMkLst>
      </pc:sldChg>
      <pc:sldChg chg="del">
        <pc:chgData name="塩谷 晃弘 / Akihiro Shiotani" userId="50aef054-9327-40af-9729-b525352b79f1" providerId="ADAL" clId="{E64B515C-9D48-49CA-9119-385737F9C223}" dt="2022-07-20T01:23:36.973" v="1917" actId="47"/>
        <pc:sldMkLst>
          <pc:docMk/>
          <pc:sldMk cId="727646770" sldId="1234"/>
        </pc:sldMkLst>
      </pc:sldChg>
      <pc:sldChg chg="del">
        <pc:chgData name="塩谷 晃弘 / Akihiro Shiotani" userId="50aef054-9327-40af-9729-b525352b79f1" providerId="ADAL" clId="{E64B515C-9D48-49CA-9119-385737F9C223}" dt="2022-07-20T01:23:37.577" v="1918" actId="47"/>
        <pc:sldMkLst>
          <pc:docMk/>
          <pc:sldMk cId="4260252442" sldId="1235"/>
        </pc:sldMkLst>
      </pc:sldChg>
      <pc:sldChg chg="del">
        <pc:chgData name="塩谷 晃弘 / Akihiro Shiotani" userId="50aef054-9327-40af-9729-b525352b79f1" providerId="ADAL" clId="{E64B515C-9D48-49CA-9119-385737F9C223}" dt="2022-07-20T01:23:38.390" v="1919" actId="47"/>
        <pc:sldMkLst>
          <pc:docMk/>
          <pc:sldMk cId="3882254298" sldId="1236"/>
        </pc:sldMkLst>
      </pc:sldChg>
      <pc:sldChg chg="modSp mod">
        <pc:chgData name="塩谷 晃弘 / Akihiro Shiotani" userId="50aef054-9327-40af-9729-b525352b79f1" providerId="ADAL" clId="{E64B515C-9D48-49CA-9119-385737F9C223}" dt="2022-07-20T01:21:53.246" v="1890" actId="20577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E64B515C-9D48-49CA-9119-385737F9C223}" dt="2022-07-20T01:21:53.246" v="1890" actId="20577"/>
          <ac:spMkLst>
            <pc:docMk/>
            <pc:sldMk cId="2349704918" sldId="1237"/>
            <ac:spMk id="4" creationId="{4734FC7C-1A0B-E457-2F62-2B3C9DB329C7}"/>
          </ac:spMkLst>
        </pc:spChg>
      </pc:sldChg>
      <pc:sldChg chg="modSp mod">
        <pc:chgData name="塩谷 晃弘 / Akihiro Shiotani" userId="50aef054-9327-40af-9729-b525352b79f1" providerId="ADAL" clId="{E64B515C-9D48-49CA-9119-385737F9C223}" dt="2022-07-20T01:22:17.797" v="1892" actId="20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E64B515C-9D48-49CA-9119-385737F9C223}" dt="2022-07-20T01:22:17.797" v="1892" actId="207"/>
          <ac:spMkLst>
            <pc:docMk/>
            <pc:sldMk cId="3066842340" sldId="1238"/>
            <ac:spMk id="4" creationId="{4734FC7C-1A0B-E457-2F62-2B3C9DB329C7}"/>
          </ac:spMkLst>
        </pc:spChg>
      </pc:sldChg>
      <pc:sldChg chg="modSp mod">
        <pc:chgData name="塩谷 晃弘 / Akihiro Shiotani" userId="50aef054-9327-40af-9729-b525352b79f1" providerId="ADAL" clId="{E64B515C-9D48-49CA-9119-385737F9C223}" dt="2022-07-20T01:24:44.343" v="1921" actId="207"/>
        <pc:sldMkLst>
          <pc:docMk/>
          <pc:sldMk cId="3746227135" sldId="1239"/>
        </pc:sldMkLst>
        <pc:spChg chg="mod">
          <ac:chgData name="塩谷 晃弘 / Akihiro Shiotani" userId="50aef054-9327-40af-9729-b525352b79f1" providerId="ADAL" clId="{E64B515C-9D48-49CA-9119-385737F9C223}" dt="2022-07-20T01:24:44.343" v="1921" actId="207"/>
          <ac:spMkLst>
            <pc:docMk/>
            <pc:sldMk cId="3746227135" sldId="1239"/>
            <ac:spMk id="4" creationId="{4734FC7C-1A0B-E457-2F62-2B3C9DB329C7}"/>
          </ac:spMkLst>
        </pc:spChg>
      </pc:sldChg>
      <pc:sldChg chg="modSp mod">
        <pc:chgData name="塩谷 晃弘 / Akihiro Shiotani" userId="50aef054-9327-40af-9729-b525352b79f1" providerId="ADAL" clId="{E64B515C-9D48-49CA-9119-385737F9C223}" dt="2022-07-20T01:25:08.386" v="1924"/>
        <pc:sldMkLst>
          <pc:docMk/>
          <pc:sldMk cId="2577382852" sldId="1240"/>
        </pc:sldMkLst>
        <pc:spChg chg="mod">
          <ac:chgData name="塩谷 晃弘 / Akihiro Shiotani" userId="50aef054-9327-40af-9729-b525352b79f1" providerId="ADAL" clId="{E64B515C-9D48-49CA-9119-385737F9C223}" dt="2022-07-20T01:25:08.386" v="1924"/>
          <ac:spMkLst>
            <pc:docMk/>
            <pc:sldMk cId="2577382852" sldId="1240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E64B515C-9D48-49CA-9119-385737F9C223}" dt="2022-07-20T04:02:28.010" v="4306" actId="47"/>
        <pc:sldMkLst>
          <pc:docMk/>
          <pc:sldMk cId="221935234" sldId="1241"/>
        </pc:sldMkLst>
      </pc:sldChg>
      <pc:sldChg chg="del">
        <pc:chgData name="塩谷 晃弘 / Akihiro Shiotani" userId="50aef054-9327-40af-9729-b525352b79f1" providerId="ADAL" clId="{E64B515C-9D48-49CA-9119-385737F9C223}" dt="2022-07-20T01:25:19.736" v="1926" actId="47"/>
        <pc:sldMkLst>
          <pc:docMk/>
          <pc:sldMk cId="2620908024" sldId="1242"/>
        </pc:sldMkLst>
      </pc:sldChg>
      <pc:sldChg chg="del">
        <pc:chgData name="塩谷 晃弘 / Akihiro Shiotani" userId="50aef054-9327-40af-9729-b525352b79f1" providerId="ADAL" clId="{E64B515C-9D48-49CA-9119-385737F9C223}" dt="2022-07-20T01:25:19.036" v="1925" actId="47"/>
        <pc:sldMkLst>
          <pc:docMk/>
          <pc:sldMk cId="3766282573" sldId="1243"/>
        </pc:sldMkLst>
      </pc:sldChg>
      <pc:sldChg chg="addSp delSp modSp mod">
        <pc:chgData name="塩谷 晃弘 / Akihiro Shiotani" userId="50aef054-9327-40af-9729-b525352b79f1" providerId="ADAL" clId="{E64B515C-9D48-49CA-9119-385737F9C223}" dt="2022-07-20T02:38:17.682" v="3470"/>
        <pc:sldMkLst>
          <pc:docMk/>
          <pc:sldMk cId="2732808256" sldId="1245"/>
        </pc:sldMkLst>
        <pc:spChg chg="mod">
          <ac:chgData name="塩谷 晃弘 / Akihiro Shiotani" userId="50aef054-9327-40af-9729-b525352b79f1" providerId="ADAL" clId="{E64B515C-9D48-49CA-9119-385737F9C223}" dt="2022-07-20T01:54:36.597" v="2319" actId="14100"/>
          <ac:spMkLst>
            <pc:docMk/>
            <pc:sldMk cId="2732808256" sldId="1245"/>
            <ac:spMk id="2" creationId="{00000000-0000-0000-0000-000000000000}"/>
          </ac:spMkLst>
        </pc:spChg>
        <pc:spChg chg="add del mod ord">
          <ac:chgData name="塩谷 晃弘 / Akihiro Shiotani" userId="50aef054-9327-40af-9729-b525352b79f1" providerId="ADAL" clId="{E64B515C-9D48-49CA-9119-385737F9C223}" dt="2022-07-20T02:16:05.675" v="2823" actId="208"/>
          <ac:spMkLst>
            <pc:docMk/>
            <pc:sldMk cId="2732808256" sldId="1245"/>
            <ac:spMk id="6" creationId="{1EF0941E-F473-DD05-A2A8-993D2B8D1599}"/>
          </ac:spMkLst>
        </pc:spChg>
        <pc:spChg chg="add mod">
          <ac:chgData name="塩谷 晃弘 / Akihiro Shiotani" userId="50aef054-9327-40af-9729-b525352b79f1" providerId="ADAL" clId="{E64B515C-9D48-49CA-9119-385737F9C223}" dt="2022-07-20T02:16:52.207" v="2830" actId="208"/>
          <ac:spMkLst>
            <pc:docMk/>
            <pc:sldMk cId="2732808256" sldId="1245"/>
            <ac:spMk id="7" creationId="{E232DA9E-F05E-5C02-FE6A-CF3EB6536F58}"/>
          </ac:spMkLst>
        </pc:spChg>
        <pc:spChg chg="add mod">
          <ac:chgData name="塩谷 晃弘 / Akihiro Shiotani" userId="50aef054-9327-40af-9729-b525352b79f1" providerId="ADAL" clId="{E64B515C-9D48-49CA-9119-385737F9C223}" dt="2022-07-20T02:04:52.660" v="2652" actId="1035"/>
          <ac:spMkLst>
            <pc:docMk/>
            <pc:sldMk cId="2732808256" sldId="1245"/>
            <ac:spMk id="13" creationId="{A404D89E-8941-A0E2-5996-BA8E5EB740D9}"/>
          </ac:spMkLst>
        </pc:spChg>
        <pc:spChg chg="add mod ord">
          <ac:chgData name="塩谷 晃弘 / Akihiro Shiotani" userId="50aef054-9327-40af-9729-b525352b79f1" providerId="ADAL" clId="{E64B515C-9D48-49CA-9119-385737F9C223}" dt="2022-07-20T02:02:58.062" v="2633" actId="14100"/>
          <ac:spMkLst>
            <pc:docMk/>
            <pc:sldMk cId="2732808256" sldId="1245"/>
            <ac:spMk id="15" creationId="{C03712BE-F9F9-E8A5-C88E-B51F072281DF}"/>
          </ac:spMkLst>
        </pc:spChg>
        <pc:spChg chg="add del mod">
          <ac:chgData name="塩谷 晃弘 / Akihiro Shiotani" userId="50aef054-9327-40af-9729-b525352b79f1" providerId="ADAL" clId="{E64B515C-9D48-49CA-9119-385737F9C223}" dt="2022-07-20T01:53:35.028" v="2241" actId="478"/>
          <ac:spMkLst>
            <pc:docMk/>
            <pc:sldMk cId="2732808256" sldId="1245"/>
            <ac:spMk id="16" creationId="{1DDF358B-E40A-1C04-1220-0C2B85A3DABC}"/>
          </ac:spMkLst>
        </pc:spChg>
        <pc:spChg chg="add del mod">
          <ac:chgData name="塩谷 晃弘 / Akihiro Shiotani" userId="50aef054-9327-40af-9729-b525352b79f1" providerId="ADAL" clId="{E64B515C-9D48-49CA-9119-385737F9C223}" dt="2022-07-20T01:59:43.331" v="2602"/>
          <ac:spMkLst>
            <pc:docMk/>
            <pc:sldMk cId="2732808256" sldId="1245"/>
            <ac:spMk id="17" creationId="{0BA990CC-1726-377D-AAFC-D1ED4ECADDDE}"/>
          </ac:spMkLst>
        </pc:spChg>
        <pc:spChg chg="add mod">
          <ac:chgData name="塩谷 晃弘 / Akihiro Shiotani" userId="50aef054-9327-40af-9729-b525352b79f1" providerId="ADAL" clId="{E64B515C-9D48-49CA-9119-385737F9C223}" dt="2022-07-20T02:38:04.260" v="3469"/>
          <ac:spMkLst>
            <pc:docMk/>
            <pc:sldMk cId="2732808256" sldId="1245"/>
            <ac:spMk id="18" creationId="{063EE2D8-ADEE-CE87-7752-0EA73A4DCEF1}"/>
          </ac:spMkLst>
        </pc:spChg>
        <pc:spChg chg="add mod">
          <ac:chgData name="塩谷 晃弘 / Akihiro Shiotani" userId="50aef054-9327-40af-9729-b525352b79f1" providerId="ADAL" clId="{E64B515C-9D48-49CA-9119-385737F9C223}" dt="2022-07-20T02:09:55.616" v="2696" actId="207"/>
          <ac:spMkLst>
            <pc:docMk/>
            <pc:sldMk cId="2732808256" sldId="1245"/>
            <ac:spMk id="19" creationId="{2CECC552-1A47-47EC-F711-3E9106884F8F}"/>
          </ac:spMkLst>
        </pc:spChg>
        <pc:spChg chg="add mod">
          <ac:chgData name="塩谷 晃弘 / Akihiro Shiotani" userId="50aef054-9327-40af-9729-b525352b79f1" providerId="ADAL" clId="{E64B515C-9D48-49CA-9119-385737F9C223}" dt="2022-07-20T02:16:17.759" v="2828" actId="1038"/>
          <ac:spMkLst>
            <pc:docMk/>
            <pc:sldMk cId="2732808256" sldId="1245"/>
            <ac:spMk id="21" creationId="{16CB2C63-4082-B3CB-A0AC-D82403E1F398}"/>
          </ac:spMkLst>
        </pc:spChg>
        <pc:spChg chg="add mod">
          <ac:chgData name="塩谷 晃弘 / Akihiro Shiotani" userId="50aef054-9327-40af-9729-b525352b79f1" providerId="ADAL" clId="{E64B515C-9D48-49CA-9119-385737F9C223}" dt="2022-07-20T02:14:48.363" v="2799" actId="1076"/>
          <ac:spMkLst>
            <pc:docMk/>
            <pc:sldMk cId="2732808256" sldId="1245"/>
            <ac:spMk id="22" creationId="{1BF53DD0-A5C6-F406-039C-E09A97E54EE7}"/>
          </ac:spMkLst>
        </pc:spChg>
        <pc:spChg chg="add del mod">
          <ac:chgData name="塩谷 晃弘 / Akihiro Shiotani" userId="50aef054-9327-40af-9729-b525352b79f1" providerId="ADAL" clId="{E64B515C-9D48-49CA-9119-385737F9C223}" dt="2022-07-20T02:14:53.391" v="2801"/>
          <ac:spMkLst>
            <pc:docMk/>
            <pc:sldMk cId="2732808256" sldId="1245"/>
            <ac:spMk id="23" creationId="{9928899C-31B2-10B0-D839-83F2E175DB7D}"/>
          </ac:spMkLst>
        </pc:spChg>
        <pc:spChg chg="add mod">
          <ac:chgData name="塩谷 晃弘 / Akihiro Shiotani" userId="50aef054-9327-40af-9729-b525352b79f1" providerId="ADAL" clId="{E64B515C-9D48-49CA-9119-385737F9C223}" dt="2022-07-20T02:16:32.169" v="2829" actId="207"/>
          <ac:spMkLst>
            <pc:docMk/>
            <pc:sldMk cId="2732808256" sldId="1245"/>
            <ac:spMk id="24" creationId="{32BCE906-7545-5E50-5693-10AE62C22691}"/>
          </ac:spMkLst>
        </pc:spChg>
        <pc:spChg chg="add del mod">
          <ac:chgData name="塩谷 晃弘 / Akihiro Shiotani" userId="50aef054-9327-40af-9729-b525352b79f1" providerId="ADAL" clId="{E64B515C-9D48-49CA-9119-385737F9C223}" dt="2022-07-20T02:31:48.853" v="2836" actId="478"/>
          <ac:spMkLst>
            <pc:docMk/>
            <pc:sldMk cId="2732808256" sldId="1245"/>
            <ac:spMk id="25" creationId="{FC385481-E7C6-5E0E-736D-425DD9F726A7}"/>
          </ac:spMkLst>
        </pc:spChg>
        <pc:spChg chg="mod">
          <ac:chgData name="塩谷 晃弘 / Akihiro Shiotani" userId="50aef054-9327-40af-9729-b525352b79f1" providerId="ADAL" clId="{E64B515C-9D48-49CA-9119-385737F9C223}" dt="2022-07-20T02:38:17.682" v="3470"/>
          <ac:spMkLst>
            <pc:docMk/>
            <pc:sldMk cId="2732808256" sldId="1245"/>
            <ac:spMk id="41" creationId="{A3F9C698-D986-63DD-0E20-3724B64E0417}"/>
          </ac:spMkLst>
        </pc:spChg>
        <pc:picChg chg="del">
          <ac:chgData name="塩谷 晃弘 / Akihiro Shiotani" userId="50aef054-9327-40af-9729-b525352b79f1" providerId="ADAL" clId="{E64B515C-9D48-49CA-9119-385737F9C223}" dt="2022-07-20T01:43:23.569" v="2149" actId="478"/>
          <ac:picMkLst>
            <pc:docMk/>
            <pc:sldMk cId="2732808256" sldId="1245"/>
            <ac:picMk id="4" creationId="{53218A54-EAF9-F939-B86A-B42971486898}"/>
          </ac:picMkLst>
        </pc:picChg>
        <pc:picChg chg="add mod ord">
          <ac:chgData name="塩谷 晃弘 / Akihiro Shiotani" userId="50aef054-9327-40af-9729-b525352b79f1" providerId="ADAL" clId="{E64B515C-9D48-49CA-9119-385737F9C223}" dt="2022-07-20T01:52:54.261" v="2239" actId="167"/>
          <ac:picMkLst>
            <pc:docMk/>
            <pc:sldMk cId="2732808256" sldId="1245"/>
            <ac:picMk id="5" creationId="{7F36D4C3-82A2-9EB3-5F96-8C23BA058069}"/>
          </ac:picMkLst>
        </pc:picChg>
        <pc:picChg chg="add mod">
          <ac:chgData name="塩谷 晃弘 / Akihiro Shiotani" userId="50aef054-9327-40af-9729-b525352b79f1" providerId="ADAL" clId="{E64B515C-9D48-49CA-9119-385737F9C223}" dt="2022-07-20T02:13:39.174" v="2772" actId="1076"/>
          <ac:picMkLst>
            <pc:docMk/>
            <pc:sldMk cId="2732808256" sldId="1245"/>
            <ac:picMk id="12" creationId="{6E413043-2DCD-A818-0B30-D60D1BF7D429}"/>
          </ac:picMkLst>
        </pc:picChg>
        <pc:picChg chg="add mod">
          <ac:chgData name="塩谷 晃弘 / Akihiro Shiotani" userId="50aef054-9327-40af-9729-b525352b79f1" providerId="ADAL" clId="{E64B515C-9D48-49CA-9119-385737F9C223}" dt="2022-07-20T02:01:34.626" v="2620" actId="1076"/>
          <ac:picMkLst>
            <pc:docMk/>
            <pc:sldMk cId="2732808256" sldId="1245"/>
            <ac:picMk id="14" creationId="{9044B43A-C56B-4220-129E-DBC68DC1F8D9}"/>
          </ac:picMkLst>
        </pc:picChg>
      </pc:sldChg>
      <pc:sldChg chg="modSp mod">
        <pc:chgData name="塩谷 晃弘 / Akihiro Shiotani" userId="50aef054-9327-40af-9729-b525352b79f1" providerId="ADAL" clId="{E64B515C-9D48-49CA-9119-385737F9C223}" dt="2022-07-20T01:24:57.022" v="1923" actId="207"/>
        <pc:sldMkLst>
          <pc:docMk/>
          <pc:sldMk cId="1968098038" sldId="1247"/>
        </pc:sldMkLst>
        <pc:spChg chg="mod">
          <ac:chgData name="塩谷 晃弘 / Akihiro Shiotani" userId="50aef054-9327-40af-9729-b525352b79f1" providerId="ADAL" clId="{E64B515C-9D48-49CA-9119-385737F9C223}" dt="2022-07-20T01:24:57.022" v="1923" actId="207"/>
          <ac:spMkLst>
            <pc:docMk/>
            <pc:sldMk cId="1968098038" sldId="1247"/>
            <ac:spMk id="4" creationId="{4734FC7C-1A0B-E457-2F62-2B3C9DB329C7}"/>
          </ac:spMkLst>
        </pc:spChg>
      </pc:sldChg>
      <pc:sldChg chg="addSp delSp modSp mod">
        <pc:chgData name="塩谷 晃弘 / Akihiro Shiotani" userId="50aef054-9327-40af-9729-b525352b79f1" providerId="ADAL" clId="{E64B515C-9D48-49CA-9119-385737F9C223}" dt="2022-07-20T02:54:48.433" v="4135"/>
        <pc:sldMkLst>
          <pc:docMk/>
          <pc:sldMk cId="3789877576" sldId="1248"/>
        </pc:sldMkLst>
        <pc:spChg chg="add del mod">
          <ac:chgData name="塩谷 晃弘 / Akihiro Shiotani" userId="50aef054-9327-40af-9729-b525352b79f1" providerId="ADAL" clId="{E64B515C-9D48-49CA-9119-385737F9C223}" dt="2022-07-20T02:54:48.149" v="4134" actId="478"/>
          <ac:spMkLst>
            <pc:docMk/>
            <pc:sldMk cId="3789877576" sldId="1248"/>
            <ac:spMk id="2" creationId="{EDAE7A2A-D3FE-6BB7-65F9-BE1B60B771C8}"/>
          </ac:spMkLst>
        </pc:spChg>
        <pc:spChg chg="mod">
          <ac:chgData name="塩谷 晃弘 / Akihiro Shiotani" userId="50aef054-9327-40af-9729-b525352b79f1" providerId="ADAL" clId="{E64B515C-9D48-49CA-9119-385737F9C223}" dt="2022-07-20T02:53:19.957" v="4031" actId="20577"/>
          <ac:spMkLst>
            <pc:docMk/>
            <pc:sldMk cId="3789877576" sldId="1248"/>
            <ac:spMk id="15" creationId="{6E34FE95-2167-D992-4399-C23144C04AA8}"/>
          </ac:spMkLst>
        </pc:spChg>
        <pc:spChg chg="add del mod">
          <ac:chgData name="塩谷 晃弘 / Akihiro Shiotani" userId="50aef054-9327-40af-9729-b525352b79f1" providerId="ADAL" clId="{E64B515C-9D48-49CA-9119-385737F9C223}" dt="2022-07-20T02:54:46.237" v="4133"/>
          <ac:spMkLst>
            <pc:docMk/>
            <pc:sldMk cId="3789877576" sldId="1248"/>
            <ac:spMk id="16" creationId="{C167A9B9-CD65-3AC7-A1EC-2AFEA8528634}"/>
          </ac:spMkLst>
        </pc:spChg>
        <pc:spChg chg="del">
          <ac:chgData name="塩谷 晃弘 / Akihiro Shiotani" userId="50aef054-9327-40af-9729-b525352b79f1" providerId="ADAL" clId="{E64B515C-9D48-49CA-9119-385737F9C223}" dt="2022-07-20T02:54:43.643" v="4131" actId="478"/>
          <ac:spMkLst>
            <pc:docMk/>
            <pc:sldMk cId="3789877576" sldId="1248"/>
            <ac:spMk id="17" creationId="{F9A09B0F-233A-86C1-F86A-2FF35A5CE252}"/>
          </ac:spMkLst>
        </pc:spChg>
        <pc:spChg chg="add mod">
          <ac:chgData name="塩谷 晃弘 / Akihiro Shiotani" userId="50aef054-9327-40af-9729-b525352b79f1" providerId="ADAL" clId="{E64B515C-9D48-49CA-9119-385737F9C223}" dt="2022-07-20T02:54:48.433" v="4135"/>
          <ac:spMkLst>
            <pc:docMk/>
            <pc:sldMk cId="3789877576" sldId="1248"/>
            <ac:spMk id="18" creationId="{E61E02F2-7953-9E35-34D8-A177C4DDD663}"/>
          </ac:spMkLst>
        </pc:spChg>
        <pc:spChg chg="mod">
          <ac:chgData name="塩谷 晃弘 / Akihiro Shiotani" userId="50aef054-9327-40af-9729-b525352b79f1" providerId="ADAL" clId="{E64B515C-9D48-49CA-9119-385737F9C223}" dt="2022-07-20T02:54:10.907" v="4130" actId="20577"/>
          <ac:spMkLst>
            <pc:docMk/>
            <pc:sldMk cId="3789877576" sldId="1248"/>
            <ac:spMk id="38" creationId="{33E904E5-71F9-296D-56EC-2BD9CE4FFC75}"/>
          </ac:spMkLst>
        </pc:spChg>
      </pc:sldChg>
      <pc:sldChg chg="modSp mod">
        <pc:chgData name="塩谷 晃弘 / Akihiro Shiotani" userId="50aef054-9327-40af-9729-b525352b79f1" providerId="ADAL" clId="{E64B515C-9D48-49CA-9119-385737F9C223}" dt="2022-07-20T03:59:40.910" v="4208" actId="20577"/>
        <pc:sldMkLst>
          <pc:docMk/>
          <pc:sldMk cId="788933140" sldId="1249"/>
        </pc:sldMkLst>
        <pc:spChg chg="mod">
          <ac:chgData name="塩谷 晃弘 / Akihiro Shiotani" userId="50aef054-9327-40af-9729-b525352b79f1" providerId="ADAL" clId="{E64B515C-9D48-49CA-9119-385737F9C223}" dt="2022-07-20T01:36:46.619" v="2148" actId="20577"/>
          <ac:spMkLst>
            <pc:docMk/>
            <pc:sldMk cId="788933140" sldId="1249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E64B515C-9D48-49CA-9119-385737F9C223}" dt="2022-07-20T02:35:08.264" v="3194" actId="20577"/>
          <ac:spMkLst>
            <pc:docMk/>
            <pc:sldMk cId="788933140" sldId="1249"/>
            <ac:spMk id="21" creationId="{13DC23FC-677F-2B37-6DD5-0E11E9DD9BBF}"/>
          </ac:spMkLst>
        </pc:spChg>
        <pc:spChg chg="mod">
          <ac:chgData name="塩谷 晃弘 / Akihiro Shiotani" userId="50aef054-9327-40af-9729-b525352b79f1" providerId="ADAL" clId="{E64B515C-9D48-49CA-9119-385737F9C223}" dt="2022-07-20T03:59:40.910" v="4208" actId="20577"/>
          <ac:spMkLst>
            <pc:docMk/>
            <pc:sldMk cId="788933140" sldId="1249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E64B515C-9D48-49CA-9119-385737F9C223}" dt="2022-07-20T03:59:25.618" v="4179" actId="14100"/>
          <ac:spMkLst>
            <pc:docMk/>
            <pc:sldMk cId="788933140" sldId="1249"/>
            <ac:spMk id="85" creationId="{4577C261-EB6D-13A0-88A2-C6A12740C911}"/>
          </ac:spMkLst>
        </pc:spChg>
        <pc:grpChg chg="mod">
          <ac:chgData name="塩谷 晃弘 / Akihiro Shiotani" userId="50aef054-9327-40af-9729-b525352b79f1" providerId="ADAL" clId="{E64B515C-9D48-49CA-9119-385737F9C223}" dt="2022-07-20T02:35:19.514" v="3211" actId="1035"/>
          <ac:grpSpMkLst>
            <pc:docMk/>
            <pc:sldMk cId="788933140" sldId="1249"/>
            <ac:grpSpMk id="73" creationId="{4D6651F3-644D-DD1C-5CA1-0DF0A5FFB1A9}"/>
          </ac:grpSpMkLst>
        </pc:grpChg>
      </pc:sldChg>
      <pc:sldChg chg="addSp delSp modSp add mod">
        <pc:chgData name="塩谷 晃弘 / Akihiro Shiotani" userId="50aef054-9327-40af-9729-b525352b79f1" providerId="ADAL" clId="{E64B515C-9D48-49CA-9119-385737F9C223}" dt="2022-07-20T02:59:36.974" v="4149" actId="2062"/>
        <pc:sldMkLst>
          <pc:docMk/>
          <pc:sldMk cId="3676189065" sldId="1250"/>
        </pc:sldMkLst>
        <pc:spChg chg="mod">
          <ac:chgData name="塩谷 晃弘 / Akihiro Shiotani" userId="50aef054-9327-40af-9729-b525352b79f1" providerId="ADAL" clId="{E64B515C-9D48-49CA-9119-385737F9C223}" dt="2022-07-20T01:34:19.512" v="2046" actId="20577"/>
          <ac:spMkLst>
            <pc:docMk/>
            <pc:sldMk cId="3676189065" sldId="1250"/>
            <ac:spMk id="7" creationId="{00000000-0000-0000-0000-000000000000}"/>
          </ac:spMkLst>
        </pc:spChg>
        <pc:graphicFrameChg chg="add del mod">
          <ac:chgData name="塩谷 晃弘 / Akihiro Shiotani" userId="50aef054-9327-40af-9729-b525352b79f1" providerId="ADAL" clId="{E64B515C-9D48-49CA-9119-385737F9C223}" dt="2022-07-20T02:58:19.271" v="4142"/>
          <ac:graphicFrameMkLst>
            <pc:docMk/>
            <pc:sldMk cId="3676189065" sldId="1250"/>
            <ac:graphicFrameMk id="2" creationId="{03784527-C36E-B463-13AD-A1ED1BC6F521}"/>
          </ac:graphicFrameMkLst>
        </pc:graphicFrameChg>
        <pc:graphicFrameChg chg="mod modGraphic">
          <ac:chgData name="塩谷 晃弘 / Akihiro Shiotani" userId="50aef054-9327-40af-9729-b525352b79f1" providerId="ADAL" clId="{E64B515C-9D48-49CA-9119-385737F9C223}" dt="2022-07-20T02:59:36.974" v="4149" actId="2062"/>
          <ac:graphicFrameMkLst>
            <pc:docMk/>
            <pc:sldMk cId="3676189065" sldId="1250"/>
            <ac:graphicFrameMk id="9" creationId="{00000000-0000-0000-0000-000000000000}"/>
          </ac:graphicFrameMkLst>
        </pc:graphicFrameChg>
      </pc:sldChg>
      <pc:sldChg chg="modSp add ord">
        <pc:chgData name="塩谷 晃弘 / Akihiro Shiotani" userId="50aef054-9327-40af-9729-b525352b79f1" providerId="ADAL" clId="{E64B515C-9D48-49CA-9119-385737F9C223}" dt="2022-07-20T04:08:55.474" v="4487"/>
        <pc:sldMkLst>
          <pc:docMk/>
          <pc:sldMk cId="1899369478" sldId="1251"/>
        </pc:sldMkLst>
        <pc:spChg chg="mod">
          <ac:chgData name="塩谷 晃弘 / Akihiro Shiotani" userId="50aef054-9327-40af-9729-b525352b79f1" providerId="ADAL" clId="{E64B515C-9D48-49CA-9119-385737F9C223}" dt="2022-07-20T04:08:34.060" v="4484"/>
          <ac:spMkLst>
            <pc:docMk/>
            <pc:sldMk cId="1899369478" sldId="1251"/>
            <ac:spMk id="17" creationId="{F9A09B0F-233A-86C1-F86A-2FF35A5CE252}"/>
          </ac:spMkLst>
        </pc:spChg>
      </pc:sldChg>
      <pc:sldChg chg="delSp modSp add del mod">
        <pc:chgData name="塩谷 晃弘 / Akihiro Shiotani" userId="50aef054-9327-40af-9729-b525352b79f1" providerId="ADAL" clId="{E64B515C-9D48-49CA-9119-385737F9C223}" dt="2022-07-20T02:51:40.081" v="3982" actId="47"/>
        <pc:sldMkLst>
          <pc:docMk/>
          <pc:sldMk cId="2619380723" sldId="1251"/>
        </pc:sldMkLst>
        <pc:spChg chg="del">
          <ac:chgData name="塩谷 晃弘 / Akihiro Shiotani" userId="50aef054-9327-40af-9729-b525352b79f1" providerId="ADAL" clId="{E64B515C-9D48-49CA-9119-385737F9C223}" dt="2022-07-20T02:30:47.371" v="2833" actId="478"/>
          <ac:spMkLst>
            <pc:docMk/>
            <pc:sldMk cId="2619380723" sldId="1251"/>
            <ac:spMk id="6" creationId="{1EF0941E-F473-DD05-A2A8-993D2B8D1599}"/>
          </ac:spMkLst>
        </pc:spChg>
        <pc:picChg chg="del mod modCrop">
          <ac:chgData name="塩谷 晃弘 / Akihiro Shiotani" userId="50aef054-9327-40af-9729-b525352b79f1" providerId="ADAL" clId="{E64B515C-9D48-49CA-9119-385737F9C223}" dt="2022-07-20T02:30:48.518" v="2834" actId="478"/>
          <ac:picMkLst>
            <pc:docMk/>
            <pc:sldMk cId="2619380723" sldId="1251"/>
            <ac:picMk id="5" creationId="{7F36D4C3-82A2-9EB3-5F96-8C23BA058069}"/>
          </ac:picMkLst>
        </pc:picChg>
      </pc:sldChg>
      <pc:sldChg chg="addSp delSp modSp add mod ord">
        <pc:chgData name="塩谷 晃弘 / Akihiro Shiotani" userId="50aef054-9327-40af-9729-b525352b79f1" providerId="ADAL" clId="{E64B515C-9D48-49CA-9119-385737F9C223}" dt="2022-07-20T02:37:48.350" v="3466" actId="20577"/>
        <pc:sldMkLst>
          <pc:docMk/>
          <pc:sldMk cId="3749922437" sldId="1252"/>
        </pc:sldMkLst>
        <pc:spChg chg="del">
          <ac:chgData name="塩谷 晃弘 / Akihiro Shiotani" userId="50aef054-9327-40af-9729-b525352b79f1" providerId="ADAL" clId="{E64B515C-9D48-49CA-9119-385737F9C223}" dt="2022-07-20T01:57:07.426" v="2325" actId="478"/>
          <ac:spMkLst>
            <pc:docMk/>
            <pc:sldMk cId="3749922437" sldId="1252"/>
            <ac:spMk id="6" creationId="{1EF0941E-F473-DD05-A2A8-993D2B8D1599}"/>
          </ac:spMkLst>
        </pc:spChg>
        <pc:spChg chg="del">
          <ac:chgData name="塩谷 晃弘 / Akihiro Shiotani" userId="50aef054-9327-40af-9729-b525352b79f1" providerId="ADAL" clId="{E64B515C-9D48-49CA-9119-385737F9C223}" dt="2022-07-20T01:57:02.019" v="2323" actId="478"/>
          <ac:spMkLst>
            <pc:docMk/>
            <pc:sldMk cId="3749922437" sldId="1252"/>
            <ac:spMk id="13" creationId="{A404D89E-8941-A0E2-5996-BA8E5EB740D9}"/>
          </ac:spMkLst>
        </pc:spChg>
        <pc:spChg chg="del">
          <ac:chgData name="塩谷 晃弘 / Akihiro Shiotani" userId="50aef054-9327-40af-9729-b525352b79f1" providerId="ADAL" clId="{E64B515C-9D48-49CA-9119-385737F9C223}" dt="2022-07-20T01:56:53.330" v="2322" actId="478"/>
          <ac:spMkLst>
            <pc:docMk/>
            <pc:sldMk cId="3749922437" sldId="1252"/>
            <ac:spMk id="15" creationId="{C03712BE-F9F9-E8A5-C88E-B51F072281DF}"/>
          </ac:spMkLst>
        </pc:spChg>
        <pc:spChg chg="add del mod">
          <ac:chgData name="塩谷 晃弘 / Akihiro Shiotani" userId="50aef054-9327-40af-9729-b525352b79f1" providerId="ADAL" clId="{E64B515C-9D48-49CA-9119-385737F9C223}" dt="2022-07-20T01:58:39.584" v="2462" actId="478"/>
          <ac:spMkLst>
            <pc:docMk/>
            <pc:sldMk cId="3749922437" sldId="1252"/>
            <ac:spMk id="16" creationId="{E310B035-1BAD-A417-D266-D604C0F93FD5}"/>
          </ac:spMkLst>
        </pc:spChg>
        <pc:spChg chg="add mod">
          <ac:chgData name="塩谷 晃弘 / Akihiro Shiotani" userId="50aef054-9327-40af-9729-b525352b79f1" providerId="ADAL" clId="{E64B515C-9D48-49CA-9119-385737F9C223}" dt="2022-07-20T02:37:48.350" v="3466" actId="20577"/>
          <ac:spMkLst>
            <pc:docMk/>
            <pc:sldMk cId="3749922437" sldId="1252"/>
            <ac:spMk id="17" creationId="{55D54A33-FAE3-BA75-3032-07CDFAA44D6F}"/>
          </ac:spMkLst>
        </pc:spChg>
        <pc:spChg chg="mod">
          <ac:chgData name="塩谷 晃弘 / Akihiro Shiotani" userId="50aef054-9327-40af-9729-b525352b79f1" providerId="ADAL" clId="{E64B515C-9D48-49CA-9119-385737F9C223}" dt="2022-07-20T02:37:30.538" v="3443" actId="1076"/>
          <ac:spMkLst>
            <pc:docMk/>
            <pc:sldMk cId="3749922437" sldId="1252"/>
            <ac:spMk id="41" creationId="{A3F9C698-D986-63DD-0E20-3724B64E0417}"/>
          </ac:spMkLst>
        </pc:spChg>
        <pc:picChg chg="mod">
          <ac:chgData name="塩谷 晃弘 / Akihiro Shiotani" userId="50aef054-9327-40af-9729-b525352b79f1" providerId="ADAL" clId="{E64B515C-9D48-49CA-9119-385737F9C223}" dt="2022-07-20T01:58:27.820" v="2461" actId="1076"/>
          <ac:picMkLst>
            <pc:docMk/>
            <pc:sldMk cId="3749922437" sldId="1252"/>
            <ac:picMk id="5" creationId="{7F36D4C3-82A2-9EB3-5F96-8C23BA058069}"/>
          </ac:picMkLst>
        </pc:picChg>
        <pc:picChg chg="del">
          <ac:chgData name="塩谷 晃弘 / Akihiro Shiotani" userId="50aef054-9327-40af-9729-b525352b79f1" providerId="ADAL" clId="{E64B515C-9D48-49CA-9119-385737F9C223}" dt="2022-07-20T01:56:52.765" v="2321" actId="478"/>
          <ac:picMkLst>
            <pc:docMk/>
            <pc:sldMk cId="3749922437" sldId="1252"/>
            <ac:picMk id="12" creationId="{6E413043-2DCD-A818-0B30-D60D1BF7D429}"/>
          </ac:picMkLst>
        </pc:picChg>
        <pc:picChg chg="del">
          <ac:chgData name="塩谷 晃弘 / Akihiro Shiotani" userId="50aef054-9327-40af-9729-b525352b79f1" providerId="ADAL" clId="{E64B515C-9D48-49CA-9119-385737F9C223}" dt="2022-07-20T01:57:03.987" v="2324" actId="478"/>
          <ac:picMkLst>
            <pc:docMk/>
            <pc:sldMk cId="3749922437" sldId="1252"/>
            <ac:picMk id="14" creationId="{9044B43A-C56B-4220-129E-DBC68DC1F8D9}"/>
          </ac:picMkLst>
        </pc:picChg>
      </pc:sldChg>
      <pc:sldChg chg="addSp delSp modSp add mod">
        <pc:chgData name="塩谷 晃弘 / Akihiro Shiotani" userId="50aef054-9327-40af-9729-b525352b79f1" providerId="ADAL" clId="{E64B515C-9D48-49CA-9119-385737F9C223}" dt="2022-07-20T03:00:16.312" v="4169" actId="1038"/>
        <pc:sldMkLst>
          <pc:docMk/>
          <pc:sldMk cId="4171383602" sldId="1253"/>
        </pc:sldMkLst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6" creationId="{1EF0941E-F473-DD05-A2A8-993D2B8D1599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7" creationId="{E232DA9E-F05E-5C02-FE6A-CF3EB6536F58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13" creationId="{A404D89E-8941-A0E2-5996-BA8E5EB740D9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15" creationId="{C03712BE-F9F9-E8A5-C88E-B51F072281DF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18" creationId="{063EE2D8-ADEE-CE87-7752-0EA73A4DCEF1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19" creationId="{2CECC552-1A47-47EC-F711-3E9106884F8F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21" creationId="{16CB2C63-4082-B3CB-A0AC-D82403E1F398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22" creationId="{1BF53DD0-A5C6-F406-039C-E09A97E54EE7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24" creationId="{32BCE906-7545-5E50-5693-10AE62C22691}"/>
          </ac:spMkLst>
        </pc:spChg>
        <pc:spChg chg="add mod">
          <ac:chgData name="塩谷 晃弘 / Akihiro Shiotani" userId="50aef054-9327-40af-9729-b525352b79f1" providerId="ADAL" clId="{E64B515C-9D48-49CA-9119-385737F9C223}" dt="2022-07-20T02:43:20.663" v="3495" actId="1076"/>
          <ac:spMkLst>
            <pc:docMk/>
            <pc:sldMk cId="4171383602" sldId="1253"/>
            <ac:spMk id="25" creationId="{32AC50D3-6329-0836-74B4-3C33FFEDDA42}"/>
          </ac:spMkLst>
        </pc:spChg>
        <pc:spChg chg="add del">
          <ac:chgData name="塩谷 晃弘 / Akihiro Shiotani" userId="50aef054-9327-40af-9729-b525352b79f1" providerId="ADAL" clId="{E64B515C-9D48-49CA-9119-385737F9C223}" dt="2022-07-20T02:43:44.530" v="3498" actId="22"/>
          <ac:spMkLst>
            <pc:docMk/>
            <pc:sldMk cId="4171383602" sldId="1253"/>
            <ac:spMk id="26" creationId="{0F59E134-5753-C2BB-D228-9596A85BCFD5}"/>
          </ac:spMkLst>
        </pc:spChg>
        <pc:spChg chg="add mod">
          <ac:chgData name="塩谷 晃弘 / Akihiro Shiotani" userId="50aef054-9327-40af-9729-b525352b79f1" providerId="ADAL" clId="{E64B515C-9D48-49CA-9119-385737F9C223}" dt="2022-07-20T03:00:16.312" v="4169" actId="1038"/>
          <ac:spMkLst>
            <pc:docMk/>
            <pc:sldMk cId="4171383602" sldId="1253"/>
            <ac:spMk id="27" creationId="{2CAA5A1B-2A75-DBCF-DAE3-02928388F0C8}"/>
          </ac:spMkLst>
        </pc:spChg>
        <pc:spChg chg="mod">
          <ac:chgData name="塩谷 晃弘 / Akihiro Shiotani" userId="50aef054-9327-40af-9729-b525352b79f1" providerId="ADAL" clId="{E64B515C-9D48-49CA-9119-385737F9C223}" dt="2022-07-20T02:51:27.081" v="3981" actId="20577"/>
          <ac:spMkLst>
            <pc:docMk/>
            <pc:sldMk cId="4171383602" sldId="1253"/>
            <ac:spMk id="41" creationId="{A3F9C698-D986-63DD-0E20-3724B64E0417}"/>
          </ac:spMkLst>
        </pc:spChg>
        <pc:picChg chg="add mod modCrop">
          <ac:chgData name="塩谷 晃弘 / Akihiro Shiotani" userId="50aef054-9327-40af-9729-b525352b79f1" providerId="ADAL" clId="{E64B515C-9D48-49CA-9119-385737F9C223}" dt="2022-07-20T02:42:48.131" v="3493" actId="1076"/>
          <ac:picMkLst>
            <pc:docMk/>
            <pc:sldMk cId="4171383602" sldId="1253"/>
            <ac:picMk id="4" creationId="{9CDACCEE-BC56-2587-A978-556FDDBA20AC}"/>
          </ac:picMkLst>
        </pc:picChg>
        <pc:picChg chg="del">
          <ac:chgData name="塩谷 晃弘 / Akihiro Shiotani" userId="50aef054-9327-40af-9729-b525352b79f1" providerId="ADAL" clId="{E64B515C-9D48-49CA-9119-385737F9C223}" dt="2022-07-20T02:39:08.178" v="3472" actId="478"/>
          <ac:picMkLst>
            <pc:docMk/>
            <pc:sldMk cId="4171383602" sldId="1253"/>
            <ac:picMk id="5" creationId="{7F36D4C3-82A2-9EB3-5F96-8C23BA058069}"/>
          </ac:picMkLst>
        </pc:picChg>
        <pc:picChg chg="del">
          <ac:chgData name="塩谷 晃弘 / Akihiro Shiotani" userId="50aef054-9327-40af-9729-b525352b79f1" providerId="ADAL" clId="{E64B515C-9D48-49CA-9119-385737F9C223}" dt="2022-07-20T02:39:08.178" v="3472" actId="478"/>
          <ac:picMkLst>
            <pc:docMk/>
            <pc:sldMk cId="4171383602" sldId="1253"/>
            <ac:picMk id="12" creationId="{6E413043-2DCD-A818-0B30-D60D1BF7D429}"/>
          </ac:picMkLst>
        </pc:picChg>
        <pc:picChg chg="del">
          <ac:chgData name="塩谷 晃弘 / Akihiro Shiotani" userId="50aef054-9327-40af-9729-b525352b79f1" providerId="ADAL" clId="{E64B515C-9D48-49CA-9119-385737F9C223}" dt="2022-07-20T02:39:08.178" v="3472" actId="478"/>
          <ac:picMkLst>
            <pc:docMk/>
            <pc:sldMk cId="4171383602" sldId="1253"/>
            <ac:picMk id="14" creationId="{9044B43A-C56B-4220-129E-DBC68DC1F8D9}"/>
          </ac:picMkLst>
        </pc:picChg>
        <pc:picChg chg="add mod modCrop">
          <ac:chgData name="塩谷 晃弘 / Akihiro Shiotani" userId="50aef054-9327-40af-9729-b525352b79f1" providerId="ADAL" clId="{E64B515C-9D48-49CA-9119-385737F9C223}" dt="2022-07-20T02:43:23.642" v="3496" actId="1076"/>
          <ac:picMkLst>
            <pc:docMk/>
            <pc:sldMk cId="4171383602" sldId="1253"/>
            <ac:picMk id="23" creationId="{AF2B6E6B-8047-81B7-1341-41BCA6A929DA}"/>
          </ac:picMkLst>
        </pc:picChg>
      </pc:sldChg>
      <pc:sldChg chg="addSp delSp modSp add mod">
        <pc:chgData name="塩谷 晃弘 / Akihiro Shiotani" userId="50aef054-9327-40af-9729-b525352b79f1" providerId="ADAL" clId="{E64B515C-9D48-49CA-9119-385737F9C223}" dt="2022-07-20T04:00:51.834" v="4303" actId="20577"/>
        <pc:sldMkLst>
          <pc:docMk/>
          <pc:sldMk cId="3662032983" sldId="1254"/>
        </pc:sldMkLst>
        <pc:spChg chg="add mod">
          <ac:chgData name="塩谷 晃弘 / Akihiro Shiotani" userId="50aef054-9327-40af-9729-b525352b79f1" providerId="ADAL" clId="{E64B515C-9D48-49CA-9119-385737F9C223}" dt="2022-07-20T04:00:51.834" v="4303" actId="20577"/>
          <ac:spMkLst>
            <pc:docMk/>
            <pc:sldMk cId="3662032983" sldId="1254"/>
            <ac:spMk id="12" creationId="{F947720F-05F9-810B-31E1-19BE573A85DB}"/>
          </ac:spMkLst>
        </pc:spChg>
        <pc:spChg chg="del">
          <ac:chgData name="塩谷 晃弘 / Akihiro Shiotani" userId="50aef054-9327-40af-9729-b525352b79f1" providerId="ADAL" clId="{E64B515C-9D48-49CA-9119-385737F9C223}" dt="2022-07-20T02:46:00.588" v="3605" actId="478"/>
          <ac:spMkLst>
            <pc:docMk/>
            <pc:sldMk cId="3662032983" sldId="1254"/>
            <ac:spMk id="25" creationId="{32AC50D3-6329-0836-74B4-3C33FFEDDA42}"/>
          </ac:spMkLst>
        </pc:spChg>
        <pc:spChg chg="del mod">
          <ac:chgData name="塩谷 晃弘 / Akihiro Shiotani" userId="50aef054-9327-40af-9729-b525352b79f1" providerId="ADAL" clId="{E64B515C-9D48-49CA-9119-385737F9C223}" dt="2022-07-20T02:46:40.847" v="3608" actId="478"/>
          <ac:spMkLst>
            <pc:docMk/>
            <pc:sldMk cId="3662032983" sldId="1254"/>
            <ac:spMk id="27" creationId="{2CAA5A1B-2A75-DBCF-DAE3-02928388F0C8}"/>
          </ac:spMkLst>
        </pc:spChg>
        <pc:spChg chg="mod">
          <ac:chgData name="塩谷 晃弘 / Akihiro Shiotani" userId="50aef054-9327-40af-9729-b525352b79f1" providerId="ADAL" clId="{E64B515C-9D48-49CA-9119-385737F9C223}" dt="2022-07-20T02:50:55.594" v="3930" actId="20577"/>
          <ac:spMkLst>
            <pc:docMk/>
            <pc:sldMk cId="3662032983" sldId="1254"/>
            <ac:spMk id="41" creationId="{A3F9C698-D986-63DD-0E20-3724B64E0417}"/>
          </ac:spMkLst>
        </pc:spChg>
        <pc:picChg chg="del">
          <ac:chgData name="塩谷 晃弘 / Akihiro Shiotani" userId="50aef054-9327-40af-9729-b525352b79f1" providerId="ADAL" clId="{E64B515C-9D48-49CA-9119-385737F9C223}" dt="2022-07-20T02:45:58.891" v="3604" actId="478"/>
          <ac:picMkLst>
            <pc:docMk/>
            <pc:sldMk cId="3662032983" sldId="1254"/>
            <ac:picMk id="23" creationId="{AF2B6E6B-8047-81B7-1341-41BCA6A929DA}"/>
          </ac:picMkLst>
        </pc:picChg>
      </pc:sldChg>
      <pc:sldChg chg="modSp add mod">
        <pc:chgData name="塩谷 晃弘 / Akihiro Shiotani" userId="50aef054-9327-40af-9729-b525352b79f1" providerId="ADAL" clId="{E64B515C-9D48-49CA-9119-385737F9C223}" dt="2022-07-20T04:02:21.680" v="4305"/>
        <pc:sldMkLst>
          <pc:docMk/>
          <pc:sldMk cId="2609000467" sldId="1255"/>
        </pc:sldMkLst>
        <pc:spChg chg="mod">
          <ac:chgData name="塩谷 晃弘 / Akihiro Shiotani" userId="50aef054-9327-40af-9729-b525352b79f1" providerId="ADAL" clId="{E64B515C-9D48-49CA-9119-385737F9C223}" dt="2022-07-20T04:02:21.680" v="4305"/>
          <ac:spMkLst>
            <pc:docMk/>
            <pc:sldMk cId="2609000467" sldId="1255"/>
            <ac:spMk id="2" creationId="{00000000-0000-0000-0000-000000000000}"/>
          </ac:spMkLst>
        </pc:spChg>
      </pc:sldChg>
      <pc:sldChg chg="add">
        <pc:chgData name="塩谷 晃弘 / Akihiro Shiotani" userId="50aef054-9327-40af-9729-b525352b79f1" providerId="ADAL" clId="{E64B515C-9D48-49CA-9119-385737F9C223}" dt="2022-07-20T04:05:14.640" v="4433"/>
        <pc:sldMkLst>
          <pc:docMk/>
          <pc:sldMk cId="3834951229" sldId="1256"/>
        </pc:sldMkLst>
      </pc:sldChg>
      <pc:sldChg chg="addSp delSp modSp add mod">
        <pc:chgData name="塩谷 晃弘 / Akihiro Shiotani" userId="50aef054-9327-40af-9729-b525352b79f1" providerId="ADAL" clId="{E64B515C-9D48-49CA-9119-385737F9C223}" dt="2022-07-20T04:21:52.071" v="5021" actId="242"/>
        <pc:sldMkLst>
          <pc:docMk/>
          <pc:sldMk cId="3131215151" sldId="1257"/>
        </pc:sldMkLst>
        <pc:spChg chg="mod">
          <ac:chgData name="塩谷 晃弘 / Akihiro Shiotani" userId="50aef054-9327-40af-9729-b525352b79f1" providerId="ADAL" clId="{E64B515C-9D48-49CA-9119-385737F9C223}" dt="2022-07-20T04:14:30.408" v="4668" actId="20577"/>
          <ac:spMkLst>
            <pc:docMk/>
            <pc:sldMk cId="3131215151" sldId="1257"/>
            <ac:spMk id="2" creationId="{00000000-0000-0000-0000-000000000000}"/>
          </ac:spMkLst>
        </pc:spChg>
        <pc:spChg chg="del mod">
          <ac:chgData name="塩谷 晃弘 / Akihiro Shiotani" userId="50aef054-9327-40af-9729-b525352b79f1" providerId="ADAL" clId="{E64B515C-9D48-49CA-9119-385737F9C223}" dt="2022-07-20T04:17:10.010" v="4946" actId="478"/>
          <ac:spMkLst>
            <pc:docMk/>
            <pc:sldMk cId="3131215151" sldId="1257"/>
            <ac:spMk id="21" creationId="{5C3EE6BA-8DA3-3B35-CD36-B01856365B0B}"/>
          </ac:spMkLst>
        </pc:spChg>
        <pc:spChg chg="add del mod">
          <ac:chgData name="塩谷 晃弘 / Akihiro Shiotani" userId="50aef054-9327-40af-9729-b525352b79f1" providerId="ADAL" clId="{E64B515C-9D48-49CA-9119-385737F9C223}" dt="2022-07-20T04:18:15.358" v="4953" actId="478"/>
          <ac:spMkLst>
            <pc:docMk/>
            <pc:sldMk cId="3131215151" sldId="1257"/>
            <ac:spMk id="22" creationId="{2A6D9B4F-39BA-2468-20C0-35FC2FDF03F2}"/>
          </ac:spMkLst>
        </pc:spChg>
        <pc:spChg chg="add mod">
          <ac:chgData name="塩谷 晃弘 / Akihiro Shiotani" userId="50aef054-9327-40af-9729-b525352b79f1" providerId="ADAL" clId="{E64B515C-9D48-49CA-9119-385737F9C223}" dt="2022-07-20T04:21:52.071" v="5021" actId="242"/>
          <ac:spMkLst>
            <pc:docMk/>
            <pc:sldMk cId="3131215151" sldId="1257"/>
            <ac:spMk id="23" creationId="{A6335CCC-BBD7-7624-DEDC-EE49B777FD09}"/>
          </ac:spMkLst>
        </pc:spChg>
        <pc:spChg chg="mod">
          <ac:chgData name="塩谷 晃弘 / Akihiro Shiotani" userId="50aef054-9327-40af-9729-b525352b79f1" providerId="ADAL" clId="{E64B515C-9D48-49CA-9119-385737F9C223}" dt="2022-07-20T04:18:18.683" v="4954"/>
          <ac:spMkLst>
            <pc:docMk/>
            <pc:sldMk cId="3131215151" sldId="1257"/>
            <ac:spMk id="26" creationId="{F8C3558E-A699-FBE9-AF21-A57C467BBFAC}"/>
          </ac:spMkLst>
        </pc:spChg>
        <pc:spChg chg="mod">
          <ac:chgData name="塩谷 晃弘 / Akihiro Shiotani" userId="50aef054-9327-40af-9729-b525352b79f1" providerId="ADAL" clId="{E64B515C-9D48-49CA-9119-385737F9C223}" dt="2022-07-20T04:18:31.258" v="4969" actId="20577"/>
          <ac:spMkLst>
            <pc:docMk/>
            <pc:sldMk cId="3131215151" sldId="1257"/>
            <ac:spMk id="27" creationId="{8ED10C5A-0B24-7136-5DFE-9D3547B88BEA}"/>
          </ac:spMkLst>
        </pc:spChg>
        <pc:spChg chg="add del mod">
          <ac:chgData name="塩谷 晃弘 / Akihiro Shiotani" userId="50aef054-9327-40af-9729-b525352b79f1" providerId="ADAL" clId="{E64B515C-9D48-49CA-9119-385737F9C223}" dt="2022-07-20T04:21:32.425" v="5019" actId="242"/>
          <ac:spMkLst>
            <pc:docMk/>
            <pc:sldMk cId="3131215151" sldId="1257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E64B515C-9D48-49CA-9119-385737F9C223}" dt="2022-07-20T04:14:35.467" v="4680" actId="20577"/>
          <ac:spMkLst>
            <pc:docMk/>
            <pc:sldMk cId="3131215151" sldId="1257"/>
            <ac:spMk id="71" creationId="{3D52BF7E-0D7E-51AD-6431-2BCF1787C21F}"/>
          </ac:spMkLst>
        </pc:spChg>
        <pc:spChg chg="mod">
          <ac:chgData name="塩谷 晃弘 / Akihiro Shiotani" userId="50aef054-9327-40af-9729-b525352b79f1" providerId="ADAL" clId="{E64B515C-9D48-49CA-9119-385737F9C223}" dt="2022-07-20T04:17:08.376" v="4945" actId="20577"/>
          <ac:spMkLst>
            <pc:docMk/>
            <pc:sldMk cId="3131215151" sldId="1257"/>
            <ac:spMk id="76" creationId="{918D9AF7-939B-F9EA-49BE-06B4A8C38AB6}"/>
          </ac:spMkLst>
        </pc:spChg>
        <pc:spChg chg="del">
          <ac:chgData name="塩谷 晃弘 / Akihiro Shiotani" userId="50aef054-9327-40af-9729-b525352b79f1" providerId="ADAL" clId="{E64B515C-9D48-49CA-9119-385737F9C223}" dt="2022-07-20T04:17:12.891" v="4947" actId="478"/>
          <ac:spMkLst>
            <pc:docMk/>
            <pc:sldMk cId="3131215151" sldId="1257"/>
            <ac:spMk id="84" creationId="{73ECAFBB-1381-E2AF-A690-A152979B39DC}"/>
          </ac:spMkLst>
        </pc:spChg>
        <pc:grpChg chg="add mod">
          <ac:chgData name="塩谷 晃弘 / Akihiro Shiotani" userId="50aef054-9327-40af-9729-b525352b79f1" providerId="ADAL" clId="{E64B515C-9D48-49CA-9119-385737F9C223}" dt="2022-07-20T04:18:26.219" v="4960" actId="1035"/>
          <ac:grpSpMkLst>
            <pc:docMk/>
            <pc:sldMk cId="3131215151" sldId="1257"/>
            <ac:grpSpMk id="24" creationId="{182574F8-1D2C-8F52-A814-7FDD2283EE16}"/>
          </ac:grpSpMkLst>
        </pc:grpChg>
        <pc:grpChg chg="mod">
          <ac:chgData name="塩谷 晃弘 / Akihiro Shiotani" userId="50aef054-9327-40af-9729-b525352b79f1" providerId="ADAL" clId="{E64B515C-9D48-49CA-9119-385737F9C223}" dt="2022-07-20T04:18:18.683" v="4954"/>
          <ac:grpSpMkLst>
            <pc:docMk/>
            <pc:sldMk cId="3131215151" sldId="1257"/>
            <ac:grpSpMk id="25" creationId="{1E7E5AB6-38CB-CB57-32D7-398D193694C9}"/>
          </ac:grpSpMkLst>
        </pc:grpChg>
        <pc:grpChg chg="del mod">
          <ac:chgData name="塩谷 晃弘 / Akihiro Shiotani" userId="50aef054-9327-40af-9729-b525352b79f1" providerId="ADAL" clId="{E64B515C-9D48-49CA-9119-385737F9C223}" dt="2022-07-20T04:18:15.358" v="4953" actId="478"/>
          <ac:grpSpMkLst>
            <pc:docMk/>
            <pc:sldMk cId="3131215151" sldId="1257"/>
            <ac:grpSpMk id="73" creationId="{4D6651F3-644D-DD1C-5CA1-0DF0A5FFB1A9}"/>
          </ac:grpSpMkLst>
        </pc:grpChg>
        <pc:grpChg chg="del">
          <ac:chgData name="塩谷 晃弘 / Akihiro Shiotani" userId="50aef054-9327-40af-9729-b525352b79f1" providerId="ADAL" clId="{E64B515C-9D48-49CA-9119-385737F9C223}" dt="2022-07-20T04:17:12.891" v="4947" actId="478"/>
          <ac:grpSpMkLst>
            <pc:docMk/>
            <pc:sldMk cId="3131215151" sldId="1257"/>
            <ac:grpSpMk id="79" creationId="{38369BF7-0FDC-0045-CDC8-C7B6824E2E43}"/>
          </ac:grpSpMkLst>
        </pc:grpChg>
        <pc:cxnChg chg="mod">
          <ac:chgData name="塩谷 晃弘 / Akihiro Shiotani" userId="50aef054-9327-40af-9729-b525352b79f1" providerId="ADAL" clId="{E64B515C-9D48-49CA-9119-385737F9C223}" dt="2022-07-20T04:18:18.683" v="4954"/>
          <ac:cxnSpMkLst>
            <pc:docMk/>
            <pc:sldMk cId="3131215151" sldId="1257"/>
            <ac:cxnSpMk id="28" creationId="{21288C1F-17C9-9D0B-2892-39B9168AE243}"/>
          </ac:cxnSpMkLst>
        </pc:cxnChg>
      </pc:sldChg>
      <pc:sldChg chg="modSp add mod">
        <pc:chgData name="塩谷 晃弘 / Akihiro Shiotani" userId="50aef054-9327-40af-9729-b525352b79f1" providerId="ADAL" clId="{E64B515C-9D48-49CA-9119-385737F9C223}" dt="2022-07-20T04:19:41.620" v="5016" actId="1038"/>
        <pc:sldMkLst>
          <pc:docMk/>
          <pc:sldMk cId="1775604254" sldId="1258"/>
        </pc:sldMkLst>
        <pc:spChg chg="mod">
          <ac:chgData name="塩谷 晃弘 / Akihiro Shiotani" userId="50aef054-9327-40af-9729-b525352b79f1" providerId="ADAL" clId="{E64B515C-9D48-49CA-9119-385737F9C223}" dt="2022-07-20T04:08:22.432" v="4481" actId="20577"/>
          <ac:spMkLst>
            <pc:docMk/>
            <pc:sldMk cId="1775604254" sldId="1258"/>
            <ac:spMk id="2" creationId="{5BD5A391-8FD3-2DFB-07B3-870C26638A7C}"/>
          </ac:spMkLst>
        </pc:spChg>
        <pc:graphicFrameChg chg="mod modGraphic">
          <ac:chgData name="塩谷 晃弘 / Akihiro Shiotani" userId="50aef054-9327-40af-9729-b525352b79f1" providerId="ADAL" clId="{E64B515C-9D48-49CA-9119-385737F9C223}" dt="2022-07-20T04:19:41.620" v="5016" actId="1038"/>
          <ac:graphicFrameMkLst>
            <pc:docMk/>
            <pc:sldMk cId="1775604254" sldId="1258"/>
            <ac:graphicFrameMk id="3" creationId="{7B020CFD-045E-648A-DD65-2C8FF9119E61}"/>
          </ac:graphicFrameMkLst>
        </pc:graphicFrameChg>
      </pc:sldChg>
      <pc:sldChg chg="modSp add mod">
        <pc:chgData name="塩谷 晃弘 / Akihiro Shiotani" userId="50aef054-9327-40af-9729-b525352b79f1" providerId="ADAL" clId="{E64B515C-9D48-49CA-9119-385737F9C223}" dt="2022-07-20T04:08:27.875" v="4482"/>
        <pc:sldMkLst>
          <pc:docMk/>
          <pc:sldMk cId="3023292337" sldId="1259"/>
        </pc:sldMkLst>
        <pc:spChg chg="mod">
          <ac:chgData name="塩谷 晃弘 / Akihiro Shiotani" userId="50aef054-9327-40af-9729-b525352b79f1" providerId="ADAL" clId="{E64B515C-9D48-49CA-9119-385737F9C223}" dt="2022-07-20T04:08:27.875" v="4482"/>
          <ac:spMkLst>
            <pc:docMk/>
            <pc:sldMk cId="3023292337" sldId="1259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E64B515C-9D48-49CA-9119-385737F9C223}" dt="2022-07-20T04:08:31.282" v="4483"/>
        <pc:sldMkLst>
          <pc:docMk/>
          <pc:sldMk cId="3588740110" sldId="1260"/>
        </pc:sldMkLst>
        <pc:spChg chg="mod">
          <ac:chgData name="塩谷 晃弘 / Akihiro Shiotani" userId="50aef054-9327-40af-9729-b525352b79f1" providerId="ADAL" clId="{E64B515C-9D48-49CA-9119-385737F9C223}" dt="2022-07-20T04:08:31.282" v="4483"/>
          <ac:spMkLst>
            <pc:docMk/>
            <pc:sldMk cId="3588740110" sldId="1260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E64B515C-9D48-49CA-9119-385737F9C223}" dt="2022-07-20T04:08:37.579" v="4485"/>
        <pc:sldMkLst>
          <pc:docMk/>
          <pc:sldMk cId="2518890862" sldId="1261"/>
        </pc:sldMkLst>
        <pc:spChg chg="mod">
          <ac:chgData name="塩谷 晃弘 / Akihiro Shiotani" userId="50aef054-9327-40af-9729-b525352b79f1" providerId="ADAL" clId="{E64B515C-9D48-49CA-9119-385737F9C223}" dt="2022-07-20T04:08:37.579" v="4485"/>
          <ac:spMkLst>
            <pc:docMk/>
            <pc:sldMk cId="2518890862" sldId="1261"/>
            <ac:spMk id="17" creationId="{F9A09B0F-233A-86C1-F86A-2FF35A5CE252}"/>
          </ac:spMkLst>
        </pc:spChg>
      </pc:sldChg>
      <pc:sldChg chg="modSp add mod">
        <pc:chgData name="塩谷 晃弘 / Akihiro Shiotani" userId="50aef054-9327-40af-9729-b525352b79f1" providerId="ADAL" clId="{E64B515C-9D48-49CA-9119-385737F9C223}" dt="2022-07-20T04:22:03.033" v="5023" actId="242"/>
        <pc:sldMkLst>
          <pc:docMk/>
          <pc:sldMk cId="3831453178" sldId="1262"/>
        </pc:sldMkLst>
        <pc:spChg chg="mod">
          <ac:chgData name="塩谷 晃弘 / Akihiro Shiotani" userId="50aef054-9327-40af-9729-b525352b79f1" providerId="ADAL" clId="{E64B515C-9D48-49CA-9119-385737F9C223}" dt="2022-07-20T04:21:58.697" v="5022" actId="242"/>
          <ac:spMkLst>
            <pc:docMk/>
            <pc:sldMk cId="3831453178" sldId="1262"/>
            <ac:spMk id="21" creationId="{5C3EE6BA-8DA3-3B35-CD36-B01856365B0B}"/>
          </ac:spMkLst>
        </pc:spChg>
        <pc:spChg chg="mod">
          <ac:chgData name="塩谷 晃弘 / Akihiro Shiotani" userId="50aef054-9327-40af-9729-b525352b79f1" providerId="ADAL" clId="{E64B515C-9D48-49CA-9119-385737F9C223}" dt="2022-07-20T04:21:40.108" v="5020" actId="242"/>
          <ac:spMkLst>
            <pc:docMk/>
            <pc:sldMk cId="3831453178" sldId="1262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E64B515C-9D48-49CA-9119-385737F9C223}" dt="2022-07-20T04:22:03.033" v="5023" actId="242"/>
          <ac:spMkLst>
            <pc:docMk/>
            <pc:sldMk cId="3831453178" sldId="1262"/>
            <ac:spMk id="84" creationId="{73ECAFBB-1381-E2AF-A690-A152979B39DC}"/>
          </ac:spMkLst>
        </pc:spChg>
      </pc:sldChg>
    </pc:docChg>
  </pc:docChgLst>
  <pc:docChgLst>
    <pc:chgData name="塩谷 晃弘 / Akihiro Shiotani" userId="50aef054-9327-40af-9729-b525352b79f1" providerId="ADAL" clId="{1DEB2CC6-2B76-4BBF-86F4-13A18B16C870}"/>
    <pc:docChg chg="undo redo custSel addSld delSld modSld sldOrd addMainMaster delMainMaster modMainMaster">
      <pc:chgData name="塩谷 晃弘 / Akihiro Shiotani" userId="50aef054-9327-40af-9729-b525352b79f1" providerId="ADAL" clId="{1DEB2CC6-2B76-4BBF-86F4-13A18B16C870}" dt="2022-08-23T23:48:06.165" v="8854"/>
      <pc:docMkLst>
        <pc:docMk/>
      </pc:docMkLst>
      <pc:sldChg chg="modSp mod">
        <pc:chgData name="塩谷 晃弘 / Akihiro Shiotani" userId="50aef054-9327-40af-9729-b525352b79f1" providerId="ADAL" clId="{1DEB2CC6-2B76-4BBF-86F4-13A18B16C870}" dt="2022-08-22T08:11:22.161" v="310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1DEB2CC6-2B76-4BBF-86F4-13A18B16C870}" dt="2022-08-22T08:11:22.161" v="310" actId="20577"/>
          <ac:spMkLst>
            <pc:docMk/>
            <pc:sldMk cId="3136671927" sldId="668"/>
            <ac:spMk id="5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1DEB2CC6-2B76-4BBF-86F4-13A18B16C870}" dt="2022-08-23T23:42:10.672" v="8725" actId="692"/>
        <pc:sldMkLst>
          <pc:docMk/>
          <pc:sldMk cId="4046526742" sldId="1208"/>
        </pc:sldMkLst>
        <pc:spChg chg="del">
          <ac:chgData name="塩谷 晃弘 / Akihiro Shiotani" userId="50aef054-9327-40af-9729-b525352b79f1" providerId="ADAL" clId="{1DEB2CC6-2B76-4BBF-86F4-13A18B16C870}" dt="2022-08-23T02:49:09.672" v="820" actId="478"/>
          <ac:spMkLst>
            <pc:docMk/>
            <pc:sldMk cId="4046526742" sldId="1208"/>
            <ac:spMk id="15" creationId="{C4BDF99A-1F9C-C904-70C9-F9018FB6F27C}"/>
          </ac:spMkLst>
        </pc:spChg>
        <pc:spChg chg="mod">
          <ac:chgData name="塩谷 晃弘 / Akihiro Shiotani" userId="50aef054-9327-40af-9729-b525352b79f1" providerId="ADAL" clId="{1DEB2CC6-2B76-4BBF-86F4-13A18B16C870}" dt="2022-08-23T05:51:57.122" v="4507"/>
          <ac:spMkLst>
            <pc:docMk/>
            <pc:sldMk cId="4046526742" sldId="1208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1DEB2CC6-2B76-4BBF-86F4-13A18B16C870}" dt="2022-08-23T02:49:09.672" v="820" actId="478"/>
          <ac:spMkLst>
            <pc:docMk/>
            <pc:sldMk cId="4046526742" sldId="1208"/>
            <ac:spMk id="17" creationId="{673D123C-6727-9346-9C51-0199EAA62299}"/>
          </ac:spMkLst>
        </pc:spChg>
        <pc:spChg chg="del">
          <ac:chgData name="塩谷 晃弘 / Akihiro Shiotani" userId="50aef054-9327-40af-9729-b525352b79f1" providerId="ADAL" clId="{1DEB2CC6-2B76-4BBF-86F4-13A18B16C870}" dt="2022-08-23T02:49:09.672" v="820" actId="478"/>
          <ac:spMkLst>
            <pc:docMk/>
            <pc:sldMk cId="4046526742" sldId="1208"/>
            <ac:spMk id="18" creationId="{0D6A05A1-C555-A292-5A50-2AAFCB00215B}"/>
          </ac:spMkLst>
        </pc:spChg>
        <pc:spChg chg="add del">
          <ac:chgData name="塩谷 晃弘 / Akihiro Shiotani" userId="50aef054-9327-40af-9729-b525352b79f1" providerId="ADAL" clId="{1DEB2CC6-2B76-4BBF-86F4-13A18B16C870}" dt="2022-08-23T03:01:57.885" v="984" actId="478"/>
          <ac:spMkLst>
            <pc:docMk/>
            <pc:sldMk cId="4046526742" sldId="1208"/>
            <ac:spMk id="19" creationId="{2C6716AC-C28C-862C-BEFC-E977C3887C36}"/>
          </ac:spMkLst>
        </pc:spChg>
        <pc:spChg chg="del mod">
          <ac:chgData name="塩谷 晃弘 / Akihiro Shiotani" userId="50aef054-9327-40af-9729-b525352b79f1" providerId="ADAL" clId="{1DEB2CC6-2B76-4BBF-86F4-13A18B16C870}" dt="2022-08-23T04:39:00.820" v="1690" actId="478"/>
          <ac:spMkLst>
            <pc:docMk/>
            <pc:sldMk cId="4046526742" sldId="1208"/>
            <ac:spMk id="20" creationId="{64CA2AE3-91BD-3E0F-DEC9-8FFFF77187F0}"/>
          </ac:spMkLst>
        </pc:spChg>
        <pc:spChg chg="del">
          <ac:chgData name="塩谷 晃弘 / Akihiro Shiotani" userId="50aef054-9327-40af-9729-b525352b79f1" providerId="ADAL" clId="{1DEB2CC6-2B76-4BBF-86F4-13A18B16C870}" dt="2022-08-23T02:28:49.136" v="558" actId="478"/>
          <ac:spMkLst>
            <pc:docMk/>
            <pc:sldMk cId="4046526742" sldId="1208"/>
            <ac:spMk id="21" creationId="{D3CFC425-E94D-C523-B8B4-E7B4779CDB0F}"/>
          </ac:spMkLst>
        </pc:spChg>
        <pc:spChg chg="add del">
          <ac:chgData name="塩谷 晃弘 / Akihiro Shiotani" userId="50aef054-9327-40af-9729-b525352b79f1" providerId="ADAL" clId="{1DEB2CC6-2B76-4BBF-86F4-13A18B16C870}" dt="2022-08-23T03:01:47.777" v="982" actId="478"/>
          <ac:spMkLst>
            <pc:docMk/>
            <pc:sldMk cId="4046526742" sldId="1208"/>
            <ac:spMk id="22" creationId="{4456DCE0-C83A-B6F0-76DC-D3D369E5D5F2}"/>
          </ac:spMkLst>
        </pc:spChg>
        <pc:spChg chg="del mod">
          <ac:chgData name="塩谷 晃弘 / Akihiro Shiotani" userId="50aef054-9327-40af-9729-b525352b79f1" providerId="ADAL" clId="{1DEB2CC6-2B76-4BBF-86F4-13A18B16C870}" dt="2022-08-23T02:38:54.220" v="704" actId="478"/>
          <ac:spMkLst>
            <pc:docMk/>
            <pc:sldMk cId="4046526742" sldId="1208"/>
            <ac:spMk id="24" creationId="{CD71DAC8-2D26-678D-A382-0A2015748330}"/>
          </ac:spMkLst>
        </pc:spChg>
        <pc:spChg chg="mod">
          <ac:chgData name="塩谷 晃弘 / Akihiro Shiotani" userId="50aef054-9327-40af-9729-b525352b79f1" providerId="ADAL" clId="{1DEB2CC6-2B76-4BBF-86F4-13A18B16C870}" dt="2022-08-23T04:44:04.928" v="1917" actId="1038"/>
          <ac:spMkLst>
            <pc:docMk/>
            <pc:sldMk cId="4046526742" sldId="1208"/>
            <ac:spMk id="25" creationId="{9E8FEDB1-D2BF-8B97-B30D-E63ADDDCFD56}"/>
          </ac:spMkLst>
        </pc:spChg>
        <pc:spChg chg="add mod">
          <ac:chgData name="塩谷 晃弘 / Akihiro Shiotani" userId="50aef054-9327-40af-9729-b525352b79f1" providerId="ADAL" clId="{1DEB2CC6-2B76-4BBF-86F4-13A18B16C870}" dt="2022-08-23T03:01:04.673" v="974" actId="164"/>
          <ac:spMkLst>
            <pc:docMk/>
            <pc:sldMk cId="4046526742" sldId="1208"/>
            <ac:spMk id="27" creationId="{25F44CB5-7604-6838-CB01-96B39EAD6CB7}"/>
          </ac:spMkLst>
        </pc:spChg>
        <pc:spChg chg="add mod">
          <ac:chgData name="塩谷 晃弘 / Akihiro Shiotani" userId="50aef054-9327-40af-9729-b525352b79f1" providerId="ADAL" clId="{1DEB2CC6-2B76-4BBF-86F4-13A18B16C870}" dt="2022-08-23T03:01:04.673" v="974" actId="164"/>
          <ac:spMkLst>
            <pc:docMk/>
            <pc:sldMk cId="4046526742" sldId="1208"/>
            <ac:spMk id="28" creationId="{B96D07D6-EB7E-1C1A-762D-0B58060D70FE}"/>
          </ac:spMkLst>
        </pc:spChg>
        <pc:spChg chg="add mod">
          <ac:chgData name="塩谷 晃弘 / Akihiro Shiotani" userId="50aef054-9327-40af-9729-b525352b79f1" providerId="ADAL" clId="{1DEB2CC6-2B76-4BBF-86F4-13A18B16C870}" dt="2022-08-23T03:01:04.673" v="974" actId="164"/>
          <ac:spMkLst>
            <pc:docMk/>
            <pc:sldMk cId="4046526742" sldId="1208"/>
            <ac:spMk id="29" creationId="{851CC27E-71C6-2FDA-5915-6D69746C9FEE}"/>
          </ac:spMkLst>
        </pc:spChg>
        <pc:spChg chg="add del mod">
          <ac:chgData name="塩谷 晃弘 / Akihiro Shiotani" userId="50aef054-9327-40af-9729-b525352b79f1" providerId="ADAL" clId="{1DEB2CC6-2B76-4BBF-86F4-13A18B16C870}" dt="2022-08-23T02:56:29.892" v="893" actId="478"/>
          <ac:spMkLst>
            <pc:docMk/>
            <pc:sldMk cId="4046526742" sldId="1208"/>
            <ac:spMk id="30" creationId="{7BD7105A-3C13-B520-CBDD-A3A511BA3BEF}"/>
          </ac:spMkLst>
        </pc:spChg>
        <pc:spChg chg="add mod">
          <ac:chgData name="塩谷 晃弘 / Akihiro Shiotani" userId="50aef054-9327-40af-9729-b525352b79f1" providerId="ADAL" clId="{1DEB2CC6-2B76-4BBF-86F4-13A18B16C870}" dt="2022-08-23T03:01:04.673" v="974" actId="164"/>
          <ac:spMkLst>
            <pc:docMk/>
            <pc:sldMk cId="4046526742" sldId="1208"/>
            <ac:spMk id="33" creationId="{881701F5-8D84-9317-89DC-F88635B16E67}"/>
          </ac:spMkLst>
        </pc:spChg>
        <pc:spChg chg="mod">
          <ac:chgData name="塩谷 晃弘 / Akihiro Shiotani" userId="50aef054-9327-40af-9729-b525352b79f1" providerId="ADAL" clId="{1DEB2CC6-2B76-4BBF-86F4-13A18B16C870}" dt="2022-08-23T04:45:09.767" v="1997" actId="20577"/>
          <ac:spMkLst>
            <pc:docMk/>
            <pc:sldMk cId="4046526742" sldId="1208"/>
            <ac:spMk id="40" creationId="{9DFDF6C0-7B0A-E0E9-3E78-3CC2E23DDD94}"/>
          </ac:spMkLst>
        </pc:spChg>
        <pc:spChg chg="add del mod">
          <ac:chgData name="塩谷 晃弘 / Akihiro Shiotani" userId="50aef054-9327-40af-9729-b525352b79f1" providerId="ADAL" clId="{1DEB2CC6-2B76-4BBF-86F4-13A18B16C870}" dt="2022-08-23T03:02:02.719" v="985" actId="164"/>
          <ac:spMkLst>
            <pc:docMk/>
            <pc:sldMk cId="4046526742" sldId="1208"/>
            <ac:spMk id="43" creationId="{5CC39773-B0B5-0FD5-3F5F-EBB33DFC1A45}"/>
          </ac:spMkLst>
        </pc:spChg>
        <pc:spChg chg="add del mod">
          <ac:chgData name="塩谷 晃弘 / Akihiro Shiotani" userId="50aef054-9327-40af-9729-b525352b79f1" providerId="ADAL" clId="{1DEB2CC6-2B76-4BBF-86F4-13A18B16C870}" dt="2022-08-23T03:02:02.719" v="985" actId="164"/>
          <ac:spMkLst>
            <pc:docMk/>
            <pc:sldMk cId="4046526742" sldId="1208"/>
            <ac:spMk id="44" creationId="{D85961A5-C560-B9FD-54E5-303C151FB41C}"/>
          </ac:spMkLst>
        </pc:spChg>
        <pc:spChg chg="add del mod">
          <ac:chgData name="塩谷 晃弘 / Akihiro Shiotani" userId="50aef054-9327-40af-9729-b525352b79f1" providerId="ADAL" clId="{1DEB2CC6-2B76-4BBF-86F4-13A18B16C870}" dt="2022-08-23T04:03:43.264" v="1056"/>
          <ac:spMkLst>
            <pc:docMk/>
            <pc:sldMk cId="4046526742" sldId="1208"/>
            <ac:spMk id="46" creationId="{98ABCE27-594B-8DDE-BB92-31EA2C82765C}"/>
          </ac:spMkLst>
        </pc:spChg>
        <pc:spChg chg="add del mod">
          <ac:chgData name="塩谷 晃弘 / Akihiro Shiotani" userId="50aef054-9327-40af-9729-b525352b79f1" providerId="ADAL" clId="{1DEB2CC6-2B76-4BBF-86F4-13A18B16C870}" dt="2022-08-23T04:05:40.071" v="1138" actId="478"/>
          <ac:spMkLst>
            <pc:docMk/>
            <pc:sldMk cId="4046526742" sldId="1208"/>
            <ac:spMk id="47" creationId="{E9A01448-7D46-BBAC-F942-FB4C69599712}"/>
          </ac:spMkLst>
        </pc:spChg>
        <pc:spChg chg="add del mod">
          <ac:chgData name="塩谷 晃弘 / Akihiro Shiotani" userId="50aef054-9327-40af-9729-b525352b79f1" providerId="ADAL" clId="{1DEB2CC6-2B76-4BBF-86F4-13A18B16C870}" dt="2022-08-23T04:05:39.201" v="1137" actId="478"/>
          <ac:spMkLst>
            <pc:docMk/>
            <pc:sldMk cId="4046526742" sldId="1208"/>
            <ac:spMk id="48" creationId="{0BD9F429-AA3A-F07C-9DE4-27D8B508BB0C}"/>
          </ac:spMkLst>
        </pc:spChg>
        <pc:spChg chg="add mod">
          <ac:chgData name="塩谷 晃弘 / Akihiro Shiotani" userId="50aef054-9327-40af-9729-b525352b79f1" providerId="ADAL" clId="{1DEB2CC6-2B76-4BBF-86F4-13A18B16C870}" dt="2022-08-23T04:06:02.098" v="1144" actId="14100"/>
          <ac:spMkLst>
            <pc:docMk/>
            <pc:sldMk cId="4046526742" sldId="1208"/>
            <ac:spMk id="49" creationId="{1DB41755-EF00-6208-0C92-B5A09C2B471E}"/>
          </ac:spMkLst>
        </pc:spChg>
        <pc:spChg chg="add mod">
          <ac:chgData name="塩谷 晃弘 / Akihiro Shiotani" userId="50aef054-9327-40af-9729-b525352b79f1" providerId="ADAL" clId="{1DEB2CC6-2B76-4BBF-86F4-13A18B16C870}" dt="2022-08-23T04:44:04.928" v="1917" actId="1038"/>
          <ac:spMkLst>
            <pc:docMk/>
            <pc:sldMk cId="4046526742" sldId="1208"/>
            <ac:spMk id="50" creationId="{41FFFB55-2CA1-895B-D969-0EDA6A2EC77D}"/>
          </ac:spMkLst>
        </pc:spChg>
        <pc:spChg chg="add mod">
          <ac:chgData name="塩谷 晃弘 / Akihiro Shiotani" userId="50aef054-9327-40af-9729-b525352b79f1" providerId="ADAL" clId="{1DEB2CC6-2B76-4BBF-86F4-13A18B16C870}" dt="2022-08-23T04:58:37.591" v="2492" actId="1076"/>
          <ac:spMkLst>
            <pc:docMk/>
            <pc:sldMk cId="4046526742" sldId="1208"/>
            <ac:spMk id="52" creationId="{848C6B2D-76A4-6B97-7FBF-A8A3F441EF4A}"/>
          </ac:spMkLst>
        </pc:spChg>
        <pc:spChg chg="add del mod">
          <ac:chgData name="塩谷 晃弘 / Akihiro Shiotani" userId="50aef054-9327-40af-9729-b525352b79f1" providerId="ADAL" clId="{1DEB2CC6-2B76-4BBF-86F4-13A18B16C870}" dt="2022-08-23T04:35:24.578" v="1614" actId="478"/>
          <ac:spMkLst>
            <pc:docMk/>
            <pc:sldMk cId="4046526742" sldId="1208"/>
            <ac:spMk id="53" creationId="{0A506ACB-77CB-FFCA-F92C-C388CC4B731E}"/>
          </ac:spMkLst>
        </pc:spChg>
        <pc:spChg chg="add mod">
          <ac:chgData name="塩谷 晃弘 / Akihiro Shiotani" userId="50aef054-9327-40af-9729-b525352b79f1" providerId="ADAL" clId="{1DEB2CC6-2B76-4BBF-86F4-13A18B16C870}" dt="2022-08-23T04:37:20.033" v="1652" actId="1076"/>
          <ac:spMkLst>
            <pc:docMk/>
            <pc:sldMk cId="4046526742" sldId="1208"/>
            <ac:spMk id="61" creationId="{460BB965-762A-A593-45A6-6F60334F987A}"/>
          </ac:spMkLst>
        </pc:spChg>
        <pc:spChg chg="add del">
          <ac:chgData name="塩谷 晃弘 / Akihiro Shiotani" userId="50aef054-9327-40af-9729-b525352b79f1" providerId="ADAL" clId="{1DEB2CC6-2B76-4BBF-86F4-13A18B16C870}" dt="2022-08-23T04:37:33.916" v="1654" actId="22"/>
          <ac:spMkLst>
            <pc:docMk/>
            <pc:sldMk cId="4046526742" sldId="1208"/>
            <ac:spMk id="63" creationId="{67350767-4579-04AC-34D9-5F688714901C}"/>
          </ac:spMkLst>
        </pc:spChg>
        <pc:spChg chg="add del mod">
          <ac:chgData name="塩谷 晃弘 / Akihiro Shiotani" userId="50aef054-9327-40af-9729-b525352b79f1" providerId="ADAL" clId="{1DEB2CC6-2B76-4BBF-86F4-13A18B16C870}" dt="2022-08-23T23:42:10.672" v="8725" actId="692"/>
          <ac:spMkLst>
            <pc:docMk/>
            <pc:sldMk cId="4046526742" sldId="1208"/>
            <ac:spMk id="64" creationId="{38844DE9-0769-7CD5-953E-4487A2D87DB6}"/>
          </ac:spMkLst>
        </pc:spChg>
        <pc:spChg chg="add mod">
          <ac:chgData name="塩谷 晃弘 / Akihiro Shiotani" userId="50aef054-9327-40af-9729-b525352b79f1" providerId="ADAL" clId="{1DEB2CC6-2B76-4BBF-86F4-13A18B16C870}" dt="2022-08-23T04:43:58.560" v="1905" actId="1076"/>
          <ac:spMkLst>
            <pc:docMk/>
            <pc:sldMk cId="4046526742" sldId="1208"/>
            <ac:spMk id="65" creationId="{C47056D5-9039-1352-18BD-3952CB63C1BD}"/>
          </ac:spMkLst>
        </pc:spChg>
        <pc:spChg chg="add del mod">
          <ac:chgData name="塩谷 晃弘 / Akihiro Shiotani" userId="50aef054-9327-40af-9729-b525352b79f1" providerId="ADAL" clId="{1DEB2CC6-2B76-4BBF-86F4-13A18B16C870}" dt="2022-08-23T04:58:38.223" v="2493"/>
          <ac:spMkLst>
            <pc:docMk/>
            <pc:sldMk cId="4046526742" sldId="1208"/>
            <ac:spMk id="66" creationId="{0810B680-2D78-1283-6FEF-CE791C16A96D}"/>
          </ac:spMkLst>
        </pc:spChg>
        <pc:grpChg chg="add mod">
          <ac:chgData name="塩谷 晃弘 / Akihiro Shiotani" userId="50aef054-9327-40af-9729-b525352b79f1" providerId="ADAL" clId="{1DEB2CC6-2B76-4BBF-86F4-13A18B16C870}" dt="2022-08-23T04:04:30.549" v="1106" actId="1038"/>
          <ac:grpSpMkLst>
            <pc:docMk/>
            <pc:sldMk cId="4046526742" sldId="1208"/>
            <ac:grpSpMk id="42" creationId="{9F4B35CE-D59F-506E-95B0-742EFE355055}"/>
          </ac:grpSpMkLst>
        </pc:grpChg>
        <pc:grpChg chg="add mod">
          <ac:chgData name="塩谷 晃弘 / Akihiro Shiotani" userId="50aef054-9327-40af-9729-b525352b79f1" providerId="ADAL" clId="{1DEB2CC6-2B76-4BBF-86F4-13A18B16C870}" dt="2022-08-23T04:04:33.250" v="1111" actId="1037"/>
          <ac:grpSpMkLst>
            <pc:docMk/>
            <pc:sldMk cId="4046526742" sldId="1208"/>
            <ac:grpSpMk id="45" creationId="{F3EB8C9B-2233-B36D-26FF-42C770CF0AF0}"/>
          </ac:grpSpMkLst>
        </pc:grpChg>
        <pc:graphicFrameChg chg="add del mod">
          <ac:chgData name="塩谷 晃弘 / Akihiro Shiotani" userId="50aef054-9327-40af-9729-b525352b79f1" providerId="ADAL" clId="{1DEB2CC6-2B76-4BBF-86F4-13A18B16C870}" dt="2022-08-23T02:42:14.279" v="719" actId="3680"/>
          <ac:graphicFrameMkLst>
            <pc:docMk/>
            <pc:sldMk cId="4046526742" sldId="1208"/>
            <ac:graphicFrameMk id="2" creationId="{9949C85E-A7E1-ADD2-8049-2B5911165BC9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2:42:24.875" v="723" actId="3680"/>
          <ac:graphicFrameMkLst>
            <pc:docMk/>
            <pc:sldMk cId="4046526742" sldId="1208"/>
            <ac:graphicFrameMk id="3" creationId="{FEF734B2-B569-BE04-0E31-7DAEF860A567}"/>
          </ac:graphicFrameMkLst>
        </pc:graphicFrameChg>
        <pc:graphicFrameChg chg="add del mod modGraphic">
          <ac:chgData name="塩谷 晃弘 / Akihiro Shiotani" userId="50aef054-9327-40af-9729-b525352b79f1" providerId="ADAL" clId="{1DEB2CC6-2B76-4BBF-86F4-13A18B16C870}" dt="2022-08-23T02:43:35.013" v="733" actId="478"/>
          <ac:graphicFrameMkLst>
            <pc:docMk/>
            <pc:sldMk cId="4046526742" sldId="1208"/>
            <ac:graphicFrameMk id="4" creationId="{91815C6E-E88C-BA72-DF88-4921F1D4A026}"/>
          </ac:graphicFrameMkLst>
        </pc:graphicFrameChg>
        <pc:graphicFrameChg chg="add del mod modGraphic">
          <ac:chgData name="塩谷 晃弘 / Akihiro Shiotani" userId="50aef054-9327-40af-9729-b525352b79f1" providerId="ADAL" clId="{1DEB2CC6-2B76-4BBF-86F4-13A18B16C870}" dt="2022-08-23T02:48:24.237" v="811" actId="478"/>
          <ac:graphicFrameMkLst>
            <pc:docMk/>
            <pc:sldMk cId="4046526742" sldId="1208"/>
            <ac:graphicFrameMk id="5" creationId="{7322229A-B527-35FC-03D2-1D159180144D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2:47:39.800" v="804"/>
          <ac:graphicFrameMkLst>
            <pc:docMk/>
            <pc:sldMk cId="4046526742" sldId="1208"/>
            <ac:graphicFrameMk id="6" creationId="{C69EDCF0-3637-DF7F-28E4-F40EA3374FBC}"/>
          </ac:graphicFrameMkLst>
        </pc:graphicFrameChg>
        <pc:graphicFrameChg chg="add del mod modGraphic">
          <ac:chgData name="塩谷 晃弘 / Akihiro Shiotani" userId="50aef054-9327-40af-9729-b525352b79f1" providerId="ADAL" clId="{1DEB2CC6-2B76-4BBF-86F4-13A18B16C870}" dt="2022-08-23T04:25:31.367" v="1475" actId="478"/>
          <ac:graphicFrameMkLst>
            <pc:docMk/>
            <pc:sldMk cId="4046526742" sldId="1208"/>
            <ac:graphicFrameMk id="54" creationId="{0A3C8129-AEAA-2FB8-16A1-8913AEE3E3D0}"/>
          </ac:graphicFrameMkLst>
        </pc:graphicFrameChg>
        <pc:graphicFrameChg chg="add mod modGraphic">
          <ac:chgData name="塩谷 晃弘 / Akihiro Shiotani" userId="50aef054-9327-40af-9729-b525352b79f1" providerId="ADAL" clId="{1DEB2CC6-2B76-4BBF-86F4-13A18B16C870}" dt="2022-08-23T05:04:48.917" v="2720"/>
          <ac:graphicFrameMkLst>
            <pc:docMk/>
            <pc:sldMk cId="4046526742" sldId="1208"/>
            <ac:graphicFrameMk id="55" creationId="{BAD4677B-260B-1983-FB02-00676978864C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0:21.331" v="1544"/>
          <ac:graphicFrameMkLst>
            <pc:docMk/>
            <pc:sldMk cId="4046526742" sldId="1208"/>
            <ac:graphicFrameMk id="56" creationId="{473AB3DF-67F8-A96B-8FE9-5A7AEC6F65A2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2:15.270" v="1565"/>
          <ac:graphicFrameMkLst>
            <pc:docMk/>
            <pc:sldMk cId="4046526742" sldId="1208"/>
            <ac:graphicFrameMk id="57" creationId="{4A5BB2B9-AC49-1A3E-3C67-8F021CA8ADAB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2:20.062" v="1568"/>
          <ac:graphicFrameMkLst>
            <pc:docMk/>
            <pc:sldMk cId="4046526742" sldId="1208"/>
            <ac:graphicFrameMk id="58" creationId="{F0B71840-81BD-B15F-B28F-C649BC3C4AB0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2:41.677" v="1575"/>
          <ac:graphicFrameMkLst>
            <pc:docMk/>
            <pc:sldMk cId="4046526742" sldId="1208"/>
            <ac:graphicFrameMk id="59" creationId="{E28EF3DA-77F6-760F-598D-DC6A7D49CD61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2:48.194" v="1578"/>
          <ac:graphicFrameMkLst>
            <pc:docMk/>
            <pc:sldMk cId="4046526742" sldId="1208"/>
            <ac:graphicFrameMk id="60" creationId="{721AF007-2C51-69F5-5FBB-BB6E5204D073}"/>
          </ac:graphicFrameMkLst>
        </pc:graphicFrameChg>
        <pc:picChg chg="add mod">
          <ac:chgData name="塩谷 晃弘 / Akihiro Shiotani" userId="50aef054-9327-40af-9729-b525352b79f1" providerId="ADAL" clId="{1DEB2CC6-2B76-4BBF-86F4-13A18B16C870}" dt="2022-08-23T03:01:04.673" v="974" actId="164"/>
          <ac:picMkLst>
            <pc:docMk/>
            <pc:sldMk cId="4046526742" sldId="1208"/>
            <ac:picMk id="8" creationId="{3F0DD6E2-EE97-3A38-32DB-0B0779EF4437}"/>
          </ac:picMkLst>
        </pc:picChg>
        <pc:picChg chg="add del mod ord">
          <ac:chgData name="塩谷 晃弘 / Akihiro Shiotani" userId="50aef054-9327-40af-9729-b525352b79f1" providerId="ADAL" clId="{1DEB2CC6-2B76-4BBF-86F4-13A18B16C870}" dt="2022-08-23T03:02:02.719" v="985" actId="164"/>
          <ac:picMkLst>
            <pc:docMk/>
            <pc:sldMk cId="4046526742" sldId="1208"/>
            <ac:picMk id="36" creationId="{AD5AD6A6-4C63-260A-77B2-768C37E1C423}"/>
          </ac:picMkLst>
        </pc:picChg>
        <pc:cxnChg chg="add mod">
          <ac:chgData name="塩谷 晃弘 / Akihiro Shiotani" userId="50aef054-9327-40af-9729-b525352b79f1" providerId="ADAL" clId="{1DEB2CC6-2B76-4BBF-86F4-13A18B16C870}" dt="2022-08-23T03:01:04.673" v="974" actId="164"/>
          <ac:cxnSpMkLst>
            <pc:docMk/>
            <pc:sldMk cId="4046526742" sldId="1208"/>
            <ac:cxnSpMk id="9" creationId="{56901724-401E-DB64-6027-E77EFFF7DF27}"/>
          </ac:cxnSpMkLst>
        </pc:cxnChg>
        <pc:cxnChg chg="add mod">
          <ac:chgData name="塩谷 晃弘 / Akihiro Shiotani" userId="50aef054-9327-40af-9729-b525352b79f1" providerId="ADAL" clId="{1DEB2CC6-2B76-4BBF-86F4-13A18B16C870}" dt="2022-08-23T03:01:04.673" v="974" actId="164"/>
          <ac:cxnSpMkLst>
            <pc:docMk/>
            <pc:sldMk cId="4046526742" sldId="1208"/>
            <ac:cxnSpMk id="13" creationId="{77D65573-FBEB-B8F1-14C6-B41CBB9F8CAF}"/>
          </ac:cxnSpMkLst>
        </pc:cxnChg>
      </pc:sldChg>
      <pc:sldChg chg="modSp modAnim">
        <pc:chgData name="塩谷 晃弘 / Akihiro Shiotani" userId="50aef054-9327-40af-9729-b525352b79f1" providerId="ADAL" clId="{1DEB2CC6-2B76-4BBF-86F4-13A18B16C870}" dt="2022-08-23T05:51:54.932" v="4506"/>
        <pc:sldMkLst>
          <pc:docMk/>
          <pc:sldMk cId="4194922092" sldId="1209"/>
        </pc:sldMkLst>
        <pc:spChg chg="mod">
          <ac:chgData name="塩谷 晃弘 / Akihiro Shiotani" userId="50aef054-9327-40af-9729-b525352b79f1" providerId="ADAL" clId="{1DEB2CC6-2B76-4BBF-86F4-13A18B16C870}" dt="2022-08-23T05:51:54.932" v="4506"/>
          <ac:spMkLst>
            <pc:docMk/>
            <pc:sldMk cId="4194922092" sldId="1209"/>
            <ac:spMk id="5" creationId="{B220F639-A7D1-AD63-E857-00D559E82108}"/>
          </ac:spMkLst>
        </pc:spChg>
      </pc:sldChg>
      <pc:sldChg chg="modSp mod">
        <pc:chgData name="塩谷 晃弘 / Akihiro Shiotani" userId="50aef054-9327-40af-9729-b525352b79f1" providerId="ADAL" clId="{1DEB2CC6-2B76-4BBF-86F4-13A18B16C870}" dt="2022-08-23T05:51:50.639" v="4505"/>
        <pc:sldMkLst>
          <pc:docMk/>
          <pc:sldMk cId="3469418313" sldId="1219"/>
        </pc:sldMkLst>
        <pc:spChg chg="mod">
          <ac:chgData name="塩谷 晃弘 / Akihiro Shiotani" userId="50aef054-9327-40af-9729-b525352b79f1" providerId="ADAL" clId="{1DEB2CC6-2B76-4BBF-86F4-13A18B16C870}" dt="2022-08-23T05:51:50.639" v="4505"/>
          <ac:spMkLst>
            <pc:docMk/>
            <pc:sldMk cId="3469418313" sldId="1219"/>
            <ac:spMk id="5" creationId="{B220F639-A7D1-AD63-E857-00D559E82108}"/>
          </ac:spMkLst>
        </pc:spChg>
      </pc:sldChg>
      <pc:sldChg chg="modSp del mod">
        <pc:chgData name="塩谷 晃弘 / Akihiro Shiotani" userId="50aef054-9327-40af-9729-b525352b79f1" providerId="ADAL" clId="{1DEB2CC6-2B76-4BBF-86F4-13A18B16C870}" dt="2022-08-23T05:51:30.197" v="4492" actId="47"/>
        <pc:sldMkLst>
          <pc:docMk/>
          <pc:sldMk cId="444489803" sldId="1227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444489803" sldId="1227"/>
            <ac:spMk id="2" creationId="{FF150DFD-AB2B-7D35-3B68-FBD962A0EC6F}"/>
          </ac:spMkLst>
        </pc:spChg>
        <pc:spChg chg="mod">
          <ac:chgData name="塩谷 晃弘 / Akihiro Shiotani" userId="50aef054-9327-40af-9729-b525352b79f1" providerId="ADAL" clId="{1DEB2CC6-2B76-4BBF-86F4-13A18B16C870}" dt="2022-08-23T05:50:38.809" v="4479" actId="1076"/>
          <ac:spMkLst>
            <pc:docMk/>
            <pc:sldMk cId="444489803" sldId="1227"/>
            <ac:spMk id="4" creationId="{4734FC7C-1A0B-E457-2F62-2B3C9DB329C7}"/>
          </ac:spMkLst>
        </pc:spChg>
      </pc:sldChg>
      <pc:sldChg chg="addSp delSp modSp mod">
        <pc:chgData name="塩谷 晃弘 / Akihiro Shiotani" userId="50aef054-9327-40af-9729-b525352b79f1" providerId="ADAL" clId="{1DEB2CC6-2B76-4BBF-86F4-13A18B16C870}" dt="2022-08-23T05:51:22.455" v="4491" actId="207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2349704918" sldId="1237"/>
            <ac:spMk id="2" creationId="{FF150DFD-AB2B-7D35-3B68-FBD962A0EC6F}"/>
          </ac:spMkLst>
        </pc:spChg>
        <pc:spChg chg="add mod">
          <ac:chgData name="塩谷 晃弘 / Akihiro Shiotani" userId="50aef054-9327-40af-9729-b525352b79f1" providerId="ADAL" clId="{1DEB2CC6-2B76-4BBF-86F4-13A18B16C870}" dt="2022-08-23T05:51:22.455" v="4491" actId="207"/>
          <ac:spMkLst>
            <pc:docMk/>
            <pc:sldMk cId="2349704918" sldId="1237"/>
            <ac:spMk id="3" creationId="{F76D38CF-5F0C-90CA-F1D3-0AA30F887DCA}"/>
          </ac:spMkLst>
        </pc:spChg>
        <pc:spChg chg="del mod">
          <ac:chgData name="塩谷 晃弘 / Akihiro Shiotani" userId="50aef054-9327-40af-9729-b525352b79f1" providerId="ADAL" clId="{1DEB2CC6-2B76-4BBF-86F4-13A18B16C870}" dt="2022-08-23T05:51:03.279" v="4487" actId="478"/>
          <ac:spMkLst>
            <pc:docMk/>
            <pc:sldMk cId="2349704918" sldId="1237"/>
            <ac:spMk id="5" creationId="{6EFBBD82-F811-92F7-755B-5E5184597A95}"/>
          </ac:spMkLst>
        </pc:spChg>
      </pc:sldChg>
      <pc:sldChg chg="addSp delSp modSp mod">
        <pc:chgData name="塩谷 晃弘 / Akihiro Shiotani" userId="50aef054-9327-40af-9729-b525352b79f1" providerId="ADAL" clId="{1DEB2CC6-2B76-4BBF-86F4-13A18B16C870}" dt="2022-08-23T05:50:56.179" v="4486" actId="20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066842340" sldId="1238"/>
            <ac:spMk id="2" creationId="{FF150DFD-AB2B-7D35-3B68-FBD962A0EC6F}"/>
          </ac:spMkLst>
        </pc:spChg>
        <pc:spChg chg="add del mod">
          <ac:chgData name="塩谷 晃弘 / Akihiro Shiotani" userId="50aef054-9327-40af-9729-b525352b79f1" providerId="ADAL" clId="{1DEB2CC6-2B76-4BBF-86F4-13A18B16C870}" dt="2022-08-23T05:50:50.375" v="4483"/>
          <ac:spMkLst>
            <pc:docMk/>
            <pc:sldMk cId="3066842340" sldId="1238"/>
            <ac:spMk id="3" creationId="{84B9887A-8662-328C-4A30-1ED8A52CD86B}"/>
          </ac:spMkLst>
        </pc:spChg>
        <pc:spChg chg="add mod">
          <ac:chgData name="塩谷 晃弘 / Akihiro Shiotani" userId="50aef054-9327-40af-9729-b525352b79f1" providerId="ADAL" clId="{1DEB2CC6-2B76-4BBF-86F4-13A18B16C870}" dt="2022-08-23T05:50:56.179" v="4486" actId="207"/>
          <ac:spMkLst>
            <pc:docMk/>
            <pc:sldMk cId="3066842340" sldId="1238"/>
            <ac:spMk id="4" creationId="{A482CBCF-B015-EE56-B99F-A5A340FBAD4E}"/>
          </ac:spMkLst>
        </pc:spChg>
        <pc:spChg chg="del mod">
          <ac:chgData name="塩谷 晃弘 / Akihiro Shiotani" userId="50aef054-9327-40af-9729-b525352b79f1" providerId="ADAL" clId="{1DEB2CC6-2B76-4BBF-86F4-13A18B16C870}" dt="2022-08-23T05:50:52.100" v="4484" actId="478"/>
          <ac:spMkLst>
            <pc:docMk/>
            <pc:sldMk cId="3066842340" sldId="1238"/>
            <ac:spMk id="5" creationId="{ED9C55FE-0606-87CE-7404-2D336F85CD38}"/>
          </ac:spMkLst>
        </pc:spChg>
      </pc:sldChg>
      <pc:sldChg chg="modSp del ord">
        <pc:chgData name="塩谷 晃弘 / Akihiro Shiotani" userId="50aef054-9327-40af-9729-b525352b79f1" providerId="ADAL" clId="{1DEB2CC6-2B76-4BBF-86F4-13A18B16C870}" dt="2022-08-23T05:52:45.522" v="4517" actId="47"/>
        <pc:sldMkLst>
          <pc:docMk/>
          <pc:sldMk cId="3746227135" sldId="1239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746227135" sldId="1239"/>
            <ac:spMk id="2" creationId="{FF150DFD-AB2B-7D35-3B68-FBD962A0EC6F}"/>
          </ac:spMkLst>
        </pc:spChg>
      </pc:sldChg>
      <pc:sldChg chg="del">
        <pc:chgData name="塩谷 晃弘 / Akihiro Shiotani" userId="50aef054-9327-40af-9729-b525352b79f1" providerId="ADAL" clId="{1DEB2CC6-2B76-4BBF-86F4-13A18B16C870}" dt="2022-08-23T05:20:04.981" v="3837" actId="47"/>
        <pc:sldMkLst>
          <pc:docMk/>
          <pc:sldMk cId="2732808256" sldId="1245"/>
        </pc:sldMkLst>
      </pc:sldChg>
      <pc:sldChg chg="delSp add del mod">
        <pc:chgData name="塩谷 晃弘 / Akihiro Shiotani" userId="50aef054-9327-40af-9729-b525352b79f1" providerId="ADAL" clId="{1DEB2CC6-2B76-4BBF-86F4-13A18B16C870}" dt="2022-08-23T05:35:46.895" v="4149" actId="47"/>
        <pc:sldMkLst>
          <pc:docMk/>
          <pc:sldMk cId="3789877576" sldId="1248"/>
        </pc:sldMkLst>
        <pc:spChg chg="del">
          <ac:chgData name="塩谷 晃弘 / Akihiro Shiotani" userId="50aef054-9327-40af-9729-b525352b79f1" providerId="ADAL" clId="{1DEB2CC6-2B76-4BBF-86F4-13A18B16C870}" dt="2022-08-23T05:35:42.455" v="4148" actId="478"/>
          <ac:spMkLst>
            <pc:docMk/>
            <pc:sldMk cId="3789877576" sldId="1248"/>
            <ac:spMk id="15" creationId="{6E34FE95-2167-D992-4399-C23144C04AA8}"/>
          </ac:spMkLst>
        </pc:spChg>
      </pc:sldChg>
      <pc:sldChg chg="addSp delSp modSp mod">
        <pc:chgData name="塩谷 晃弘 / Akihiro Shiotani" userId="50aef054-9327-40af-9729-b525352b79f1" providerId="ADAL" clId="{1DEB2CC6-2B76-4BBF-86F4-13A18B16C870}" dt="2022-08-23T23:39:41.141" v="8693"/>
        <pc:sldMkLst>
          <pc:docMk/>
          <pc:sldMk cId="3676189065" sldId="1250"/>
        </pc:sldMkLst>
        <pc:spChg chg="add del mod">
          <ac:chgData name="塩谷 晃弘 / Akihiro Shiotani" userId="50aef054-9327-40af-9729-b525352b79f1" providerId="ADAL" clId="{1DEB2CC6-2B76-4BBF-86F4-13A18B16C870}" dt="2022-08-23T08:18:15.588" v="8554" actId="478"/>
          <ac:spMkLst>
            <pc:docMk/>
            <pc:sldMk cId="3676189065" sldId="1250"/>
            <ac:spMk id="5" creationId="{9A560381-84AE-8FAB-1788-2A63B324CB8A}"/>
          </ac:spMkLst>
        </pc:spChg>
        <pc:spChg chg="add mod">
          <ac:chgData name="塩谷 晃弘 / Akihiro Shiotani" userId="50aef054-9327-40af-9729-b525352b79f1" providerId="ADAL" clId="{1DEB2CC6-2B76-4BBF-86F4-13A18B16C870}" dt="2022-08-23T08:07:25.182" v="8423" actId="1037"/>
          <ac:spMkLst>
            <pc:docMk/>
            <pc:sldMk cId="3676189065" sldId="1250"/>
            <ac:spMk id="6" creationId="{99880A2F-D5A1-F72F-0A46-71BC0E517616}"/>
          </ac:spMkLst>
        </pc:spChg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676189065" sldId="1250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1DEB2CC6-2B76-4BBF-86F4-13A18B16C870}" dt="2022-08-23T08:18:01.433" v="8549" actId="478"/>
          <ac:spMkLst>
            <pc:docMk/>
            <pc:sldMk cId="3676189065" sldId="1250"/>
            <ac:spMk id="11" creationId="{EB8F12AF-899B-4F0F-6055-AAE0FA863E02}"/>
          </ac:spMkLst>
        </pc:spChg>
        <pc:spChg chg="add del mod">
          <ac:chgData name="塩谷 晃弘 / Akihiro Shiotani" userId="50aef054-9327-40af-9729-b525352b79f1" providerId="ADAL" clId="{1DEB2CC6-2B76-4BBF-86F4-13A18B16C870}" dt="2022-08-23T08:18:20.436" v="8557" actId="478"/>
          <ac:spMkLst>
            <pc:docMk/>
            <pc:sldMk cId="3676189065" sldId="1250"/>
            <ac:spMk id="13" creationId="{0363277E-523D-94B5-B7F2-08327FB447C8}"/>
          </ac:spMkLst>
        </pc:spChg>
        <pc:spChg chg="add del mod">
          <ac:chgData name="塩谷 晃弘 / Akihiro Shiotani" userId="50aef054-9327-40af-9729-b525352b79f1" providerId="ADAL" clId="{1DEB2CC6-2B76-4BBF-86F4-13A18B16C870}" dt="2022-08-23T08:18:26.424" v="8562" actId="478"/>
          <ac:spMkLst>
            <pc:docMk/>
            <pc:sldMk cId="3676189065" sldId="1250"/>
            <ac:spMk id="18" creationId="{7218E48D-A7D3-B550-C8EE-95BCE1F88901}"/>
          </ac:spMkLst>
        </pc:spChg>
        <pc:spChg chg="add del mod">
          <ac:chgData name="塩谷 晃弘 / Akihiro Shiotani" userId="50aef054-9327-40af-9729-b525352b79f1" providerId="ADAL" clId="{1DEB2CC6-2B76-4BBF-86F4-13A18B16C870}" dt="2022-08-23T08:17:32.153" v="8486" actId="478"/>
          <ac:spMkLst>
            <pc:docMk/>
            <pc:sldMk cId="3676189065" sldId="1250"/>
            <ac:spMk id="20" creationId="{FB192123-A52F-B217-0E89-72B196C2B3B2}"/>
          </ac:spMkLst>
        </pc:spChg>
        <pc:spChg chg="add mod">
          <ac:chgData name="塩谷 晃弘 / Akihiro Shiotani" userId="50aef054-9327-40af-9729-b525352b79f1" providerId="ADAL" clId="{1DEB2CC6-2B76-4BBF-86F4-13A18B16C870}" dt="2022-08-23T08:07:44.821" v="8445" actId="1037"/>
          <ac:spMkLst>
            <pc:docMk/>
            <pc:sldMk cId="3676189065" sldId="1250"/>
            <ac:spMk id="22" creationId="{AD1DE025-8EED-72A0-B1F3-1C9CB537A2BF}"/>
          </ac:spMkLst>
        </pc:spChg>
        <pc:spChg chg="add del mod">
          <ac:chgData name="塩谷 晃弘 / Akihiro Shiotani" userId="50aef054-9327-40af-9729-b525352b79f1" providerId="ADAL" clId="{1DEB2CC6-2B76-4BBF-86F4-13A18B16C870}" dt="2022-08-23T08:18:22.941" v="8559" actId="478"/>
          <ac:spMkLst>
            <pc:docMk/>
            <pc:sldMk cId="3676189065" sldId="1250"/>
            <ac:spMk id="23" creationId="{F8FEA669-EBAD-5D9D-180B-345102E11F7C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27" creationId="{FBFC7EA8-B028-503C-673A-2A3B7456BD6A}"/>
          </ac:spMkLst>
        </pc:spChg>
        <pc:spChg chg="add del mod">
          <ac:chgData name="塩谷 晃弘 / Akihiro Shiotani" userId="50aef054-9327-40af-9729-b525352b79f1" providerId="ADAL" clId="{1DEB2CC6-2B76-4BBF-86F4-13A18B16C870}" dt="2022-08-23T08:18:24.442" v="8561" actId="478"/>
          <ac:spMkLst>
            <pc:docMk/>
            <pc:sldMk cId="3676189065" sldId="1250"/>
            <ac:spMk id="28" creationId="{D66354CF-2554-E53C-7F3D-2A2AC0A6206D}"/>
          </ac:spMkLst>
        </pc:spChg>
        <pc:spChg chg="add del mod">
          <ac:chgData name="塩谷 晃弘 / Akihiro Shiotani" userId="50aef054-9327-40af-9729-b525352b79f1" providerId="ADAL" clId="{1DEB2CC6-2B76-4BBF-86F4-13A18B16C870}" dt="2022-08-23T08:18:18.007" v="8556" actId="478"/>
          <ac:spMkLst>
            <pc:docMk/>
            <pc:sldMk cId="3676189065" sldId="1250"/>
            <ac:spMk id="29" creationId="{4C6CD8F7-C510-DF99-E3AE-44BA702387DE}"/>
          </ac:spMkLst>
        </pc:spChg>
        <pc:spChg chg="add mod">
          <ac:chgData name="塩谷 晃弘 / Akihiro Shiotani" userId="50aef054-9327-40af-9729-b525352b79f1" providerId="ADAL" clId="{1DEB2CC6-2B76-4BBF-86F4-13A18B16C870}" dt="2022-08-23T08:19:16.602" v="8620" actId="1036"/>
          <ac:spMkLst>
            <pc:docMk/>
            <pc:sldMk cId="3676189065" sldId="1250"/>
            <ac:spMk id="32" creationId="{04D50168-1519-803D-76C5-9A2B57802298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36" creationId="{CD15344C-8718-4981-A804-36854DE078CD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40" creationId="{43BAF25F-E669-3AB2-8B48-5D0FBBDCCD0C}"/>
          </ac:spMkLst>
        </pc:spChg>
        <pc:spChg chg="add mod">
          <ac:chgData name="塩谷 晃弘 / Akihiro Shiotani" userId="50aef054-9327-40af-9729-b525352b79f1" providerId="ADAL" clId="{1DEB2CC6-2B76-4BBF-86F4-13A18B16C870}" dt="2022-08-23T08:07:49.480" v="8447" actId="571"/>
          <ac:spMkLst>
            <pc:docMk/>
            <pc:sldMk cId="3676189065" sldId="1250"/>
            <ac:spMk id="41" creationId="{E417C22E-46F9-7258-4468-16DDE2F5C519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42" creationId="{A858F826-C282-D462-EE97-6576C63D52C2}"/>
          </ac:spMkLst>
        </pc:spChg>
        <pc:spChg chg="add mod">
          <ac:chgData name="塩谷 晃弘 / Akihiro Shiotani" userId="50aef054-9327-40af-9729-b525352b79f1" providerId="ADAL" clId="{1DEB2CC6-2B76-4BBF-86F4-13A18B16C870}" dt="2022-08-23T08:20:10.039" v="8639" actId="1035"/>
          <ac:spMkLst>
            <pc:docMk/>
            <pc:sldMk cId="3676189065" sldId="1250"/>
            <ac:spMk id="43" creationId="{72D6FF97-FF3E-1203-51E1-65FCE3E6D4DA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44" creationId="{81B32FC9-1EDC-B911-AAEA-060EDE844685}"/>
          </ac:spMkLst>
        </pc:spChg>
        <pc:spChg chg="add mod">
          <ac:chgData name="塩谷 晃弘 / Akihiro Shiotani" userId="50aef054-9327-40af-9729-b525352b79f1" providerId="ADAL" clId="{1DEB2CC6-2B76-4BBF-86F4-13A18B16C870}" dt="2022-08-23T08:20:10.039" v="8639" actId="1035"/>
          <ac:spMkLst>
            <pc:docMk/>
            <pc:sldMk cId="3676189065" sldId="1250"/>
            <ac:spMk id="47" creationId="{A10B1594-89C2-ADEF-9BAA-2E0EADE33FD9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49" creationId="{8993E0BD-E9BF-8163-4A9C-E77DD0EAFDD2}"/>
          </ac:spMkLst>
        </pc:spChg>
        <pc:spChg chg="add mod">
          <ac:chgData name="塩谷 晃弘 / Akihiro Shiotani" userId="50aef054-9327-40af-9729-b525352b79f1" providerId="ADAL" clId="{1DEB2CC6-2B76-4BBF-86F4-13A18B16C870}" dt="2022-08-23T23:39:36.129" v="8689" actId="20577"/>
          <ac:spMkLst>
            <pc:docMk/>
            <pc:sldMk cId="3676189065" sldId="1250"/>
            <ac:spMk id="51" creationId="{DAFB9076-D4F4-A882-F91F-B35A391D5B62}"/>
          </ac:spMkLst>
        </pc:spChg>
        <pc:spChg chg="add mod">
          <ac:chgData name="塩谷 晃弘 / Akihiro Shiotani" userId="50aef054-9327-40af-9729-b525352b79f1" providerId="ADAL" clId="{1DEB2CC6-2B76-4BBF-86F4-13A18B16C870}" dt="2022-08-23T08:20:27.505" v="8660" actId="1036"/>
          <ac:spMkLst>
            <pc:docMk/>
            <pc:sldMk cId="3676189065" sldId="1250"/>
            <ac:spMk id="54" creationId="{E15A84FA-4DD0-684D-354D-880C117A75D6}"/>
          </ac:spMkLst>
        </pc:spChg>
        <pc:spChg chg="add del mod">
          <ac:chgData name="塩谷 晃弘 / Akihiro Shiotani" userId="50aef054-9327-40af-9729-b525352b79f1" providerId="ADAL" clId="{1DEB2CC6-2B76-4BBF-86F4-13A18B16C870}" dt="2022-08-23T23:39:41.141" v="8693"/>
          <ac:spMkLst>
            <pc:docMk/>
            <pc:sldMk cId="3676189065" sldId="1250"/>
            <ac:spMk id="56" creationId="{71D13728-E3A8-08B6-D031-48181D715143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60" creationId="{A1CFF06E-0B7B-739D-6BC3-71C72D16EE73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64" creationId="{6B9E398A-E431-EBD0-B884-2D6226ECF3E9}"/>
          </ac:spMkLst>
        </pc:spChg>
        <pc:graphicFrameChg chg="add mod modGraphic">
          <ac:chgData name="塩谷 晃弘 / Akihiro Shiotani" userId="50aef054-9327-40af-9729-b525352b79f1" providerId="ADAL" clId="{1DEB2CC6-2B76-4BBF-86F4-13A18B16C870}" dt="2022-08-23T08:20:03.475" v="8623" actId="2164"/>
          <ac:graphicFrameMkLst>
            <pc:docMk/>
            <pc:sldMk cId="3676189065" sldId="1250"/>
            <ac:graphicFrameMk id="2" creationId="{2098E85E-B43C-6A2F-76B5-EC032A420162}"/>
          </ac:graphicFrameMkLst>
        </pc:graphicFrameChg>
        <pc:graphicFrameChg chg="del">
          <ac:chgData name="塩谷 晃弘 / Akihiro Shiotani" userId="50aef054-9327-40af-9729-b525352b79f1" providerId="ADAL" clId="{1DEB2CC6-2B76-4BBF-86F4-13A18B16C870}" dt="2022-08-23T08:02:38.550" v="8201" actId="478"/>
          <ac:graphicFrameMkLst>
            <pc:docMk/>
            <pc:sldMk cId="3676189065" sldId="1250"/>
            <ac:graphicFrameMk id="9" creationId="{00000000-0000-0000-0000-000000000000}"/>
          </ac:graphicFrameMkLst>
        </pc:graphicFrameChg>
        <pc:cxnChg chg="add mod">
          <ac:chgData name="塩谷 晃弘 / Akihiro Shiotani" userId="50aef054-9327-40af-9729-b525352b79f1" providerId="ADAL" clId="{1DEB2CC6-2B76-4BBF-86F4-13A18B16C870}" dt="2022-08-23T08:20:57.675" v="8661" actId="14100"/>
          <ac:cxnSpMkLst>
            <pc:docMk/>
            <pc:sldMk cId="3676189065" sldId="1250"/>
            <ac:cxnSpMk id="3" creationId="{13608E63-BB77-07BB-BE44-2F3A5970B658}"/>
          </ac:cxnSpMkLst>
        </pc:cxnChg>
        <pc:cxnChg chg="add mod">
          <ac:chgData name="塩谷 晃弘 / Akihiro Shiotani" userId="50aef054-9327-40af-9729-b525352b79f1" providerId="ADAL" clId="{1DEB2CC6-2B76-4BBF-86F4-13A18B16C870}" dt="2022-08-23T08:06:30.245" v="8295" actId="14100"/>
          <ac:cxnSpMkLst>
            <pc:docMk/>
            <pc:sldMk cId="3676189065" sldId="1250"/>
            <ac:cxnSpMk id="4" creationId="{805C981D-D863-1BF8-2A01-684199291DB1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8" creationId="{00000000-0000-0000-0000-000000000000}"/>
          </ac:cxnSpMkLst>
        </pc:cxnChg>
        <pc:cxnChg chg="add mod">
          <ac:chgData name="塩谷 晃弘 / Akihiro Shiotani" userId="50aef054-9327-40af-9729-b525352b79f1" providerId="ADAL" clId="{1DEB2CC6-2B76-4BBF-86F4-13A18B16C870}" dt="2022-08-23T08:20:10.039" v="8639" actId="1035"/>
          <ac:cxnSpMkLst>
            <pc:docMk/>
            <pc:sldMk cId="3676189065" sldId="1250"/>
            <ac:cxnSpMk id="10" creationId="{62A2EFC8-8BCD-B9A8-E460-D1EA00299472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7:34.280" v="8489" actId="478"/>
          <ac:cxnSpMkLst>
            <pc:docMk/>
            <pc:sldMk cId="3676189065" sldId="1250"/>
            <ac:cxnSpMk id="12" creationId="{2219C803-6490-82D6-F74F-F4F4976AB55A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21.431" v="8558" actId="478"/>
          <ac:cxnSpMkLst>
            <pc:docMk/>
            <pc:sldMk cId="3676189065" sldId="1250"/>
            <ac:cxnSpMk id="14" creationId="{CCC30F68-4DB9-C4DD-A2C8-3FEBFBFA605B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14.523" v="8553" actId="478"/>
          <ac:cxnSpMkLst>
            <pc:docMk/>
            <pc:sldMk cId="3676189065" sldId="1250"/>
            <ac:cxnSpMk id="15" creationId="{A990F5EB-7C64-8CDC-6546-11CDB099FA17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16" creationId="{00000000-0000-0000-0000-000000000000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7:33.191" v="8487" actId="478"/>
          <ac:cxnSpMkLst>
            <pc:docMk/>
            <pc:sldMk cId="3676189065" sldId="1250"/>
            <ac:cxnSpMk id="17" creationId="{DA3FDEE0-690C-2ADD-F18A-8AA596CCC9B4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27.046" v="8563" actId="478"/>
          <ac:cxnSpMkLst>
            <pc:docMk/>
            <pc:sldMk cId="3676189065" sldId="1250"/>
            <ac:cxnSpMk id="19" creationId="{CE9821F4-C884-4012-E239-7E1F7533E93B}"/>
          </ac:cxnSpMkLst>
        </pc:cxnChg>
        <pc:cxnChg chg="add mod">
          <ac:chgData name="塩谷 晃弘 / Akihiro Shiotani" userId="50aef054-9327-40af-9729-b525352b79f1" providerId="ADAL" clId="{1DEB2CC6-2B76-4BBF-86F4-13A18B16C870}" dt="2022-08-23T08:07:44.821" v="8445" actId="1037"/>
          <ac:cxnSpMkLst>
            <pc:docMk/>
            <pc:sldMk cId="3676189065" sldId="1250"/>
            <ac:cxnSpMk id="21" creationId="{54A41852-48F1-3D56-0350-F6DA56435AFD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23.689" v="8560" actId="478"/>
          <ac:cxnSpMkLst>
            <pc:docMk/>
            <pc:sldMk cId="3676189065" sldId="1250"/>
            <ac:cxnSpMk id="24" creationId="{38874CC1-1B6D-FDAF-61A9-A721B3CC8B76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16.249" v="8555" actId="478"/>
          <ac:cxnSpMkLst>
            <pc:docMk/>
            <pc:sldMk cId="3676189065" sldId="1250"/>
            <ac:cxnSpMk id="25" creationId="{451D5AD5-24EB-B1C4-46FD-87F56B32CFEB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26" creationId="{AD589FAE-65F1-89B6-497D-DF4BFB5418B2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7:33.642" v="8488" actId="478"/>
          <ac:cxnSpMkLst>
            <pc:docMk/>
            <pc:sldMk cId="3676189065" sldId="1250"/>
            <ac:cxnSpMk id="30" creationId="{75470BD0-C62D-D7D8-4289-B0564ABC3710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31" creationId="{E3CA2758-E4D4-1CA8-2B97-509E81FA1E50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35" creationId="{63EAEDDA-6B26-1C6B-3A36-97FADB118457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37" creationId="{27FB398E-FBFF-C8AE-EE81-4E9959748838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07:39.176" v="8428" actId="478"/>
          <ac:cxnSpMkLst>
            <pc:docMk/>
            <pc:sldMk cId="3676189065" sldId="1250"/>
            <ac:cxnSpMk id="38" creationId="{75DD3429-456D-208C-4473-B7D21E16BF10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39" creationId="{3E686D5B-6526-EEE4-E490-6A941416CA92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7:10.469" v="8471"/>
          <ac:cxnSpMkLst>
            <pc:docMk/>
            <pc:sldMk cId="3676189065" sldId="1250"/>
            <ac:cxnSpMk id="45" creationId="{2130EAE8-5D03-6DA2-A979-D19D16EC2F34}"/>
          </ac:cxnSpMkLst>
        </pc:cxnChg>
        <pc:cxnChg chg="add mod">
          <ac:chgData name="塩谷 晃弘 / Akihiro Shiotani" userId="50aef054-9327-40af-9729-b525352b79f1" providerId="ADAL" clId="{1DEB2CC6-2B76-4BBF-86F4-13A18B16C870}" dt="2022-08-23T08:20:10.039" v="8639" actId="1035"/>
          <ac:cxnSpMkLst>
            <pc:docMk/>
            <pc:sldMk cId="3676189065" sldId="1250"/>
            <ac:cxnSpMk id="46" creationId="{DCAF3059-B1EB-0D39-CFA1-F878B42D811D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48" creationId="{2A17551C-EF50-59DD-3E59-48CF461A5073}"/>
          </ac:cxnSpMkLst>
        </pc:cxnChg>
        <pc:cxnChg chg="add mod">
          <ac:chgData name="塩谷 晃弘 / Akihiro Shiotani" userId="50aef054-9327-40af-9729-b525352b79f1" providerId="ADAL" clId="{1DEB2CC6-2B76-4BBF-86F4-13A18B16C870}" dt="2022-08-23T08:18:44.067" v="8568" actId="1076"/>
          <ac:cxnSpMkLst>
            <pc:docMk/>
            <pc:sldMk cId="3676189065" sldId="1250"/>
            <ac:cxnSpMk id="50" creationId="{AC93AB3F-4270-0CCF-4E35-A0AE218A16BF}"/>
          </ac:cxnSpMkLst>
        </pc:cxnChg>
        <pc:cxnChg chg="add mod">
          <ac:chgData name="塩谷 晃弘 / Akihiro Shiotani" userId="50aef054-9327-40af-9729-b525352b79f1" providerId="ADAL" clId="{1DEB2CC6-2B76-4BBF-86F4-13A18B16C870}" dt="2022-08-23T08:18:34.356" v="8566" actId="1036"/>
          <ac:cxnSpMkLst>
            <pc:docMk/>
            <pc:sldMk cId="3676189065" sldId="1250"/>
            <ac:cxnSpMk id="52" creationId="{D593564B-C66E-8972-31D2-DA49865F8D66}"/>
          </ac:cxnSpMkLst>
        </pc:cxnChg>
        <pc:cxnChg chg="add mod">
          <ac:chgData name="塩谷 晃弘 / Akihiro Shiotani" userId="50aef054-9327-40af-9729-b525352b79f1" providerId="ADAL" clId="{1DEB2CC6-2B76-4BBF-86F4-13A18B16C870}" dt="2022-08-23T08:20:15.838" v="8641" actId="1076"/>
          <ac:cxnSpMkLst>
            <pc:docMk/>
            <pc:sldMk cId="3676189065" sldId="1250"/>
            <ac:cxnSpMk id="53" creationId="{32267EAD-842A-2610-2986-C14737F20267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63" creationId="{4E76B700-278C-E89E-2F2B-B06B7BDE8B6C}"/>
          </ac:cxnSpMkLst>
        </pc:cxnChg>
      </pc:sldChg>
      <pc:sldChg chg="del">
        <pc:chgData name="塩谷 晃弘 / Akihiro Shiotani" userId="50aef054-9327-40af-9729-b525352b79f1" providerId="ADAL" clId="{1DEB2CC6-2B76-4BBF-86F4-13A18B16C870}" dt="2022-08-23T05:20:04.715" v="3836" actId="47"/>
        <pc:sldMkLst>
          <pc:docMk/>
          <pc:sldMk cId="3749922437" sldId="1252"/>
        </pc:sldMkLst>
      </pc:sldChg>
      <pc:sldChg chg="modSp del mod">
        <pc:chgData name="塩谷 晃弘 / Akihiro Shiotani" userId="50aef054-9327-40af-9729-b525352b79f1" providerId="ADAL" clId="{1DEB2CC6-2B76-4BBF-86F4-13A18B16C870}" dt="2022-08-23T05:35:20.521" v="4140" actId="47"/>
        <pc:sldMkLst>
          <pc:docMk/>
          <pc:sldMk cId="2609000467" sldId="1255"/>
        </pc:sldMkLst>
        <pc:spChg chg="mod">
          <ac:chgData name="塩谷 晃弘 / Akihiro Shiotani" userId="50aef054-9327-40af-9729-b525352b79f1" providerId="ADAL" clId="{1DEB2CC6-2B76-4BBF-86F4-13A18B16C870}" dt="2022-08-23T05:19:24.769" v="3829" actId="20577"/>
          <ac:spMkLst>
            <pc:docMk/>
            <pc:sldMk cId="2609000467" sldId="1255"/>
            <ac:spMk id="2" creationId="{00000000-0000-0000-0000-000000000000}"/>
          </ac:spMkLst>
        </pc:spChg>
      </pc:sldChg>
      <pc:sldChg chg="addSp modSp mod ord">
        <pc:chgData name="塩谷 晃弘 / Akihiro Shiotani" userId="50aef054-9327-40af-9729-b525352b79f1" providerId="ADAL" clId="{1DEB2CC6-2B76-4BBF-86F4-13A18B16C870}" dt="2022-08-23T05:53:59.601" v="4542"/>
        <pc:sldMkLst>
          <pc:docMk/>
          <pc:sldMk cId="747987359" sldId="1256"/>
        </pc:sldMkLst>
        <pc:spChg chg="mod">
          <ac:chgData name="塩谷 晃弘 / Akihiro Shiotani" userId="50aef054-9327-40af-9729-b525352b79f1" providerId="ADAL" clId="{1DEB2CC6-2B76-4BBF-86F4-13A18B16C870}" dt="2022-08-23T05:53:59.601" v="4542"/>
          <ac:spMkLst>
            <pc:docMk/>
            <pc:sldMk cId="747987359" sldId="1256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1DEB2CC6-2B76-4BBF-86F4-13A18B16C870}" dt="2022-08-23T05:35:34.544" v="4146"/>
          <ac:spMkLst>
            <pc:docMk/>
            <pc:sldMk cId="747987359" sldId="1256"/>
            <ac:spMk id="5" creationId="{817E9F17-BF50-8A59-9D5C-4F9265E8DAAC}"/>
          </ac:spMkLst>
        </pc:spChg>
        <pc:spChg chg="mod">
          <ac:chgData name="塩谷 晃弘 / Akihiro Shiotani" userId="50aef054-9327-40af-9729-b525352b79f1" providerId="ADAL" clId="{1DEB2CC6-2B76-4BBF-86F4-13A18B16C870}" dt="2022-08-23T05:35:34.544" v="4146"/>
          <ac:spMkLst>
            <pc:docMk/>
            <pc:sldMk cId="747987359" sldId="1256"/>
            <ac:spMk id="6" creationId="{C9DB687A-6675-881D-2D6A-4CBBFEF6BBA8}"/>
          </ac:spMkLst>
        </pc:spChg>
        <pc:spChg chg="add mod">
          <ac:chgData name="塩谷 晃弘 / Akihiro Shiotani" userId="50aef054-9327-40af-9729-b525352b79f1" providerId="ADAL" clId="{1DEB2CC6-2B76-4BBF-86F4-13A18B16C870}" dt="2022-08-23T05:44:33.905" v="4233" actId="20577"/>
          <ac:spMkLst>
            <pc:docMk/>
            <pc:sldMk cId="747987359" sldId="1256"/>
            <ac:spMk id="8" creationId="{C6F8C7CC-F50A-E1E2-CC64-C1FF85D253BE}"/>
          </ac:spMkLst>
        </pc:spChg>
        <pc:spChg chg="mod">
          <ac:chgData name="塩谷 晃弘 / Akihiro Shiotani" userId="50aef054-9327-40af-9729-b525352b79f1" providerId="ADAL" clId="{1DEB2CC6-2B76-4BBF-86F4-13A18B16C870}" dt="2022-08-23T05:44:28.412" v="4227" actId="20577"/>
          <ac:spMkLst>
            <pc:docMk/>
            <pc:sldMk cId="747987359" sldId="1256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1DEB2CC6-2B76-4BBF-86F4-13A18B16C870}" dt="2022-08-23T05:22:35.868" v="4117" actId="20577"/>
          <ac:spMkLst>
            <pc:docMk/>
            <pc:sldMk cId="747987359" sldId="1256"/>
            <ac:spMk id="41" creationId="{A3F9C698-D986-63DD-0E20-3724B64E0417}"/>
          </ac:spMkLst>
        </pc:spChg>
        <pc:grpChg chg="add mod">
          <ac:chgData name="塩谷 晃弘 / Akihiro Shiotani" userId="50aef054-9327-40af-9729-b525352b79f1" providerId="ADAL" clId="{1DEB2CC6-2B76-4BBF-86F4-13A18B16C870}" dt="2022-08-23T05:44:17.366" v="4220" actId="1036"/>
          <ac:grpSpMkLst>
            <pc:docMk/>
            <pc:sldMk cId="747987359" sldId="1256"/>
            <ac:grpSpMk id="3" creationId="{5D6188AF-5048-8732-CB03-8B85E2C4C328}"/>
          </ac:grpSpMkLst>
        </pc:grpChg>
        <pc:grpChg chg="mod">
          <ac:chgData name="塩谷 晃弘 / Akihiro Shiotani" userId="50aef054-9327-40af-9729-b525352b79f1" providerId="ADAL" clId="{1DEB2CC6-2B76-4BBF-86F4-13A18B16C870}" dt="2022-08-23T05:35:34.544" v="4146"/>
          <ac:grpSpMkLst>
            <pc:docMk/>
            <pc:sldMk cId="747987359" sldId="1256"/>
            <ac:grpSpMk id="4" creationId="{D5AFCEB7-C880-C604-BC12-2BAD9DE3D34C}"/>
          </ac:grpSpMkLst>
        </pc:grpChg>
        <pc:cxnChg chg="mod">
          <ac:chgData name="塩谷 晃弘 / Akihiro Shiotani" userId="50aef054-9327-40af-9729-b525352b79f1" providerId="ADAL" clId="{1DEB2CC6-2B76-4BBF-86F4-13A18B16C870}" dt="2022-08-23T05:35:34.544" v="4146"/>
          <ac:cxnSpMkLst>
            <pc:docMk/>
            <pc:sldMk cId="747987359" sldId="1256"/>
            <ac:cxnSpMk id="7" creationId="{6720A588-329A-5E79-CDA5-06EF23BF1F74}"/>
          </ac:cxnSpMkLst>
        </pc:cxnChg>
      </pc:sldChg>
      <pc:sldChg chg="del">
        <pc:chgData name="塩谷 晃弘 / Akihiro Shiotani" userId="50aef054-9327-40af-9729-b525352b79f1" providerId="ADAL" clId="{1DEB2CC6-2B76-4BBF-86F4-13A18B16C870}" dt="2022-08-23T05:20:05.930" v="3839" actId="47"/>
        <pc:sldMkLst>
          <pc:docMk/>
          <pc:sldMk cId="22997265" sldId="1258"/>
        </pc:sldMkLst>
      </pc:sldChg>
      <pc:sldChg chg="del">
        <pc:chgData name="塩谷 晃弘 / Akihiro Shiotani" userId="50aef054-9327-40af-9729-b525352b79f1" providerId="ADAL" clId="{1DEB2CC6-2B76-4BBF-86F4-13A18B16C870}" dt="2022-08-23T05:35:25.910" v="4143" actId="47"/>
        <pc:sldMkLst>
          <pc:docMk/>
          <pc:sldMk cId="1140432848" sldId="1263"/>
        </pc:sldMkLst>
      </pc:sldChg>
      <pc:sldChg chg="addSp delSp modSp mod">
        <pc:chgData name="塩谷 晃弘 / Akihiro Shiotani" userId="50aef054-9327-40af-9729-b525352b79f1" providerId="ADAL" clId="{1DEB2CC6-2B76-4BBF-86F4-13A18B16C870}" dt="2022-08-23T05:49:27.886" v="4473" actId="1036"/>
        <pc:sldMkLst>
          <pc:docMk/>
          <pc:sldMk cId="3020361379" sldId="1275"/>
        </pc:sldMkLst>
        <pc:spChg chg="add mod">
          <ac:chgData name="塩谷 晃弘 / Akihiro Shiotani" userId="50aef054-9327-40af-9729-b525352b79f1" providerId="ADAL" clId="{1DEB2CC6-2B76-4BBF-86F4-13A18B16C870}" dt="2022-08-23T05:47:59.750" v="4363" actId="1076"/>
          <ac:spMkLst>
            <pc:docMk/>
            <pc:sldMk cId="3020361379" sldId="1275"/>
            <ac:spMk id="5" creationId="{E54481C3-EACB-89EC-3D23-AF7A17A8726E}"/>
          </ac:spMkLst>
        </pc:spChg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020361379" sldId="1275"/>
            <ac:spMk id="7" creationId="{00000000-0000-0000-0000-000000000000}"/>
          </ac:spMkLst>
        </pc:spChg>
        <pc:spChg chg="add mod">
          <ac:chgData name="塩谷 晃弘 / Akihiro Shiotani" userId="50aef054-9327-40af-9729-b525352b79f1" providerId="ADAL" clId="{1DEB2CC6-2B76-4BBF-86F4-13A18B16C870}" dt="2022-08-23T01:25:42.113" v="434" actId="1076"/>
          <ac:spMkLst>
            <pc:docMk/>
            <pc:sldMk cId="3020361379" sldId="1275"/>
            <ac:spMk id="13" creationId="{84493206-73BD-CF64-0883-65F2DE3915CE}"/>
          </ac:spMkLst>
        </pc:spChg>
        <pc:spChg chg="add del mod">
          <ac:chgData name="塩谷 晃弘 / Akihiro Shiotani" userId="50aef054-9327-40af-9729-b525352b79f1" providerId="ADAL" clId="{1DEB2CC6-2B76-4BBF-86F4-13A18B16C870}" dt="2022-08-23T01:26:17.882" v="442"/>
          <ac:spMkLst>
            <pc:docMk/>
            <pc:sldMk cId="3020361379" sldId="1275"/>
            <ac:spMk id="15" creationId="{4D34AF7E-64D2-A186-DD70-3B2EB357992C}"/>
          </ac:spMkLst>
        </pc:spChg>
        <pc:spChg chg="add mod">
          <ac:chgData name="塩谷 晃弘 / Akihiro Shiotani" userId="50aef054-9327-40af-9729-b525352b79f1" providerId="ADAL" clId="{1DEB2CC6-2B76-4BBF-86F4-13A18B16C870}" dt="2022-08-23T02:19:37.072" v="469" actId="1076"/>
          <ac:spMkLst>
            <pc:docMk/>
            <pc:sldMk cId="3020361379" sldId="1275"/>
            <ac:spMk id="16" creationId="{604D5C06-FD25-34CC-F7CC-C93BAA288861}"/>
          </ac:spMkLst>
        </pc:spChg>
        <pc:spChg chg="add mod">
          <ac:chgData name="塩谷 晃弘 / Akihiro Shiotani" userId="50aef054-9327-40af-9729-b525352b79f1" providerId="ADAL" clId="{1DEB2CC6-2B76-4BBF-86F4-13A18B16C870}" dt="2022-08-23T02:21:37.130" v="489" actId="20577"/>
          <ac:spMkLst>
            <pc:docMk/>
            <pc:sldMk cId="3020361379" sldId="1275"/>
            <ac:spMk id="20" creationId="{A6C9375A-38E0-4351-FA10-09F0BAB7E916}"/>
          </ac:spMkLst>
        </pc:spChg>
        <pc:spChg chg="add mod">
          <ac:chgData name="塩谷 晃弘 / Akihiro Shiotani" userId="50aef054-9327-40af-9729-b525352b79f1" providerId="ADAL" clId="{1DEB2CC6-2B76-4BBF-86F4-13A18B16C870}" dt="2022-08-23T02:21:55.695" v="494" actId="1076"/>
          <ac:spMkLst>
            <pc:docMk/>
            <pc:sldMk cId="3020361379" sldId="1275"/>
            <ac:spMk id="21" creationId="{D8F3D2C6-FC97-1563-A73B-44C7DFFB71EE}"/>
          </ac:spMkLst>
        </pc:spChg>
        <pc:spChg chg="mod">
          <ac:chgData name="塩谷 晃弘 / Akihiro Shiotani" userId="50aef054-9327-40af-9729-b525352b79f1" providerId="ADAL" clId="{1DEB2CC6-2B76-4BBF-86F4-13A18B16C870}" dt="2022-08-23T01:26:13.587" v="440" actId="1035"/>
          <ac:spMkLst>
            <pc:docMk/>
            <pc:sldMk cId="3020361379" sldId="1275"/>
            <ac:spMk id="24" creationId="{E7330A85-B525-A940-3A5D-EF92E7EFC6D2}"/>
          </ac:spMkLst>
        </pc:spChg>
        <pc:spChg chg="mod">
          <ac:chgData name="塩谷 晃弘 / Akihiro Shiotani" userId="50aef054-9327-40af-9729-b525352b79f1" providerId="ADAL" clId="{1DEB2CC6-2B76-4BBF-86F4-13A18B16C870}" dt="2022-08-23T05:49:24.446" v="4471" actId="1038"/>
          <ac:spMkLst>
            <pc:docMk/>
            <pc:sldMk cId="3020361379" sldId="1275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1DEB2CC6-2B76-4BBF-86F4-13A18B16C870}" dt="2022-08-23T01:25:04.309" v="411" actId="1076"/>
          <ac:spMkLst>
            <pc:docMk/>
            <pc:sldMk cId="3020361379" sldId="1275"/>
            <ac:spMk id="28" creationId="{47E26835-6276-D420-22A1-96184515A993}"/>
          </ac:spMkLst>
        </pc:spChg>
        <pc:spChg chg="add mod">
          <ac:chgData name="塩谷 晃弘 / Akihiro Shiotani" userId="50aef054-9327-40af-9729-b525352b79f1" providerId="ADAL" clId="{1DEB2CC6-2B76-4BBF-86F4-13A18B16C870}" dt="2022-08-23T05:48:20.176" v="4404" actId="1076"/>
          <ac:spMkLst>
            <pc:docMk/>
            <pc:sldMk cId="3020361379" sldId="1275"/>
            <ac:spMk id="34" creationId="{E0C1D738-7801-CD6E-D38D-82984FF2EE58}"/>
          </ac:spMkLst>
        </pc:spChg>
        <pc:spChg chg="add del mod">
          <ac:chgData name="塩谷 晃弘 / Akihiro Shiotani" userId="50aef054-9327-40af-9729-b525352b79f1" providerId="ADAL" clId="{1DEB2CC6-2B76-4BBF-86F4-13A18B16C870}" dt="2022-08-23T05:46:37.330" v="4283" actId="1038"/>
          <ac:spMkLst>
            <pc:docMk/>
            <pc:sldMk cId="3020361379" sldId="1275"/>
            <ac:spMk id="45" creationId="{BFC5AC36-E29A-4186-953F-33FB4AED22C2}"/>
          </ac:spMkLst>
        </pc:spChg>
        <pc:spChg chg="del">
          <ac:chgData name="塩谷 晃弘 / Akihiro Shiotani" userId="50aef054-9327-40af-9729-b525352b79f1" providerId="ADAL" clId="{1DEB2CC6-2B76-4BBF-86F4-13A18B16C870}" dt="2022-08-23T01:23:14.058" v="311" actId="478"/>
          <ac:spMkLst>
            <pc:docMk/>
            <pc:sldMk cId="3020361379" sldId="1275"/>
            <ac:spMk id="47" creationId="{050B8C94-E83A-BCA0-41BC-8C0CFF835DBE}"/>
          </ac:spMkLst>
        </pc:spChg>
        <pc:spChg chg="del">
          <ac:chgData name="塩谷 晃弘 / Akihiro Shiotani" userId="50aef054-9327-40af-9729-b525352b79f1" providerId="ADAL" clId="{1DEB2CC6-2B76-4BBF-86F4-13A18B16C870}" dt="2022-08-23T05:46:43.293" v="4284" actId="478"/>
          <ac:spMkLst>
            <pc:docMk/>
            <pc:sldMk cId="3020361379" sldId="1275"/>
            <ac:spMk id="50" creationId="{AE05A1C2-E28B-4F24-4366-80E29669B1C5}"/>
          </ac:spMkLst>
        </pc:spChg>
        <pc:spChg chg="del">
          <ac:chgData name="塩谷 晃弘 / Akihiro Shiotani" userId="50aef054-9327-40af-9729-b525352b79f1" providerId="ADAL" clId="{1DEB2CC6-2B76-4BBF-86F4-13A18B16C870}" dt="2022-08-23T05:46:54.834" v="4287" actId="478"/>
          <ac:spMkLst>
            <pc:docMk/>
            <pc:sldMk cId="3020361379" sldId="1275"/>
            <ac:spMk id="53" creationId="{3F430EC5-ED61-FFE6-89DC-E2FEDB14389E}"/>
          </ac:spMkLst>
        </pc:spChg>
        <pc:spChg chg="del">
          <ac:chgData name="塩谷 晃弘 / Akihiro Shiotani" userId="50aef054-9327-40af-9729-b525352b79f1" providerId="ADAL" clId="{1DEB2CC6-2B76-4BBF-86F4-13A18B16C870}" dt="2022-08-23T02:22:46.850" v="530" actId="478"/>
          <ac:spMkLst>
            <pc:docMk/>
            <pc:sldMk cId="3020361379" sldId="1275"/>
            <ac:spMk id="55" creationId="{E65FB17E-D27C-544A-CCC9-7069225D12B7}"/>
          </ac:spMkLst>
        </pc:spChg>
        <pc:spChg chg="del">
          <ac:chgData name="塩谷 晃弘 / Akihiro Shiotani" userId="50aef054-9327-40af-9729-b525352b79f1" providerId="ADAL" clId="{1DEB2CC6-2B76-4BBF-86F4-13A18B16C870}" dt="2022-08-23T05:46:56.615" v="4288" actId="478"/>
          <ac:spMkLst>
            <pc:docMk/>
            <pc:sldMk cId="3020361379" sldId="1275"/>
            <ac:spMk id="64" creationId="{6B9E398A-E431-EBD0-B884-2D6226ECF3E9}"/>
          </ac:spMkLst>
        </pc:spChg>
        <pc:graphicFrameChg chg="modGraphic">
          <ac:chgData name="塩谷 晃弘 / Akihiro Shiotani" userId="50aef054-9327-40af-9729-b525352b79f1" providerId="ADAL" clId="{1DEB2CC6-2B76-4BBF-86F4-13A18B16C870}" dt="2022-08-23T02:19:20.683" v="467" actId="2164"/>
          <ac:graphicFrameMkLst>
            <pc:docMk/>
            <pc:sldMk cId="3020361379" sldId="1275"/>
            <ac:graphicFrameMk id="9" creationId="{00000000-0000-0000-0000-000000000000}"/>
          </ac:graphicFrameMkLst>
        </pc:graphicFrameChg>
        <pc:cxnChg chg="add mod">
          <ac:chgData name="塩谷 晃弘 / Akihiro Shiotani" userId="50aef054-9327-40af-9729-b525352b79f1" providerId="ADAL" clId="{1DEB2CC6-2B76-4BBF-86F4-13A18B16C870}" dt="2022-08-23T01:25:26.657" v="417" actId="14100"/>
          <ac:cxnSpMkLst>
            <pc:docMk/>
            <pc:sldMk cId="3020361379" sldId="1275"/>
            <ac:cxnSpMk id="6" creationId="{10B8D2ED-3FFE-19B1-AECF-68F1852E0261}"/>
          </ac:cxnSpMkLst>
        </pc:cxnChg>
        <pc:cxnChg chg="mod">
          <ac:chgData name="塩谷 晃弘 / Akihiro Shiotani" userId="50aef054-9327-40af-9729-b525352b79f1" providerId="ADAL" clId="{1DEB2CC6-2B76-4BBF-86F4-13A18B16C870}" dt="2022-08-23T05:46:21.114" v="4276" actId="14100"/>
          <ac:cxnSpMkLst>
            <pc:docMk/>
            <pc:sldMk cId="3020361379" sldId="1275"/>
            <ac:cxnSpMk id="8" creationId="{00000000-0000-0000-0000-000000000000}"/>
          </ac:cxnSpMkLst>
        </pc:cxnChg>
        <pc:cxnChg chg="add mod">
          <ac:chgData name="塩谷 晃弘 / Akihiro Shiotani" userId="50aef054-9327-40af-9729-b525352b79f1" providerId="ADAL" clId="{1DEB2CC6-2B76-4BBF-86F4-13A18B16C870}" dt="2022-08-23T02:19:41.720" v="471" actId="1076"/>
          <ac:cxnSpMkLst>
            <pc:docMk/>
            <pc:sldMk cId="3020361379" sldId="1275"/>
            <ac:cxnSpMk id="18" creationId="{22E219F6-18D1-B515-7DD2-932EED858719}"/>
          </ac:cxnSpMkLst>
        </pc:cxnChg>
        <pc:cxnChg chg="add mod">
          <ac:chgData name="塩谷 晃弘 / Akihiro Shiotani" userId="50aef054-9327-40af-9729-b525352b79f1" providerId="ADAL" clId="{1DEB2CC6-2B76-4BBF-86F4-13A18B16C870}" dt="2022-08-23T02:21:52.031" v="493" actId="14100"/>
          <ac:cxnSpMkLst>
            <pc:docMk/>
            <pc:sldMk cId="3020361379" sldId="1275"/>
            <ac:cxnSpMk id="19" creationId="{063A6226-AAF1-34E9-DE33-336C79A3B52A}"/>
          </ac:cxnSpMkLst>
        </pc:cxnChg>
        <pc:cxnChg chg="mod">
          <ac:chgData name="塩谷 晃弘 / Akihiro Shiotani" userId="50aef054-9327-40af-9729-b525352b79f1" providerId="ADAL" clId="{1DEB2CC6-2B76-4BBF-86F4-13A18B16C870}" dt="2022-08-23T01:26:11.498" v="439" actId="1035"/>
          <ac:cxnSpMkLst>
            <pc:docMk/>
            <pc:sldMk cId="3020361379" sldId="1275"/>
            <ac:cxnSpMk id="25" creationId="{4F8DC1FE-C10E-2568-D5DB-53DECF579B22}"/>
          </ac:cxnSpMkLst>
        </pc:cxnChg>
        <pc:cxnChg chg="del">
          <ac:chgData name="塩谷 晃弘 / Akihiro Shiotani" userId="50aef054-9327-40af-9729-b525352b79f1" providerId="ADAL" clId="{1DEB2CC6-2B76-4BBF-86F4-13A18B16C870}" dt="2022-08-23T05:46:52.829" v="4286" actId="478"/>
          <ac:cxnSpMkLst>
            <pc:docMk/>
            <pc:sldMk cId="3020361379" sldId="1275"/>
            <ac:cxnSpMk id="26" creationId="{AD589FAE-65F1-89B6-497D-DF4BFB5418B2}"/>
          </ac:cxnSpMkLst>
        </pc:cxnChg>
        <pc:cxnChg chg="add mod">
          <ac:chgData name="塩谷 晃弘 / Akihiro Shiotani" userId="50aef054-9327-40af-9729-b525352b79f1" providerId="ADAL" clId="{1DEB2CC6-2B76-4BBF-86F4-13A18B16C870}" dt="2022-08-23T05:47:37.908" v="4319" actId="14100"/>
          <ac:cxnSpMkLst>
            <pc:docMk/>
            <pc:sldMk cId="3020361379" sldId="1275"/>
            <ac:cxnSpMk id="30" creationId="{22F10196-FE5A-F092-5B03-AD9C0F445DE5}"/>
          </ac:cxnSpMkLst>
        </pc:cxnChg>
        <pc:cxnChg chg="mod">
          <ac:chgData name="塩谷 晃弘 / Akihiro Shiotani" userId="50aef054-9327-40af-9729-b525352b79f1" providerId="ADAL" clId="{1DEB2CC6-2B76-4BBF-86F4-13A18B16C870}" dt="2022-08-23T05:46:32.774" v="4277" actId="14100"/>
          <ac:cxnSpMkLst>
            <pc:docMk/>
            <pc:sldMk cId="3020361379" sldId="1275"/>
            <ac:cxnSpMk id="41" creationId="{8BA84F8C-85F4-7D75-C566-D5AE822A88AA}"/>
          </ac:cxnSpMkLst>
        </pc:cxnChg>
        <pc:cxnChg chg="del">
          <ac:chgData name="塩谷 晃弘 / Akihiro Shiotani" userId="50aef054-9327-40af-9729-b525352b79f1" providerId="ADAL" clId="{1DEB2CC6-2B76-4BBF-86F4-13A18B16C870}" dt="2022-08-23T05:46:44.326" v="4285" actId="478"/>
          <ac:cxnSpMkLst>
            <pc:docMk/>
            <pc:sldMk cId="3020361379" sldId="1275"/>
            <ac:cxnSpMk id="43" creationId="{EEA239EA-FF02-E837-5D7B-1B56DF55D503}"/>
          </ac:cxnSpMkLst>
        </pc:cxnChg>
        <pc:cxnChg chg="mod">
          <ac:chgData name="塩谷 晃弘 / Akihiro Shiotani" userId="50aef054-9327-40af-9729-b525352b79f1" providerId="ADAL" clId="{1DEB2CC6-2B76-4BBF-86F4-13A18B16C870}" dt="2022-08-23T02:19:32.951" v="468" actId="14100"/>
          <ac:cxnSpMkLst>
            <pc:docMk/>
            <pc:sldMk cId="3020361379" sldId="1275"/>
            <ac:cxnSpMk id="51" creationId="{FFC7F299-8F62-0176-0088-116950D45BD0}"/>
          </ac:cxnSpMkLst>
        </pc:cxnChg>
        <pc:cxnChg chg="mod">
          <ac:chgData name="塩谷 晃弘 / Akihiro Shiotani" userId="50aef054-9327-40af-9729-b525352b79f1" providerId="ADAL" clId="{1DEB2CC6-2B76-4BBF-86F4-13A18B16C870}" dt="2022-08-23T05:49:27.886" v="4473" actId="1036"/>
          <ac:cxnSpMkLst>
            <pc:docMk/>
            <pc:sldMk cId="3020361379" sldId="1275"/>
            <ac:cxnSpMk id="52" creationId="{660D0BEF-ED92-1B8A-0CC3-98899A8DFC36}"/>
          </ac:cxnSpMkLst>
        </pc:cxnChg>
        <pc:cxnChg chg="mod">
          <ac:chgData name="塩谷 晃弘 / Akihiro Shiotani" userId="50aef054-9327-40af-9729-b525352b79f1" providerId="ADAL" clId="{1DEB2CC6-2B76-4BBF-86F4-13A18B16C870}" dt="2022-08-23T05:47:06.176" v="4290" actId="1076"/>
          <ac:cxnSpMkLst>
            <pc:docMk/>
            <pc:sldMk cId="3020361379" sldId="1275"/>
            <ac:cxnSpMk id="54" creationId="{D9B10144-DD3A-8A13-BF03-3D91AA0505C7}"/>
          </ac:cxnSpMkLst>
        </pc:cxnChg>
        <pc:cxnChg chg="del">
          <ac:chgData name="塩谷 晃弘 / Akihiro Shiotani" userId="50aef054-9327-40af-9729-b525352b79f1" providerId="ADAL" clId="{1DEB2CC6-2B76-4BBF-86F4-13A18B16C870}" dt="2022-08-23T05:46:57.786" v="4289" actId="478"/>
          <ac:cxnSpMkLst>
            <pc:docMk/>
            <pc:sldMk cId="3020361379" sldId="1275"/>
            <ac:cxnSpMk id="63" creationId="{4E76B700-278C-E89E-2F2B-B06B7BDE8B6C}"/>
          </ac:cxnSpMkLst>
        </pc:cxnChg>
      </pc:sldChg>
      <pc:sldChg chg="del">
        <pc:chgData name="塩谷 晃弘 / Akihiro Shiotani" userId="50aef054-9327-40af-9729-b525352b79f1" providerId="ADAL" clId="{1DEB2CC6-2B76-4BBF-86F4-13A18B16C870}" dt="2022-08-23T05:20:05.529" v="3838" actId="47"/>
        <pc:sldMkLst>
          <pc:docMk/>
          <pc:sldMk cId="1891911277" sldId="1276"/>
        </pc:sldMkLst>
      </pc:sldChg>
      <pc:sldChg chg="del">
        <pc:chgData name="塩谷 晃弘 / Akihiro Shiotani" userId="50aef054-9327-40af-9729-b525352b79f1" providerId="ADAL" clId="{1DEB2CC6-2B76-4BBF-86F4-13A18B16C870}" dt="2022-08-23T05:20:06.353" v="3840" actId="47"/>
        <pc:sldMkLst>
          <pc:docMk/>
          <pc:sldMk cId="3623178164" sldId="1277"/>
        </pc:sldMkLst>
      </pc:sldChg>
      <pc:sldChg chg="del">
        <pc:chgData name="塩谷 晃弘 / Akihiro Shiotani" userId="50aef054-9327-40af-9729-b525352b79f1" providerId="ADAL" clId="{1DEB2CC6-2B76-4BBF-86F4-13A18B16C870}" dt="2022-08-23T05:20:07.001" v="3841" actId="47"/>
        <pc:sldMkLst>
          <pc:docMk/>
          <pc:sldMk cId="2399569532" sldId="1278"/>
        </pc:sldMkLst>
      </pc:sldChg>
      <pc:sldChg chg="del">
        <pc:chgData name="塩谷 晃弘 / Akihiro Shiotani" userId="50aef054-9327-40af-9729-b525352b79f1" providerId="ADAL" clId="{1DEB2CC6-2B76-4BBF-86F4-13A18B16C870}" dt="2022-08-23T05:20:10.671" v="3843" actId="47"/>
        <pc:sldMkLst>
          <pc:docMk/>
          <pc:sldMk cId="885588792" sldId="1279"/>
        </pc:sldMkLst>
      </pc:sldChg>
      <pc:sldChg chg="modSp mod">
        <pc:chgData name="塩谷 晃弘 / Akihiro Shiotani" userId="50aef054-9327-40af-9729-b525352b79f1" providerId="ADAL" clId="{1DEB2CC6-2B76-4BBF-86F4-13A18B16C870}" dt="2022-08-23T05:52:20.362" v="4515"/>
        <pc:sldMkLst>
          <pc:docMk/>
          <pc:sldMk cId="2460850943" sldId="1280"/>
        </pc:sldMkLst>
        <pc:spChg chg="mod">
          <ac:chgData name="塩谷 晃弘 / Akihiro Shiotani" userId="50aef054-9327-40af-9729-b525352b79f1" providerId="ADAL" clId="{1DEB2CC6-2B76-4BBF-86F4-13A18B16C870}" dt="2022-08-23T05:52:20.362" v="4515"/>
          <ac:spMkLst>
            <pc:docMk/>
            <pc:sldMk cId="2460850943" sldId="1280"/>
            <ac:spMk id="5" creationId="{B220F639-A7D1-AD63-E857-00D559E82108}"/>
          </ac:spMkLst>
        </pc:spChg>
        <pc:spChg chg="mod">
          <ac:chgData name="塩谷 晃弘 / Akihiro Shiotani" userId="50aef054-9327-40af-9729-b525352b79f1" providerId="ADAL" clId="{1DEB2CC6-2B76-4BBF-86F4-13A18B16C870}" dt="2022-08-23T05:34:33.195" v="4139" actId="1076"/>
          <ac:spMkLst>
            <pc:docMk/>
            <pc:sldMk cId="2460850943" sldId="1280"/>
            <ac:spMk id="15" creationId="{20D224E4-BD27-BFC3-8985-53EC9D2843E5}"/>
          </ac:spMkLst>
        </pc:spChg>
        <pc:spChg chg="mod">
          <ac:chgData name="塩谷 晃弘 / Akihiro Shiotani" userId="50aef054-9327-40af-9729-b525352b79f1" providerId="ADAL" clId="{1DEB2CC6-2B76-4BBF-86F4-13A18B16C870}" dt="2022-08-23T05:17:32.333" v="3541" actId="20577"/>
          <ac:spMkLst>
            <pc:docMk/>
            <pc:sldMk cId="2460850943" sldId="1280"/>
            <ac:spMk id="38" creationId="{33E904E5-71F9-296D-56EC-2BD9CE4FFC75}"/>
          </ac:spMkLst>
        </pc:spChg>
      </pc:sldChg>
      <pc:sldChg chg="modSp mod">
        <pc:chgData name="塩谷 晃弘 / Akihiro Shiotani" userId="50aef054-9327-40af-9729-b525352b79f1" providerId="ADAL" clId="{1DEB2CC6-2B76-4BBF-86F4-13A18B16C870}" dt="2022-08-23T05:52:00.021" v="4508"/>
        <pc:sldMkLst>
          <pc:docMk/>
          <pc:sldMk cId="1522113737" sldId="1281"/>
        </pc:sldMkLst>
        <pc:spChg chg="mod">
          <ac:chgData name="塩谷 晃弘 / Akihiro Shiotani" userId="50aef054-9327-40af-9729-b525352b79f1" providerId="ADAL" clId="{1DEB2CC6-2B76-4BBF-86F4-13A18B16C870}" dt="2022-08-23T05:52:00.021" v="4508"/>
          <ac:spMkLst>
            <pc:docMk/>
            <pc:sldMk cId="1522113737" sldId="1281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1DEB2CC6-2B76-4BBF-86F4-13A18B16C870}" dt="2022-08-23T05:14:49.545" v="3103" actId="20577"/>
          <ac:spMkLst>
            <pc:docMk/>
            <pc:sldMk cId="1522113737" sldId="1281"/>
            <ac:spMk id="40" creationId="{9DFDF6C0-7B0A-E0E9-3E78-3CC2E23DDD94}"/>
          </ac:spMkLst>
        </pc:spChg>
        <pc:spChg chg="mod">
          <ac:chgData name="塩谷 晃弘 / Akihiro Shiotani" userId="50aef054-9327-40af-9729-b525352b79f1" providerId="ADAL" clId="{1DEB2CC6-2B76-4BBF-86F4-13A18B16C870}" dt="2022-08-23T04:45:28.351" v="2002" actId="1036"/>
          <ac:spMkLst>
            <pc:docMk/>
            <pc:sldMk cId="1522113737" sldId="1281"/>
            <ac:spMk id="169" creationId="{ABF87C4F-B203-6B21-EBE3-992EAE7FE4DD}"/>
          </ac:spMkLst>
        </pc:spChg>
        <pc:picChg chg="mod">
          <ac:chgData name="塩谷 晃弘 / Akihiro Shiotani" userId="50aef054-9327-40af-9729-b525352b79f1" providerId="ADAL" clId="{1DEB2CC6-2B76-4BBF-86F4-13A18B16C870}" dt="2022-08-23T04:45:28.351" v="2002" actId="1036"/>
          <ac:picMkLst>
            <pc:docMk/>
            <pc:sldMk cId="1522113737" sldId="1281"/>
            <ac:picMk id="4" creationId="{E19D3968-B2CE-EFE5-E469-B93F9652F2F5}"/>
          </ac:picMkLst>
        </pc:picChg>
      </pc:sldChg>
      <pc:sldChg chg="del">
        <pc:chgData name="塩谷 晃弘 / Akihiro Shiotani" userId="50aef054-9327-40af-9729-b525352b79f1" providerId="ADAL" clId="{1DEB2CC6-2B76-4BBF-86F4-13A18B16C870}" dt="2022-08-23T04:42:52.215" v="1901" actId="47"/>
        <pc:sldMkLst>
          <pc:docMk/>
          <pc:sldMk cId="4169814194" sldId="1282"/>
        </pc:sldMkLst>
      </pc:sldChg>
      <pc:sldChg chg="del">
        <pc:chgData name="塩谷 晃弘 / Akihiro Shiotani" userId="50aef054-9327-40af-9729-b525352b79f1" providerId="ADAL" clId="{1DEB2CC6-2B76-4BBF-86F4-13A18B16C870}" dt="2022-08-23T04:42:49.211" v="1899" actId="47"/>
        <pc:sldMkLst>
          <pc:docMk/>
          <pc:sldMk cId="3621961918" sldId="1283"/>
        </pc:sldMkLst>
      </pc:sldChg>
      <pc:sldChg chg="del">
        <pc:chgData name="塩谷 晃弘 / Akihiro Shiotani" userId="50aef054-9327-40af-9729-b525352b79f1" providerId="ADAL" clId="{1DEB2CC6-2B76-4BBF-86F4-13A18B16C870}" dt="2022-08-23T04:42:47.778" v="1898" actId="47"/>
        <pc:sldMkLst>
          <pc:docMk/>
          <pc:sldMk cId="3506509768" sldId="1284"/>
        </pc:sldMkLst>
      </pc:sldChg>
      <pc:sldChg chg="del">
        <pc:chgData name="塩谷 晃弘 / Akihiro Shiotani" userId="50aef054-9327-40af-9729-b525352b79f1" providerId="ADAL" clId="{1DEB2CC6-2B76-4BBF-86F4-13A18B16C870}" dt="2022-08-23T04:42:50.381" v="1900" actId="47"/>
        <pc:sldMkLst>
          <pc:docMk/>
          <pc:sldMk cId="2456079637" sldId="1285"/>
        </pc:sldMkLst>
      </pc:sldChg>
      <pc:sldChg chg="del">
        <pc:chgData name="塩谷 晃弘 / Akihiro Shiotani" userId="50aef054-9327-40af-9729-b525352b79f1" providerId="ADAL" clId="{1DEB2CC6-2B76-4BBF-86F4-13A18B16C870}" dt="2022-08-23T05:20:07.385" v="3842" actId="47"/>
        <pc:sldMkLst>
          <pc:docMk/>
          <pc:sldMk cId="869913966" sldId="1286"/>
        </pc:sldMkLst>
      </pc:sldChg>
      <pc:sldChg chg="modSp mod">
        <pc:chgData name="塩谷 晃弘 / Akihiro Shiotani" userId="50aef054-9327-40af-9729-b525352b79f1" providerId="ADAL" clId="{1DEB2CC6-2B76-4BBF-86F4-13A18B16C870}" dt="2022-08-23T05:52:18.221" v="4514"/>
        <pc:sldMkLst>
          <pc:docMk/>
          <pc:sldMk cId="1018507565" sldId="1287"/>
        </pc:sldMkLst>
        <pc:spChg chg="mod">
          <ac:chgData name="塩谷 晃弘 / Akihiro Shiotani" userId="50aef054-9327-40af-9729-b525352b79f1" providerId="ADAL" clId="{1DEB2CC6-2B76-4BBF-86F4-13A18B16C870}" dt="2022-08-23T05:52:18.221" v="4514"/>
          <ac:spMkLst>
            <pc:docMk/>
            <pc:sldMk cId="1018507565" sldId="1287"/>
            <ac:spMk id="5" creationId="{B220F639-A7D1-AD63-E857-00D559E82108}"/>
          </ac:spMkLst>
        </pc:spChg>
      </pc:sldChg>
      <pc:sldChg chg="addSp delSp modSp del mod">
        <pc:chgData name="塩谷 晃弘 / Akihiro Shiotani" userId="50aef054-9327-40af-9729-b525352b79f1" providerId="ADAL" clId="{1DEB2CC6-2B76-4BBF-86F4-13A18B16C870}" dt="2022-08-23T05:52:50.174" v="4520" actId="47"/>
        <pc:sldMkLst>
          <pc:docMk/>
          <pc:sldMk cId="3056135769" sldId="1288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056135769" sldId="1288"/>
            <ac:spMk id="2" creationId="{FF150DFD-AB2B-7D35-3B68-FBD962A0EC6F}"/>
          </ac:spMkLst>
        </pc:spChg>
        <pc:picChg chg="add del">
          <ac:chgData name="塩谷 晃弘 / Akihiro Shiotani" userId="50aef054-9327-40af-9729-b525352b79f1" providerId="ADAL" clId="{1DEB2CC6-2B76-4BBF-86F4-13A18B16C870}" dt="2022-08-23T05:26:15.478" v="4119" actId="22"/>
          <ac:picMkLst>
            <pc:docMk/>
            <pc:sldMk cId="3056135769" sldId="1288"/>
            <ac:picMk id="4" creationId="{AB6C59BA-37FB-C030-8B6B-0E925D479193}"/>
          </ac:picMkLst>
        </pc:picChg>
      </pc:sldChg>
      <pc:sldChg chg="addSp modSp mod">
        <pc:chgData name="塩谷 晃弘 / Akihiro Shiotani" userId="50aef054-9327-40af-9729-b525352b79f1" providerId="ADAL" clId="{1DEB2CC6-2B76-4BBF-86F4-13A18B16C870}" dt="2022-08-23T23:42:57.053" v="8741" actId="1076"/>
        <pc:sldMkLst>
          <pc:docMk/>
          <pc:sldMk cId="804042566" sldId="1289"/>
        </pc:sldMkLst>
        <pc:spChg chg="add mod">
          <ac:chgData name="塩谷 晃弘 / Akihiro Shiotani" userId="50aef054-9327-40af-9729-b525352b79f1" providerId="ADAL" clId="{1DEB2CC6-2B76-4BBF-86F4-13A18B16C870}" dt="2022-08-23T23:42:49.381" v="8739" actId="14100"/>
          <ac:spMkLst>
            <pc:docMk/>
            <pc:sldMk cId="804042566" sldId="1289"/>
            <ac:spMk id="2" creationId="{4E395265-D6DA-F619-3723-585A3E1E4150}"/>
          </ac:spMkLst>
        </pc:spChg>
        <pc:spChg chg="add mod">
          <ac:chgData name="塩谷 晃弘 / Akihiro Shiotani" userId="50aef054-9327-40af-9729-b525352b79f1" providerId="ADAL" clId="{1DEB2CC6-2B76-4BBF-86F4-13A18B16C870}" dt="2022-08-23T23:42:52.933" v="8740" actId="1076"/>
          <ac:spMkLst>
            <pc:docMk/>
            <pc:sldMk cId="804042566" sldId="1289"/>
            <ac:spMk id="4" creationId="{92B62C18-8595-62D0-A720-128F348F21D7}"/>
          </ac:spMkLst>
        </pc:spChg>
        <pc:spChg chg="mod">
          <ac:chgData name="塩谷 晃弘 / Akihiro Shiotani" userId="50aef054-9327-40af-9729-b525352b79f1" providerId="ADAL" clId="{1DEB2CC6-2B76-4BBF-86F4-13A18B16C870}" dt="2022-08-23T23:42:57.053" v="8741" actId="1076"/>
          <ac:spMkLst>
            <pc:docMk/>
            <pc:sldMk cId="804042566" sldId="1289"/>
            <ac:spMk id="15" creationId="{65334289-58B8-7BA1-74F6-8BA02C879FD7}"/>
          </ac:spMkLst>
        </pc:spChg>
        <pc:spChg chg="mod">
          <ac:chgData name="塩谷 晃弘 / Akihiro Shiotani" userId="50aef054-9327-40af-9729-b525352b79f1" providerId="ADAL" clId="{1DEB2CC6-2B76-4BBF-86F4-13A18B16C870}" dt="2022-08-23T05:52:08.736" v="4510"/>
          <ac:spMkLst>
            <pc:docMk/>
            <pc:sldMk cId="804042566" sldId="1289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1DEB2CC6-2B76-4BBF-86F4-13A18B16C870}" dt="2022-08-23T05:14:06.812" v="3003" actId="1076"/>
          <ac:spMkLst>
            <pc:docMk/>
            <pc:sldMk cId="804042566" sldId="1289"/>
            <ac:spMk id="40" creationId="{9DFDF6C0-7B0A-E0E9-3E78-3CC2E23DDD94}"/>
          </ac:spMkLst>
        </pc:spChg>
      </pc:sldChg>
      <pc:sldChg chg="modSp mod">
        <pc:chgData name="塩谷 晃弘 / Akihiro Shiotani" userId="50aef054-9327-40af-9729-b525352b79f1" providerId="ADAL" clId="{1DEB2CC6-2B76-4BBF-86F4-13A18B16C870}" dt="2022-08-23T05:52:13.182" v="4512"/>
        <pc:sldMkLst>
          <pc:docMk/>
          <pc:sldMk cId="369122080" sldId="1290"/>
        </pc:sldMkLst>
        <pc:spChg chg="mod">
          <ac:chgData name="塩谷 晃弘 / Akihiro Shiotani" userId="50aef054-9327-40af-9729-b525352b79f1" providerId="ADAL" clId="{1DEB2CC6-2B76-4BBF-86F4-13A18B16C870}" dt="2022-08-23T05:52:13.182" v="4512"/>
          <ac:spMkLst>
            <pc:docMk/>
            <pc:sldMk cId="369122080" sldId="1290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1DEB2CC6-2B76-4BBF-86F4-13A18B16C870}" dt="2022-08-23T05:01:05.234" v="2626" actId="207"/>
          <ac:spMkLst>
            <pc:docMk/>
            <pc:sldMk cId="369122080" sldId="1290"/>
            <ac:spMk id="20" creationId="{4324CA6C-0CF5-10F9-6FCD-982C59B6893B}"/>
          </ac:spMkLst>
        </pc:spChg>
        <pc:spChg chg="mod">
          <ac:chgData name="塩谷 晃弘 / Akihiro Shiotani" userId="50aef054-9327-40af-9729-b525352b79f1" providerId="ADAL" clId="{1DEB2CC6-2B76-4BBF-86F4-13A18B16C870}" dt="2022-08-23T05:01:51.911" v="2670" actId="20577"/>
          <ac:spMkLst>
            <pc:docMk/>
            <pc:sldMk cId="369122080" sldId="1290"/>
            <ac:spMk id="22" creationId="{0158539B-0FC7-C611-269C-8C70CD89E434}"/>
          </ac:spMkLst>
        </pc:spChg>
        <pc:spChg chg="mod">
          <ac:chgData name="塩谷 晃弘 / Akihiro Shiotani" userId="50aef054-9327-40af-9729-b525352b79f1" providerId="ADAL" clId="{1DEB2CC6-2B76-4BBF-86F4-13A18B16C870}" dt="2022-08-23T05:01:39.190" v="2630" actId="14100"/>
          <ac:spMkLst>
            <pc:docMk/>
            <pc:sldMk cId="369122080" sldId="1290"/>
            <ac:spMk id="23" creationId="{EB2B6D54-E5B6-BFD4-5A44-C4AA53710DC3}"/>
          </ac:spMkLst>
        </pc:spChg>
        <pc:spChg chg="mod">
          <ac:chgData name="塩谷 晃弘 / Akihiro Shiotani" userId="50aef054-9327-40af-9729-b525352b79f1" providerId="ADAL" clId="{1DEB2CC6-2B76-4BBF-86F4-13A18B16C870}" dt="2022-08-23T05:15:22.335" v="3173" actId="20577"/>
          <ac:spMkLst>
            <pc:docMk/>
            <pc:sldMk cId="369122080" sldId="1290"/>
            <ac:spMk id="40" creationId="{9DFDF6C0-7B0A-E0E9-3E78-3CC2E23DDD94}"/>
          </ac:spMkLst>
        </pc:spChg>
      </pc:sldChg>
      <pc:sldChg chg="del">
        <pc:chgData name="塩谷 晃弘 / Akihiro Shiotani" userId="50aef054-9327-40af-9729-b525352b79f1" providerId="ADAL" clId="{1DEB2CC6-2B76-4BBF-86F4-13A18B16C870}" dt="2022-08-23T05:35:21.253" v="4141" actId="47"/>
        <pc:sldMkLst>
          <pc:docMk/>
          <pc:sldMk cId="1102589327" sldId="1291"/>
        </pc:sldMkLst>
      </pc:sldChg>
      <pc:sldChg chg="del">
        <pc:chgData name="塩谷 晃弘 / Akihiro Shiotani" userId="50aef054-9327-40af-9729-b525352b79f1" providerId="ADAL" clId="{1DEB2CC6-2B76-4BBF-86F4-13A18B16C870}" dt="2022-08-23T05:35:22.322" v="4142" actId="47"/>
        <pc:sldMkLst>
          <pc:docMk/>
          <pc:sldMk cId="3685919183" sldId="1292"/>
        </pc:sldMkLst>
      </pc:sldChg>
      <pc:sldChg chg="modSp mod ord">
        <pc:chgData name="塩谷 晃弘 / Akihiro Shiotani" userId="50aef054-9327-40af-9729-b525352b79f1" providerId="ADAL" clId="{1DEB2CC6-2B76-4BBF-86F4-13A18B16C870}" dt="2022-08-23T07:21:43.173" v="7060" actId="20577"/>
        <pc:sldMkLst>
          <pc:docMk/>
          <pc:sldMk cId="1842612591" sldId="1293"/>
        </pc:sldMkLst>
        <pc:spChg chg="mod">
          <ac:chgData name="塩谷 晃弘 / Akihiro Shiotani" userId="50aef054-9327-40af-9729-b525352b79f1" providerId="ADAL" clId="{1DEB2CC6-2B76-4BBF-86F4-13A18B16C870}" dt="2022-08-23T05:53:43.489" v="4535"/>
          <ac:spMkLst>
            <pc:docMk/>
            <pc:sldMk cId="1842612591" sldId="1293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1DEB2CC6-2B76-4BBF-86F4-13A18B16C870}" dt="2022-08-23T07:21:43.173" v="7060" actId="20577"/>
          <ac:spMkLst>
            <pc:docMk/>
            <pc:sldMk cId="1842612591" sldId="1293"/>
            <ac:spMk id="21" creationId="{13DC23FC-677F-2B37-6DD5-0E11E9DD9BBF}"/>
          </ac:spMkLst>
        </pc:spChg>
        <pc:spChg chg="mod">
          <ac:chgData name="塩谷 晃弘 / Akihiro Shiotani" userId="50aef054-9327-40af-9729-b525352b79f1" providerId="ADAL" clId="{1DEB2CC6-2B76-4BBF-86F4-13A18B16C870}" dt="2022-08-23T07:20:20.819" v="6954" actId="20577"/>
          <ac:spMkLst>
            <pc:docMk/>
            <pc:sldMk cId="1842612591" sldId="1293"/>
            <ac:spMk id="71" creationId="{3D52BF7E-0D7E-51AD-6431-2BCF1787C21F}"/>
          </ac:spMkLst>
        </pc:spChg>
      </pc:sldChg>
      <pc:sldChg chg="addSp delSp modSp del mod ord">
        <pc:chgData name="塩谷 晃弘 / Akihiro Shiotani" userId="50aef054-9327-40af-9729-b525352b79f1" providerId="ADAL" clId="{1DEB2CC6-2B76-4BBF-86F4-13A18B16C870}" dt="2022-08-23T07:19:19.906" v="6927" actId="47"/>
        <pc:sldMkLst>
          <pc:docMk/>
          <pc:sldMk cId="1900264734" sldId="1294"/>
        </pc:sldMkLst>
        <pc:spChg chg="mod">
          <ac:chgData name="塩谷 晃弘 / Akihiro Shiotani" userId="50aef054-9327-40af-9729-b525352b79f1" providerId="ADAL" clId="{1DEB2CC6-2B76-4BBF-86F4-13A18B16C870}" dt="2022-08-23T05:53:46.727" v="4536"/>
          <ac:spMkLst>
            <pc:docMk/>
            <pc:sldMk cId="1900264734" sldId="1294"/>
            <ac:spMk id="2" creationId="{00000000-0000-0000-0000-000000000000}"/>
          </ac:spMkLst>
        </pc:spChg>
        <pc:spChg chg="del mod">
          <ac:chgData name="塩谷 晃弘 / Akihiro Shiotani" userId="50aef054-9327-40af-9729-b525352b79f1" providerId="ADAL" clId="{1DEB2CC6-2B76-4BBF-86F4-13A18B16C870}" dt="2022-08-22T07:55:56.657" v="189" actId="478"/>
          <ac:spMkLst>
            <pc:docMk/>
            <pc:sldMk cId="1900264734" sldId="1294"/>
            <ac:spMk id="5" creationId="{CEB6F9A6-B1D6-97B5-5CC5-34FEFD9ED85C}"/>
          </ac:spMkLst>
        </pc:spChg>
        <pc:spChg chg="add del">
          <ac:chgData name="塩谷 晃弘 / Akihiro Shiotani" userId="50aef054-9327-40af-9729-b525352b79f1" providerId="ADAL" clId="{1DEB2CC6-2B76-4BBF-86F4-13A18B16C870}" dt="2022-08-22T07:47:01.424" v="15" actId="478"/>
          <ac:spMkLst>
            <pc:docMk/>
            <pc:sldMk cId="1900264734" sldId="1294"/>
            <ac:spMk id="7" creationId="{DFDE5FD0-4DA5-D09F-96BA-52B188724EEB}"/>
          </ac:spMkLst>
        </pc:spChg>
        <pc:spChg chg="add del mod">
          <ac:chgData name="塩谷 晃弘 / Akihiro Shiotani" userId="50aef054-9327-40af-9729-b525352b79f1" providerId="ADAL" clId="{1DEB2CC6-2B76-4BBF-86F4-13A18B16C870}" dt="2022-08-22T07:49:00.567" v="39" actId="478"/>
          <ac:spMkLst>
            <pc:docMk/>
            <pc:sldMk cId="1900264734" sldId="1294"/>
            <ac:spMk id="8" creationId="{0A1BB410-E429-C76C-775B-3A512E9510C2}"/>
          </ac:spMkLst>
        </pc:spChg>
        <pc:spChg chg="add del mod">
          <ac:chgData name="塩谷 晃弘 / Akihiro Shiotani" userId="50aef054-9327-40af-9729-b525352b79f1" providerId="ADAL" clId="{1DEB2CC6-2B76-4BBF-86F4-13A18B16C870}" dt="2022-08-22T07:51:29.756" v="85" actId="478"/>
          <ac:spMkLst>
            <pc:docMk/>
            <pc:sldMk cId="1900264734" sldId="1294"/>
            <ac:spMk id="9" creationId="{253CD29D-B474-398F-1350-B34C5E5DD1B2}"/>
          </ac:spMkLst>
        </pc:spChg>
        <pc:spChg chg="add del mod">
          <ac:chgData name="塩谷 晃弘 / Akihiro Shiotani" userId="50aef054-9327-40af-9729-b525352b79f1" providerId="ADAL" clId="{1DEB2CC6-2B76-4BBF-86F4-13A18B16C870}" dt="2022-08-22T07:49:47.525" v="56"/>
          <ac:spMkLst>
            <pc:docMk/>
            <pc:sldMk cId="1900264734" sldId="1294"/>
            <ac:spMk id="10" creationId="{B25B2258-3ABE-0C0A-86E0-2C15A14BEE3C}"/>
          </ac:spMkLst>
        </pc:spChg>
        <pc:spChg chg="add mod">
          <ac:chgData name="塩谷 晃弘 / Akihiro Shiotani" userId="50aef054-9327-40af-9729-b525352b79f1" providerId="ADAL" clId="{1DEB2CC6-2B76-4BBF-86F4-13A18B16C870}" dt="2022-08-22T07:51:58.945" v="104" actId="164"/>
          <ac:spMkLst>
            <pc:docMk/>
            <pc:sldMk cId="1900264734" sldId="1294"/>
            <ac:spMk id="11" creationId="{0929CA97-4E93-67B5-5F80-A760CCC40897}"/>
          </ac:spMkLst>
        </pc:spChg>
        <pc:spChg chg="del">
          <ac:chgData name="塩谷 晃弘 / Akihiro Shiotani" userId="50aef054-9327-40af-9729-b525352b79f1" providerId="ADAL" clId="{1DEB2CC6-2B76-4BBF-86F4-13A18B16C870}" dt="2022-08-22T07:45:29.861" v="0" actId="478"/>
          <ac:spMkLst>
            <pc:docMk/>
            <pc:sldMk cId="1900264734" sldId="1294"/>
            <ac:spMk id="12" creationId="{2504F3A9-B500-25AE-134A-340F00189B10}"/>
          </ac:spMkLst>
        </pc:spChg>
        <pc:spChg chg="add del mod">
          <ac:chgData name="塩谷 晃弘 / Akihiro Shiotani" userId="50aef054-9327-40af-9729-b525352b79f1" providerId="ADAL" clId="{1DEB2CC6-2B76-4BBF-86F4-13A18B16C870}" dt="2022-08-22T07:52:12.392" v="111" actId="478"/>
          <ac:spMkLst>
            <pc:docMk/>
            <pc:sldMk cId="1900264734" sldId="1294"/>
            <ac:spMk id="13" creationId="{540337C5-EE9B-0C8B-AD1D-55E1ED56DD4C}"/>
          </ac:spMkLst>
        </pc:spChg>
        <pc:spChg chg="add mod">
          <ac:chgData name="塩谷 晃弘 / Akihiro Shiotani" userId="50aef054-9327-40af-9729-b525352b79f1" providerId="ADAL" clId="{1DEB2CC6-2B76-4BBF-86F4-13A18B16C870}" dt="2022-08-22T07:51:58.945" v="104" actId="164"/>
          <ac:spMkLst>
            <pc:docMk/>
            <pc:sldMk cId="1900264734" sldId="1294"/>
            <ac:spMk id="14" creationId="{E9E30681-4BBF-8CE1-0B53-5C089F1838B4}"/>
          </ac:spMkLst>
        </pc:spChg>
        <pc:spChg chg="del">
          <ac:chgData name="塩谷 晃弘 / Akihiro Shiotani" userId="50aef054-9327-40af-9729-b525352b79f1" providerId="ADAL" clId="{1DEB2CC6-2B76-4BBF-86F4-13A18B16C870}" dt="2022-08-22T07:45:34.301" v="4" actId="478"/>
          <ac:spMkLst>
            <pc:docMk/>
            <pc:sldMk cId="1900264734" sldId="1294"/>
            <ac:spMk id="21" creationId="{13DC23FC-677F-2B37-6DD5-0E11E9DD9BBF}"/>
          </ac:spMkLst>
        </pc:spChg>
        <pc:spChg chg="mod">
          <ac:chgData name="塩谷 晃弘 / Akihiro Shiotani" userId="50aef054-9327-40af-9729-b525352b79f1" providerId="ADAL" clId="{1DEB2CC6-2B76-4BBF-86F4-13A18B16C870}" dt="2022-08-22T07:53:42.657" v="144"/>
          <ac:spMkLst>
            <pc:docMk/>
            <pc:sldMk cId="1900264734" sldId="1294"/>
            <ac:spMk id="26" creationId="{E0FA877A-13EB-F044-BF30-48693FBC5C6A}"/>
          </ac:spMkLst>
        </pc:spChg>
        <pc:spChg chg="mod">
          <ac:chgData name="塩谷 晃弘 / Akihiro Shiotani" userId="50aef054-9327-40af-9729-b525352b79f1" providerId="ADAL" clId="{1DEB2CC6-2B76-4BBF-86F4-13A18B16C870}" dt="2022-08-22T07:53:42.657" v="144"/>
          <ac:spMkLst>
            <pc:docMk/>
            <pc:sldMk cId="1900264734" sldId="1294"/>
            <ac:spMk id="27" creationId="{2133CAA0-E72E-DF2A-DB3B-C138ACA04B79}"/>
          </ac:spMkLst>
        </pc:spChg>
        <pc:spChg chg="del mod">
          <ac:chgData name="塩谷 晃弘 / Akihiro Shiotani" userId="50aef054-9327-40af-9729-b525352b79f1" providerId="ADAL" clId="{1DEB2CC6-2B76-4BBF-86F4-13A18B16C870}" dt="2022-08-22T07:54:05.900" v="152" actId="478"/>
          <ac:spMkLst>
            <pc:docMk/>
            <pc:sldMk cId="1900264734" sldId="1294"/>
            <ac:spMk id="33" creationId="{9CD49243-3CE5-9D53-223E-E34DDE3882AA}"/>
          </ac:spMkLst>
        </pc:spChg>
        <pc:spChg chg="del mod">
          <ac:chgData name="塩谷 晃弘 / Akihiro Shiotani" userId="50aef054-9327-40af-9729-b525352b79f1" providerId="ADAL" clId="{1DEB2CC6-2B76-4BBF-86F4-13A18B16C870}" dt="2022-08-22T07:54:20.805" v="155" actId="478"/>
          <ac:spMkLst>
            <pc:docMk/>
            <pc:sldMk cId="1900264734" sldId="1294"/>
            <ac:spMk id="34" creationId="{837179C7-5E70-DF67-8C1F-4CEF4F86C58A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62" creationId="{F24CB082-BC19-34A0-9E51-32665D4EBDDC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63" creationId="{D977A90A-7910-B9B9-C475-BDB45B24BF29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64" creationId="{6CCCD443-9F02-10DA-75F4-2A08CF3B3FBF}"/>
          </ac:spMkLst>
        </pc:spChg>
        <pc:spChg chg="add mod">
          <ac:chgData name="塩谷 晃弘 / Akihiro Shiotani" userId="50aef054-9327-40af-9729-b525352b79f1" providerId="ADAL" clId="{1DEB2CC6-2B76-4BBF-86F4-13A18B16C870}" dt="2022-08-23T07:06:46.117" v="6603" actId="1036"/>
          <ac:spMkLst>
            <pc:docMk/>
            <pc:sldMk cId="1900264734" sldId="1294"/>
            <ac:spMk id="66" creationId="{2D2F9AA0-ADB6-30BB-E0CF-94258274441F}"/>
          </ac:spMkLst>
        </pc:spChg>
        <pc:spChg chg="mod">
          <ac:chgData name="塩谷 晃弘 / Akihiro Shiotani" userId="50aef054-9327-40af-9729-b525352b79f1" providerId="ADAL" clId="{1DEB2CC6-2B76-4BBF-86F4-13A18B16C870}" dt="2022-08-23T06:45:19.185" v="5928" actId="20577"/>
          <ac:spMkLst>
            <pc:docMk/>
            <pc:sldMk cId="1900264734" sldId="1294"/>
            <ac:spMk id="71" creationId="{3D52BF7E-0D7E-51AD-6431-2BCF1787C21F}"/>
          </ac:spMkLst>
        </pc:spChg>
        <pc:spChg chg="add del">
          <ac:chgData name="塩谷 晃弘 / Akihiro Shiotani" userId="50aef054-9327-40af-9729-b525352b79f1" providerId="ADAL" clId="{1DEB2CC6-2B76-4BBF-86F4-13A18B16C870}" dt="2022-08-23T06:49:18.981" v="6073" actId="22"/>
          <ac:spMkLst>
            <pc:docMk/>
            <pc:sldMk cId="1900264734" sldId="1294"/>
            <ac:spMk id="73" creationId="{C30E1B21-0752-9695-39C5-8C504C1C88DC}"/>
          </ac:spMkLst>
        </pc:spChg>
        <pc:spChg chg="add mod">
          <ac:chgData name="塩谷 晃弘 / Akihiro Shiotani" userId="50aef054-9327-40af-9729-b525352b79f1" providerId="ADAL" clId="{1DEB2CC6-2B76-4BBF-86F4-13A18B16C870}" dt="2022-08-23T07:08:14.521" v="6693" actId="1037"/>
          <ac:spMkLst>
            <pc:docMk/>
            <pc:sldMk cId="1900264734" sldId="1294"/>
            <ac:spMk id="75" creationId="{74ECA935-330F-5FD5-2885-1294B966EBBA}"/>
          </ac:spMkLst>
        </pc:spChg>
        <pc:spChg chg="add del mod">
          <ac:chgData name="塩谷 晃弘 / Akihiro Shiotani" userId="50aef054-9327-40af-9729-b525352b79f1" providerId="ADAL" clId="{1DEB2CC6-2B76-4BBF-86F4-13A18B16C870}" dt="2022-08-23T06:50:22.188" v="6105" actId="22"/>
          <ac:spMkLst>
            <pc:docMk/>
            <pc:sldMk cId="1900264734" sldId="1294"/>
            <ac:spMk id="77" creationId="{89672D32-F6F9-0414-8C76-7E26F6F9FC47}"/>
          </ac:spMkLst>
        </pc:spChg>
        <pc:spChg chg="add mod">
          <ac:chgData name="塩谷 晃弘 / Akihiro Shiotani" userId="50aef054-9327-40af-9729-b525352b79f1" providerId="ADAL" clId="{1DEB2CC6-2B76-4BBF-86F4-13A18B16C870}" dt="2022-08-23T07:07:54.214" v="6685" actId="1035"/>
          <ac:spMkLst>
            <pc:docMk/>
            <pc:sldMk cId="1900264734" sldId="1294"/>
            <ac:spMk id="78" creationId="{66838941-F8D4-8759-B8C3-D3C5AB2CE195}"/>
          </ac:spMkLst>
        </pc:spChg>
        <pc:spChg chg="add mod">
          <ac:chgData name="塩谷 晃弘 / Akihiro Shiotani" userId="50aef054-9327-40af-9729-b525352b79f1" providerId="ADAL" clId="{1DEB2CC6-2B76-4BBF-86F4-13A18B16C870}" dt="2022-08-23T07:01:44.857" v="6430" actId="1076"/>
          <ac:spMkLst>
            <pc:docMk/>
            <pc:sldMk cId="1900264734" sldId="1294"/>
            <ac:spMk id="79" creationId="{51F91539-8A5E-FDCE-F79C-2296B8C289F5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85" creationId="{0F9A2E22-1502-C889-E855-A9E7C1B0D5B1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88" creationId="{DA7C84A2-41CE-650D-7241-17EB6622A365}"/>
          </ac:spMkLst>
        </pc:spChg>
        <pc:spChg chg="add del mod">
          <ac:chgData name="塩谷 晃弘 / Akihiro Shiotani" userId="50aef054-9327-40af-9729-b525352b79f1" providerId="ADAL" clId="{1DEB2CC6-2B76-4BBF-86F4-13A18B16C870}" dt="2022-08-23T07:01:36.947" v="6429" actId="478"/>
          <ac:spMkLst>
            <pc:docMk/>
            <pc:sldMk cId="1900264734" sldId="1294"/>
            <ac:spMk id="89" creationId="{302A2D90-3D60-09C5-7D62-09408D68732A}"/>
          </ac:spMkLst>
        </pc:spChg>
        <pc:spChg chg="add del mod">
          <ac:chgData name="塩谷 晃弘 / Akihiro Shiotani" userId="50aef054-9327-40af-9729-b525352b79f1" providerId="ADAL" clId="{1DEB2CC6-2B76-4BBF-86F4-13A18B16C870}" dt="2022-08-23T07:00:36.182" v="6420" actId="478"/>
          <ac:spMkLst>
            <pc:docMk/>
            <pc:sldMk cId="1900264734" sldId="1294"/>
            <ac:spMk id="90" creationId="{91ABF351-64A8-C593-768A-9339DF219602}"/>
          </ac:spMkLst>
        </pc:spChg>
        <pc:spChg chg="add del mod">
          <ac:chgData name="塩谷 晃弘 / Akihiro Shiotani" userId="50aef054-9327-40af-9729-b525352b79f1" providerId="ADAL" clId="{1DEB2CC6-2B76-4BBF-86F4-13A18B16C870}" dt="2022-08-23T07:01:22.038" v="6428" actId="478"/>
          <ac:spMkLst>
            <pc:docMk/>
            <pc:sldMk cId="1900264734" sldId="1294"/>
            <ac:spMk id="91" creationId="{DE953686-4D6A-5914-506F-6A09AB98C3B2}"/>
          </ac:spMkLst>
        </pc:spChg>
        <pc:spChg chg="add del mod">
          <ac:chgData name="塩谷 晃弘 / Akihiro Shiotani" userId="50aef054-9327-40af-9729-b525352b79f1" providerId="ADAL" clId="{1DEB2CC6-2B76-4BBF-86F4-13A18B16C870}" dt="2022-08-23T07:01:20.035" v="6427" actId="478"/>
          <ac:spMkLst>
            <pc:docMk/>
            <pc:sldMk cId="1900264734" sldId="1294"/>
            <ac:spMk id="92" creationId="{76471C6B-2D23-FB53-4CCD-B6A934E0792C}"/>
          </ac:spMkLst>
        </pc:spChg>
        <pc:spChg chg="add del mod">
          <ac:chgData name="塩谷 晃弘 / Akihiro Shiotani" userId="50aef054-9327-40af-9729-b525352b79f1" providerId="ADAL" clId="{1DEB2CC6-2B76-4BBF-86F4-13A18B16C870}" dt="2022-08-23T07:02:33.369" v="6444" actId="478"/>
          <ac:spMkLst>
            <pc:docMk/>
            <pc:sldMk cId="1900264734" sldId="1294"/>
            <ac:spMk id="93" creationId="{E13621A1-41BF-1B08-F3DC-F8CF77EEEE33}"/>
          </ac:spMkLst>
        </pc:spChg>
        <pc:spChg chg="add mod">
          <ac:chgData name="塩谷 晃弘 / Akihiro Shiotani" userId="50aef054-9327-40af-9729-b525352b79f1" providerId="ADAL" clId="{1DEB2CC6-2B76-4BBF-86F4-13A18B16C870}" dt="2022-08-23T07:08:08.606" v="6691" actId="14100"/>
          <ac:spMkLst>
            <pc:docMk/>
            <pc:sldMk cId="1900264734" sldId="1294"/>
            <ac:spMk id="94" creationId="{3E4538A4-A889-47A8-944A-B28D8F0A8D7A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106" creationId="{8003E47F-F698-EBF9-BE78-7F2307E1C46C}"/>
          </ac:spMkLst>
        </pc:spChg>
        <pc:spChg chg="add mod">
          <ac:chgData name="塩谷 晃弘 / Akihiro Shiotani" userId="50aef054-9327-40af-9729-b525352b79f1" providerId="ADAL" clId="{1DEB2CC6-2B76-4BBF-86F4-13A18B16C870}" dt="2022-08-23T07:07:22.778" v="6656" actId="1076"/>
          <ac:spMkLst>
            <pc:docMk/>
            <pc:sldMk cId="1900264734" sldId="1294"/>
            <ac:spMk id="107" creationId="{012BE3A8-9E99-6AC5-1382-292901676434}"/>
          </ac:spMkLst>
        </pc:spChg>
        <pc:grpChg chg="add mod">
          <ac:chgData name="塩谷 晃弘 / Akihiro Shiotani" userId="50aef054-9327-40af-9729-b525352b79f1" providerId="ADAL" clId="{1DEB2CC6-2B76-4BBF-86F4-13A18B16C870}" dt="2022-08-22T07:53:55.248" v="148" actId="164"/>
          <ac:grpSpMkLst>
            <pc:docMk/>
            <pc:sldMk cId="1900264734" sldId="1294"/>
            <ac:grpSpMk id="15" creationId="{8A65BCB9-8919-74B1-CC72-3C8C2F680487}"/>
          </ac:grpSpMkLst>
        </pc:grpChg>
        <pc:grpChg chg="add del mod">
          <ac:chgData name="塩谷 晃弘 / Akihiro Shiotani" userId="50aef054-9327-40af-9729-b525352b79f1" providerId="ADAL" clId="{1DEB2CC6-2B76-4BBF-86F4-13A18B16C870}" dt="2022-08-22T07:53:45.024" v="147"/>
          <ac:grpSpMkLst>
            <pc:docMk/>
            <pc:sldMk cId="1900264734" sldId="1294"/>
            <ac:grpSpMk id="25" creationId="{4A7B7915-7D2E-ECE8-7D61-01E0EDE1C277}"/>
          </ac:grpSpMkLst>
        </pc:grpChg>
        <pc:grpChg chg="add mod">
          <ac:chgData name="塩谷 晃弘 / Akihiro Shiotani" userId="50aef054-9327-40af-9729-b525352b79f1" providerId="ADAL" clId="{1DEB2CC6-2B76-4BBF-86F4-13A18B16C870}" dt="2022-08-23T07:07:28.032" v="6660" actId="1037"/>
          <ac:grpSpMkLst>
            <pc:docMk/>
            <pc:sldMk cId="1900264734" sldId="1294"/>
            <ac:grpSpMk id="28" creationId="{D52AD544-39C9-7EF5-E893-CDE202FB27ED}"/>
          </ac:grpSpMkLst>
        </pc:grpChg>
        <pc:grpChg chg="add del mod">
          <ac:chgData name="塩谷 晃弘 / Akihiro Shiotani" userId="50aef054-9327-40af-9729-b525352b79f1" providerId="ADAL" clId="{1DEB2CC6-2B76-4BBF-86F4-13A18B16C870}" dt="2022-08-22T07:56:59.194" v="211" actId="1076"/>
          <ac:grpSpMkLst>
            <pc:docMk/>
            <pc:sldMk cId="1900264734" sldId="1294"/>
            <ac:grpSpMk id="29" creationId="{984CB274-E816-AF4D-4875-64A784DA9DCB}"/>
          </ac:grpSpMkLst>
        </pc:grpChg>
        <pc:grpChg chg="del mod">
          <ac:chgData name="塩谷 晃弘 / Akihiro Shiotani" userId="50aef054-9327-40af-9729-b525352b79f1" providerId="ADAL" clId="{1DEB2CC6-2B76-4BBF-86F4-13A18B16C870}" dt="2022-08-22T07:54:05.900" v="152" actId="478"/>
          <ac:grpSpMkLst>
            <pc:docMk/>
            <pc:sldMk cId="1900264734" sldId="1294"/>
            <ac:grpSpMk id="30" creationId="{5A2125BA-A210-0686-7BED-EE0C4A027364}"/>
          </ac:grpSpMkLst>
        </pc:grpChg>
        <pc:grpChg chg="add mod">
          <ac:chgData name="塩谷 晃弘 / Akihiro Shiotani" userId="50aef054-9327-40af-9729-b525352b79f1" providerId="ADAL" clId="{1DEB2CC6-2B76-4BBF-86F4-13A18B16C870}" dt="2022-08-23T07:07:28.032" v="6660" actId="1037"/>
          <ac:grpSpMkLst>
            <pc:docMk/>
            <pc:sldMk cId="1900264734" sldId="1294"/>
            <ac:grpSpMk id="47" creationId="{83D1DB45-CFE5-F5F5-ED08-2701C78038F4}"/>
          </ac:grpSpMkLst>
        </pc:grpChg>
        <pc:grpChg chg="add mod">
          <ac:chgData name="塩谷 晃弘 / Akihiro Shiotani" userId="50aef054-9327-40af-9729-b525352b79f1" providerId="ADAL" clId="{1DEB2CC6-2B76-4BBF-86F4-13A18B16C870}" dt="2022-08-23T07:07:28.032" v="6660" actId="1037"/>
          <ac:grpSpMkLst>
            <pc:docMk/>
            <pc:sldMk cId="1900264734" sldId="1294"/>
            <ac:grpSpMk id="51" creationId="{406EDCE6-959F-4B68-7426-C67E767037E6}"/>
          </ac:grpSpMkLst>
        </pc:grpChg>
        <pc:grpChg chg="mod">
          <ac:chgData name="塩谷 晃弘 / Akihiro Shiotani" userId="50aef054-9327-40af-9729-b525352b79f1" providerId="ADAL" clId="{1DEB2CC6-2B76-4BBF-86F4-13A18B16C870}" dt="2022-08-22T07:57:48.888" v="220" actId="1076"/>
          <ac:grpSpMkLst>
            <pc:docMk/>
            <pc:sldMk cId="1900264734" sldId="1294"/>
            <ac:grpSpMk id="52" creationId="{1CB8755C-C7FA-5380-21DB-C2324B804EF2}"/>
          </ac:grpSpMkLst>
        </pc:grpChg>
        <pc:picChg chg="del">
          <ac:chgData name="塩谷 晃弘 / Akihiro Shiotani" userId="50aef054-9327-40af-9729-b525352b79f1" providerId="ADAL" clId="{1DEB2CC6-2B76-4BBF-86F4-13A18B16C870}" dt="2022-08-22T07:45:35.149" v="5" actId="478"/>
          <ac:picMkLst>
            <pc:docMk/>
            <pc:sldMk cId="1900264734" sldId="1294"/>
            <ac:picMk id="4" creationId="{152A32EC-0349-F8F1-44D3-C5A95D37C3E2}"/>
          </ac:picMkLst>
        </pc:picChg>
        <pc:cxnChg chg="add del">
          <ac:chgData name="塩谷 晃弘 / Akihiro Shiotani" userId="50aef054-9327-40af-9729-b525352b79f1" providerId="ADAL" clId="{1DEB2CC6-2B76-4BBF-86F4-13A18B16C870}" dt="2022-08-22T07:46:48.515" v="13" actId="478"/>
          <ac:cxnSpMkLst>
            <pc:docMk/>
            <pc:sldMk cId="1900264734" sldId="1294"/>
            <ac:cxnSpMk id="6" creationId="{7A88AA63-0B7A-93EE-ABA0-EDA306D0187C}"/>
          </ac:cxnSpMkLst>
        </pc:cxnChg>
        <pc:cxnChg chg="add mod">
          <ac:chgData name="塩谷 晃弘 / Akihiro Shiotani" userId="50aef054-9327-40af-9729-b525352b79f1" providerId="ADAL" clId="{1DEB2CC6-2B76-4BBF-86F4-13A18B16C870}" dt="2022-08-22T07:53:55.248" v="148" actId="164"/>
          <ac:cxnSpMkLst>
            <pc:docMk/>
            <pc:sldMk cId="1900264734" sldId="1294"/>
            <ac:cxnSpMk id="17" creationId="{9CDE9FC9-9AE8-29CD-D071-A0461C3D5C2A}"/>
          </ac:cxnSpMkLst>
        </pc:cxnChg>
        <pc:cxnChg chg="add mod">
          <ac:chgData name="塩谷 晃弘 / Akihiro Shiotani" userId="50aef054-9327-40af-9729-b525352b79f1" providerId="ADAL" clId="{1DEB2CC6-2B76-4BBF-86F4-13A18B16C870}" dt="2022-08-22T07:53:55.248" v="148" actId="164"/>
          <ac:cxnSpMkLst>
            <pc:docMk/>
            <pc:sldMk cId="1900264734" sldId="1294"/>
            <ac:cxnSpMk id="22" creationId="{74E25260-EEFF-3D29-44A2-57C24C1D8229}"/>
          </ac:cxnSpMkLst>
        </pc:cxnChg>
        <pc:cxnChg chg="mod">
          <ac:chgData name="塩谷 晃弘 / Akihiro Shiotani" userId="50aef054-9327-40af-9729-b525352b79f1" providerId="ADAL" clId="{1DEB2CC6-2B76-4BBF-86F4-13A18B16C870}" dt="2022-08-22T07:56:59.194" v="211" actId="1076"/>
          <ac:cxnSpMkLst>
            <pc:docMk/>
            <pc:sldMk cId="1900264734" sldId="1294"/>
            <ac:cxnSpMk id="31" creationId="{19BE7535-00DA-F535-3284-3046BC433CE6}"/>
          </ac:cxnSpMkLst>
        </pc:cxnChg>
        <pc:cxnChg chg="mod">
          <ac:chgData name="塩谷 晃弘 / Akihiro Shiotani" userId="50aef054-9327-40af-9729-b525352b79f1" providerId="ADAL" clId="{1DEB2CC6-2B76-4BBF-86F4-13A18B16C870}" dt="2022-08-22T07:56:59.194" v="211" actId="1076"/>
          <ac:cxnSpMkLst>
            <pc:docMk/>
            <pc:sldMk cId="1900264734" sldId="1294"/>
            <ac:cxnSpMk id="32" creationId="{297056B5-7F9F-2C6D-B8CC-FE37E4BF2F8F}"/>
          </ac:cxnSpMkLst>
        </pc:cxnChg>
        <pc:cxnChg chg="add mod">
          <ac:chgData name="塩谷 晃弘 / Akihiro Shiotani" userId="50aef054-9327-40af-9729-b525352b79f1" providerId="ADAL" clId="{1DEB2CC6-2B76-4BBF-86F4-13A18B16C870}" dt="2022-08-22T07:56:59.194" v="211" actId="1076"/>
          <ac:cxnSpMkLst>
            <pc:docMk/>
            <pc:sldMk cId="1900264734" sldId="1294"/>
            <ac:cxnSpMk id="35" creationId="{54C60FA1-E40E-27EA-5E38-40BB32F807DF}"/>
          </ac:cxnSpMkLst>
        </pc:cxnChg>
        <pc:cxnChg chg="add mod">
          <ac:chgData name="塩谷 晃弘 / Akihiro Shiotani" userId="50aef054-9327-40af-9729-b525352b79f1" providerId="ADAL" clId="{1DEB2CC6-2B76-4BBF-86F4-13A18B16C870}" dt="2022-08-22T07:56:59.194" v="211" actId="1076"/>
          <ac:cxnSpMkLst>
            <pc:docMk/>
            <pc:sldMk cId="1900264734" sldId="1294"/>
            <ac:cxnSpMk id="44" creationId="{2E144B75-2B4B-2C9B-0C3E-5DA8F2E2C317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49" creationId="{72B168CA-46C1-3478-0AB8-339FEDB4AAC0}"/>
          </ac:cxnSpMkLst>
        </pc:cxnChg>
        <pc:cxnChg chg="mod">
          <ac:chgData name="塩谷 晃弘 / Akihiro Shiotani" userId="50aef054-9327-40af-9729-b525352b79f1" providerId="ADAL" clId="{1DEB2CC6-2B76-4BBF-86F4-13A18B16C870}" dt="2022-08-22T07:57:48.888" v="220" actId="1076"/>
          <ac:cxnSpMkLst>
            <pc:docMk/>
            <pc:sldMk cId="1900264734" sldId="1294"/>
            <ac:cxnSpMk id="53" creationId="{F367B13A-3C7C-FDD0-AF5E-F3A91527B5E5}"/>
          </ac:cxnSpMkLst>
        </pc:cxnChg>
        <pc:cxnChg chg="mod">
          <ac:chgData name="塩谷 晃弘 / Akihiro Shiotani" userId="50aef054-9327-40af-9729-b525352b79f1" providerId="ADAL" clId="{1DEB2CC6-2B76-4BBF-86F4-13A18B16C870}" dt="2022-08-22T07:57:48.888" v="220" actId="1076"/>
          <ac:cxnSpMkLst>
            <pc:docMk/>
            <pc:sldMk cId="1900264734" sldId="1294"/>
            <ac:cxnSpMk id="54" creationId="{13260104-4740-05E3-8410-3E41BD2C274D}"/>
          </ac:cxnSpMkLst>
        </pc:cxnChg>
        <pc:cxnChg chg="mod">
          <ac:chgData name="塩谷 晃弘 / Akihiro Shiotani" userId="50aef054-9327-40af-9729-b525352b79f1" providerId="ADAL" clId="{1DEB2CC6-2B76-4BBF-86F4-13A18B16C870}" dt="2022-08-22T07:57:48.888" v="220" actId="1076"/>
          <ac:cxnSpMkLst>
            <pc:docMk/>
            <pc:sldMk cId="1900264734" sldId="1294"/>
            <ac:cxnSpMk id="55" creationId="{4B1EB6EB-8048-FF04-E804-93EBB1AC9098}"/>
          </ac:cxnSpMkLst>
        </pc:cxnChg>
        <pc:cxnChg chg="mod">
          <ac:chgData name="塩谷 晃弘 / Akihiro Shiotani" userId="50aef054-9327-40af-9729-b525352b79f1" providerId="ADAL" clId="{1DEB2CC6-2B76-4BBF-86F4-13A18B16C870}" dt="2022-08-22T07:57:48.888" v="220" actId="1076"/>
          <ac:cxnSpMkLst>
            <pc:docMk/>
            <pc:sldMk cId="1900264734" sldId="1294"/>
            <ac:cxnSpMk id="56" creationId="{30E5B8E0-2334-0366-29D4-1C99F0215AE5}"/>
          </ac:cxnSpMkLst>
        </pc:cxnChg>
        <pc:cxnChg chg="add del mod">
          <ac:chgData name="塩谷 晃弘 / Akihiro Shiotani" userId="50aef054-9327-40af-9729-b525352b79f1" providerId="ADAL" clId="{1DEB2CC6-2B76-4BBF-86F4-13A18B16C870}" dt="2022-08-22T07:58:07.352" v="225" actId="478"/>
          <ac:cxnSpMkLst>
            <pc:docMk/>
            <pc:sldMk cId="1900264734" sldId="1294"/>
            <ac:cxnSpMk id="57" creationId="{46F162CF-D7C1-7210-1B08-2F931612F655}"/>
          </ac:cxnSpMkLst>
        </pc:cxnChg>
        <pc:cxnChg chg="add del mod">
          <ac:chgData name="塩谷 晃弘 / Akihiro Shiotani" userId="50aef054-9327-40af-9729-b525352b79f1" providerId="ADAL" clId="{1DEB2CC6-2B76-4BBF-86F4-13A18B16C870}" dt="2022-08-23T07:03:55.470" v="6477" actId="478"/>
          <ac:cxnSpMkLst>
            <pc:docMk/>
            <pc:sldMk cId="1900264734" sldId="1294"/>
            <ac:cxnSpMk id="60" creationId="{D9284120-FCC4-BB24-EB8C-DC85DD04A261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80" creationId="{3E683018-6FB2-F1DD-EDA7-2622BE2E387D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86" creationId="{E79153C1-B3B8-8059-0DF2-6E036A7A9B90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95" creationId="{E60B2173-6E3A-29D0-1108-50F1B808DB70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98" creationId="{C40D3DDA-6B7A-C668-E41F-2F4E2C26A615}"/>
          </ac:cxnSpMkLst>
        </pc:cxnChg>
      </pc:sldChg>
      <pc:sldChg chg="addSp delSp modSp add del mod ord">
        <pc:chgData name="塩谷 晃弘 / Akihiro Shiotani" userId="50aef054-9327-40af-9729-b525352b79f1" providerId="ADAL" clId="{1DEB2CC6-2B76-4BBF-86F4-13A18B16C870}" dt="2022-08-23T07:19:59.587" v="6940" actId="47"/>
        <pc:sldMkLst>
          <pc:docMk/>
          <pc:sldMk cId="2070170270" sldId="1295"/>
        </pc:sldMkLst>
        <pc:spChg chg="mod">
          <ac:chgData name="塩谷 晃弘 / Akihiro Shiotani" userId="50aef054-9327-40af-9729-b525352b79f1" providerId="ADAL" clId="{1DEB2CC6-2B76-4BBF-86F4-13A18B16C870}" dt="2022-08-23T05:53:48.662" v="4537"/>
          <ac:spMkLst>
            <pc:docMk/>
            <pc:sldMk cId="2070170270" sldId="1295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1DEB2CC6-2B76-4BBF-86F4-13A18B16C870}" dt="2022-08-23T06:47:11.941" v="5985"/>
          <ac:spMkLst>
            <pc:docMk/>
            <pc:sldMk cId="2070170270" sldId="1295"/>
            <ac:spMk id="3" creationId="{59B9D023-EF6F-C3D3-4C3A-64012C4A7AA3}"/>
          </ac:spMkLst>
        </pc:spChg>
      </pc:sldChg>
      <pc:sldChg chg="add del">
        <pc:chgData name="塩谷 晃弘 / Akihiro Shiotani" userId="50aef054-9327-40af-9729-b525352b79f1" providerId="ADAL" clId="{1DEB2CC6-2B76-4BBF-86F4-13A18B16C870}" dt="2022-08-23T04:44:32.997" v="1924" actId="47"/>
        <pc:sldMkLst>
          <pc:docMk/>
          <pc:sldMk cId="3375907407" sldId="1296"/>
        </pc:sldMkLst>
      </pc:sldChg>
      <pc:sldChg chg="addSp delSp modSp add mod">
        <pc:chgData name="塩谷 晃弘 / Akihiro Shiotani" userId="50aef054-9327-40af-9729-b525352b79f1" providerId="ADAL" clId="{1DEB2CC6-2B76-4BBF-86F4-13A18B16C870}" dt="2022-08-23T05:52:02.378" v="4509"/>
        <pc:sldMkLst>
          <pc:docMk/>
          <pc:sldMk cId="4018905450" sldId="1296"/>
        </pc:sldMkLst>
        <pc:spChg chg="add mod ord">
          <ac:chgData name="塩谷 晃弘 / Akihiro Shiotani" userId="50aef054-9327-40af-9729-b525352b79f1" providerId="ADAL" clId="{1DEB2CC6-2B76-4BBF-86F4-13A18B16C870}" dt="2022-08-23T04:57:17.327" v="2445" actId="1035"/>
          <ac:spMkLst>
            <pc:docMk/>
            <pc:sldMk cId="4018905450" sldId="1296"/>
            <ac:spMk id="2" creationId="{B4496C41-F122-619D-CEAB-BC5582D94D91}"/>
          </ac:spMkLst>
        </pc:spChg>
        <pc:spChg chg="add mod">
          <ac:chgData name="塩谷 晃弘 / Akihiro Shiotani" userId="50aef054-9327-40af-9729-b525352b79f1" providerId="ADAL" clId="{1DEB2CC6-2B76-4BBF-86F4-13A18B16C870}" dt="2022-08-23T04:57:17.327" v="2445" actId="1035"/>
          <ac:spMkLst>
            <pc:docMk/>
            <pc:sldMk cId="4018905450" sldId="1296"/>
            <ac:spMk id="5" creationId="{5186CF85-2863-55BD-B24E-71D8ABC88D95}"/>
          </ac:spMkLst>
        </pc:spChg>
        <pc:spChg chg="add mod ord">
          <ac:chgData name="塩谷 晃弘 / Akihiro Shiotani" userId="50aef054-9327-40af-9729-b525352b79f1" providerId="ADAL" clId="{1DEB2CC6-2B76-4BBF-86F4-13A18B16C870}" dt="2022-08-23T04:57:17.327" v="2445" actId="1035"/>
          <ac:spMkLst>
            <pc:docMk/>
            <pc:sldMk cId="4018905450" sldId="1296"/>
            <ac:spMk id="6" creationId="{D3B210C2-361A-FC81-C6E2-837DC0C53984}"/>
          </ac:spMkLst>
        </pc:spChg>
        <pc:spChg chg="mod">
          <ac:chgData name="塩谷 晃弘 / Akihiro Shiotani" userId="50aef054-9327-40af-9729-b525352b79f1" providerId="ADAL" clId="{1DEB2CC6-2B76-4BBF-86F4-13A18B16C870}" dt="2022-08-23T05:52:02.378" v="4509"/>
          <ac:spMkLst>
            <pc:docMk/>
            <pc:sldMk cId="4018905450" sldId="1296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1DEB2CC6-2B76-4BBF-86F4-13A18B16C870}" dt="2022-08-23T05:14:42.352" v="3092" actId="20577"/>
          <ac:spMkLst>
            <pc:docMk/>
            <pc:sldMk cId="4018905450" sldId="1296"/>
            <ac:spMk id="40" creationId="{9DFDF6C0-7B0A-E0E9-3E78-3CC2E23DDD94}"/>
          </ac:spMkLst>
        </pc:spChg>
        <pc:spChg chg="mod">
          <ac:chgData name="塩谷 晃弘 / Akihiro Shiotani" userId="50aef054-9327-40af-9729-b525352b79f1" providerId="ADAL" clId="{1DEB2CC6-2B76-4BBF-86F4-13A18B16C870}" dt="2022-08-23T04:57:17.327" v="2445" actId="1035"/>
          <ac:spMkLst>
            <pc:docMk/>
            <pc:sldMk cId="4018905450" sldId="1296"/>
            <ac:spMk id="168" creationId="{DF97E945-71DB-2403-6C21-0B17E7AE871B}"/>
          </ac:spMkLst>
        </pc:spChg>
        <pc:spChg chg="del mod">
          <ac:chgData name="塩谷 晃弘 / Akihiro Shiotani" userId="50aef054-9327-40af-9729-b525352b79f1" providerId="ADAL" clId="{1DEB2CC6-2B76-4BBF-86F4-13A18B16C870}" dt="2022-08-23T04:56:51.237" v="2420" actId="478"/>
          <ac:spMkLst>
            <pc:docMk/>
            <pc:sldMk cId="4018905450" sldId="1296"/>
            <ac:spMk id="169" creationId="{ABF87C4F-B203-6B21-EBE3-992EAE7FE4DD}"/>
          </ac:spMkLst>
        </pc:spChg>
        <pc:picChg chg="mod">
          <ac:chgData name="塩谷 晃弘 / Akihiro Shiotani" userId="50aef054-9327-40af-9729-b525352b79f1" providerId="ADAL" clId="{1DEB2CC6-2B76-4BBF-86F4-13A18B16C870}" dt="2022-08-23T04:57:17.327" v="2445" actId="1035"/>
          <ac:picMkLst>
            <pc:docMk/>
            <pc:sldMk cId="4018905450" sldId="1296"/>
            <ac:picMk id="3" creationId="{30336924-F6B6-E534-6A2D-7DFF2CB6133A}"/>
          </ac:picMkLst>
        </pc:picChg>
        <pc:picChg chg="mod">
          <ac:chgData name="塩谷 晃弘 / Akihiro Shiotani" userId="50aef054-9327-40af-9729-b525352b79f1" providerId="ADAL" clId="{1DEB2CC6-2B76-4BBF-86F4-13A18B16C870}" dt="2022-08-23T04:57:17.327" v="2445" actId="1035"/>
          <ac:picMkLst>
            <pc:docMk/>
            <pc:sldMk cId="4018905450" sldId="1296"/>
            <ac:picMk id="4" creationId="{E19D3968-B2CE-EFE5-E469-B93F9652F2F5}"/>
          </ac:picMkLst>
        </pc:picChg>
      </pc:sldChg>
      <pc:sldChg chg="add del">
        <pc:chgData name="塩谷 晃弘 / Akihiro Shiotani" userId="50aef054-9327-40af-9729-b525352b79f1" providerId="ADAL" clId="{1DEB2CC6-2B76-4BBF-86F4-13A18B16C870}" dt="2022-08-23T02:48:18.597" v="809"/>
        <pc:sldMkLst>
          <pc:docMk/>
          <pc:sldMk cId="1505839529" sldId="1297"/>
        </pc:sldMkLst>
      </pc:sldChg>
      <pc:sldChg chg="addSp delSp modSp add mod">
        <pc:chgData name="塩谷 晃弘 / Akihiro Shiotani" userId="50aef054-9327-40af-9729-b525352b79f1" providerId="ADAL" clId="{1DEB2CC6-2B76-4BBF-86F4-13A18B16C870}" dt="2022-08-23T05:52:11.023" v="4511"/>
        <pc:sldMkLst>
          <pc:docMk/>
          <pc:sldMk cId="4080253092" sldId="1297"/>
        </pc:sldMkLst>
        <pc:spChg chg="del">
          <ac:chgData name="塩谷 晃弘 / Akihiro Shiotani" userId="50aef054-9327-40af-9729-b525352b79f1" providerId="ADAL" clId="{1DEB2CC6-2B76-4BBF-86F4-13A18B16C870}" dt="2022-08-23T05:00:45.330" v="2619" actId="478"/>
          <ac:spMkLst>
            <pc:docMk/>
            <pc:sldMk cId="4080253092" sldId="1297"/>
            <ac:spMk id="2" creationId="{4E395265-D6DA-F619-3723-585A3E1E4150}"/>
          </ac:spMkLst>
        </pc:spChg>
        <pc:spChg chg="del">
          <ac:chgData name="塩谷 晃弘 / Akihiro Shiotani" userId="50aef054-9327-40af-9729-b525352b79f1" providerId="ADAL" clId="{1DEB2CC6-2B76-4BBF-86F4-13A18B16C870}" dt="2022-08-23T05:00:44.716" v="2618" actId="478"/>
          <ac:spMkLst>
            <pc:docMk/>
            <pc:sldMk cId="4080253092" sldId="1297"/>
            <ac:spMk id="4" creationId="{92B62C18-8595-62D0-A720-128F348F21D7}"/>
          </ac:spMkLst>
        </pc:spChg>
        <pc:spChg chg="mod">
          <ac:chgData name="塩谷 晃弘 / Akihiro Shiotani" userId="50aef054-9327-40af-9729-b525352b79f1" providerId="ADAL" clId="{1DEB2CC6-2B76-4BBF-86F4-13A18B16C870}" dt="2022-08-23T05:01:19.347" v="2629" actId="1076"/>
          <ac:spMkLst>
            <pc:docMk/>
            <pc:sldMk cId="4080253092" sldId="1297"/>
            <ac:spMk id="15" creationId="{65334289-58B8-7BA1-74F6-8BA02C879FD7}"/>
          </ac:spMkLst>
        </pc:spChg>
        <pc:spChg chg="mod">
          <ac:chgData name="塩谷 晃弘 / Akihiro Shiotani" userId="50aef054-9327-40af-9729-b525352b79f1" providerId="ADAL" clId="{1DEB2CC6-2B76-4BBF-86F4-13A18B16C870}" dt="2022-08-23T05:52:11.023" v="4511"/>
          <ac:spMkLst>
            <pc:docMk/>
            <pc:sldMk cId="4080253092" sldId="1297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1DEB2CC6-2B76-4BBF-86F4-13A18B16C870}" dt="2022-08-23T05:00:46.294" v="2620" actId="478"/>
          <ac:spMkLst>
            <pc:docMk/>
            <pc:sldMk cId="4080253092" sldId="1297"/>
            <ac:spMk id="17" creationId="{546B9150-1EB1-B92B-4005-AB34EED39154}"/>
          </ac:spMkLst>
        </pc:spChg>
        <pc:spChg chg="mod">
          <ac:chgData name="塩谷 晃弘 / Akihiro Shiotani" userId="50aef054-9327-40af-9729-b525352b79f1" providerId="ADAL" clId="{1DEB2CC6-2B76-4BBF-86F4-13A18B16C870}" dt="2022-08-23T05:14:22.198" v="3027" actId="20577"/>
          <ac:spMkLst>
            <pc:docMk/>
            <pc:sldMk cId="4080253092" sldId="1297"/>
            <ac:spMk id="40" creationId="{9DFDF6C0-7B0A-E0E9-3E78-3CC2E23DDD94}"/>
          </ac:spMkLst>
        </pc:spChg>
        <pc:spChg chg="mod">
          <ac:chgData name="塩谷 晃弘 / Akihiro Shiotani" userId="50aef054-9327-40af-9729-b525352b79f1" providerId="ADAL" clId="{1DEB2CC6-2B76-4BBF-86F4-13A18B16C870}" dt="2022-08-23T05:00:20.169" v="2613" actId="20577"/>
          <ac:spMkLst>
            <pc:docMk/>
            <pc:sldMk cId="4080253092" sldId="1297"/>
            <ac:spMk id="168" creationId="{DF97E945-71DB-2403-6C21-0B17E7AE871B}"/>
          </ac:spMkLst>
        </pc:spChg>
        <pc:picChg chg="del">
          <ac:chgData name="塩谷 晃弘 / Akihiro Shiotani" userId="50aef054-9327-40af-9729-b525352b79f1" providerId="ADAL" clId="{1DEB2CC6-2B76-4BBF-86F4-13A18B16C870}" dt="2022-08-23T05:00:06.990" v="2538" actId="478"/>
          <ac:picMkLst>
            <pc:docMk/>
            <pc:sldMk cId="4080253092" sldId="1297"/>
            <ac:picMk id="3" creationId="{30336924-F6B6-E534-6A2D-7DFF2CB6133A}"/>
          </ac:picMkLst>
        </pc:picChg>
        <pc:picChg chg="add mod">
          <ac:chgData name="塩谷 晃弘 / Akihiro Shiotani" userId="50aef054-9327-40af-9729-b525352b79f1" providerId="ADAL" clId="{1DEB2CC6-2B76-4BBF-86F4-13A18B16C870}" dt="2022-08-23T05:00:26.827" v="2616" actId="1035"/>
          <ac:picMkLst>
            <pc:docMk/>
            <pc:sldMk cId="4080253092" sldId="1297"/>
            <ac:picMk id="5" creationId="{0B8AAB23-106F-15B6-35D2-DC5F59A9A4EA}"/>
          </ac:picMkLst>
        </pc:picChg>
      </pc:sldChg>
      <pc:sldChg chg="add del">
        <pc:chgData name="塩谷 晃弘 / Akihiro Shiotani" userId="50aef054-9327-40af-9729-b525352b79f1" providerId="ADAL" clId="{1DEB2CC6-2B76-4BBF-86F4-13A18B16C870}" dt="2022-08-23T05:15:27.507" v="3174" actId="47"/>
        <pc:sldMkLst>
          <pc:docMk/>
          <pc:sldMk cId="3322383422" sldId="1298"/>
        </pc:sldMkLst>
      </pc:sldChg>
      <pc:sldChg chg="addSp delSp modSp add mod">
        <pc:chgData name="塩谷 晃弘 / Akihiro Shiotani" userId="50aef054-9327-40af-9729-b525352b79f1" providerId="ADAL" clId="{1DEB2CC6-2B76-4BBF-86F4-13A18B16C870}" dt="2022-08-23T23:44:26.947" v="8784" actId="1035"/>
        <pc:sldMkLst>
          <pc:docMk/>
          <pc:sldMk cId="1183085378" sldId="1299"/>
        </pc:sldMkLst>
        <pc:spChg chg="add del mod">
          <ac:chgData name="塩谷 晃弘 / Akihiro Shiotani" userId="50aef054-9327-40af-9729-b525352b79f1" providerId="ADAL" clId="{1DEB2CC6-2B76-4BBF-86F4-13A18B16C870}" dt="2022-08-23T05:04:37.308" v="2719" actId="478"/>
          <ac:spMkLst>
            <pc:docMk/>
            <pc:sldMk cId="1183085378" sldId="1299"/>
            <ac:spMk id="5" creationId="{0E2035FD-71A4-5D4F-36EB-1D3EA93DEA6A}"/>
          </ac:spMkLst>
        </pc:spChg>
        <pc:spChg chg="add mod">
          <ac:chgData name="塩谷 晃弘 / Akihiro Shiotani" userId="50aef054-9327-40af-9729-b525352b79f1" providerId="ADAL" clId="{1DEB2CC6-2B76-4BBF-86F4-13A18B16C870}" dt="2022-08-23T23:44:09.864" v="8765" actId="14100"/>
          <ac:spMkLst>
            <pc:docMk/>
            <pc:sldMk cId="1183085378" sldId="1299"/>
            <ac:spMk id="6" creationId="{88EBA8BB-5EE3-C108-133D-28777E12AE28}"/>
          </ac:spMkLst>
        </pc:spChg>
        <pc:spChg chg="add mod">
          <ac:chgData name="塩谷 晃弘 / Akihiro Shiotani" userId="50aef054-9327-40af-9729-b525352b79f1" providerId="ADAL" clId="{1DEB2CC6-2B76-4BBF-86F4-13A18B16C870}" dt="2022-08-23T23:44:26.947" v="8784" actId="1035"/>
          <ac:spMkLst>
            <pc:docMk/>
            <pc:sldMk cId="1183085378" sldId="1299"/>
            <ac:spMk id="8" creationId="{6CB34B77-BBB0-91B1-556B-6DB3B07A63FC}"/>
          </ac:spMkLst>
        </pc:spChg>
        <pc:spChg chg="mod">
          <ac:chgData name="塩谷 晃弘 / Akihiro Shiotani" userId="50aef054-9327-40af-9729-b525352b79f1" providerId="ADAL" clId="{1DEB2CC6-2B76-4BBF-86F4-13A18B16C870}" dt="2022-08-23T05:52:15.902" v="4513"/>
          <ac:spMkLst>
            <pc:docMk/>
            <pc:sldMk cId="1183085378" sldId="1299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1DEB2CC6-2B76-4BBF-86F4-13A18B16C870}" dt="2022-08-23T05:02:28.137" v="2675" actId="478"/>
          <ac:spMkLst>
            <pc:docMk/>
            <pc:sldMk cId="1183085378" sldId="1299"/>
            <ac:spMk id="20" creationId="{4324CA6C-0CF5-10F9-6FCD-982C59B6893B}"/>
          </ac:spMkLst>
        </pc:spChg>
        <pc:spChg chg="del">
          <ac:chgData name="塩谷 晃弘 / Akihiro Shiotani" userId="50aef054-9327-40af-9729-b525352b79f1" providerId="ADAL" clId="{1DEB2CC6-2B76-4BBF-86F4-13A18B16C870}" dt="2022-08-23T05:02:25.455" v="2673" actId="478"/>
          <ac:spMkLst>
            <pc:docMk/>
            <pc:sldMk cId="1183085378" sldId="1299"/>
            <ac:spMk id="21" creationId="{D0A3DE35-135E-4D9F-88E9-9B3BC611CADF}"/>
          </ac:spMkLst>
        </pc:spChg>
        <pc:spChg chg="del">
          <ac:chgData name="塩谷 晃弘 / Akihiro Shiotani" userId="50aef054-9327-40af-9729-b525352b79f1" providerId="ADAL" clId="{1DEB2CC6-2B76-4BBF-86F4-13A18B16C870}" dt="2022-08-23T05:02:25.455" v="2673" actId="478"/>
          <ac:spMkLst>
            <pc:docMk/>
            <pc:sldMk cId="1183085378" sldId="1299"/>
            <ac:spMk id="22" creationId="{0158539B-0FC7-C611-269C-8C70CD89E434}"/>
          </ac:spMkLst>
        </pc:spChg>
        <pc:spChg chg="del">
          <ac:chgData name="塩谷 晃弘 / Akihiro Shiotani" userId="50aef054-9327-40af-9729-b525352b79f1" providerId="ADAL" clId="{1DEB2CC6-2B76-4BBF-86F4-13A18B16C870}" dt="2022-08-23T05:02:30.810" v="2676" actId="478"/>
          <ac:spMkLst>
            <pc:docMk/>
            <pc:sldMk cId="1183085378" sldId="1299"/>
            <ac:spMk id="23" creationId="{EB2B6D54-E5B6-BFD4-5A44-C4AA53710DC3}"/>
          </ac:spMkLst>
        </pc:spChg>
        <pc:spChg chg="del">
          <ac:chgData name="塩谷 晃弘 / Akihiro Shiotani" userId="50aef054-9327-40af-9729-b525352b79f1" providerId="ADAL" clId="{1DEB2CC6-2B76-4BBF-86F4-13A18B16C870}" dt="2022-08-23T05:02:25.455" v="2673" actId="478"/>
          <ac:spMkLst>
            <pc:docMk/>
            <pc:sldMk cId="1183085378" sldId="1299"/>
            <ac:spMk id="25" creationId="{63EDABC7-9D6F-217E-253E-E8616A7DCDE6}"/>
          </ac:spMkLst>
        </pc:spChg>
        <pc:spChg chg="mod">
          <ac:chgData name="塩谷 晃弘 / Akihiro Shiotani" userId="50aef054-9327-40af-9729-b525352b79f1" providerId="ADAL" clId="{1DEB2CC6-2B76-4BBF-86F4-13A18B16C870}" dt="2022-08-23T05:15:38.136" v="3184" actId="20577"/>
          <ac:spMkLst>
            <pc:docMk/>
            <pc:sldMk cId="1183085378" sldId="1299"/>
            <ac:spMk id="40" creationId="{9DFDF6C0-7B0A-E0E9-3E78-3CC2E23DDD94}"/>
          </ac:spMkLst>
        </pc:spChg>
        <pc:graphicFrameChg chg="add mod modGraphic">
          <ac:chgData name="塩谷 晃弘 / Akihiro Shiotani" userId="50aef054-9327-40af-9729-b525352b79f1" providerId="ADAL" clId="{1DEB2CC6-2B76-4BBF-86F4-13A18B16C870}" dt="2022-08-23T05:07:47.978" v="2843" actId="1076"/>
          <ac:graphicFrameMkLst>
            <pc:docMk/>
            <pc:sldMk cId="1183085378" sldId="1299"/>
            <ac:graphicFrameMk id="2" creationId="{53F7B74A-8333-4E3B-8A28-2C319326EAFD}"/>
          </ac:graphicFrameMkLst>
        </pc:graphicFrameChg>
        <pc:graphicFrameChg chg="add mod modGraphic">
          <ac:chgData name="塩谷 晃弘 / Akihiro Shiotani" userId="50aef054-9327-40af-9729-b525352b79f1" providerId="ADAL" clId="{1DEB2CC6-2B76-4BBF-86F4-13A18B16C870}" dt="2022-08-23T05:08:17.909" v="2859" actId="1076"/>
          <ac:graphicFrameMkLst>
            <pc:docMk/>
            <pc:sldMk cId="1183085378" sldId="1299"/>
            <ac:graphicFrameMk id="3" creationId="{FE6F0B8F-0310-7E19-1116-A3F1854A6232}"/>
          </ac:graphicFrameMkLst>
        </pc:graphicFrameChg>
      </pc:sldChg>
      <pc:sldChg chg="modSp add mod ord">
        <pc:chgData name="塩谷 晃弘 / Akihiro Shiotani" userId="50aef054-9327-40af-9729-b525352b79f1" providerId="ADAL" clId="{1DEB2CC6-2B76-4BBF-86F4-13A18B16C870}" dt="2022-08-23T05:51:41.363" v="4497" actId="207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1DEB2CC6-2B76-4BBF-86F4-13A18B16C870}" dt="2022-08-23T05:51:41.363" v="4497" actId="207"/>
          <ac:spMkLst>
            <pc:docMk/>
            <pc:sldMk cId="492986657" sldId="1300"/>
            <ac:spMk id="3" creationId="{F76D38CF-5F0C-90CA-F1D3-0AA30F887DCA}"/>
          </ac:spMkLst>
        </pc:spChg>
      </pc:sldChg>
      <pc:sldChg chg="new del">
        <pc:chgData name="塩谷 晃弘 / Akihiro Shiotani" userId="50aef054-9327-40af-9729-b525352b79f1" providerId="ADAL" clId="{1DEB2CC6-2B76-4BBF-86F4-13A18B16C870}" dt="2022-08-23T05:33:51.196" v="4136" actId="680"/>
        <pc:sldMkLst>
          <pc:docMk/>
          <pc:sldMk cId="4245643508" sldId="1300"/>
        </pc:sldMkLst>
      </pc:sldChg>
      <pc:sldChg chg="modSp add mod">
        <pc:chgData name="塩谷 晃弘 / Akihiro Shiotani" userId="50aef054-9327-40af-9729-b525352b79f1" providerId="ADAL" clId="{1DEB2CC6-2B76-4BBF-86F4-13A18B16C870}" dt="2022-08-23T05:53:22.136" v="4530" actId="207"/>
        <pc:sldMkLst>
          <pc:docMk/>
          <pc:sldMk cId="1674363670" sldId="1301"/>
        </pc:sldMkLst>
        <pc:spChg chg="mod">
          <ac:chgData name="塩谷 晃弘 / Akihiro Shiotani" userId="50aef054-9327-40af-9729-b525352b79f1" providerId="ADAL" clId="{1DEB2CC6-2B76-4BBF-86F4-13A18B16C870}" dt="2022-08-23T05:53:22.136" v="4530" actId="207"/>
          <ac:spMkLst>
            <pc:docMk/>
            <pc:sldMk cId="1674363670" sldId="1301"/>
            <ac:spMk id="3" creationId="{F76D38CF-5F0C-90CA-F1D3-0AA30F887DCA}"/>
          </ac:spMkLst>
        </pc:spChg>
      </pc:sldChg>
      <pc:sldChg chg="modSp add mod ord">
        <pc:chgData name="塩谷 晃弘 / Akihiro Shiotani" userId="50aef054-9327-40af-9729-b525352b79f1" providerId="ADAL" clId="{1DEB2CC6-2B76-4BBF-86F4-13A18B16C870}" dt="2022-08-23T05:54:05.547" v="4544"/>
        <pc:sldMkLst>
          <pc:docMk/>
          <pc:sldMk cId="4227089212" sldId="1302"/>
        </pc:sldMkLst>
        <pc:spChg chg="mod">
          <ac:chgData name="塩谷 晃弘 / Akihiro Shiotani" userId="50aef054-9327-40af-9729-b525352b79f1" providerId="ADAL" clId="{1DEB2CC6-2B76-4BBF-86F4-13A18B16C870}" dt="2022-08-23T05:53:13.348" v="4528" actId="207"/>
          <ac:spMkLst>
            <pc:docMk/>
            <pc:sldMk cId="4227089212" sldId="1302"/>
            <ac:spMk id="3" creationId="{F76D38CF-5F0C-90CA-F1D3-0AA30F887DCA}"/>
          </ac:spMkLst>
        </pc:spChg>
      </pc:sldChg>
      <pc:sldChg chg="modSp add mod">
        <pc:chgData name="塩谷 晃弘 / Akihiro Shiotani" userId="50aef054-9327-40af-9729-b525352b79f1" providerId="ADAL" clId="{1DEB2CC6-2B76-4BBF-86F4-13A18B16C870}" dt="2022-08-23T05:53:18.048" v="4529" actId="207"/>
        <pc:sldMkLst>
          <pc:docMk/>
          <pc:sldMk cId="3766708542" sldId="1303"/>
        </pc:sldMkLst>
        <pc:spChg chg="mod">
          <ac:chgData name="塩谷 晃弘 / Akihiro Shiotani" userId="50aef054-9327-40af-9729-b525352b79f1" providerId="ADAL" clId="{1DEB2CC6-2B76-4BBF-86F4-13A18B16C870}" dt="2022-08-23T05:53:18.048" v="4529" actId="207"/>
          <ac:spMkLst>
            <pc:docMk/>
            <pc:sldMk cId="3766708542" sldId="1303"/>
            <ac:spMk id="3" creationId="{F76D38CF-5F0C-90CA-F1D3-0AA30F887DCA}"/>
          </ac:spMkLst>
        </pc:spChg>
      </pc:sldChg>
      <pc:sldChg chg="addSp delSp modSp add mod">
        <pc:chgData name="塩谷 晃弘 / Akihiro Shiotani" userId="50aef054-9327-40af-9729-b525352b79f1" providerId="ADAL" clId="{1DEB2CC6-2B76-4BBF-86F4-13A18B16C870}" dt="2022-08-23T23:40:56.642" v="8713" actId="1035"/>
        <pc:sldMkLst>
          <pc:docMk/>
          <pc:sldMk cId="4127968546" sldId="1304"/>
        </pc:sldMkLst>
        <pc:spChg chg="mod">
          <ac:chgData name="塩谷 晃弘 / Akihiro Shiotani" userId="50aef054-9327-40af-9729-b525352b79f1" providerId="ADAL" clId="{1DEB2CC6-2B76-4BBF-86F4-13A18B16C870}" dt="2022-08-23T05:57:46.493" v="4847"/>
          <ac:spMkLst>
            <pc:docMk/>
            <pc:sldMk cId="4127968546" sldId="1304"/>
            <ac:spMk id="6" creationId="{D4E87EF3-8E20-7C9E-B039-995BEE158D66}"/>
          </ac:spMkLst>
        </pc:spChg>
        <pc:spChg chg="mod">
          <ac:chgData name="塩谷 晃弘 / Akihiro Shiotani" userId="50aef054-9327-40af-9729-b525352b79f1" providerId="ADAL" clId="{1DEB2CC6-2B76-4BBF-86F4-13A18B16C870}" dt="2022-08-23T05:57:46.493" v="4847"/>
          <ac:spMkLst>
            <pc:docMk/>
            <pc:sldMk cId="4127968546" sldId="1304"/>
            <ac:spMk id="7" creationId="{D36EBB69-7B63-2E10-57A7-E3E54016CACA}"/>
          </ac:spMkLst>
        </pc:spChg>
        <pc:spChg chg="add del mod">
          <ac:chgData name="塩谷 晃弘 / Akihiro Shiotani" userId="50aef054-9327-40af-9729-b525352b79f1" providerId="ADAL" clId="{1DEB2CC6-2B76-4BBF-86F4-13A18B16C870}" dt="2022-08-23T05:57:47.541" v="4848"/>
          <ac:spMkLst>
            <pc:docMk/>
            <pc:sldMk cId="4127968546" sldId="1304"/>
            <ac:spMk id="9" creationId="{7C499304-DEE9-AFCA-AA35-48AE8FB05E93}"/>
          </ac:spMkLst>
        </pc:spChg>
        <pc:spChg chg="mod">
          <ac:chgData name="塩谷 晃弘 / Akihiro Shiotani" userId="50aef054-9327-40af-9729-b525352b79f1" providerId="ADAL" clId="{1DEB2CC6-2B76-4BBF-86F4-13A18B16C870}" dt="2022-08-23T05:57:51.477" v="4849"/>
          <ac:spMkLst>
            <pc:docMk/>
            <pc:sldMk cId="4127968546" sldId="1304"/>
            <ac:spMk id="13" creationId="{2C91B65D-6652-1B45-CC1C-0DA4D818AD22}"/>
          </ac:spMkLst>
        </pc:spChg>
        <pc:spChg chg="mod">
          <ac:chgData name="塩谷 晃弘 / Akihiro Shiotani" userId="50aef054-9327-40af-9729-b525352b79f1" providerId="ADAL" clId="{1DEB2CC6-2B76-4BBF-86F4-13A18B16C870}" dt="2022-08-23T05:58:24.572" v="4916" actId="20577"/>
          <ac:spMkLst>
            <pc:docMk/>
            <pc:sldMk cId="4127968546" sldId="1304"/>
            <ac:spMk id="14" creationId="{A8BF71F9-0174-958A-842A-6FDAF9C5854F}"/>
          </ac:spMkLst>
        </pc:spChg>
        <pc:spChg chg="add mod">
          <ac:chgData name="塩谷 晃弘 / Akihiro Shiotani" userId="50aef054-9327-40af-9729-b525352b79f1" providerId="ADAL" clId="{1DEB2CC6-2B76-4BBF-86F4-13A18B16C870}" dt="2022-08-23T23:40:56.642" v="8713" actId="1035"/>
          <ac:spMkLst>
            <pc:docMk/>
            <pc:sldMk cId="4127968546" sldId="1304"/>
            <ac:spMk id="16" creationId="{779858DC-B6C5-7C9C-04CA-7504147220E4}"/>
          </ac:spMkLst>
        </pc:spChg>
        <pc:spChg chg="add del mod">
          <ac:chgData name="塩谷 晃弘 / Akihiro Shiotani" userId="50aef054-9327-40af-9729-b525352b79f1" providerId="ADAL" clId="{1DEB2CC6-2B76-4BBF-86F4-13A18B16C870}" dt="2022-08-23T06:37:43.676" v="5035"/>
          <ac:spMkLst>
            <pc:docMk/>
            <pc:sldMk cId="4127968546" sldId="1304"/>
            <ac:spMk id="17" creationId="{816D7939-E00E-CF07-9D40-71FA52E7D6C1}"/>
          </ac:spMkLst>
        </pc:spChg>
        <pc:spChg chg="add del mod">
          <ac:chgData name="塩谷 晃弘 / Akihiro Shiotani" userId="50aef054-9327-40af-9729-b525352b79f1" providerId="ADAL" clId="{1DEB2CC6-2B76-4BBF-86F4-13A18B16C870}" dt="2022-08-23T06:37:45.547" v="5037"/>
          <ac:spMkLst>
            <pc:docMk/>
            <pc:sldMk cId="4127968546" sldId="1304"/>
            <ac:spMk id="18" creationId="{F017C727-51E8-5DF5-3861-0CAC1C096BF4}"/>
          </ac:spMkLst>
        </pc:spChg>
        <pc:spChg chg="add del mod">
          <ac:chgData name="塩谷 晃弘 / Akihiro Shiotani" userId="50aef054-9327-40af-9729-b525352b79f1" providerId="ADAL" clId="{1DEB2CC6-2B76-4BBF-86F4-13A18B16C870}" dt="2022-08-23T06:37:53.738" v="5069"/>
          <ac:spMkLst>
            <pc:docMk/>
            <pc:sldMk cId="4127968546" sldId="1304"/>
            <ac:spMk id="19" creationId="{928FF155-25D0-97FC-DD69-34A7354821BA}"/>
          </ac:spMkLst>
        </pc:spChg>
        <pc:spChg chg="add del mod">
          <ac:chgData name="塩谷 晃弘 / Akihiro Shiotani" userId="50aef054-9327-40af-9729-b525352b79f1" providerId="ADAL" clId="{1DEB2CC6-2B76-4BBF-86F4-13A18B16C870}" dt="2022-08-23T06:37:55.524" v="5071"/>
          <ac:spMkLst>
            <pc:docMk/>
            <pc:sldMk cId="4127968546" sldId="1304"/>
            <ac:spMk id="20" creationId="{03B8C385-E113-2A6B-E2E4-50E03AED706D}"/>
          </ac:spMkLst>
        </pc:spChg>
        <pc:spChg chg="del mod">
          <ac:chgData name="塩谷 晃弘 / Akihiro Shiotani" userId="50aef054-9327-40af-9729-b525352b79f1" providerId="ADAL" clId="{1DEB2CC6-2B76-4BBF-86F4-13A18B16C870}" dt="2022-08-23T06:43:30.623" v="5684" actId="478"/>
          <ac:spMkLst>
            <pc:docMk/>
            <pc:sldMk cId="4127968546" sldId="1304"/>
            <ac:spMk id="21" creationId="{13DC23FC-677F-2B37-6DD5-0E11E9DD9BBF}"/>
          </ac:spMkLst>
        </pc:spChg>
        <pc:spChg chg="add del mod">
          <ac:chgData name="塩谷 晃弘 / Akihiro Shiotani" userId="50aef054-9327-40af-9729-b525352b79f1" providerId="ADAL" clId="{1DEB2CC6-2B76-4BBF-86F4-13A18B16C870}" dt="2022-08-23T06:37:56.910" v="5073"/>
          <ac:spMkLst>
            <pc:docMk/>
            <pc:sldMk cId="4127968546" sldId="1304"/>
            <ac:spMk id="22" creationId="{3CC116E0-FFED-8EEF-79C9-A04DB4D1300D}"/>
          </ac:spMkLst>
        </pc:spChg>
        <pc:spChg chg="add del mod">
          <ac:chgData name="塩谷 晃弘 / Akihiro Shiotani" userId="50aef054-9327-40af-9729-b525352b79f1" providerId="ADAL" clId="{1DEB2CC6-2B76-4BBF-86F4-13A18B16C870}" dt="2022-08-23T06:38:01.175" v="5077"/>
          <ac:spMkLst>
            <pc:docMk/>
            <pc:sldMk cId="4127968546" sldId="1304"/>
            <ac:spMk id="23" creationId="{92BFD0C2-1B3D-FB87-87B0-7B460301F5F1}"/>
          </ac:spMkLst>
        </pc:spChg>
        <pc:spChg chg="add del mod">
          <ac:chgData name="塩谷 晃弘 / Akihiro Shiotani" userId="50aef054-9327-40af-9729-b525352b79f1" providerId="ADAL" clId="{1DEB2CC6-2B76-4BBF-86F4-13A18B16C870}" dt="2022-08-23T06:38:00.928" v="5076"/>
          <ac:spMkLst>
            <pc:docMk/>
            <pc:sldMk cId="4127968546" sldId="1304"/>
            <ac:spMk id="24" creationId="{29C92E58-56BE-1BCF-5810-C38BDE874FCB}"/>
          </ac:spMkLst>
        </pc:spChg>
        <pc:spChg chg="add mod">
          <ac:chgData name="塩谷 晃弘 / Akihiro Shiotani" userId="50aef054-9327-40af-9729-b525352b79f1" providerId="ADAL" clId="{1DEB2CC6-2B76-4BBF-86F4-13A18B16C870}" dt="2022-08-23T23:40:38.367" v="8696" actId="14100"/>
          <ac:spMkLst>
            <pc:docMk/>
            <pc:sldMk cId="4127968546" sldId="1304"/>
            <ac:spMk id="25" creationId="{75A3914F-61FB-F018-2BF1-2C335B87E8F3}"/>
          </ac:spMkLst>
        </pc:spChg>
        <pc:spChg chg="mod">
          <ac:chgData name="塩谷 晃弘 / Akihiro Shiotani" userId="50aef054-9327-40af-9729-b525352b79f1" providerId="ADAL" clId="{1DEB2CC6-2B76-4BBF-86F4-13A18B16C870}" dt="2022-08-23T05:57:42.188" v="4846" actId="20577"/>
          <ac:spMkLst>
            <pc:docMk/>
            <pc:sldMk cId="4127968546" sldId="1304"/>
            <ac:spMk id="71" creationId="{3D52BF7E-0D7E-51AD-6431-2BCF1787C21F}"/>
          </ac:spMkLst>
        </pc:spChg>
        <pc:grpChg chg="add del mod">
          <ac:chgData name="塩谷 晃弘 / Akihiro Shiotani" userId="50aef054-9327-40af-9729-b525352b79f1" providerId="ADAL" clId="{1DEB2CC6-2B76-4BBF-86F4-13A18B16C870}" dt="2022-08-23T05:57:47.541" v="4848"/>
          <ac:grpSpMkLst>
            <pc:docMk/>
            <pc:sldMk cId="4127968546" sldId="1304"/>
            <ac:grpSpMk id="3" creationId="{EFAF5EAD-F807-605A-33A9-7D1CD325E432}"/>
          </ac:grpSpMkLst>
        </pc:grpChg>
        <pc:grpChg chg="mod">
          <ac:chgData name="塩谷 晃弘 / Akihiro Shiotani" userId="50aef054-9327-40af-9729-b525352b79f1" providerId="ADAL" clId="{1DEB2CC6-2B76-4BBF-86F4-13A18B16C870}" dt="2022-08-23T05:57:46.493" v="4847"/>
          <ac:grpSpMkLst>
            <pc:docMk/>
            <pc:sldMk cId="4127968546" sldId="1304"/>
            <ac:grpSpMk id="5" creationId="{3CA2BEA4-8E1D-D9B3-22EF-707FBFC9BB43}"/>
          </ac:grpSpMkLst>
        </pc:grpChg>
        <pc:grpChg chg="add mod ord">
          <ac:chgData name="塩谷 晃弘 / Akihiro Shiotani" userId="50aef054-9327-40af-9729-b525352b79f1" providerId="ADAL" clId="{1DEB2CC6-2B76-4BBF-86F4-13A18B16C870}" dt="2022-08-23T23:40:56.642" v="8713" actId="1035"/>
          <ac:grpSpMkLst>
            <pc:docMk/>
            <pc:sldMk cId="4127968546" sldId="1304"/>
            <ac:grpSpMk id="11" creationId="{D9D1EE25-268A-4FC0-4342-789653716638}"/>
          </ac:grpSpMkLst>
        </pc:grpChg>
        <pc:grpChg chg="mod">
          <ac:chgData name="塩谷 晃弘 / Akihiro Shiotani" userId="50aef054-9327-40af-9729-b525352b79f1" providerId="ADAL" clId="{1DEB2CC6-2B76-4BBF-86F4-13A18B16C870}" dt="2022-08-23T05:57:51.477" v="4849"/>
          <ac:grpSpMkLst>
            <pc:docMk/>
            <pc:sldMk cId="4127968546" sldId="1304"/>
            <ac:grpSpMk id="12" creationId="{E33E30DE-319F-011C-1599-3960CFFDF40D}"/>
          </ac:grpSpMkLst>
        </pc:grpChg>
        <pc:picChg chg="add del mod">
          <ac:chgData name="塩谷 晃弘 / Akihiro Shiotani" userId="50aef054-9327-40af-9729-b525352b79f1" providerId="ADAL" clId="{1DEB2CC6-2B76-4BBF-86F4-13A18B16C870}" dt="2022-08-23T05:57:47.541" v="4848"/>
          <ac:picMkLst>
            <pc:docMk/>
            <pc:sldMk cId="4127968546" sldId="1304"/>
            <ac:picMk id="10" creationId="{BADE6DCA-8AA2-F2FA-6449-C12E8BDB7234}"/>
          </ac:picMkLst>
        </pc:picChg>
        <pc:cxnChg chg="mod">
          <ac:chgData name="塩谷 晃弘 / Akihiro Shiotani" userId="50aef054-9327-40af-9729-b525352b79f1" providerId="ADAL" clId="{1DEB2CC6-2B76-4BBF-86F4-13A18B16C870}" dt="2022-08-23T05:57:46.493" v="4847"/>
          <ac:cxnSpMkLst>
            <pc:docMk/>
            <pc:sldMk cId="4127968546" sldId="1304"/>
            <ac:cxnSpMk id="8" creationId="{7FB567D8-232E-FD11-0AC8-6CEDD972433C}"/>
          </ac:cxnSpMkLst>
        </pc:cxnChg>
        <pc:cxnChg chg="mod">
          <ac:chgData name="塩谷 晃弘 / Akihiro Shiotani" userId="50aef054-9327-40af-9729-b525352b79f1" providerId="ADAL" clId="{1DEB2CC6-2B76-4BBF-86F4-13A18B16C870}" dt="2022-08-23T05:57:51.477" v="4849"/>
          <ac:cxnSpMkLst>
            <pc:docMk/>
            <pc:sldMk cId="4127968546" sldId="1304"/>
            <ac:cxnSpMk id="15" creationId="{1A786063-9520-421E-2CB7-2E834592C358}"/>
          </ac:cxnSpMkLst>
        </pc:cxnChg>
      </pc:sldChg>
      <pc:sldChg chg="addSp delSp modSp add mod">
        <pc:chgData name="塩谷 晃弘 / Akihiro Shiotani" userId="50aef054-9327-40af-9729-b525352b79f1" providerId="ADAL" clId="{1DEB2CC6-2B76-4BBF-86F4-13A18B16C870}" dt="2022-08-23T23:46:20.079" v="8851"/>
        <pc:sldMkLst>
          <pc:docMk/>
          <pc:sldMk cId="3130090910" sldId="1305"/>
        </pc:sldMkLst>
        <pc:spChg chg="add mod">
          <ac:chgData name="塩谷 晃弘 / Akihiro Shiotani" userId="50aef054-9327-40af-9729-b525352b79f1" providerId="ADAL" clId="{1DEB2CC6-2B76-4BBF-86F4-13A18B16C870}" dt="2022-08-23T07:08:50.308" v="6719" actId="1076"/>
          <ac:spMkLst>
            <pc:docMk/>
            <pc:sldMk cId="3130090910" sldId="1305"/>
            <ac:spMk id="3" creationId="{E8D993FE-4EEB-8CF4-89F3-30F8333C9AC0}"/>
          </ac:spMkLst>
        </pc:spChg>
        <pc:spChg chg="add mod">
          <ac:chgData name="塩谷 晃弘 / Akihiro Shiotani" userId="50aef054-9327-40af-9729-b525352b79f1" providerId="ADAL" clId="{1DEB2CC6-2B76-4BBF-86F4-13A18B16C870}" dt="2022-08-23T07:19:09.335" v="6926"/>
          <ac:spMkLst>
            <pc:docMk/>
            <pc:sldMk cId="3130090910" sldId="1305"/>
            <ac:spMk id="4" creationId="{4ECF1989-EE6E-60AF-CADC-10BAD90655C8}"/>
          </ac:spMkLst>
        </pc:spChg>
        <pc:spChg chg="add del mod">
          <ac:chgData name="塩谷 晃弘 / Akihiro Shiotani" userId="50aef054-9327-40af-9729-b525352b79f1" providerId="ADAL" clId="{1DEB2CC6-2B76-4BBF-86F4-13A18B16C870}" dt="2022-08-23T23:46:19.816" v="8850" actId="478"/>
          <ac:spMkLst>
            <pc:docMk/>
            <pc:sldMk cId="3130090910" sldId="1305"/>
            <ac:spMk id="5" creationId="{8867269E-1F65-0B88-97E8-01D7AC1CB113}"/>
          </ac:spMkLst>
        </pc:spChg>
        <pc:spChg chg="add mod">
          <ac:chgData name="塩谷 晃弘 / Akihiro Shiotani" userId="50aef054-9327-40af-9729-b525352b79f1" providerId="ADAL" clId="{1DEB2CC6-2B76-4BBF-86F4-13A18B16C870}" dt="2022-08-23T07:19:09.335" v="6926"/>
          <ac:spMkLst>
            <pc:docMk/>
            <pc:sldMk cId="3130090910" sldId="1305"/>
            <ac:spMk id="6" creationId="{4E5E09BE-B9BC-6270-74F6-417F0EECB6D3}"/>
          </ac:spMkLst>
        </pc:spChg>
        <pc:spChg chg="add mod">
          <ac:chgData name="塩谷 晃弘 / Akihiro Shiotani" userId="50aef054-9327-40af-9729-b525352b79f1" providerId="ADAL" clId="{1DEB2CC6-2B76-4BBF-86F4-13A18B16C870}" dt="2022-08-23T07:19:09.335" v="6926"/>
          <ac:spMkLst>
            <pc:docMk/>
            <pc:sldMk cId="3130090910" sldId="1305"/>
            <ac:spMk id="7" creationId="{D2414EB3-F5DB-66FF-56DA-BDB0E63B081D}"/>
          </ac:spMkLst>
        </pc:spChg>
        <pc:spChg chg="add mod">
          <ac:chgData name="塩谷 晃弘 / Akihiro Shiotani" userId="50aef054-9327-40af-9729-b525352b79f1" providerId="ADAL" clId="{1DEB2CC6-2B76-4BBF-86F4-13A18B16C870}" dt="2022-08-23T23:46:20.079" v="8851"/>
          <ac:spMkLst>
            <pc:docMk/>
            <pc:sldMk cId="3130090910" sldId="1305"/>
            <ac:spMk id="8" creationId="{2A0AFC12-E840-9CF3-3514-FE9AB78B3AB6}"/>
          </ac:spMkLst>
        </pc:spChg>
        <pc:spChg chg="mod">
          <ac:chgData name="塩谷 晃弘 / Akihiro Shiotani" userId="50aef054-9327-40af-9729-b525352b79f1" providerId="ADAL" clId="{1DEB2CC6-2B76-4BBF-86F4-13A18B16C870}" dt="2022-08-23T23:45:13.878" v="8794" actId="14100"/>
          <ac:spMkLst>
            <pc:docMk/>
            <pc:sldMk cId="3130090910" sldId="1305"/>
            <ac:spMk id="64" creationId="{6CCCD443-9F02-10DA-75F4-2A08CF3B3FBF}"/>
          </ac:spMkLst>
        </pc:spChg>
        <pc:spChg chg="del">
          <ac:chgData name="塩谷 晃弘 / Akihiro Shiotani" userId="50aef054-9327-40af-9729-b525352b79f1" providerId="ADAL" clId="{1DEB2CC6-2B76-4BBF-86F4-13A18B16C870}" dt="2022-08-23T07:19:09.135" v="6925" actId="478"/>
          <ac:spMkLst>
            <pc:docMk/>
            <pc:sldMk cId="3130090910" sldId="1305"/>
            <ac:spMk id="66" creationId="{2D2F9AA0-ADB6-30BB-E0CF-94258274441F}"/>
          </ac:spMkLst>
        </pc:spChg>
        <pc:spChg chg="mod">
          <ac:chgData name="塩谷 晃弘 / Akihiro Shiotani" userId="50aef054-9327-40af-9729-b525352b79f1" providerId="ADAL" clId="{1DEB2CC6-2B76-4BBF-86F4-13A18B16C870}" dt="2022-08-23T07:32:18.239" v="7257"/>
          <ac:spMkLst>
            <pc:docMk/>
            <pc:sldMk cId="3130090910" sldId="1305"/>
            <ac:spMk id="71" creationId="{3D52BF7E-0D7E-51AD-6431-2BCF1787C21F}"/>
          </ac:spMkLst>
        </pc:spChg>
        <pc:spChg chg="del">
          <ac:chgData name="塩谷 晃弘 / Akihiro Shiotani" userId="50aef054-9327-40af-9729-b525352b79f1" providerId="ADAL" clId="{1DEB2CC6-2B76-4BBF-86F4-13A18B16C870}" dt="2022-08-23T07:19:09.135" v="6925" actId="478"/>
          <ac:spMkLst>
            <pc:docMk/>
            <pc:sldMk cId="3130090910" sldId="1305"/>
            <ac:spMk id="75" creationId="{74ECA935-330F-5FD5-2885-1294B966EBBA}"/>
          </ac:spMkLst>
        </pc:spChg>
        <pc:spChg chg="del">
          <ac:chgData name="塩谷 晃弘 / Akihiro Shiotani" userId="50aef054-9327-40af-9729-b525352b79f1" providerId="ADAL" clId="{1DEB2CC6-2B76-4BBF-86F4-13A18B16C870}" dt="2022-08-23T07:19:09.135" v="6925" actId="478"/>
          <ac:spMkLst>
            <pc:docMk/>
            <pc:sldMk cId="3130090910" sldId="1305"/>
            <ac:spMk id="78" creationId="{66838941-F8D4-8759-B8C3-D3C5AB2CE195}"/>
          </ac:spMkLst>
        </pc:spChg>
        <pc:spChg chg="del">
          <ac:chgData name="塩谷 晃弘 / Akihiro Shiotani" userId="50aef054-9327-40af-9729-b525352b79f1" providerId="ADAL" clId="{1DEB2CC6-2B76-4BBF-86F4-13A18B16C870}" dt="2022-08-23T07:19:09.135" v="6925" actId="478"/>
          <ac:spMkLst>
            <pc:docMk/>
            <pc:sldMk cId="3130090910" sldId="1305"/>
            <ac:spMk id="94" creationId="{3E4538A4-A889-47A8-944A-B28D8F0A8D7A}"/>
          </ac:spMkLst>
        </pc:spChg>
        <pc:spChg chg="mod">
          <ac:chgData name="塩谷 晃弘 / Akihiro Shiotani" userId="50aef054-9327-40af-9729-b525352b79f1" providerId="ADAL" clId="{1DEB2CC6-2B76-4BBF-86F4-13A18B16C870}" dt="2022-08-23T23:45:16.558" v="8795" actId="1076"/>
          <ac:spMkLst>
            <pc:docMk/>
            <pc:sldMk cId="3130090910" sldId="1305"/>
            <ac:spMk id="106" creationId="{8003E47F-F698-EBF9-BE78-7F2307E1C46C}"/>
          </ac:spMkLst>
        </pc:spChg>
      </pc:sldChg>
      <pc:sldChg chg="addSp delSp modSp add mod">
        <pc:chgData name="塩谷 晃弘 / Akihiro Shiotani" userId="50aef054-9327-40af-9729-b525352b79f1" providerId="ADAL" clId="{1DEB2CC6-2B76-4BBF-86F4-13A18B16C870}" dt="2022-08-23T23:46:30.143" v="8853" actId="478"/>
        <pc:sldMkLst>
          <pc:docMk/>
          <pc:sldMk cId="570006766" sldId="1306"/>
        </pc:sldMkLst>
        <pc:spChg chg="add del mod">
          <ac:chgData name="塩谷 晃弘 / Akihiro Shiotani" userId="50aef054-9327-40af-9729-b525352b79f1" providerId="ADAL" clId="{1DEB2CC6-2B76-4BBF-86F4-13A18B16C870}" dt="2022-08-23T07:09:20.628" v="6726" actId="478"/>
          <ac:spMkLst>
            <pc:docMk/>
            <pc:sldMk cId="570006766" sldId="1306"/>
            <ac:spMk id="4" creationId="{D98CC896-FDED-FE18-ABC5-01AC8454D465}"/>
          </ac:spMkLst>
        </pc:spChg>
        <pc:spChg chg="add del mod">
          <ac:chgData name="塩谷 晃弘 / Akihiro Shiotani" userId="50aef054-9327-40af-9729-b525352b79f1" providerId="ADAL" clId="{1DEB2CC6-2B76-4BBF-86F4-13A18B16C870}" dt="2022-08-23T07:17:27.416" v="6877" actId="478"/>
          <ac:spMkLst>
            <pc:docMk/>
            <pc:sldMk cId="570006766" sldId="1306"/>
            <ac:spMk id="5" creationId="{8EE1F4B1-7669-3000-DB49-9680E598B632}"/>
          </ac:spMkLst>
        </pc:spChg>
        <pc:spChg chg="add mod">
          <ac:chgData name="塩谷 晃弘 / Akihiro Shiotani" userId="50aef054-9327-40af-9729-b525352b79f1" providerId="ADAL" clId="{1DEB2CC6-2B76-4BBF-86F4-13A18B16C870}" dt="2022-08-23T23:46:08.458" v="8848" actId="1038"/>
          <ac:spMkLst>
            <pc:docMk/>
            <pc:sldMk cId="570006766" sldId="1306"/>
            <ac:spMk id="6" creationId="{28B44BB3-53E0-C779-A3C4-8E17FC2B024F}"/>
          </ac:spMkLst>
        </pc:spChg>
        <pc:spChg chg="add del mod">
          <ac:chgData name="塩谷 晃弘 / Akihiro Shiotani" userId="50aef054-9327-40af-9729-b525352b79f1" providerId="ADAL" clId="{1DEB2CC6-2B76-4BBF-86F4-13A18B16C870}" dt="2022-08-23T07:11:27.711" v="6782" actId="478"/>
          <ac:spMkLst>
            <pc:docMk/>
            <pc:sldMk cId="570006766" sldId="1306"/>
            <ac:spMk id="7" creationId="{29038A34-B939-6BB9-7DB9-09FA758AF80D}"/>
          </ac:spMkLst>
        </pc:spChg>
        <pc:spChg chg="add del">
          <ac:chgData name="塩谷 晃弘 / Akihiro Shiotani" userId="50aef054-9327-40af-9729-b525352b79f1" providerId="ADAL" clId="{1DEB2CC6-2B76-4BBF-86F4-13A18B16C870}" dt="2022-08-23T07:15:37.660" v="6809" actId="22"/>
          <ac:spMkLst>
            <pc:docMk/>
            <pc:sldMk cId="570006766" sldId="1306"/>
            <ac:spMk id="9" creationId="{B95A61B2-C8A7-26F4-A157-C60705ED0E15}"/>
          </ac:spMkLst>
        </pc:spChg>
        <pc:spChg chg="add del">
          <ac:chgData name="塩谷 晃弘 / Akihiro Shiotani" userId="50aef054-9327-40af-9729-b525352b79f1" providerId="ADAL" clId="{1DEB2CC6-2B76-4BBF-86F4-13A18B16C870}" dt="2022-08-23T07:15:42.510" v="6815" actId="22"/>
          <ac:spMkLst>
            <pc:docMk/>
            <pc:sldMk cId="570006766" sldId="1306"/>
            <ac:spMk id="12" creationId="{EF72BCA4-C08F-02BE-C7EC-FD6D9DE18B2E}"/>
          </ac:spMkLst>
        </pc:spChg>
        <pc:spChg chg="add mod">
          <ac:chgData name="塩谷 晃弘 / Akihiro Shiotani" userId="50aef054-9327-40af-9729-b525352b79f1" providerId="ADAL" clId="{1DEB2CC6-2B76-4BBF-86F4-13A18B16C870}" dt="2022-08-23T07:17:21.516" v="6875" actId="207"/>
          <ac:spMkLst>
            <pc:docMk/>
            <pc:sldMk cId="570006766" sldId="1306"/>
            <ac:spMk id="16" creationId="{C8A8B9E1-DFD0-4C2E-D135-3D643BA66F65}"/>
          </ac:spMkLst>
        </pc:spChg>
        <pc:spChg chg="add mod">
          <ac:chgData name="塩谷 晃弘 / Akihiro Shiotani" userId="50aef054-9327-40af-9729-b525352b79f1" providerId="ADAL" clId="{1DEB2CC6-2B76-4BBF-86F4-13A18B16C870}" dt="2022-08-23T07:17:35.314" v="6883" actId="1076"/>
          <ac:spMkLst>
            <pc:docMk/>
            <pc:sldMk cId="570006766" sldId="1306"/>
            <ac:spMk id="18" creationId="{6CFBE760-7442-415F-FBB4-D8795B7864A4}"/>
          </ac:spMkLst>
        </pc:spChg>
        <pc:spChg chg="add mod">
          <ac:chgData name="塩谷 晃弘 / Akihiro Shiotani" userId="50aef054-9327-40af-9729-b525352b79f1" providerId="ADAL" clId="{1DEB2CC6-2B76-4BBF-86F4-13A18B16C870}" dt="2022-08-23T07:18:50.907" v="6923" actId="14100"/>
          <ac:spMkLst>
            <pc:docMk/>
            <pc:sldMk cId="570006766" sldId="1306"/>
            <ac:spMk id="19" creationId="{B9D0BB70-5AEE-FDCA-EC04-45DEBD797A8C}"/>
          </ac:spMkLst>
        </pc:spChg>
        <pc:spChg chg="add del mod">
          <ac:chgData name="塩谷 晃弘 / Akihiro Shiotani" userId="50aef054-9327-40af-9729-b525352b79f1" providerId="ADAL" clId="{1DEB2CC6-2B76-4BBF-86F4-13A18B16C870}" dt="2022-08-23T23:46:30.143" v="8853" actId="478"/>
          <ac:spMkLst>
            <pc:docMk/>
            <pc:sldMk cId="570006766" sldId="1306"/>
            <ac:spMk id="20" creationId="{728F099E-2758-96A6-F959-67F621112E79}"/>
          </ac:spMkLst>
        </pc:spChg>
        <pc:spChg chg="mod">
          <ac:chgData name="塩谷 晃弘 / Akihiro Shiotani" userId="50aef054-9327-40af-9729-b525352b79f1" providerId="ADAL" clId="{1DEB2CC6-2B76-4BBF-86F4-13A18B16C870}" dt="2022-08-23T07:19:33.981" v="6939" actId="20577"/>
          <ac:spMkLst>
            <pc:docMk/>
            <pc:sldMk cId="570006766" sldId="1306"/>
            <ac:spMk id="71" creationId="{3D52BF7E-0D7E-51AD-6431-2BCF1787C21F}"/>
          </ac:spMkLst>
        </pc:spChg>
        <pc:spChg chg="mod">
          <ac:chgData name="塩谷 晃弘 / Akihiro Shiotani" userId="50aef054-9327-40af-9729-b525352b79f1" providerId="ADAL" clId="{1DEB2CC6-2B76-4BBF-86F4-13A18B16C870}" dt="2022-08-23T23:46:14.829" v="8849" actId="1076"/>
          <ac:spMkLst>
            <pc:docMk/>
            <pc:sldMk cId="570006766" sldId="1306"/>
            <ac:spMk id="75" creationId="{74ECA935-330F-5FD5-2885-1294B966EBBA}"/>
          </ac:spMkLst>
        </pc:spChg>
        <pc:spChg chg="mod">
          <ac:chgData name="塩谷 晃弘 / Akihiro Shiotani" userId="50aef054-9327-40af-9729-b525352b79f1" providerId="ADAL" clId="{1DEB2CC6-2B76-4BBF-86F4-13A18B16C870}" dt="2022-08-23T07:17:50.635" v="6888" actId="1076"/>
          <ac:spMkLst>
            <pc:docMk/>
            <pc:sldMk cId="570006766" sldId="1306"/>
            <ac:spMk id="78" creationId="{66838941-F8D4-8759-B8C3-D3C5AB2CE195}"/>
          </ac:spMkLst>
        </pc:spChg>
        <pc:spChg chg="del">
          <ac:chgData name="塩谷 晃弘 / Akihiro Shiotani" userId="50aef054-9327-40af-9729-b525352b79f1" providerId="ADAL" clId="{1DEB2CC6-2B76-4BBF-86F4-13A18B16C870}" dt="2022-08-23T07:09:06.077" v="6721" actId="478"/>
          <ac:spMkLst>
            <pc:docMk/>
            <pc:sldMk cId="570006766" sldId="1306"/>
            <ac:spMk id="79" creationId="{51F91539-8A5E-FDCE-F79C-2296B8C289F5}"/>
          </ac:spMkLst>
        </pc:spChg>
        <pc:spChg chg="del mod">
          <ac:chgData name="塩谷 晃弘 / Akihiro Shiotani" userId="50aef054-9327-40af-9729-b525352b79f1" providerId="ADAL" clId="{1DEB2CC6-2B76-4BBF-86F4-13A18B16C870}" dt="2022-08-23T07:17:28.403" v="6878" actId="478"/>
          <ac:spMkLst>
            <pc:docMk/>
            <pc:sldMk cId="570006766" sldId="1306"/>
            <ac:spMk id="94" creationId="{3E4538A4-A889-47A8-944A-B28D8F0A8D7A}"/>
          </ac:spMkLst>
        </pc:spChg>
      </pc:sldChg>
      <pc:sldChg chg="addSp delSp modSp add mod">
        <pc:chgData name="塩谷 晃弘 / Akihiro Shiotani" userId="50aef054-9327-40af-9729-b525352b79f1" providerId="ADAL" clId="{1DEB2CC6-2B76-4BBF-86F4-13A18B16C870}" dt="2022-08-23T07:39:45.449" v="8045" actId="20577"/>
        <pc:sldMkLst>
          <pc:docMk/>
          <pc:sldMk cId="4050119307" sldId="1307"/>
        </pc:sldMkLst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3" creationId="{E8D993FE-4EEB-8CF4-89F3-30F8333C9AC0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" creationId="{28B44BB3-53E0-C779-A3C4-8E17FC2B024F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6" creationId="{C8A8B9E1-DFD0-4C2E-D135-3D643BA66F65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8" creationId="{6CFBE760-7442-415F-FBB4-D8795B7864A4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9" creationId="{B9D0BB70-5AEE-FDCA-EC04-45DEBD797A8C}"/>
          </ac:spMkLst>
        </pc:spChg>
        <pc:spChg chg="add del mod">
          <ac:chgData name="塩谷 晃弘 / Akihiro Shiotani" userId="50aef054-9327-40af-9729-b525352b79f1" providerId="ADAL" clId="{1DEB2CC6-2B76-4BBF-86F4-13A18B16C870}" dt="2022-08-23T07:28:35.979" v="7108"/>
          <ac:spMkLst>
            <pc:docMk/>
            <pc:sldMk cId="4050119307" sldId="1307"/>
            <ac:spMk id="20" creationId="{CD7BE649-FA2E-BDE2-5014-B8A21A1F0175}"/>
          </ac:spMkLst>
        </pc:spChg>
        <pc:spChg chg="add del">
          <ac:chgData name="塩谷 晃弘 / Akihiro Shiotani" userId="50aef054-9327-40af-9729-b525352b79f1" providerId="ADAL" clId="{1DEB2CC6-2B76-4BBF-86F4-13A18B16C870}" dt="2022-08-23T07:28:43.533" v="7114"/>
          <ac:spMkLst>
            <pc:docMk/>
            <pc:sldMk cId="4050119307" sldId="1307"/>
            <ac:spMk id="21" creationId="{AA071F8D-9E62-D92B-13B1-C1211244318D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24" creationId="{5233AFDC-A7AE-A3C0-69D7-2EA1D66124F2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25" creationId="{E7959A1A-C9E7-8EE4-A6F1-6DE5E334A336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26" creationId="{01B5D4C5-C73A-BEDE-638F-57B6E0B3CB93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27" creationId="{3088A422-C743-3A45-1559-F43AC5851B50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30" creationId="{92DC8F6F-D536-A257-CBF7-68F6B9546E6F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33" creationId="{1A521EB3-BCCB-1C55-CA0C-DDD3E0D3F076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34" creationId="{7C3BBC9A-4C31-536E-5C09-AAE534291489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39" creationId="{DB3D1B90-F5B8-D922-7501-4C012E074BB2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40" creationId="{DB85AF31-8AC0-CD8F-D42A-3DDB2040000E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41" creationId="{1DB416EC-101E-07DF-BE55-3462F6834593}"/>
          </ac:spMkLst>
        </pc:spChg>
        <pc:spChg chg="add mod">
          <ac:chgData name="塩谷 晃弘 / Akihiro Shiotani" userId="50aef054-9327-40af-9729-b525352b79f1" providerId="ADAL" clId="{1DEB2CC6-2B76-4BBF-86F4-13A18B16C870}" dt="2022-08-23T07:39:45.449" v="8045" actId="20577"/>
          <ac:spMkLst>
            <pc:docMk/>
            <pc:sldMk cId="4050119307" sldId="1307"/>
            <ac:spMk id="42" creationId="{4009AC86-9AF2-DB03-EC0E-E6D12B99AFDF}"/>
          </ac:spMkLst>
        </pc:spChg>
        <pc:spChg chg="add mod">
          <ac:chgData name="塩谷 晃弘 / Akihiro Shiotani" userId="50aef054-9327-40af-9729-b525352b79f1" providerId="ADAL" clId="{1DEB2CC6-2B76-4BBF-86F4-13A18B16C870}" dt="2022-08-23T07:35:20.960" v="7542" actId="1076"/>
          <ac:spMkLst>
            <pc:docMk/>
            <pc:sldMk cId="4050119307" sldId="1307"/>
            <ac:spMk id="43" creationId="{D9EEEA8C-4F77-4EA2-7051-3E5224A783E3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2" creationId="{F24CB082-BC19-34A0-9E51-32665D4EBDDC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3" creationId="{D977A90A-7910-B9B9-C475-BDB45B24BF29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4" creationId="{6CCCD443-9F02-10DA-75F4-2A08CF3B3FBF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6" creationId="{2D2F9AA0-ADB6-30BB-E0CF-94258274441F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75" creationId="{74ECA935-330F-5FD5-2885-1294B966EBBA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78" creationId="{66838941-F8D4-8759-B8C3-D3C5AB2CE195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85" creationId="{0F9A2E22-1502-C889-E855-A9E7C1B0D5B1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88" creationId="{DA7C84A2-41CE-650D-7241-17EB6622A365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06" creationId="{8003E47F-F698-EBF9-BE78-7F2307E1C46C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07" creationId="{012BE3A8-9E99-6AC5-1382-292901676434}"/>
          </ac:spMkLst>
        </pc:spChg>
        <pc:grpChg chg="del">
          <ac:chgData name="塩谷 晃弘 / Akihiro Shiotani" userId="50aef054-9327-40af-9729-b525352b79f1" providerId="ADAL" clId="{1DEB2CC6-2B76-4BBF-86F4-13A18B16C870}" dt="2022-08-23T07:22:41.753" v="7062" actId="478"/>
          <ac:grpSpMkLst>
            <pc:docMk/>
            <pc:sldMk cId="4050119307" sldId="1307"/>
            <ac:grpSpMk id="28" creationId="{D52AD544-39C9-7EF5-E893-CDE202FB27ED}"/>
          </ac:grpSpMkLst>
        </pc:grpChg>
        <pc:grpChg chg="del">
          <ac:chgData name="塩谷 晃弘 / Akihiro Shiotani" userId="50aef054-9327-40af-9729-b525352b79f1" providerId="ADAL" clId="{1DEB2CC6-2B76-4BBF-86F4-13A18B16C870}" dt="2022-08-23T07:22:41.753" v="7062" actId="478"/>
          <ac:grpSpMkLst>
            <pc:docMk/>
            <pc:sldMk cId="4050119307" sldId="1307"/>
            <ac:grpSpMk id="47" creationId="{83D1DB45-CFE5-F5F5-ED08-2701C78038F4}"/>
          </ac:grpSpMkLst>
        </pc:grpChg>
        <pc:grpChg chg="del">
          <ac:chgData name="塩谷 晃弘 / Akihiro Shiotani" userId="50aef054-9327-40af-9729-b525352b79f1" providerId="ADAL" clId="{1DEB2CC6-2B76-4BBF-86F4-13A18B16C870}" dt="2022-08-23T07:22:41.753" v="7062" actId="478"/>
          <ac:grpSpMkLst>
            <pc:docMk/>
            <pc:sldMk cId="4050119307" sldId="1307"/>
            <ac:grpSpMk id="51" creationId="{406EDCE6-959F-4B68-7426-C67E767037E6}"/>
          </ac:grpSpMkLst>
        </pc:grpChg>
        <pc:picChg chg="add del mod">
          <ac:chgData name="塩谷 晃弘 / Akihiro Shiotani" userId="50aef054-9327-40af-9729-b525352b79f1" providerId="ADAL" clId="{1DEB2CC6-2B76-4BBF-86F4-13A18B16C870}" dt="2022-08-23T07:25:05.565" v="7084" actId="478"/>
          <ac:picMkLst>
            <pc:docMk/>
            <pc:sldMk cId="4050119307" sldId="1307"/>
            <ac:picMk id="5" creationId="{BDF26DA0-8CD9-2D9A-164A-056260F8829B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5:05.565" v="7084" actId="478"/>
          <ac:picMkLst>
            <pc:docMk/>
            <pc:sldMk cId="4050119307" sldId="1307"/>
            <ac:picMk id="8" creationId="{FF29BB1A-FB3F-3EC2-6FBD-A03CAEE736EF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5:05.565" v="7084" actId="478"/>
          <ac:picMkLst>
            <pc:docMk/>
            <pc:sldMk cId="4050119307" sldId="1307"/>
            <ac:picMk id="10" creationId="{2A34F271-B551-596C-894A-7AF0F8152E73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5:05.565" v="7084" actId="478"/>
          <ac:picMkLst>
            <pc:docMk/>
            <pc:sldMk cId="4050119307" sldId="1307"/>
            <ac:picMk id="13" creationId="{A256D90A-4B02-4BB5-E208-A46BF8A78013}"/>
          </ac:picMkLst>
        </pc:picChg>
        <pc:picChg chg="add mod modCrop">
          <ac:chgData name="塩谷 晃弘 / Akihiro Shiotani" userId="50aef054-9327-40af-9729-b525352b79f1" providerId="ADAL" clId="{1DEB2CC6-2B76-4BBF-86F4-13A18B16C870}" dt="2022-08-23T07:34:37.927" v="7446" actId="1037"/>
          <ac:picMkLst>
            <pc:docMk/>
            <pc:sldMk cId="4050119307" sldId="1307"/>
            <ac:picMk id="23" creationId="{00028B2F-7185-C419-133B-61D8DFB8F228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8:08.137" v="7098" actId="478"/>
          <ac:picMkLst>
            <pc:docMk/>
            <pc:sldMk cId="4050119307" sldId="1307"/>
            <ac:picMk id="1026" creationId="{7A52CC2C-2BB7-780F-03C7-CB8589C708DE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8:31.430" v="7104" actId="478"/>
          <ac:picMkLst>
            <pc:docMk/>
            <pc:sldMk cId="4050119307" sldId="1307"/>
            <ac:picMk id="1028" creationId="{FF13B7CA-A4B1-C08C-331F-2D559264E8D8}"/>
          </ac:picMkLst>
        </pc:picChg>
        <pc:cxnChg chg="mod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17" creationId="{9CDE9FC9-9AE8-29CD-D071-A0461C3D5C2A}"/>
          </ac:cxnSpMkLst>
        </pc:cxnChg>
        <pc:cxnChg chg="mod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22" creationId="{74E25260-EEFF-3D29-44A2-57C24C1D8229}"/>
          </ac:cxnSpMkLst>
        </pc:cxnChg>
        <pc:cxnChg chg="add del mod">
          <ac:chgData name="塩谷 晃弘 / Akihiro Shiotani" userId="50aef054-9327-40af-9729-b525352b79f1" providerId="ADAL" clId="{1DEB2CC6-2B76-4BBF-86F4-13A18B16C870}" dt="2022-08-23T07:31:34.989" v="7204" actId="478"/>
          <ac:cxnSpMkLst>
            <pc:docMk/>
            <pc:sldMk cId="4050119307" sldId="1307"/>
            <ac:cxnSpMk id="36" creationId="{3900A429-91CB-9595-37BB-E054EA52830E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49" creationId="{72B168CA-46C1-3478-0AB8-339FEDB4AAC0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80" creationId="{3E683018-6FB2-F1DD-EDA7-2622BE2E387D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86" creationId="{E79153C1-B3B8-8059-0DF2-6E036A7A9B90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95" creationId="{E60B2173-6E3A-29D0-1108-50F1B808DB70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98" creationId="{C40D3DDA-6B7A-C668-E41F-2F4E2C26A615}"/>
          </ac:cxnSpMkLst>
        </pc:cxnChg>
      </pc:sldChg>
      <pc:sldChg chg="addSp delSp modSp add mod">
        <pc:chgData name="塩谷 晃弘 / Akihiro Shiotani" userId="50aef054-9327-40af-9729-b525352b79f1" providerId="ADAL" clId="{1DEB2CC6-2B76-4BBF-86F4-13A18B16C870}" dt="2022-08-23T07:41:20.850" v="8147" actId="1036"/>
        <pc:sldMkLst>
          <pc:docMk/>
          <pc:sldMk cId="44330600" sldId="1308"/>
        </pc:sldMkLst>
        <pc:spChg chg="add mod">
          <ac:chgData name="塩谷 晃弘 / Akihiro Shiotani" userId="50aef054-9327-40af-9729-b525352b79f1" providerId="ADAL" clId="{1DEB2CC6-2B76-4BBF-86F4-13A18B16C870}" dt="2022-08-23T07:41:20.850" v="8147" actId="1036"/>
          <ac:spMkLst>
            <pc:docMk/>
            <pc:sldMk cId="44330600" sldId="1308"/>
            <ac:spMk id="3" creationId="{137C6BB1-5D24-BD79-61E4-764055B59F02}"/>
          </ac:spMkLst>
        </pc:spChg>
        <pc:spChg chg="mod">
          <ac:chgData name="塩谷 晃弘 / Akihiro Shiotani" userId="50aef054-9327-40af-9729-b525352b79f1" providerId="ADAL" clId="{1DEB2CC6-2B76-4BBF-86F4-13A18B16C870}" dt="2022-08-23T07:38:34.998" v="7945" actId="20577"/>
          <ac:spMkLst>
            <pc:docMk/>
            <pc:sldMk cId="44330600" sldId="1308"/>
            <ac:spMk id="71" creationId="{3D52BF7E-0D7E-51AD-6431-2BCF1787C21F}"/>
          </ac:spMkLst>
        </pc:spChg>
        <pc:picChg chg="mod">
          <ac:chgData name="塩谷 晃弘 / Akihiro Shiotani" userId="50aef054-9327-40af-9729-b525352b79f1" providerId="ADAL" clId="{1DEB2CC6-2B76-4BBF-86F4-13A18B16C870}" dt="2022-08-23T07:41:10.478" v="8121" actId="1036"/>
          <ac:picMkLst>
            <pc:docMk/>
            <pc:sldMk cId="44330600" sldId="1308"/>
            <ac:picMk id="5" creationId="{BDF26DA0-8CD9-2D9A-164A-056260F8829B}"/>
          </ac:picMkLst>
        </pc:picChg>
        <pc:picChg chg="del">
          <ac:chgData name="塩谷 晃弘 / Akihiro Shiotani" userId="50aef054-9327-40af-9729-b525352b79f1" providerId="ADAL" clId="{1DEB2CC6-2B76-4BBF-86F4-13A18B16C870}" dt="2022-08-23T07:41:00.397" v="8084" actId="478"/>
          <ac:picMkLst>
            <pc:docMk/>
            <pc:sldMk cId="44330600" sldId="1308"/>
            <ac:picMk id="8" creationId="{FF29BB1A-FB3F-3EC2-6FBD-A03CAEE736EF}"/>
          </ac:picMkLst>
        </pc:picChg>
        <pc:picChg chg="del mod">
          <ac:chgData name="塩谷 晃弘 / Akihiro Shiotani" userId="50aef054-9327-40af-9729-b525352b79f1" providerId="ADAL" clId="{1DEB2CC6-2B76-4BBF-86F4-13A18B16C870}" dt="2022-08-23T07:41:00.397" v="8084" actId="478"/>
          <ac:picMkLst>
            <pc:docMk/>
            <pc:sldMk cId="44330600" sldId="1308"/>
            <ac:picMk id="10" creationId="{2A34F271-B551-596C-894A-7AF0F8152E73}"/>
          </ac:picMkLst>
        </pc:picChg>
        <pc:picChg chg="del">
          <ac:chgData name="塩谷 晃弘 / Akihiro Shiotani" userId="50aef054-9327-40af-9729-b525352b79f1" providerId="ADAL" clId="{1DEB2CC6-2B76-4BBF-86F4-13A18B16C870}" dt="2022-08-23T07:41:00.397" v="8084" actId="478"/>
          <ac:picMkLst>
            <pc:docMk/>
            <pc:sldMk cId="44330600" sldId="1308"/>
            <ac:picMk id="13" creationId="{A256D90A-4B02-4BB5-E208-A46BF8A78013}"/>
          </ac:picMkLst>
        </pc:picChg>
      </pc:sldChg>
      <pc:sldChg chg="modSp add mod">
        <pc:chgData name="塩谷 晃弘 / Akihiro Shiotani" userId="50aef054-9327-40af-9729-b525352b79f1" providerId="ADAL" clId="{1DEB2CC6-2B76-4BBF-86F4-13A18B16C870}" dt="2022-08-23T23:48:06.165" v="8854"/>
        <pc:sldMkLst>
          <pc:docMk/>
          <pc:sldMk cId="1675038455" sldId="1309"/>
        </pc:sldMkLst>
        <pc:spChg chg="mod">
          <ac:chgData name="塩谷 晃弘 / Akihiro Shiotani" userId="50aef054-9327-40af-9729-b525352b79f1" providerId="ADAL" clId="{1DEB2CC6-2B76-4BBF-86F4-13A18B16C870}" dt="2022-08-23T23:48:06.165" v="8854"/>
          <ac:spMkLst>
            <pc:docMk/>
            <pc:sldMk cId="1675038455" sldId="1309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1DEB2CC6-2B76-4BBF-86F4-13A18B16C870}" dt="2022-08-23T07:40:00.042" v="8068" actId="1036"/>
          <ac:spMkLst>
            <pc:docMk/>
            <pc:sldMk cId="1675038455" sldId="1309"/>
            <ac:spMk id="8" creationId="{C6F8C7CC-F50A-E1E2-CC64-C1FF85D253BE}"/>
          </ac:spMkLst>
        </pc:spChg>
        <pc:spChg chg="mod">
          <ac:chgData name="塩谷 晃弘 / Akihiro Shiotani" userId="50aef054-9327-40af-9729-b525352b79f1" providerId="ADAL" clId="{1DEB2CC6-2B76-4BBF-86F4-13A18B16C870}" dt="2022-08-23T07:39:55.738" v="8046"/>
          <ac:spMkLst>
            <pc:docMk/>
            <pc:sldMk cId="1675038455" sldId="1309"/>
            <ac:spMk id="12" creationId="{F947720F-05F9-810B-31E1-19BE573A85DB}"/>
          </ac:spMkLst>
        </pc:spChg>
        <pc:grpChg chg="mod">
          <ac:chgData name="塩谷 晃弘 / Akihiro Shiotani" userId="50aef054-9327-40af-9729-b525352b79f1" providerId="ADAL" clId="{1DEB2CC6-2B76-4BBF-86F4-13A18B16C870}" dt="2022-08-23T07:40:00.042" v="8068" actId="1036"/>
          <ac:grpSpMkLst>
            <pc:docMk/>
            <pc:sldMk cId="1675038455" sldId="1309"/>
            <ac:grpSpMk id="3" creationId="{5D6188AF-5048-8732-CB03-8B85E2C4C328}"/>
          </ac:grpSpMkLst>
        </pc:grpChg>
      </pc:sldChg>
      <pc:sldChg chg="addSp delSp modSp add mod">
        <pc:chgData name="塩谷 晃弘 / Akihiro Shiotani" userId="50aef054-9327-40af-9729-b525352b79f1" providerId="ADAL" clId="{1DEB2CC6-2B76-4BBF-86F4-13A18B16C870}" dt="2022-08-23T07:42:00.935" v="8199" actId="1036"/>
        <pc:sldMkLst>
          <pc:docMk/>
          <pc:sldMk cId="701734029" sldId="1310"/>
        </pc:sldMkLst>
        <pc:spChg chg="add del mod">
          <ac:chgData name="塩谷 晃弘 / Akihiro Shiotani" userId="50aef054-9327-40af-9729-b525352b79f1" providerId="ADAL" clId="{1DEB2CC6-2B76-4BBF-86F4-13A18B16C870}" dt="2022-08-23T07:41:33.454" v="8161" actId="21"/>
          <ac:spMkLst>
            <pc:docMk/>
            <pc:sldMk cId="701734029" sldId="1310"/>
            <ac:spMk id="3" creationId="{594550A5-83EC-2596-A902-1187688E212A}"/>
          </ac:spMkLst>
        </pc:spChg>
        <pc:spChg chg="add mod">
          <ac:chgData name="塩谷 晃弘 / Akihiro Shiotani" userId="50aef054-9327-40af-9729-b525352b79f1" providerId="ADAL" clId="{1DEB2CC6-2B76-4BBF-86F4-13A18B16C870}" dt="2022-08-23T07:42:00.935" v="8199" actId="1036"/>
          <ac:spMkLst>
            <pc:docMk/>
            <pc:sldMk cId="701734029" sldId="1310"/>
            <ac:spMk id="4" creationId="{6B5FCF5F-4822-5F5B-2B3A-2C5E0D1A7FB1}"/>
          </ac:spMkLst>
        </pc:spChg>
        <pc:spChg chg="add mod">
          <ac:chgData name="塩谷 晃弘 / Akihiro Shiotani" userId="50aef054-9327-40af-9729-b525352b79f1" providerId="ADAL" clId="{1DEB2CC6-2B76-4BBF-86F4-13A18B16C870}" dt="2022-08-23T07:41:58.045" v="8198" actId="1036"/>
          <ac:spMkLst>
            <pc:docMk/>
            <pc:sldMk cId="701734029" sldId="1310"/>
            <ac:spMk id="6" creationId="{7BFE2B66-5A5A-0F83-B5AC-22444519CFF2}"/>
          </ac:spMkLst>
        </pc:spChg>
        <pc:picChg chg="del">
          <ac:chgData name="塩谷 晃弘 / Akihiro Shiotani" userId="50aef054-9327-40af-9729-b525352b79f1" providerId="ADAL" clId="{1DEB2CC6-2B76-4BBF-86F4-13A18B16C870}" dt="2022-08-23T07:40:26.202" v="8073" actId="478"/>
          <ac:picMkLst>
            <pc:docMk/>
            <pc:sldMk cId="701734029" sldId="1310"/>
            <ac:picMk id="5" creationId="{BDF26DA0-8CD9-2D9A-164A-056260F8829B}"/>
          </ac:picMkLst>
        </pc:picChg>
        <pc:picChg chg="mod">
          <ac:chgData name="塩谷 晃弘 / Akihiro Shiotani" userId="50aef054-9327-40af-9729-b525352b79f1" providerId="ADAL" clId="{1DEB2CC6-2B76-4BBF-86F4-13A18B16C870}" dt="2022-08-23T07:42:00.935" v="8199" actId="1036"/>
          <ac:picMkLst>
            <pc:docMk/>
            <pc:sldMk cId="701734029" sldId="1310"/>
            <ac:picMk id="8" creationId="{FF29BB1A-FB3F-3EC2-6FBD-A03CAEE736EF}"/>
          </ac:picMkLst>
        </pc:picChg>
        <pc:picChg chg="mod">
          <ac:chgData name="塩谷 晃弘 / Akihiro Shiotani" userId="50aef054-9327-40af-9729-b525352b79f1" providerId="ADAL" clId="{1DEB2CC6-2B76-4BBF-86F4-13A18B16C870}" dt="2022-08-23T07:41:35.859" v="8164" actId="1076"/>
          <ac:picMkLst>
            <pc:docMk/>
            <pc:sldMk cId="701734029" sldId="1310"/>
            <ac:picMk id="10" creationId="{2A34F271-B551-596C-894A-7AF0F8152E73}"/>
          </ac:picMkLst>
        </pc:picChg>
        <pc:picChg chg="mod">
          <ac:chgData name="塩谷 晃弘 / Akihiro Shiotani" userId="50aef054-9327-40af-9729-b525352b79f1" providerId="ADAL" clId="{1DEB2CC6-2B76-4BBF-86F4-13A18B16C870}" dt="2022-08-23T07:41:58.045" v="8198" actId="1036"/>
          <ac:picMkLst>
            <pc:docMk/>
            <pc:sldMk cId="701734029" sldId="1310"/>
            <ac:picMk id="13" creationId="{A256D90A-4B02-4BB5-E208-A46BF8A78013}"/>
          </ac:picMkLst>
        </pc:picChg>
      </pc:sldChg>
      <pc:sldChg chg="new">
        <pc:chgData name="塩谷 晃弘 / Akihiro Shiotani" userId="50aef054-9327-40af-9729-b525352b79f1" providerId="ADAL" clId="{1DEB2CC6-2B76-4BBF-86F4-13A18B16C870}" dt="2022-08-23T07:56:03.011" v="8200" actId="680"/>
        <pc:sldMkLst>
          <pc:docMk/>
          <pc:sldMk cId="3740913204" sldId="1311"/>
        </pc:sldMkLst>
      </pc:sldChg>
      <pc:sldMasterChg chg="delSp modSp mod addSldLayout delSldLayout modSldLayout">
        <pc:chgData name="塩谷 晃弘 / Akihiro Shiotani" userId="50aef054-9327-40af-9729-b525352b79f1" providerId="ADAL" clId="{1DEB2CC6-2B76-4BBF-86F4-13A18B16C870}" dt="2022-08-23T05:34:09.906" v="4137" actId="478"/>
        <pc:sldMasterMkLst>
          <pc:docMk/>
          <pc:sldMasterMk cId="0" sldId="2147483652"/>
        </pc:sldMasterMkLst>
        <pc:spChg chg="del mod">
          <ac:chgData name="塩谷 晃弘 / Akihiro Shiotani" userId="50aef054-9327-40af-9729-b525352b79f1" providerId="ADAL" clId="{1DEB2CC6-2B76-4BBF-86F4-13A18B16C870}" dt="2022-08-23T05:33:33.451" v="4134" actId="478"/>
          <ac:spMkLst>
            <pc:docMk/>
            <pc:sldMasterMk cId="0" sldId="2147483652"/>
            <ac:spMk id="2" creationId="{BE42118F-512F-0AB8-8838-BFBEE7A8EFAE}"/>
          </ac:spMkLst>
        </pc:spChg>
        <pc:sldLayoutChg chg="addSp delSp modSp mod">
          <pc:chgData name="塩谷 晃弘 / Akihiro Shiotani" userId="50aef054-9327-40af-9729-b525352b79f1" providerId="ADAL" clId="{1DEB2CC6-2B76-4BBF-86F4-13A18B16C870}" dt="2022-08-23T05:34:09.906" v="4137" actId="478"/>
          <pc:sldLayoutMkLst>
            <pc:docMk/>
            <pc:sldMasterMk cId="0" sldId="2147483652"/>
            <pc:sldLayoutMk cId="2161020312" sldId="2147483853"/>
          </pc:sldLayoutMkLst>
          <pc:spChg chg="add del mod">
            <ac:chgData name="塩谷 晃弘 / Akihiro Shiotani" userId="50aef054-9327-40af-9729-b525352b79f1" providerId="ADAL" clId="{1DEB2CC6-2B76-4BBF-86F4-13A18B16C870}" dt="2022-08-23T05:32:10.440" v="4126"/>
            <ac:spMkLst>
              <pc:docMk/>
              <pc:sldMasterMk cId="0" sldId="2147483652"/>
              <pc:sldLayoutMk cId="2161020312" sldId="2147483853"/>
              <ac:spMk id="2" creationId="{4FB7EC51-E347-B680-10F2-B0626270C638}"/>
            </ac:spMkLst>
          </pc:spChg>
          <pc:spChg chg="add del mod">
            <ac:chgData name="塩谷 晃弘 / Akihiro Shiotani" userId="50aef054-9327-40af-9729-b525352b79f1" providerId="ADAL" clId="{1DEB2CC6-2B76-4BBF-86F4-13A18B16C870}" dt="2022-08-23T05:34:09.906" v="4137" actId="478"/>
            <ac:spMkLst>
              <pc:docMk/>
              <pc:sldMasterMk cId="0" sldId="2147483652"/>
              <pc:sldLayoutMk cId="2161020312" sldId="2147483853"/>
              <ac:spMk id="3" creationId="{4C33F14D-2843-1229-FA87-D4DD37F5B460}"/>
            </ac:spMkLst>
          </pc:spChg>
          <pc:spChg chg="add del">
            <ac:chgData name="塩谷 晃弘 / Akihiro Shiotani" userId="50aef054-9327-40af-9729-b525352b79f1" providerId="ADAL" clId="{1DEB2CC6-2B76-4BBF-86F4-13A18B16C870}" dt="2022-08-23T05:32:10.971" v="4127"/>
            <ac:spMkLst>
              <pc:docMk/>
              <pc:sldMasterMk cId="0" sldId="2147483652"/>
              <pc:sldLayoutMk cId="2161020312" sldId="2147483853"/>
              <ac:spMk id="11" creationId="{00000000-0000-0000-0000-000000000000}"/>
            </ac:spMkLst>
          </pc:spChg>
        </pc:sldLayoutChg>
        <pc:sldLayoutChg chg="new del mod">
          <pc:chgData name="塩谷 晃弘 / Akihiro Shiotani" userId="50aef054-9327-40af-9729-b525352b79f1" providerId="ADAL" clId="{1DEB2CC6-2B76-4BBF-86F4-13A18B16C870}" dt="2022-08-23T05:31:51.037" v="4123" actId="11236"/>
          <pc:sldLayoutMkLst>
            <pc:docMk/>
            <pc:sldMasterMk cId="0" sldId="2147483652"/>
            <pc:sldLayoutMk cId="1641499813" sldId="2147483854"/>
          </pc:sldLayoutMkLst>
        </pc:sldLayoutChg>
      </pc:sldMasterChg>
      <pc:sldMasterChg chg="new del mod addSldLayout delSldLayout">
        <pc:chgData name="塩谷 晃弘 / Akihiro Shiotani" userId="50aef054-9327-40af-9729-b525352b79f1" providerId="ADAL" clId="{1DEB2CC6-2B76-4BBF-86F4-13A18B16C870}" dt="2022-08-23T05:31:39.602" v="4121" actId="6938"/>
        <pc:sldMasterMkLst>
          <pc:docMk/>
          <pc:sldMasterMk cId="3918764186" sldId="2147483854"/>
        </pc:sldMasterMkLst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825704381" sldId="2147483855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890245235" sldId="2147483856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4231480963" sldId="2147483857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4243405996" sldId="2147483858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4012196139" sldId="2147483859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415229211" sldId="2147483860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3436390883" sldId="2147483861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362921225" sldId="2147483862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2960496799" sldId="2147483863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1634795875" sldId="2147483864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129343025" sldId="214748386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067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algn="r"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067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algn="r" defTabSz="990563" eaLnBrk="1" hangingPunct="1"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D88A0E-0D12-47E5-BD15-276AAAF12E2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8066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067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algn="r"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3588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59" y="4862098"/>
            <a:ext cx="5678784" cy="46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067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algn="r" defTabSz="990563" eaLnBrk="1" hangingPunct="1"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0D37161-B958-4AF6-B7A3-C3F0943269A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36781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17010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823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6737350" y="6673850"/>
            <a:ext cx="31686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600" dirty="0"/>
              <a:t>All Right Reserved, Copyright@2020 Denka</a:t>
            </a:r>
            <a:r>
              <a:rPr lang="en-US" altLang="ja-JP" sz="600" baseline="0" dirty="0"/>
              <a:t> Co., Ltd.</a:t>
            </a:r>
            <a:endParaRPr lang="en-US" altLang="ja-JP" sz="600" dirty="0"/>
          </a:p>
        </p:txBody>
      </p:sp>
      <p:sp>
        <p:nvSpPr>
          <p:cNvPr id="3" name="正方形/長方形 10"/>
          <p:cNvSpPr>
            <a:spLocks noChangeArrowheads="1"/>
          </p:cNvSpPr>
          <p:nvPr userDrawn="1"/>
        </p:nvSpPr>
        <p:spPr bwMode="auto">
          <a:xfrm>
            <a:off x="3163888" y="5984875"/>
            <a:ext cx="35734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538" y="188913"/>
            <a:ext cx="151130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図 6" descr="社名ロゴ使用版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2" y="5280025"/>
            <a:ext cx="18097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テキスト ボックス 2"/>
          <p:cNvSpPr txBox="1">
            <a:spLocks noChangeArrowheads="1"/>
          </p:cNvSpPr>
          <p:nvPr userDrawn="1"/>
        </p:nvSpPr>
        <p:spPr bwMode="auto">
          <a:xfrm>
            <a:off x="3652837" y="5956301"/>
            <a:ext cx="2628900" cy="4952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ts val="1700"/>
              </a:lnSpc>
              <a:defRPr sz="1000"/>
            </a:pPr>
            <a:r>
              <a:rPr lang="ja-JP" altLang="en-US" sz="1400" b="0" i="0" u="none" strike="noStrike" baseline="0" dirty="0">
                <a:solidFill>
                  <a:srgbClr val="000000"/>
                </a:solidFill>
                <a:latin typeface="Osaka"/>
              </a:rPr>
              <a:t>「できるをつくる。」</a:t>
            </a:r>
            <a:endParaRPr lang="ja-JP" altLang="en-US" sz="1400" b="0" i="0" u="none" strike="noStrike" baseline="0" dirty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algn="l" rtl="0">
              <a:lnSpc>
                <a:spcPts val="1300"/>
              </a:lnSpc>
              <a:defRPr sz="1000"/>
            </a:pPr>
            <a:r>
              <a:rPr lang="ja-JP" altLang="en-US" sz="1400" b="0" i="0" u="none" strike="noStrike" baseline="0" dirty="0">
                <a:solidFill>
                  <a:srgbClr val="000000"/>
                </a:solidFill>
                <a:latin typeface="Osaka"/>
              </a:rPr>
              <a:t>「Possibility of Chemistry.」</a:t>
            </a:r>
            <a:endParaRPr lang="ja-JP" altLang="en-US" sz="1400" b="0" i="0" u="none" strike="noStrike" baseline="0" dirty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algn="l" rtl="0">
              <a:lnSpc>
                <a:spcPts val="1000"/>
              </a:lnSpc>
              <a:defRPr sz="1000"/>
            </a:pPr>
            <a:r>
              <a:rPr lang="ja-JP" altLang="en-US" sz="1200" b="0" i="0" u="none" strike="noStrike" baseline="0" dirty="0">
                <a:solidFill>
                  <a:srgbClr val="000000"/>
                </a:solidFill>
                <a:latin typeface="Osak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2833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10"/>
          <p:cNvSpPr>
            <a:spLocks noChangeArrowheads="1"/>
          </p:cNvSpPr>
          <p:nvPr userDrawn="1"/>
        </p:nvSpPr>
        <p:spPr bwMode="auto">
          <a:xfrm>
            <a:off x="3163888" y="5984875"/>
            <a:ext cx="35734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sp useBgFill="1"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524508" y="6309320"/>
            <a:ext cx="2412566" cy="21544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800" dirty="0">
                <a:solidFill>
                  <a:schemeClr val="accent2"/>
                </a:solidFill>
              </a:rPr>
              <a:t>Copyright</a:t>
            </a:r>
            <a:r>
              <a:rPr lang="ja-JP" altLang="en-US" sz="800" baseline="0" dirty="0">
                <a:solidFill>
                  <a:schemeClr val="accent2"/>
                </a:solidFill>
              </a:rPr>
              <a:t> </a:t>
            </a:r>
            <a:r>
              <a:rPr lang="en-US" altLang="ja-JP" sz="800" dirty="0">
                <a:solidFill>
                  <a:schemeClr val="accent2"/>
                </a:solidFill>
              </a:rPr>
              <a:t>© Denka</a:t>
            </a:r>
            <a:r>
              <a:rPr lang="en-US" altLang="ja-JP" sz="800" baseline="0" dirty="0">
                <a:solidFill>
                  <a:schemeClr val="accent2"/>
                </a:solidFill>
              </a:rPr>
              <a:t> Co., Ltd. All Rights Reserved.</a:t>
            </a:r>
            <a:endParaRPr lang="en-US" altLang="ja-JP" sz="800" dirty="0">
              <a:solidFill>
                <a:schemeClr val="accent2"/>
              </a:solidFill>
            </a:endParaRPr>
          </a:p>
        </p:txBody>
      </p:sp>
      <p:pic>
        <p:nvPicPr>
          <p:cNvPr id="10" name="図 9" descr="社名ロゴ使用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" y="3239478"/>
            <a:ext cx="1178495" cy="45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正方形/長方形 10"/>
          <p:cNvSpPr/>
          <p:nvPr userDrawn="1"/>
        </p:nvSpPr>
        <p:spPr>
          <a:xfrm>
            <a:off x="488504" y="3645024"/>
            <a:ext cx="1692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b="1" dirty="0">
                <a:solidFill>
                  <a:schemeClr val="accent2"/>
                </a:solidFill>
              </a:rPr>
              <a:t>Possibility </a:t>
            </a:r>
          </a:p>
          <a:p>
            <a:r>
              <a:rPr lang="en-US" altLang="ja-JP" sz="800" b="1" dirty="0">
                <a:solidFill>
                  <a:schemeClr val="accent2"/>
                </a:solidFill>
              </a:rPr>
              <a:t>of </a:t>
            </a:r>
          </a:p>
          <a:p>
            <a:r>
              <a:rPr lang="en-US" altLang="ja-JP" sz="800" b="1" dirty="0">
                <a:solidFill>
                  <a:schemeClr val="accent2"/>
                </a:solidFill>
              </a:rPr>
              <a:t>chemistry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215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19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社名ロゴ使用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6" y="116632"/>
            <a:ext cx="908316" cy="35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正方形/長方形 13"/>
          <p:cNvSpPr/>
          <p:nvPr userDrawn="1"/>
        </p:nvSpPr>
        <p:spPr>
          <a:xfrm>
            <a:off x="8013341" y="224176"/>
            <a:ext cx="16921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b="1" dirty="0">
                <a:solidFill>
                  <a:schemeClr val="accent2"/>
                </a:solidFill>
              </a:rPr>
              <a:t>Possibility of chemistry</a:t>
            </a:r>
          </a:p>
        </p:txBody>
      </p:sp>
      <p:cxnSp>
        <p:nvCxnSpPr>
          <p:cNvPr id="15" name="直線コネクタ 14"/>
          <p:cNvCxnSpPr/>
          <p:nvPr userDrawn="1"/>
        </p:nvCxnSpPr>
        <p:spPr bwMode="auto">
          <a:xfrm>
            <a:off x="-3578" y="548680"/>
            <a:ext cx="99060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3451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BE7CE1-8077-4642-A403-8919FBC9C437}"/>
              </a:ext>
            </a:extLst>
          </p:cNvPr>
          <p:cNvSpPr/>
          <p:nvPr userDrawn="1"/>
        </p:nvSpPr>
        <p:spPr>
          <a:xfrm>
            <a:off x="-6565" y="-27384"/>
            <a:ext cx="9912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90D4658-E630-8C4A-8797-4E5D5BD0DB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420" y="257916"/>
            <a:ext cx="899663" cy="217051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ECA0C06-D3A1-954D-B378-F8CD666888CA}"/>
              </a:ext>
            </a:extLst>
          </p:cNvPr>
          <p:cNvCxnSpPr>
            <a:cxnSpLocks/>
          </p:cNvCxnSpPr>
          <p:nvPr userDrawn="1"/>
        </p:nvCxnSpPr>
        <p:spPr>
          <a:xfrm>
            <a:off x="7761312" y="-27384"/>
            <a:ext cx="0" cy="684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330011" y="-27384"/>
            <a:ext cx="7107265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aseline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6102031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BE7CE1-8077-4642-A403-8919FBC9C437}"/>
              </a:ext>
            </a:extLst>
          </p:cNvPr>
          <p:cNvSpPr/>
          <p:nvPr userDrawn="1"/>
        </p:nvSpPr>
        <p:spPr>
          <a:xfrm>
            <a:off x="-6565" y="-27384"/>
            <a:ext cx="9906001" cy="601968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90D4658-E630-8C4A-8797-4E5D5BD0DB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420" y="257916"/>
            <a:ext cx="899663" cy="217051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ECA0C06-D3A1-954D-B378-F8CD666888CA}"/>
              </a:ext>
            </a:extLst>
          </p:cNvPr>
          <p:cNvCxnSpPr>
            <a:cxnSpLocks/>
          </p:cNvCxnSpPr>
          <p:nvPr userDrawn="1"/>
        </p:nvCxnSpPr>
        <p:spPr>
          <a:xfrm>
            <a:off x="7761312" y="-27384"/>
            <a:ext cx="0" cy="6019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6681192" y="6597352"/>
            <a:ext cx="316865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800" dirty="0">
                <a:solidFill>
                  <a:schemeClr val="bg1"/>
                </a:solidFill>
              </a:rPr>
              <a:t>Copyright</a:t>
            </a:r>
            <a:r>
              <a:rPr lang="ja-JP" altLang="en-US" sz="800" baseline="0" dirty="0">
                <a:solidFill>
                  <a:schemeClr val="bg1"/>
                </a:solidFill>
              </a:rPr>
              <a:t> </a:t>
            </a:r>
            <a:r>
              <a:rPr lang="en-US" altLang="ja-JP" sz="800" dirty="0">
                <a:solidFill>
                  <a:schemeClr val="bg1"/>
                </a:solidFill>
              </a:rPr>
              <a:t>© Denka</a:t>
            </a:r>
            <a:r>
              <a:rPr lang="en-US" altLang="ja-JP" sz="800" baseline="0" dirty="0">
                <a:solidFill>
                  <a:schemeClr val="bg1"/>
                </a:solidFill>
              </a:rPr>
              <a:t> Co., Ltd. All Rights Reserved.</a:t>
            </a:r>
            <a:endParaRPr lang="en-US" altLang="ja-JP" sz="800" dirty="0">
              <a:solidFill>
                <a:schemeClr val="bg1"/>
              </a:solidFill>
            </a:endParaRPr>
          </a:p>
        </p:txBody>
      </p:sp>
      <p:sp>
        <p:nvSpPr>
          <p:cNvPr id="7" name="タイトル プレースホルダー 1">
            <a:extLst>
              <a:ext uri="{FF2B5EF4-FFF2-40B4-BE49-F238E27FC236}">
                <a16:creationId xmlns:a16="http://schemas.microsoft.com/office/drawing/2014/main" id="{E1740939-E658-9C4B-FDFC-F280390CBA9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0011" y="-27384"/>
            <a:ext cx="7107265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aseline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4471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5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10"/>
          <p:cNvSpPr>
            <a:spLocks noChangeArrowheads="1"/>
          </p:cNvSpPr>
          <p:nvPr userDrawn="1"/>
        </p:nvSpPr>
        <p:spPr bwMode="auto">
          <a:xfrm>
            <a:off x="3163888" y="5984875"/>
            <a:ext cx="35734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pic>
        <p:nvPicPr>
          <p:cNvPr id="6" name="図 5" descr="社名ロゴ使用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976" y="3019634"/>
            <a:ext cx="2412268" cy="93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正方形/長方形 1"/>
          <p:cNvSpPr/>
          <p:nvPr userDrawn="1"/>
        </p:nvSpPr>
        <p:spPr>
          <a:xfrm>
            <a:off x="3692860" y="2636912"/>
            <a:ext cx="2476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chemeClr val="accent2"/>
                </a:solidFill>
              </a:rPr>
              <a:t>Possibility of chemistry</a:t>
            </a:r>
          </a:p>
        </p:txBody>
      </p:sp>
    </p:spTree>
    <p:extLst>
      <p:ext uri="{BB962C8B-B14F-4D97-AF65-F5344CB8AC3E}">
        <p14:creationId xmlns:p14="http://schemas.microsoft.com/office/powerpoint/2010/main" val="253690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7"/>
          <p:cNvSpPr txBox="1">
            <a:spLocks noChangeArrowheads="1"/>
          </p:cNvSpPr>
          <p:nvPr/>
        </p:nvSpPr>
        <p:spPr bwMode="auto">
          <a:xfrm>
            <a:off x="6681192" y="6597352"/>
            <a:ext cx="316865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800" dirty="0">
                <a:solidFill>
                  <a:schemeClr val="accent2"/>
                </a:solidFill>
              </a:rPr>
              <a:t>Copyright</a:t>
            </a:r>
            <a:r>
              <a:rPr lang="ja-JP" altLang="en-US" sz="800" baseline="0" dirty="0">
                <a:solidFill>
                  <a:schemeClr val="accent2"/>
                </a:solidFill>
              </a:rPr>
              <a:t> </a:t>
            </a:r>
            <a:r>
              <a:rPr lang="en-US" altLang="ja-JP" sz="800" dirty="0">
                <a:solidFill>
                  <a:schemeClr val="accent2"/>
                </a:solidFill>
              </a:rPr>
              <a:t>© Denka</a:t>
            </a:r>
            <a:r>
              <a:rPr lang="en-US" altLang="ja-JP" sz="800" baseline="0" dirty="0">
                <a:solidFill>
                  <a:schemeClr val="accent2"/>
                </a:solidFill>
              </a:rPr>
              <a:t> Co., Ltd. All Rights Reserved.</a:t>
            </a:r>
            <a:endParaRPr lang="en-US" altLang="ja-JP" sz="800" dirty="0">
              <a:solidFill>
                <a:schemeClr val="accent2"/>
              </a:solidFill>
            </a:endParaRPr>
          </a:p>
        </p:txBody>
      </p:sp>
      <p:sp>
        <p:nvSpPr>
          <p:cNvPr id="1030" name="テキスト ボックス 1"/>
          <p:cNvSpPr txBox="1">
            <a:spLocks noChangeArrowheads="1"/>
          </p:cNvSpPr>
          <p:nvPr/>
        </p:nvSpPr>
        <p:spPr bwMode="auto">
          <a:xfrm>
            <a:off x="4305300" y="2384425"/>
            <a:ext cx="1841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sp>
        <p:nvSpPr>
          <p:cNvPr id="1031" name="テキスト ボックス 2"/>
          <p:cNvSpPr txBox="1">
            <a:spLocks noChangeArrowheads="1"/>
          </p:cNvSpPr>
          <p:nvPr/>
        </p:nvSpPr>
        <p:spPr bwMode="auto">
          <a:xfrm>
            <a:off x="3494088" y="6357938"/>
            <a:ext cx="29178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ja-JP" b="1" dirty="0">
                <a:solidFill>
                  <a:srgbClr val="FF0000"/>
                </a:solidFill>
                <a:latin typeface="Candara" pitchFamily="34" charset="0"/>
              </a:rPr>
              <a:t>Confidential and Proprietary Information </a:t>
            </a:r>
            <a:endParaRPr lang="ja-JP" altLang="en-US" dirty="0">
              <a:solidFill>
                <a:srgbClr val="FF0000"/>
              </a:solidFill>
              <a:latin typeface="Candara" pitchFamily="34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47" r:id="rId2"/>
    <p:sldLayoutId id="2147483841" r:id="rId3"/>
    <p:sldLayoutId id="2147483853" r:id="rId4"/>
    <p:sldLayoutId id="2147483851" r:id="rId5"/>
    <p:sldLayoutId id="2147483850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9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057232" y="5329222"/>
            <a:ext cx="1467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ＭＳ Ｐゴシック" panose="020B0600070205080204" pitchFamily="50" charset="-128"/>
              </a:rPr>
              <a:t>2022.10.12</a:t>
            </a:r>
          </a:p>
          <a:p>
            <a:pPr algn="ctr"/>
            <a:r>
              <a:rPr kumimoji="1" lang="ja-JP" altLang="en-US" sz="2000" dirty="0">
                <a:latin typeface="ＭＳ Ｐゴシック" panose="020B0600070205080204" pitchFamily="50" charset="-128"/>
              </a:rPr>
              <a:t>大牟田工場</a:t>
            </a:r>
            <a:endParaRPr kumimoji="1" lang="en-US" altLang="ja-JP" sz="2000" dirty="0">
              <a:latin typeface="ＭＳ Ｐゴシック" panose="020B0600070205080204" pitchFamily="50" charset="-128"/>
            </a:endParaRPr>
          </a:p>
          <a:p>
            <a:pPr algn="ctr"/>
            <a:r>
              <a:rPr kumimoji="1" lang="ja-JP" altLang="en-US" sz="2000" dirty="0">
                <a:latin typeface="ＭＳ Ｐゴシック" panose="020B0600070205080204" pitchFamily="50" charset="-128"/>
              </a:rPr>
              <a:t>生産技術部</a:t>
            </a:r>
            <a:endParaRPr kumimoji="1" lang="en-US" altLang="ja-JP" sz="2000" dirty="0">
              <a:latin typeface="ＭＳ Ｐゴシック" panose="020B0600070205080204" pitchFamily="50" charset="-128"/>
            </a:endParaRPr>
          </a:p>
          <a:p>
            <a:pPr algn="ctr"/>
            <a:r>
              <a:rPr kumimoji="1" lang="ja-JP" altLang="en-US" sz="2000" dirty="0">
                <a:latin typeface="ＭＳ Ｐゴシック" panose="020B0600070205080204" pitchFamily="50" charset="-128"/>
              </a:rPr>
              <a:t>計算科学</a:t>
            </a:r>
            <a:r>
              <a:rPr lang="ja-JP" altLang="en-US" sz="2000" dirty="0">
                <a:latin typeface="ＭＳ Ｐゴシック" panose="020B0600070205080204" pitchFamily="50" charset="-128"/>
              </a:rPr>
              <a:t>Ｇ</a:t>
            </a:r>
            <a:endParaRPr kumimoji="1" lang="ja-JP" altLang="en-US" sz="2000" dirty="0">
              <a:latin typeface="ＭＳ Ｐゴシック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92384" y="3356992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ＭＳ Ｐゴシック" panose="020B0600070205080204" pitchFamily="50" charset="-128"/>
              </a:rPr>
              <a:t>進捗報告（～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10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／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12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）：塩谷晃弘</a:t>
            </a:r>
            <a:endParaRPr kumimoji="1" lang="en-US" altLang="ja-JP" sz="3200" dirty="0">
              <a:latin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6671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図 56">
            <a:extLst>
              <a:ext uri="{FF2B5EF4-FFF2-40B4-BE49-F238E27FC236}">
                <a16:creationId xmlns:a16="http://schemas.microsoft.com/office/drawing/2014/main" id="{53BEDCDB-8C92-5E98-661D-9DC33A765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60" y="4638666"/>
            <a:ext cx="8640960" cy="144382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DA15E0C-751C-5CB4-7D60-2C43C540C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188" y="1592094"/>
            <a:ext cx="1609483" cy="242032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既設小試酸化炉シミュレーション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スクリュー管：形状・計算条件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9920B-32BD-093A-12F4-A3D3BCE8A5B3}"/>
              </a:ext>
            </a:extLst>
          </p:cNvPr>
          <p:cNvSpPr txBox="1"/>
          <p:nvPr/>
        </p:nvSpPr>
        <p:spPr>
          <a:xfrm>
            <a:off x="632520" y="1282208"/>
            <a:ext cx="8640960" cy="18792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材料：</a:t>
            </a:r>
            <a:r>
              <a:rPr lang="en-US" altLang="ja-JP" sz="2000" dirty="0">
                <a:solidFill>
                  <a:srgbClr val="333333"/>
                </a:solidFill>
                <a:cs typeface="Arial" panose="020B0604020202020204" pitchFamily="34" charset="0"/>
              </a:rPr>
              <a:t>SUS310S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荷重条件：鉛直方向、自重のみ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温度条件：一律</a:t>
            </a:r>
            <a:r>
              <a:rPr lang="en-US" altLang="ja-JP" sz="2000" dirty="0">
                <a:solidFill>
                  <a:srgbClr val="333333"/>
                </a:solidFill>
                <a:cs typeface="Arial" panose="020B0604020202020204" pitchFamily="34" charset="0"/>
              </a:rPr>
              <a:t>720</a:t>
            </a: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℃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回転：なし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D6E8DE0-8D19-AC9E-9400-01AE3B8F3AFA}"/>
              </a:ext>
            </a:extLst>
          </p:cNvPr>
          <p:cNvCxnSpPr/>
          <p:nvPr/>
        </p:nvCxnSpPr>
        <p:spPr bwMode="auto">
          <a:xfrm>
            <a:off x="740532" y="4581128"/>
            <a:ext cx="0" cy="1128764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8D598D5-6B2D-B980-9057-5F310C7F6D63}"/>
              </a:ext>
            </a:extLst>
          </p:cNvPr>
          <p:cNvCxnSpPr/>
          <p:nvPr/>
        </p:nvCxnSpPr>
        <p:spPr bwMode="auto">
          <a:xfrm>
            <a:off x="9201472" y="4581128"/>
            <a:ext cx="0" cy="1128764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F32CD9-F774-DF3A-3831-33ABBF273C3E}"/>
              </a:ext>
            </a:extLst>
          </p:cNvPr>
          <p:cNvSpPr txBox="1"/>
          <p:nvPr/>
        </p:nvSpPr>
        <p:spPr>
          <a:xfrm>
            <a:off x="203653" y="4211796"/>
            <a:ext cx="114576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FF0000"/>
                </a:solidFill>
              </a:rPr>
              <a:t>完全固定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1A13077-B4C4-957A-0F75-1BF884EB61E5}"/>
              </a:ext>
            </a:extLst>
          </p:cNvPr>
          <p:cNvSpPr txBox="1"/>
          <p:nvPr/>
        </p:nvSpPr>
        <p:spPr>
          <a:xfrm>
            <a:off x="8509054" y="3994165"/>
            <a:ext cx="1384836" cy="646331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FF0000"/>
                </a:solidFill>
              </a:rPr>
              <a:t>軸方向のみ自由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ECE14DB-03EE-1730-D846-61D9BD107048}"/>
              </a:ext>
            </a:extLst>
          </p:cNvPr>
          <p:cNvSpPr txBox="1"/>
          <p:nvPr/>
        </p:nvSpPr>
        <p:spPr>
          <a:xfrm>
            <a:off x="5133020" y="5995102"/>
            <a:ext cx="4132118" cy="49423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000" dirty="0">
                <a:solidFill>
                  <a:srgbClr val="333333"/>
                </a:solidFill>
                <a:cs typeface="Arial" panose="020B0604020202020204" pitchFamily="34" charset="0"/>
              </a:rPr>
              <a:t>※</a:t>
            </a: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図の縮尺は正確ではありません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69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既設小試酸化炉シミュレーション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スクリュー管：形状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CEDB49-CF6C-D677-DBF6-3E1D857277A7}"/>
              </a:ext>
            </a:extLst>
          </p:cNvPr>
          <p:cNvSpPr txBox="1"/>
          <p:nvPr/>
        </p:nvSpPr>
        <p:spPr>
          <a:xfrm>
            <a:off x="632520" y="1628800"/>
            <a:ext cx="2484276" cy="707886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</a:rPr>
              <a:t>メッシュ数：</a:t>
            </a:r>
            <a:r>
              <a:rPr lang="en-US" altLang="ja-JP" sz="2000" dirty="0">
                <a:solidFill>
                  <a:schemeClr val="bg1"/>
                </a:solidFill>
              </a:rPr>
              <a:t>380352</a:t>
            </a:r>
          </a:p>
          <a:p>
            <a:r>
              <a:rPr lang="ja-JP" altLang="en-US" sz="2000" dirty="0">
                <a:solidFill>
                  <a:schemeClr val="bg1"/>
                </a:solidFill>
              </a:rPr>
              <a:t>ノード数：</a:t>
            </a:r>
            <a:r>
              <a:rPr lang="en-US" altLang="ja-JP" sz="2000" dirty="0">
                <a:solidFill>
                  <a:schemeClr val="bg1"/>
                </a:solidFill>
              </a:rPr>
              <a:t>181572</a:t>
            </a:r>
            <a:endParaRPr lang="ja-JP" altLang="en-US" sz="2000" dirty="0">
              <a:solidFill>
                <a:schemeClr val="bg1"/>
              </a:solidFill>
            </a:endParaRPr>
          </a:p>
        </p:txBody>
      </p:sp>
      <p:pic>
        <p:nvPicPr>
          <p:cNvPr id="6" name="図 5" descr="黒い背景とぼやけた背景&#10;&#10;中程度の精度で自動的に生成された説明">
            <a:extLst>
              <a:ext uri="{FF2B5EF4-FFF2-40B4-BE49-F238E27FC236}">
                <a16:creationId xmlns:a16="http://schemas.microsoft.com/office/drawing/2014/main" id="{F6A21576-6823-932B-66CE-5A6E6666A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6" t="9361" r="22378" b="13141"/>
          <a:stretch/>
        </p:blipFill>
        <p:spPr>
          <a:xfrm>
            <a:off x="0" y="1268749"/>
            <a:ext cx="9906000" cy="504529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E4E5CB-707F-BB06-730B-538089A038FB}"/>
              </a:ext>
            </a:extLst>
          </p:cNvPr>
          <p:cNvSpPr txBox="1"/>
          <p:nvPr/>
        </p:nvSpPr>
        <p:spPr>
          <a:xfrm>
            <a:off x="632520" y="1282758"/>
            <a:ext cx="2844316" cy="95590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chemeClr val="bg1"/>
                </a:solidFill>
              </a:rPr>
              <a:t>メッシュ数：</a:t>
            </a:r>
            <a:r>
              <a:rPr lang="en-US" altLang="ja-JP" sz="2000" dirty="0">
                <a:solidFill>
                  <a:schemeClr val="bg1"/>
                </a:solidFill>
              </a:rPr>
              <a:t>152832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chemeClr val="bg1"/>
                </a:solidFill>
              </a:rPr>
              <a:t>ノード数：</a:t>
            </a:r>
            <a:r>
              <a:rPr lang="en-US" altLang="ja-JP" sz="2000" dirty="0">
                <a:solidFill>
                  <a:schemeClr val="bg1"/>
                </a:solidFill>
              </a:rPr>
              <a:t>742287</a:t>
            </a:r>
            <a:endParaRPr lang="ja-JP" altLang="en-US" sz="2000" dirty="0">
              <a:solidFill>
                <a:schemeClr val="bg1"/>
              </a:solidFill>
            </a:endParaRPr>
          </a:p>
        </p:txBody>
      </p:sp>
      <p:pic>
        <p:nvPicPr>
          <p:cNvPr id="16" name="図 15" descr="黒い背景とぼやけた背景&#10;&#10;中程度の精度で自動的に生成された説明">
            <a:extLst>
              <a:ext uri="{FF2B5EF4-FFF2-40B4-BE49-F238E27FC236}">
                <a16:creationId xmlns:a16="http://schemas.microsoft.com/office/drawing/2014/main" id="{1CF02AE5-F6D5-5274-6ED9-9B7ADB7641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83" t="3255" r="3209" b="88164"/>
          <a:stretch/>
        </p:blipFill>
        <p:spPr>
          <a:xfrm>
            <a:off x="7050679" y="3957274"/>
            <a:ext cx="1463099" cy="126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41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既設小試酸化炉シミュレーション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スクリュー管：鉛直方向変位量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CEDB49-CF6C-D677-DBF6-3E1D857277A7}"/>
              </a:ext>
            </a:extLst>
          </p:cNvPr>
          <p:cNvSpPr txBox="1"/>
          <p:nvPr/>
        </p:nvSpPr>
        <p:spPr>
          <a:xfrm>
            <a:off x="632520" y="1628800"/>
            <a:ext cx="2484276" cy="707886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</a:rPr>
              <a:t>メッシュ数：</a:t>
            </a:r>
            <a:r>
              <a:rPr lang="en-US" altLang="ja-JP" sz="2000" dirty="0">
                <a:solidFill>
                  <a:schemeClr val="bg1"/>
                </a:solidFill>
              </a:rPr>
              <a:t>380352</a:t>
            </a:r>
          </a:p>
          <a:p>
            <a:r>
              <a:rPr lang="ja-JP" altLang="en-US" sz="2000" dirty="0">
                <a:solidFill>
                  <a:schemeClr val="bg1"/>
                </a:solidFill>
              </a:rPr>
              <a:t>ノード数：</a:t>
            </a:r>
            <a:r>
              <a:rPr lang="en-US" altLang="ja-JP" sz="2000" dirty="0">
                <a:solidFill>
                  <a:schemeClr val="bg1"/>
                </a:solidFill>
              </a:rPr>
              <a:t>181572</a:t>
            </a:r>
            <a:endParaRPr lang="ja-JP" altLang="en-US" sz="2000" dirty="0">
              <a:solidFill>
                <a:schemeClr val="bg1"/>
              </a:solidFill>
            </a:endParaRPr>
          </a:p>
        </p:txBody>
      </p:sp>
      <p:pic>
        <p:nvPicPr>
          <p:cNvPr id="7" name="図 6" descr="黒い背景とぼやけた背景&#10;&#10;中程度の精度で自動的に生成された説明">
            <a:extLst>
              <a:ext uri="{FF2B5EF4-FFF2-40B4-BE49-F238E27FC236}">
                <a16:creationId xmlns:a16="http://schemas.microsoft.com/office/drawing/2014/main" id="{BF8E88EA-E9DF-6270-4D0C-B29AD4E22F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6" t="9361" r="22378" b="13140"/>
          <a:stretch/>
        </p:blipFill>
        <p:spPr>
          <a:xfrm>
            <a:off x="0" y="1268749"/>
            <a:ext cx="9897646" cy="5041039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0C1756-5930-ECE8-3F29-C20C3FD02FE5}"/>
              </a:ext>
            </a:extLst>
          </p:cNvPr>
          <p:cNvSpPr txBox="1"/>
          <p:nvPr/>
        </p:nvSpPr>
        <p:spPr>
          <a:xfrm>
            <a:off x="632520" y="1282758"/>
            <a:ext cx="4896544" cy="95590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chemeClr val="bg1"/>
                </a:solidFill>
                <a:ea typeface="ＭＳ ゴシック" panose="020B0609070205080204" pitchFamily="49" charset="-128"/>
                <a:cs typeface="Arial" panose="020B0604020202020204" pitchFamily="34" charset="0"/>
              </a:rPr>
              <a:t>スクリュー管はたわまず上下に伸長</a:t>
            </a:r>
            <a:endParaRPr lang="en-US" altLang="ja-JP" sz="2000" dirty="0">
              <a:solidFill>
                <a:schemeClr val="bg1"/>
              </a:solidFill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SzPct val="110000"/>
              <a:buFont typeface="Yu Gothic UI" panose="020B0500000000000000" pitchFamily="50" charset="-128"/>
              <a:buChar char="★"/>
            </a:pPr>
            <a:r>
              <a:rPr lang="ja-JP" altLang="en-US" sz="2000" dirty="0">
                <a:solidFill>
                  <a:schemeClr val="bg1"/>
                </a:solidFill>
                <a:ea typeface="ＭＳ ゴシック" panose="020B0609070205080204" pitchFamily="49" charset="-128"/>
                <a:cs typeface="Arial" panose="020B0604020202020204" pitchFamily="34" charset="0"/>
              </a:rPr>
              <a:t>熱膨張の影響が支配的</a:t>
            </a:r>
            <a:endParaRPr lang="en-US" altLang="ja-JP" sz="2000" dirty="0">
              <a:solidFill>
                <a:schemeClr val="bg1"/>
              </a:solidFill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929624D-CCB9-AD03-D682-85801B67068E}"/>
              </a:ext>
            </a:extLst>
          </p:cNvPr>
          <p:cNvSpPr txBox="1"/>
          <p:nvPr/>
        </p:nvSpPr>
        <p:spPr>
          <a:xfrm>
            <a:off x="5190258" y="5281214"/>
            <a:ext cx="3496845" cy="707886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</a:rPr>
              <a:t>上方向最大変位：</a:t>
            </a:r>
            <a:r>
              <a:rPr lang="en-US" altLang="ja-JP" sz="2000" dirty="0">
                <a:solidFill>
                  <a:schemeClr val="bg1"/>
                </a:solidFill>
              </a:rPr>
              <a:t>2.317 mm</a:t>
            </a:r>
          </a:p>
          <a:p>
            <a:r>
              <a:rPr lang="ja-JP" altLang="en-US" sz="2000" dirty="0">
                <a:solidFill>
                  <a:schemeClr val="bg1"/>
                </a:solidFill>
              </a:rPr>
              <a:t>下方向最大変位：</a:t>
            </a:r>
            <a:r>
              <a:rPr lang="en-US" altLang="ja-JP" sz="2000" dirty="0">
                <a:solidFill>
                  <a:schemeClr val="bg1"/>
                </a:solidFill>
              </a:rPr>
              <a:t>2.349 mm</a:t>
            </a:r>
          </a:p>
        </p:txBody>
      </p:sp>
      <p:pic>
        <p:nvPicPr>
          <p:cNvPr id="14" name="図 13" descr="黒い背景とぼやけた背景&#10;&#10;中程度の精度で自動的に生成された説明">
            <a:extLst>
              <a:ext uri="{FF2B5EF4-FFF2-40B4-BE49-F238E27FC236}">
                <a16:creationId xmlns:a16="http://schemas.microsoft.com/office/drawing/2014/main" id="{58765CA6-1DA3-4369-76FD-49FDA686E0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40" t="26367" r="7069" b="44028"/>
          <a:stretch/>
        </p:blipFill>
        <p:spPr>
          <a:xfrm>
            <a:off x="8687103" y="3761362"/>
            <a:ext cx="891938" cy="2481916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16DDC54-4165-A29A-B824-ECAA4F7DA0F2}"/>
              </a:ext>
            </a:extLst>
          </p:cNvPr>
          <p:cNvSpPr txBox="1"/>
          <p:nvPr/>
        </p:nvSpPr>
        <p:spPr>
          <a:xfrm>
            <a:off x="7782229" y="3361252"/>
            <a:ext cx="2052228" cy="40011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</a:rPr>
              <a:t>鉛直方向変位量</a:t>
            </a:r>
            <a:endParaRPr lang="en-US" altLang="ja-JP" sz="2000" dirty="0">
              <a:solidFill>
                <a:schemeClr val="bg1"/>
              </a:solidFill>
            </a:endParaRPr>
          </a:p>
        </p:txBody>
      </p:sp>
      <p:pic>
        <p:nvPicPr>
          <p:cNvPr id="19" name="図 18" descr="黒い背景とぼやけた背景&#10;&#10;中程度の精度で自動的に生成された説明">
            <a:extLst>
              <a:ext uri="{FF2B5EF4-FFF2-40B4-BE49-F238E27FC236}">
                <a16:creationId xmlns:a16="http://schemas.microsoft.com/office/drawing/2014/main" id="{429DADBB-97B4-DE2D-EF94-89EE0DD26D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83" t="3255" r="3209" b="88164"/>
          <a:stretch/>
        </p:blipFill>
        <p:spPr>
          <a:xfrm>
            <a:off x="7050679" y="3957274"/>
            <a:ext cx="1463099" cy="126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44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id="{584A34F3-459F-F335-C080-4D63473C2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1" y="3792601"/>
            <a:ext cx="9089924" cy="19082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既設小試酸化炉シミュレーション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ケーシング：形状・計算条件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41EB468-E721-E00C-8829-7F166FEA189E}"/>
              </a:ext>
            </a:extLst>
          </p:cNvPr>
          <p:cNvCxnSpPr/>
          <p:nvPr/>
        </p:nvCxnSpPr>
        <p:spPr bwMode="auto">
          <a:xfrm>
            <a:off x="812540" y="4641270"/>
            <a:ext cx="21602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11AC191-AA31-9FC6-7F4C-DF82B180D6DD}"/>
              </a:ext>
            </a:extLst>
          </p:cNvPr>
          <p:cNvSpPr txBox="1"/>
          <p:nvPr/>
        </p:nvSpPr>
        <p:spPr>
          <a:xfrm>
            <a:off x="986363" y="4377376"/>
            <a:ext cx="114576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FF0000"/>
                </a:solidFill>
              </a:rPr>
              <a:t>完全固定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464968F-E7E7-FBBD-3027-68D1E4816434}"/>
              </a:ext>
            </a:extLst>
          </p:cNvPr>
          <p:cNvSpPr txBox="1"/>
          <p:nvPr/>
        </p:nvSpPr>
        <p:spPr>
          <a:xfrm>
            <a:off x="7708624" y="4419980"/>
            <a:ext cx="1384836" cy="646331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FF0000"/>
                </a:solidFill>
              </a:rPr>
              <a:t>軸方向のみ自由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3337ED2-7A8B-113D-5240-DC8CEA9C85F0}"/>
              </a:ext>
            </a:extLst>
          </p:cNvPr>
          <p:cNvCxnSpPr/>
          <p:nvPr/>
        </p:nvCxnSpPr>
        <p:spPr bwMode="auto">
          <a:xfrm>
            <a:off x="812540" y="5037314"/>
            <a:ext cx="21602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7D0AA1F-60BC-F5D4-A3C4-FB9DBB036844}"/>
              </a:ext>
            </a:extLst>
          </p:cNvPr>
          <p:cNvCxnSpPr/>
          <p:nvPr/>
        </p:nvCxnSpPr>
        <p:spPr bwMode="auto">
          <a:xfrm>
            <a:off x="8985448" y="4641270"/>
            <a:ext cx="21602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97DF88F8-2EBC-4D8F-14B5-F3A02D1DD3D3}"/>
              </a:ext>
            </a:extLst>
          </p:cNvPr>
          <p:cNvCxnSpPr/>
          <p:nvPr/>
        </p:nvCxnSpPr>
        <p:spPr bwMode="auto">
          <a:xfrm>
            <a:off x="8985448" y="5037314"/>
            <a:ext cx="21602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6B3AD6B-E7C0-DAC9-1B2A-9CBBCA4B80E2}"/>
              </a:ext>
            </a:extLst>
          </p:cNvPr>
          <p:cNvSpPr txBox="1"/>
          <p:nvPr/>
        </p:nvSpPr>
        <p:spPr>
          <a:xfrm>
            <a:off x="632520" y="1282208"/>
            <a:ext cx="8640960" cy="141756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材料：</a:t>
            </a:r>
            <a:r>
              <a:rPr lang="en-US" altLang="ja-JP" sz="2000" dirty="0">
                <a:solidFill>
                  <a:srgbClr val="333333"/>
                </a:solidFill>
                <a:cs typeface="Arial" panose="020B0604020202020204" pitchFamily="34" charset="0"/>
              </a:rPr>
              <a:t>SUS310S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荷重条件：鉛直方向、自重のみ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温度条件：一律</a:t>
            </a:r>
            <a:r>
              <a:rPr lang="en-US" altLang="ja-JP" sz="2000" dirty="0">
                <a:solidFill>
                  <a:srgbClr val="333333"/>
                </a:solidFill>
                <a:cs typeface="Arial" panose="020B0604020202020204" pitchFamily="34" charset="0"/>
              </a:rPr>
              <a:t>720</a:t>
            </a: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℃ （現行の操業条件）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4154AB0-DD51-8318-A93F-834EC3A00830}"/>
              </a:ext>
            </a:extLst>
          </p:cNvPr>
          <p:cNvSpPr txBox="1"/>
          <p:nvPr/>
        </p:nvSpPr>
        <p:spPr>
          <a:xfrm>
            <a:off x="5133020" y="5747983"/>
            <a:ext cx="4132118" cy="49423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000" dirty="0">
                <a:solidFill>
                  <a:srgbClr val="333333"/>
                </a:solidFill>
                <a:cs typeface="Arial" panose="020B0604020202020204" pitchFamily="34" charset="0"/>
              </a:rPr>
              <a:t>※</a:t>
            </a: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図の縮尺は正確ではありません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44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既設小試酸化炉シミュレーション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ケーシング：形状モデル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63E949-F3E0-C5B4-F812-F5DF0BAF4FFC}"/>
              </a:ext>
            </a:extLst>
          </p:cNvPr>
          <p:cNvSpPr txBox="1"/>
          <p:nvPr/>
        </p:nvSpPr>
        <p:spPr>
          <a:xfrm>
            <a:off x="632520" y="1628800"/>
            <a:ext cx="2340260" cy="707886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</a:rPr>
              <a:t>メッシュ数：</a:t>
            </a:r>
            <a:r>
              <a:rPr lang="en-US" altLang="ja-JP" sz="2000" dirty="0">
                <a:solidFill>
                  <a:schemeClr val="bg1"/>
                </a:solidFill>
              </a:rPr>
              <a:t>113600</a:t>
            </a:r>
          </a:p>
          <a:p>
            <a:r>
              <a:rPr lang="ja-JP" altLang="en-US" sz="2000" dirty="0">
                <a:solidFill>
                  <a:schemeClr val="bg1"/>
                </a:solidFill>
              </a:rPr>
              <a:t>ノード数：</a:t>
            </a:r>
            <a:r>
              <a:rPr lang="en-US" altLang="ja-JP" sz="2000" dirty="0">
                <a:solidFill>
                  <a:schemeClr val="bg1"/>
                </a:solidFill>
              </a:rPr>
              <a:t>766900</a:t>
            </a:r>
            <a:endParaRPr lang="ja-JP" altLang="en-US" sz="2000" dirty="0">
              <a:solidFill>
                <a:schemeClr val="bg1"/>
              </a:solidFill>
            </a:endParaRPr>
          </a:p>
        </p:txBody>
      </p:sp>
      <p:pic>
        <p:nvPicPr>
          <p:cNvPr id="7" name="図 6" descr="図形&#10;&#10;自動的に生成された説明">
            <a:extLst>
              <a:ext uri="{FF2B5EF4-FFF2-40B4-BE49-F238E27FC236}">
                <a16:creationId xmlns:a16="http://schemas.microsoft.com/office/drawing/2014/main" id="{1854C6E3-56F1-74EA-F1F7-37A20C9C1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2745" r="15264" b="5579"/>
          <a:stretch/>
        </p:blipFill>
        <p:spPr>
          <a:xfrm>
            <a:off x="-1" y="1268749"/>
            <a:ext cx="9906001" cy="5095686"/>
          </a:xfrm>
          <a:prstGeom prst="rect">
            <a:avLst/>
          </a:prstGeom>
        </p:spPr>
      </p:pic>
      <p:pic>
        <p:nvPicPr>
          <p:cNvPr id="9" name="図 8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27B7B46E-561D-EF25-42B3-2E3A3C80F5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28" t="2744" r="3481" b="87651"/>
          <a:stretch/>
        </p:blipFill>
        <p:spPr>
          <a:xfrm>
            <a:off x="6897934" y="3879515"/>
            <a:ext cx="1384321" cy="142386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C072253-CB38-B7BC-C112-BC7186688359}"/>
              </a:ext>
            </a:extLst>
          </p:cNvPr>
          <p:cNvSpPr txBox="1"/>
          <p:nvPr/>
        </p:nvSpPr>
        <p:spPr>
          <a:xfrm>
            <a:off x="632520" y="1282758"/>
            <a:ext cx="2844316" cy="95590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chemeClr val="bg1"/>
                </a:solidFill>
              </a:rPr>
              <a:t>メッシュ数：</a:t>
            </a:r>
            <a:r>
              <a:rPr lang="en-US" altLang="ja-JP" sz="2000" dirty="0">
                <a:solidFill>
                  <a:schemeClr val="bg1"/>
                </a:solidFill>
              </a:rPr>
              <a:t>106800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chemeClr val="bg1"/>
                </a:solidFill>
              </a:rPr>
              <a:t>ノード数：</a:t>
            </a:r>
            <a:r>
              <a:rPr lang="en-US" altLang="ja-JP" sz="2000" dirty="0">
                <a:solidFill>
                  <a:schemeClr val="bg1"/>
                </a:solidFill>
              </a:rPr>
              <a:t>738500</a:t>
            </a:r>
            <a:endParaRPr lang="ja-JP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301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9F0BD606-ED6D-8B98-AF3C-FAEFE3BC98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8" t="2744" r="15341" b="5581"/>
          <a:stretch/>
        </p:blipFill>
        <p:spPr>
          <a:xfrm>
            <a:off x="7566" y="1268749"/>
            <a:ext cx="9898434" cy="50974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既設小試酸化炉シミュレーション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ケーシング：形状モデル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8" name="図 7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8FB758D9-755C-A8D4-70A8-0D65AFD0A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7" t="26346" r="7260" b="44018"/>
          <a:stretch/>
        </p:blipFill>
        <p:spPr>
          <a:xfrm>
            <a:off x="8629996" y="3825043"/>
            <a:ext cx="854761" cy="254118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86C1C5E-EFCB-5E5B-C956-D6677BAA3600}"/>
              </a:ext>
            </a:extLst>
          </p:cNvPr>
          <p:cNvSpPr txBox="1"/>
          <p:nvPr/>
        </p:nvSpPr>
        <p:spPr>
          <a:xfrm>
            <a:off x="7782229" y="3361252"/>
            <a:ext cx="2052228" cy="40011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</a:rPr>
              <a:t>鉛直方向変位量</a:t>
            </a:r>
            <a:endParaRPr lang="en-US" altLang="ja-JP" sz="2000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D226A4-9644-7689-2C77-146D5FEC7218}"/>
              </a:ext>
            </a:extLst>
          </p:cNvPr>
          <p:cNvSpPr txBox="1"/>
          <p:nvPr/>
        </p:nvSpPr>
        <p:spPr>
          <a:xfrm>
            <a:off x="5190258" y="5281214"/>
            <a:ext cx="3496845" cy="707886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</a:rPr>
              <a:t>上方向最大変位：</a:t>
            </a:r>
            <a:r>
              <a:rPr lang="en-US" altLang="ja-JP" sz="2000" dirty="0">
                <a:solidFill>
                  <a:schemeClr val="bg1"/>
                </a:solidFill>
              </a:rPr>
              <a:t>3.583 mm</a:t>
            </a:r>
          </a:p>
          <a:p>
            <a:r>
              <a:rPr lang="ja-JP" altLang="en-US" sz="2000" dirty="0">
                <a:solidFill>
                  <a:schemeClr val="bg1"/>
                </a:solidFill>
              </a:rPr>
              <a:t>下方向最大変位：</a:t>
            </a:r>
            <a:r>
              <a:rPr lang="en-US" altLang="ja-JP" sz="2000" dirty="0">
                <a:solidFill>
                  <a:schemeClr val="bg1"/>
                </a:solidFill>
              </a:rPr>
              <a:t>3.583 mm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2E246E-375B-8D30-340A-A9D8FF9CCA27}"/>
              </a:ext>
            </a:extLst>
          </p:cNvPr>
          <p:cNvSpPr txBox="1"/>
          <p:nvPr/>
        </p:nvSpPr>
        <p:spPr>
          <a:xfrm>
            <a:off x="632520" y="1282758"/>
            <a:ext cx="4896544" cy="95590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chemeClr val="bg1"/>
                </a:solidFill>
                <a:ea typeface="ＭＳ ゴシック" panose="020B0609070205080204" pitchFamily="49" charset="-128"/>
                <a:cs typeface="Arial" panose="020B0604020202020204" pitchFamily="34" charset="0"/>
              </a:rPr>
              <a:t>ケーシングはたわまず上下に伸長</a:t>
            </a:r>
            <a:endParaRPr lang="en-US" altLang="ja-JP" sz="2000" dirty="0">
              <a:solidFill>
                <a:schemeClr val="bg1"/>
              </a:solidFill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SzPct val="110000"/>
              <a:buFont typeface="Yu Gothic UI" panose="020B0500000000000000" pitchFamily="50" charset="-128"/>
              <a:buChar char="★"/>
            </a:pPr>
            <a:r>
              <a:rPr lang="ja-JP" altLang="en-US" sz="2000" dirty="0">
                <a:solidFill>
                  <a:schemeClr val="bg1"/>
                </a:solidFill>
                <a:ea typeface="ＭＳ ゴシック" panose="020B0609070205080204" pitchFamily="49" charset="-128"/>
                <a:cs typeface="Arial" panose="020B0604020202020204" pitchFamily="34" charset="0"/>
              </a:rPr>
              <a:t>熱膨張の影響が支配的</a:t>
            </a:r>
            <a:endParaRPr lang="en-US" altLang="ja-JP" sz="2000" dirty="0">
              <a:solidFill>
                <a:schemeClr val="bg1"/>
              </a:solidFill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pic>
        <p:nvPicPr>
          <p:cNvPr id="13" name="図 12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69A0AB52-4931-BFDF-F37A-EA558D62C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28" t="2744" r="3481" b="87651"/>
          <a:stretch/>
        </p:blipFill>
        <p:spPr>
          <a:xfrm>
            <a:off x="6824431" y="3899213"/>
            <a:ext cx="1384321" cy="1423864"/>
          </a:xfrm>
          <a:prstGeom prst="rect">
            <a:avLst/>
          </a:prstGeom>
        </p:spPr>
      </p:pic>
      <p:pic>
        <p:nvPicPr>
          <p:cNvPr id="14" name="図 13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4020E393-91DE-00B7-B457-848C292BFF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28" t="2744" r="3481" b="87651"/>
          <a:stretch/>
        </p:blipFill>
        <p:spPr>
          <a:xfrm>
            <a:off x="6897934" y="3879515"/>
            <a:ext cx="1384321" cy="142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1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既設小試酸化炉シミュレーション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シミュレーションの妥当性検証①：ケーシングの軸方向変位比較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58E82D47-B33A-9CE9-74FE-815C7162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62" y="1670377"/>
            <a:ext cx="7308812" cy="2047418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8490AF41-40A2-4906-D2AF-B18917969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2" y="2161539"/>
            <a:ext cx="8437593" cy="106509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659A9E46-0717-D79A-EE57-562DC5D0B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6" y="4318523"/>
            <a:ext cx="7877843" cy="220682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03CFA026-1FDF-FE0D-2049-51C20EEC1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29" y="4858753"/>
            <a:ext cx="8922937" cy="1126361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C2FE06C-E4C4-4BFB-7187-E3A350B85901}"/>
              </a:ext>
            </a:extLst>
          </p:cNvPr>
          <p:cNvSpPr txBox="1"/>
          <p:nvPr/>
        </p:nvSpPr>
        <p:spPr>
          <a:xfrm>
            <a:off x="1232055" y="1376772"/>
            <a:ext cx="1077059" cy="49423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000" dirty="0">
                <a:solidFill>
                  <a:srgbClr val="333333"/>
                </a:solidFill>
                <a:cs typeface="Arial" panose="020B0604020202020204" pitchFamily="34" charset="0"/>
              </a:rPr>
              <a:t>@25</a:t>
            </a: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℃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5D51C812-C3AE-D812-3060-448977E09BDA}"/>
              </a:ext>
            </a:extLst>
          </p:cNvPr>
          <p:cNvCxnSpPr/>
          <p:nvPr/>
        </p:nvCxnSpPr>
        <p:spPr bwMode="auto">
          <a:xfrm>
            <a:off x="8049344" y="3431955"/>
            <a:ext cx="0" cy="11287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E25968F3-AC3C-33F2-4F4D-73C93A3F745D}"/>
              </a:ext>
            </a:extLst>
          </p:cNvPr>
          <p:cNvCxnSpPr/>
          <p:nvPr/>
        </p:nvCxnSpPr>
        <p:spPr bwMode="auto">
          <a:xfrm>
            <a:off x="8638065" y="3431955"/>
            <a:ext cx="0" cy="11287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097640E-1B4F-8771-9CA7-27796423458E}"/>
              </a:ext>
            </a:extLst>
          </p:cNvPr>
          <p:cNvCxnSpPr/>
          <p:nvPr/>
        </p:nvCxnSpPr>
        <p:spPr bwMode="auto">
          <a:xfrm flipH="1">
            <a:off x="8049344" y="3753036"/>
            <a:ext cx="6048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8E7A0F3-B13B-CE2C-222C-895D0B5C90BE}"/>
              </a:ext>
            </a:extLst>
          </p:cNvPr>
          <p:cNvSpPr txBox="1"/>
          <p:nvPr/>
        </p:nvSpPr>
        <p:spPr>
          <a:xfrm>
            <a:off x="1232055" y="4029271"/>
            <a:ext cx="1164658" cy="49423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000" dirty="0">
                <a:solidFill>
                  <a:srgbClr val="333333"/>
                </a:solidFill>
                <a:cs typeface="Arial" panose="020B0604020202020204" pitchFamily="34" charset="0"/>
              </a:rPr>
              <a:t>@720</a:t>
            </a: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℃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  <p:sp>
        <p:nvSpPr>
          <p:cNvPr id="48" name="矢印: 右 47">
            <a:extLst>
              <a:ext uri="{FF2B5EF4-FFF2-40B4-BE49-F238E27FC236}">
                <a16:creationId xmlns:a16="http://schemas.microsoft.com/office/drawing/2014/main" id="{3715CBD9-F4AD-05DD-1BFC-098977B15B47}"/>
              </a:ext>
            </a:extLst>
          </p:cNvPr>
          <p:cNvSpPr/>
          <p:nvPr/>
        </p:nvSpPr>
        <p:spPr bwMode="auto">
          <a:xfrm rot="5400000">
            <a:off x="4243479" y="3581732"/>
            <a:ext cx="942335" cy="895078"/>
          </a:xfrm>
          <a:prstGeom prst="rightArrow">
            <a:avLst>
              <a:gd name="adj1" fmla="val 40178"/>
              <a:gd name="adj2" fmla="val 29838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146D76E-7F24-4EC3-3EB0-C7B5DD21D02A}"/>
              </a:ext>
            </a:extLst>
          </p:cNvPr>
          <p:cNvSpPr txBox="1"/>
          <p:nvPr/>
        </p:nvSpPr>
        <p:spPr>
          <a:xfrm>
            <a:off x="3642194" y="3766864"/>
            <a:ext cx="214490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/>
              <a:t>温度負荷・熱膨張</a:t>
            </a:r>
            <a:endParaRPr lang="en-US" altLang="ja-JP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7771E72A-21D2-6316-13CC-7C656F1D284C}"/>
                  </a:ext>
                </a:extLst>
              </p:cNvPr>
              <p:cNvSpPr txBox="1"/>
              <p:nvPr/>
            </p:nvSpPr>
            <p:spPr>
              <a:xfrm>
                <a:off x="5650737" y="1496120"/>
                <a:ext cx="3878716" cy="707886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</m:oMath>
                </a14:m>
                <a:r>
                  <a:rPr lang="en-US" altLang="ja-JP" sz="2000" b="1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sz="2000" dirty="0">
                    <a:solidFill>
                      <a:schemeClr val="tx1"/>
                    </a:solidFill>
                  </a:rPr>
                  <a:t>の実測値と計算値を比較してシミュレーションの妥当性を検証</a:t>
                </a:r>
                <a:endParaRPr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7771E72A-21D2-6316-13CC-7C656F1D2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737" y="1496120"/>
                <a:ext cx="3878716" cy="707886"/>
              </a:xfrm>
              <a:prstGeom prst="rect">
                <a:avLst/>
              </a:prstGeom>
              <a:blipFill>
                <a:blip r:embed="rId4"/>
                <a:stretch>
                  <a:fillRect t="-5983" r="-472" b="-119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B6144C31-CA53-AEA4-0384-BD0053AC6858}"/>
                  </a:ext>
                </a:extLst>
              </p:cNvPr>
              <p:cNvSpPr txBox="1"/>
              <p:nvPr/>
            </p:nvSpPr>
            <p:spPr>
              <a:xfrm>
                <a:off x="7279328" y="3874865"/>
                <a:ext cx="2144905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1800" dirty="0"/>
                  <a:t>ケーシング変位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altLang="ja-JP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</m:oMath>
                </a14:m>
                <a:endParaRPr lang="en-US" altLang="ja-JP" sz="1800" b="1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B6144C31-CA53-AEA4-0384-BD0053AC6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328" y="3874865"/>
                <a:ext cx="2144905" cy="369332"/>
              </a:xfrm>
              <a:prstGeom prst="rect">
                <a:avLst/>
              </a:prstGeom>
              <a:blipFill>
                <a:blip r:embed="rId5"/>
                <a:stretch>
                  <a:fillRect l="-1408" t="-11111" b="-1904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00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既設小試酸化炉シミュレーション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シミュレーションの妥当性検証①：軸方向変位比較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30" name="図 29">
            <a:extLst>
              <a:ext uri="{FF2B5EF4-FFF2-40B4-BE49-F238E27FC236}">
                <a16:creationId xmlns:a16="http://schemas.microsoft.com/office/drawing/2014/main" id="{659A9E46-0717-D79A-EE57-562DC5D0B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6" y="4318523"/>
            <a:ext cx="7877843" cy="220682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03CFA026-1FDF-FE0D-2049-51C20EEC1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29" y="4858753"/>
            <a:ext cx="8922937" cy="1126361"/>
          </a:xfrm>
          <a:prstGeom prst="rect">
            <a:avLst/>
          </a:prstGeom>
        </p:spPr>
      </p:pic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5D51C812-C3AE-D812-3060-448977E09BDA}"/>
              </a:ext>
            </a:extLst>
          </p:cNvPr>
          <p:cNvCxnSpPr/>
          <p:nvPr/>
        </p:nvCxnSpPr>
        <p:spPr bwMode="auto">
          <a:xfrm>
            <a:off x="8049344" y="3431955"/>
            <a:ext cx="0" cy="11287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E25968F3-AC3C-33F2-4F4D-73C93A3F745D}"/>
              </a:ext>
            </a:extLst>
          </p:cNvPr>
          <p:cNvCxnSpPr/>
          <p:nvPr/>
        </p:nvCxnSpPr>
        <p:spPr bwMode="auto">
          <a:xfrm>
            <a:off x="8638065" y="3431955"/>
            <a:ext cx="0" cy="11287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097640E-1B4F-8771-9CA7-27796423458E}"/>
              </a:ext>
            </a:extLst>
          </p:cNvPr>
          <p:cNvCxnSpPr/>
          <p:nvPr/>
        </p:nvCxnSpPr>
        <p:spPr bwMode="auto">
          <a:xfrm flipH="1">
            <a:off x="8049344" y="3753036"/>
            <a:ext cx="6048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8E7A0F3-B13B-CE2C-222C-895D0B5C90BE}"/>
              </a:ext>
            </a:extLst>
          </p:cNvPr>
          <p:cNvSpPr txBox="1"/>
          <p:nvPr/>
        </p:nvSpPr>
        <p:spPr>
          <a:xfrm>
            <a:off x="1232055" y="4029271"/>
            <a:ext cx="1164658" cy="49423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000" dirty="0">
                <a:solidFill>
                  <a:srgbClr val="333333"/>
                </a:solidFill>
                <a:cs typeface="Arial" panose="020B0604020202020204" pitchFamily="34" charset="0"/>
              </a:rPr>
              <a:t>@720</a:t>
            </a: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℃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7771E72A-21D2-6316-13CC-7C656F1D284C}"/>
                  </a:ext>
                </a:extLst>
              </p:cNvPr>
              <p:cNvSpPr txBox="1"/>
              <p:nvPr/>
            </p:nvSpPr>
            <p:spPr>
              <a:xfrm>
                <a:off x="5650737" y="1496120"/>
                <a:ext cx="3878716" cy="707886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</m:oMath>
                </a14:m>
                <a:r>
                  <a:rPr lang="en-US" altLang="ja-JP" sz="2000" b="1" dirty="0"/>
                  <a:t> </a:t>
                </a:r>
                <a:r>
                  <a:rPr lang="ja-JP" altLang="en-US" sz="2000" dirty="0"/>
                  <a:t>の実測値と計算値を比較してシミュレーションの妥当性を検証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7771E72A-21D2-6316-13CC-7C656F1D2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737" y="1496120"/>
                <a:ext cx="3878716" cy="707886"/>
              </a:xfrm>
              <a:prstGeom prst="rect">
                <a:avLst/>
              </a:prstGeom>
              <a:blipFill>
                <a:blip r:embed="rId4"/>
                <a:stretch>
                  <a:fillRect t="-5983" r="-472" b="-119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矢印: 環状 4">
            <a:extLst>
              <a:ext uri="{FF2B5EF4-FFF2-40B4-BE49-F238E27FC236}">
                <a16:creationId xmlns:a16="http://schemas.microsoft.com/office/drawing/2014/main" id="{17881C76-7D6D-411D-9CB8-8BDAC3D7D83A}"/>
              </a:ext>
            </a:extLst>
          </p:cNvPr>
          <p:cNvSpPr/>
          <p:nvPr/>
        </p:nvSpPr>
        <p:spPr bwMode="auto">
          <a:xfrm rot="16200000" flipV="1">
            <a:off x="2455257" y="1821886"/>
            <a:ext cx="1788696" cy="2291015"/>
          </a:xfrm>
          <a:prstGeom prst="circularArrow">
            <a:avLst>
              <a:gd name="adj1" fmla="val 8305"/>
              <a:gd name="adj2" fmla="val 1145923"/>
              <a:gd name="adj3" fmla="val 9735664"/>
              <a:gd name="adj4" fmla="val 5522616"/>
              <a:gd name="adj5" fmla="val 11982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13A7DE-1B79-6FFA-DE1F-DB01E6A8B4FE}"/>
              </a:ext>
            </a:extLst>
          </p:cNvPr>
          <p:cNvSpPr txBox="1"/>
          <p:nvPr/>
        </p:nvSpPr>
        <p:spPr>
          <a:xfrm>
            <a:off x="3458662" y="3447935"/>
            <a:ext cx="34563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rgbClr val="0070C0"/>
                </a:solidFill>
              </a:rPr>
              <a:t>シミュレーションの妥当性◎！</a:t>
            </a:r>
            <a:endParaRPr lang="en-US" altLang="ja-JP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F1FA4BA-C947-21C6-6674-1D20CD0B63E2}"/>
                  </a:ext>
                </a:extLst>
              </p:cNvPr>
              <p:cNvSpPr txBox="1"/>
              <p:nvPr/>
            </p:nvSpPr>
            <p:spPr>
              <a:xfrm>
                <a:off x="7279328" y="3874865"/>
                <a:ext cx="2144905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1800" dirty="0"/>
                  <a:t>ケーシング変位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altLang="ja-JP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</m:oMath>
                </a14:m>
                <a:endParaRPr lang="en-US" altLang="ja-JP" sz="1800" b="1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F1FA4BA-C947-21C6-6674-1D20CD0B6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328" y="3874865"/>
                <a:ext cx="2144905" cy="369332"/>
              </a:xfrm>
              <a:prstGeom prst="rect">
                <a:avLst/>
              </a:prstGeom>
              <a:blipFill>
                <a:blip r:embed="rId5"/>
                <a:stretch>
                  <a:fillRect l="-1408" t="-11111" b="-1904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 9">
                <a:extLst>
                  <a:ext uri="{FF2B5EF4-FFF2-40B4-BE49-F238E27FC236}">
                    <a16:creationId xmlns:a16="http://schemas.microsoft.com/office/drawing/2014/main" id="{EE752DC9-6D6D-A7E2-B937-EE1D410AB9A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8732" y="1484784"/>
              <a:ext cx="4869717" cy="1371087"/>
            </p:xfrm>
            <a:graphic>
              <a:graphicData uri="http://schemas.openxmlformats.org/drawingml/2006/table">
                <a:tbl>
                  <a:tblPr firstRow="1" firstCol="1" bandRow="1" bandCol="1">
                    <a:tableStyleId>{93296810-A885-4BE3-A3E7-6D5BEEA58F35}</a:tableStyleId>
                  </a:tblPr>
                  <a:tblGrid>
                    <a:gridCol w="1623239">
                      <a:extLst>
                        <a:ext uri="{9D8B030D-6E8A-4147-A177-3AD203B41FA5}">
                          <a16:colId xmlns:a16="http://schemas.microsoft.com/office/drawing/2014/main" val="2539984526"/>
                        </a:ext>
                      </a:extLst>
                    </a:gridCol>
                    <a:gridCol w="1623239">
                      <a:extLst>
                        <a:ext uri="{9D8B030D-6E8A-4147-A177-3AD203B41FA5}">
                          <a16:colId xmlns:a16="http://schemas.microsoft.com/office/drawing/2014/main" val="3650283097"/>
                        </a:ext>
                      </a:extLst>
                    </a:gridCol>
                    <a:gridCol w="1623239">
                      <a:extLst>
                        <a:ext uri="{9D8B030D-6E8A-4147-A177-3AD203B41FA5}">
                          <a16:colId xmlns:a16="http://schemas.microsoft.com/office/drawing/2014/main" val="1888876361"/>
                        </a:ext>
                      </a:extLst>
                    </a:gridCol>
                  </a:tblGrid>
                  <a:tr h="680815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rPr>
                            <a:t>実測値</a:t>
                          </a:r>
                          <a:endParaRPr kumimoji="1" lang="ja-JP" altLang="en-US" sz="2000" dirty="0"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rPr>
                            <a:t>計算値</a:t>
                          </a:r>
                          <a:endParaRPr kumimoji="1" lang="ja-JP" altLang="en-US" sz="2000" dirty="0"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0390284"/>
                      </a:ext>
                    </a:extLst>
                  </a:tr>
                  <a:tr h="6902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1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𝐝</m:t>
                                    </m:r>
                                    <m:r>
                                      <a:rPr lang="en-US" altLang="ja-JP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ja-JP" sz="2000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 mm</a:t>
                          </a:r>
                          <a:endParaRPr kumimoji="1" lang="ja-JP" altLang="en-US" sz="2000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5.3 mm</a:t>
                          </a:r>
                          <a:endParaRPr kumimoji="1" lang="ja-JP" altLang="en-US" sz="2000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763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 9">
                <a:extLst>
                  <a:ext uri="{FF2B5EF4-FFF2-40B4-BE49-F238E27FC236}">
                    <a16:creationId xmlns:a16="http://schemas.microsoft.com/office/drawing/2014/main" id="{EE752DC9-6D6D-A7E2-B937-EE1D410AB9A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8732" y="1484784"/>
              <a:ext cx="4869717" cy="1371087"/>
            </p:xfrm>
            <a:graphic>
              <a:graphicData uri="http://schemas.openxmlformats.org/drawingml/2006/table">
                <a:tbl>
                  <a:tblPr firstRow="1" firstCol="1" bandRow="1" bandCol="1">
                    <a:tableStyleId>{93296810-A885-4BE3-A3E7-6D5BEEA58F35}</a:tableStyleId>
                  </a:tblPr>
                  <a:tblGrid>
                    <a:gridCol w="1623239">
                      <a:extLst>
                        <a:ext uri="{9D8B030D-6E8A-4147-A177-3AD203B41FA5}">
                          <a16:colId xmlns:a16="http://schemas.microsoft.com/office/drawing/2014/main" val="2539984526"/>
                        </a:ext>
                      </a:extLst>
                    </a:gridCol>
                    <a:gridCol w="1623239">
                      <a:extLst>
                        <a:ext uri="{9D8B030D-6E8A-4147-A177-3AD203B41FA5}">
                          <a16:colId xmlns:a16="http://schemas.microsoft.com/office/drawing/2014/main" val="3650283097"/>
                        </a:ext>
                      </a:extLst>
                    </a:gridCol>
                    <a:gridCol w="1623239">
                      <a:extLst>
                        <a:ext uri="{9D8B030D-6E8A-4147-A177-3AD203B41FA5}">
                          <a16:colId xmlns:a16="http://schemas.microsoft.com/office/drawing/2014/main" val="1888876361"/>
                        </a:ext>
                      </a:extLst>
                    </a:gridCol>
                  </a:tblGrid>
                  <a:tr h="680815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000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rPr>
                            <a:t>実測値</a:t>
                          </a:r>
                          <a:endParaRPr kumimoji="1" lang="ja-JP" altLang="en-US" sz="2000" dirty="0"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rPr>
                            <a:t>計算値</a:t>
                          </a:r>
                          <a:endParaRPr kumimoji="1" lang="ja-JP" altLang="en-US" sz="2000" dirty="0"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0390284"/>
                      </a:ext>
                    </a:extLst>
                  </a:tr>
                  <a:tr h="69027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75" t="-99123" r="-201124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 mm</a:t>
                          </a:r>
                          <a:endParaRPr kumimoji="1" lang="ja-JP" altLang="en-US" sz="2000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5.3 mm</a:t>
                          </a:r>
                          <a:endParaRPr kumimoji="1" lang="ja-JP" altLang="en-US" sz="2000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7636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809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lang="ja-JP" altLang="en-US" kern="1200" dirty="0"/>
              <a:t>既設小試酸化炉シミュレーション</a:t>
            </a:r>
            <a:endParaRPr kumimoji="1" lang="ja-JP" altLang="en-US" sz="2400" kern="12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2C0086C-82A6-0B99-82FA-4484CBA23834}"/>
              </a:ext>
            </a:extLst>
          </p:cNvPr>
          <p:cNvSpPr txBox="1"/>
          <p:nvPr/>
        </p:nvSpPr>
        <p:spPr>
          <a:xfrm>
            <a:off x="819917" y="1401754"/>
            <a:ext cx="421417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/>
              <a:t>ケーシングとスクリュー管の境界座標比較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D147CDAE-FCC8-AAC0-7444-09745EAD1EB9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CCCADAE0-E3BC-212B-3072-EB8DBE8D390C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F242D66-5457-96A5-D328-03CC3FF39BAD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シミュレーションの妥当性検証②：接触の有無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76B6B170-4868-1129-4411-1AEF79D570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3291C42F-D8AA-05E2-2C01-23AA599AF240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797823C1-5319-459F-4E8E-0AE0A5F495DC}"/>
              </a:ext>
            </a:extLst>
          </p:cNvPr>
          <p:cNvGrpSpPr/>
          <p:nvPr/>
        </p:nvGrpSpPr>
        <p:grpSpPr>
          <a:xfrm>
            <a:off x="7335" y="1268760"/>
            <a:ext cx="5705108" cy="4447298"/>
            <a:chOff x="7335" y="1537986"/>
            <a:chExt cx="5705108" cy="4447298"/>
          </a:xfrm>
        </p:grpSpPr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259DB328-A99A-C197-4D0F-4AF72895EFD0}"/>
                </a:ext>
              </a:extLst>
            </p:cNvPr>
            <p:cNvGrpSpPr/>
            <p:nvPr/>
          </p:nvGrpSpPr>
          <p:grpSpPr>
            <a:xfrm>
              <a:off x="308484" y="1952836"/>
              <a:ext cx="5238937" cy="3672408"/>
              <a:chOff x="308484" y="1808820"/>
              <a:chExt cx="5238937" cy="3672408"/>
            </a:xfrm>
          </p:grpSpPr>
          <p:pic>
            <p:nvPicPr>
              <p:cNvPr id="62" name="図 61">
                <a:extLst>
                  <a:ext uri="{FF2B5EF4-FFF2-40B4-BE49-F238E27FC236}">
                    <a16:creationId xmlns:a16="http://schemas.microsoft.com/office/drawing/2014/main" id="{8EFF23AE-9FE1-D56B-9264-4287177205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87244"/>
              <a:stretch/>
            </p:blipFill>
            <p:spPr>
              <a:xfrm>
                <a:off x="524772" y="1808820"/>
                <a:ext cx="4694747" cy="1118391"/>
              </a:xfrm>
              <a:prstGeom prst="rect">
                <a:avLst/>
              </a:prstGeom>
            </p:spPr>
          </p:pic>
          <p:pic>
            <p:nvPicPr>
              <p:cNvPr id="63" name="図 62">
                <a:extLst>
                  <a:ext uri="{FF2B5EF4-FFF2-40B4-BE49-F238E27FC236}">
                    <a16:creationId xmlns:a16="http://schemas.microsoft.com/office/drawing/2014/main" id="{73D5D105-F161-D336-19B7-AF143CCD26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80936" b="6527"/>
              <a:stretch/>
            </p:blipFill>
            <p:spPr>
              <a:xfrm>
                <a:off x="524773" y="4381982"/>
                <a:ext cx="4694749" cy="1099246"/>
              </a:xfrm>
              <a:prstGeom prst="rect">
                <a:avLst/>
              </a:prstGeom>
            </p:spPr>
          </p:pic>
          <p:pic>
            <p:nvPicPr>
              <p:cNvPr id="64" name="図 63">
                <a:extLst>
                  <a:ext uri="{FF2B5EF4-FFF2-40B4-BE49-F238E27FC236}">
                    <a16:creationId xmlns:a16="http://schemas.microsoft.com/office/drawing/2014/main" id="{508B8229-DDFA-E959-D707-958F869575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9864" b="46566"/>
              <a:stretch/>
            </p:blipFill>
            <p:spPr>
              <a:xfrm>
                <a:off x="524774" y="3068960"/>
                <a:ext cx="4694748" cy="1189749"/>
              </a:xfrm>
              <a:prstGeom prst="rect">
                <a:avLst/>
              </a:prstGeom>
            </p:spPr>
          </p:pic>
          <p:grpSp>
            <p:nvGrpSpPr>
              <p:cNvPr id="51" name="Group 72">
                <a:extLst>
                  <a:ext uri="{FF2B5EF4-FFF2-40B4-BE49-F238E27FC236}">
                    <a16:creationId xmlns:a16="http://schemas.microsoft.com/office/drawing/2014/main" id="{6E267822-D18C-BAE6-21A1-0778B2CCA6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8501" y="4257092"/>
                <a:ext cx="5238920" cy="197263"/>
                <a:chOff x="0" y="0"/>
                <a:chExt cx="3175" cy="454"/>
              </a:xfrm>
            </p:grpSpPr>
            <p:sp>
              <p:nvSpPr>
                <p:cNvPr id="52" name="Freeform 73">
                  <a:extLst>
                    <a:ext uri="{FF2B5EF4-FFF2-40B4-BE49-F238E27FC236}">
                      <a16:creationId xmlns:a16="http://schemas.microsoft.com/office/drawing/2014/main" id="{220C18B0-F4EB-0FA1-BD6B-727981BF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3175" cy="454"/>
                </a:xfrm>
                <a:custGeom>
                  <a:avLst/>
                  <a:gdLst>
                    <a:gd name="T0" fmla="*/ 0 w 3175"/>
                    <a:gd name="T1" fmla="*/ 454 h 454"/>
                    <a:gd name="T2" fmla="*/ 0 w 3175"/>
                    <a:gd name="T3" fmla="*/ 227 h 454"/>
                    <a:gd name="T4" fmla="*/ 453 w 3175"/>
                    <a:gd name="T5" fmla="*/ 0 h 454"/>
                    <a:gd name="T6" fmla="*/ 907 w 3175"/>
                    <a:gd name="T7" fmla="*/ 227 h 454"/>
                    <a:gd name="T8" fmla="*/ 1360 w 3175"/>
                    <a:gd name="T9" fmla="*/ 0 h 454"/>
                    <a:gd name="T10" fmla="*/ 1814 w 3175"/>
                    <a:gd name="T11" fmla="*/ 227 h 454"/>
                    <a:gd name="T12" fmla="*/ 2268 w 3175"/>
                    <a:gd name="T13" fmla="*/ 0 h 454"/>
                    <a:gd name="T14" fmla="*/ 2721 w 3175"/>
                    <a:gd name="T15" fmla="*/ 227 h 454"/>
                    <a:gd name="T16" fmla="*/ 3175 w 3175"/>
                    <a:gd name="T17" fmla="*/ 0 h 454"/>
                    <a:gd name="T18" fmla="*/ 3175 w 3175"/>
                    <a:gd name="T19" fmla="*/ 227 h 454"/>
                    <a:gd name="T20" fmla="*/ 2721 w 3175"/>
                    <a:gd name="T21" fmla="*/ 454 h 454"/>
                    <a:gd name="T22" fmla="*/ 2268 w 3175"/>
                    <a:gd name="T23" fmla="*/ 227 h 454"/>
                    <a:gd name="T24" fmla="*/ 1814 w 3175"/>
                    <a:gd name="T25" fmla="*/ 454 h 454"/>
                    <a:gd name="T26" fmla="*/ 1360 w 3175"/>
                    <a:gd name="T27" fmla="*/ 227 h 454"/>
                    <a:gd name="T28" fmla="*/ 907 w 3175"/>
                    <a:gd name="T29" fmla="*/ 454 h 454"/>
                    <a:gd name="T30" fmla="*/ 453 w 3175"/>
                    <a:gd name="T31" fmla="*/ 227 h 454"/>
                    <a:gd name="T32" fmla="*/ 0 w 3175"/>
                    <a:gd name="T33" fmla="*/ 454 h 4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175" h="454">
                      <a:moveTo>
                        <a:pt x="0" y="454"/>
                      </a:moveTo>
                      <a:cubicBezTo>
                        <a:pt x="0" y="340"/>
                        <a:pt x="0" y="227"/>
                        <a:pt x="0" y="227"/>
                      </a:cubicBezTo>
                      <a:cubicBezTo>
                        <a:pt x="80" y="163"/>
                        <a:pt x="302" y="0"/>
                        <a:pt x="453" y="0"/>
                      </a:cubicBezTo>
                      <a:cubicBezTo>
                        <a:pt x="604" y="0"/>
                        <a:pt x="756" y="227"/>
                        <a:pt x="907" y="227"/>
                      </a:cubicBezTo>
                      <a:cubicBezTo>
                        <a:pt x="1058" y="227"/>
                        <a:pt x="1209" y="0"/>
                        <a:pt x="1360" y="0"/>
                      </a:cubicBezTo>
                      <a:cubicBezTo>
                        <a:pt x="1511" y="0"/>
                        <a:pt x="1663" y="227"/>
                        <a:pt x="1814" y="227"/>
                      </a:cubicBezTo>
                      <a:cubicBezTo>
                        <a:pt x="1965" y="227"/>
                        <a:pt x="2117" y="0"/>
                        <a:pt x="2268" y="0"/>
                      </a:cubicBezTo>
                      <a:cubicBezTo>
                        <a:pt x="2419" y="0"/>
                        <a:pt x="2570" y="227"/>
                        <a:pt x="2721" y="227"/>
                      </a:cubicBezTo>
                      <a:cubicBezTo>
                        <a:pt x="2872" y="227"/>
                        <a:pt x="3050" y="88"/>
                        <a:pt x="3175" y="0"/>
                      </a:cubicBezTo>
                      <a:cubicBezTo>
                        <a:pt x="3175" y="113"/>
                        <a:pt x="3175" y="227"/>
                        <a:pt x="3175" y="227"/>
                      </a:cubicBezTo>
                      <a:cubicBezTo>
                        <a:pt x="3175" y="227"/>
                        <a:pt x="2906" y="454"/>
                        <a:pt x="2721" y="454"/>
                      </a:cubicBezTo>
                      <a:cubicBezTo>
                        <a:pt x="2548" y="454"/>
                        <a:pt x="2419" y="227"/>
                        <a:pt x="2268" y="227"/>
                      </a:cubicBezTo>
                      <a:cubicBezTo>
                        <a:pt x="2117" y="227"/>
                        <a:pt x="1965" y="454"/>
                        <a:pt x="1814" y="454"/>
                      </a:cubicBezTo>
                      <a:cubicBezTo>
                        <a:pt x="1663" y="454"/>
                        <a:pt x="1511" y="227"/>
                        <a:pt x="1360" y="227"/>
                      </a:cubicBezTo>
                      <a:cubicBezTo>
                        <a:pt x="1209" y="227"/>
                        <a:pt x="1058" y="454"/>
                        <a:pt x="907" y="454"/>
                      </a:cubicBezTo>
                      <a:cubicBezTo>
                        <a:pt x="756" y="454"/>
                        <a:pt x="604" y="227"/>
                        <a:pt x="453" y="227"/>
                      </a:cubicBezTo>
                      <a:cubicBezTo>
                        <a:pt x="302" y="227"/>
                        <a:pt x="185" y="322"/>
                        <a:pt x="0" y="45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ja-JP" altLang="en-US" dirty="0"/>
                </a:p>
              </p:txBody>
            </p:sp>
            <p:sp>
              <p:nvSpPr>
                <p:cNvPr id="53" name="Freeform 74">
                  <a:extLst>
                    <a:ext uri="{FF2B5EF4-FFF2-40B4-BE49-F238E27FC236}">
                      <a16:creationId xmlns:a16="http://schemas.microsoft.com/office/drawing/2014/main" id="{0AEB220E-2529-D29B-6873-0EA3A405F4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3175" cy="227"/>
                </a:xfrm>
                <a:custGeom>
                  <a:avLst/>
                  <a:gdLst>
                    <a:gd name="T0" fmla="*/ 0 w 3175"/>
                    <a:gd name="T1" fmla="*/ 454 h 454"/>
                    <a:gd name="T2" fmla="*/ 453 w 3175"/>
                    <a:gd name="T3" fmla="*/ 0 h 454"/>
                    <a:gd name="T4" fmla="*/ 907 w 3175"/>
                    <a:gd name="T5" fmla="*/ 454 h 454"/>
                    <a:gd name="T6" fmla="*/ 1360 w 3175"/>
                    <a:gd name="T7" fmla="*/ 0 h 454"/>
                    <a:gd name="T8" fmla="*/ 1814 w 3175"/>
                    <a:gd name="T9" fmla="*/ 454 h 454"/>
                    <a:gd name="T10" fmla="*/ 2268 w 3175"/>
                    <a:gd name="T11" fmla="*/ 0 h 454"/>
                    <a:gd name="T12" fmla="*/ 2721 w 3175"/>
                    <a:gd name="T13" fmla="*/ 454 h 454"/>
                    <a:gd name="T14" fmla="*/ 3175 w 3175"/>
                    <a:gd name="T15" fmla="*/ 0 h 4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75" h="454">
                      <a:moveTo>
                        <a:pt x="0" y="454"/>
                      </a:moveTo>
                      <a:cubicBezTo>
                        <a:pt x="151" y="227"/>
                        <a:pt x="302" y="0"/>
                        <a:pt x="453" y="0"/>
                      </a:cubicBezTo>
                      <a:cubicBezTo>
                        <a:pt x="604" y="0"/>
                        <a:pt x="756" y="454"/>
                        <a:pt x="907" y="454"/>
                      </a:cubicBezTo>
                      <a:cubicBezTo>
                        <a:pt x="1058" y="454"/>
                        <a:pt x="1209" y="0"/>
                        <a:pt x="1360" y="0"/>
                      </a:cubicBezTo>
                      <a:cubicBezTo>
                        <a:pt x="1511" y="0"/>
                        <a:pt x="1663" y="454"/>
                        <a:pt x="1814" y="454"/>
                      </a:cubicBezTo>
                      <a:cubicBezTo>
                        <a:pt x="1965" y="454"/>
                        <a:pt x="2117" y="0"/>
                        <a:pt x="2268" y="0"/>
                      </a:cubicBezTo>
                      <a:cubicBezTo>
                        <a:pt x="2419" y="0"/>
                        <a:pt x="2570" y="454"/>
                        <a:pt x="2721" y="454"/>
                      </a:cubicBezTo>
                      <a:cubicBezTo>
                        <a:pt x="2872" y="454"/>
                        <a:pt x="3023" y="227"/>
                        <a:pt x="3175" y="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ja-JP" altLang="en-US"/>
                </a:p>
              </p:txBody>
            </p:sp>
            <p:sp>
              <p:nvSpPr>
                <p:cNvPr id="55" name="Freeform 75">
                  <a:extLst>
                    <a:ext uri="{FF2B5EF4-FFF2-40B4-BE49-F238E27FC236}">
                      <a16:creationId xmlns:a16="http://schemas.microsoft.com/office/drawing/2014/main" id="{515D7E5D-0F7B-B4C0-8D86-C190408CD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227"/>
                  <a:ext cx="3175" cy="227"/>
                </a:xfrm>
                <a:custGeom>
                  <a:avLst/>
                  <a:gdLst>
                    <a:gd name="T0" fmla="*/ 0 w 3175"/>
                    <a:gd name="T1" fmla="*/ 454 h 454"/>
                    <a:gd name="T2" fmla="*/ 453 w 3175"/>
                    <a:gd name="T3" fmla="*/ 0 h 454"/>
                    <a:gd name="T4" fmla="*/ 907 w 3175"/>
                    <a:gd name="T5" fmla="*/ 454 h 454"/>
                    <a:gd name="T6" fmla="*/ 1360 w 3175"/>
                    <a:gd name="T7" fmla="*/ 0 h 454"/>
                    <a:gd name="T8" fmla="*/ 1814 w 3175"/>
                    <a:gd name="T9" fmla="*/ 454 h 454"/>
                    <a:gd name="T10" fmla="*/ 2268 w 3175"/>
                    <a:gd name="T11" fmla="*/ 0 h 454"/>
                    <a:gd name="T12" fmla="*/ 2721 w 3175"/>
                    <a:gd name="T13" fmla="*/ 454 h 454"/>
                    <a:gd name="T14" fmla="*/ 3175 w 3175"/>
                    <a:gd name="T15" fmla="*/ 0 h 4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75" h="454">
                      <a:moveTo>
                        <a:pt x="0" y="454"/>
                      </a:moveTo>
                      <a:cubicBezTo>
                        <a:pt x="151" y="227"/>
                        <a:pt x="302" y="0"/>
                        <a:pt x="453" y="0"/>
                      </a:cubicBezTo>
                      <a:cubicBezTo>
                        <a:pt x="604" y="0"/>
                        <a:pt x="756" y="454"/>
                        <a:pt x="907" y="454"/>
                      </a:cubicBezTo>
                      <a:cubicBezTo>
                        <a:pt x="1058" y="454"/>
                        <a:pt x="1209" y="0"/>
                        <a:pt x="1360" y="0"/>
                      </a:cubicBezTo>
                      <a:cubicBezTo>
                        <a:pt x="1511" y="0"/>
                        <a:pt x="1663" y="454"/>
                        <a:pt x="1814" y="454"/>
                      </a:cubicBezTo>
                      <a:cubicBezTo>
                        <a:pt x="1965" y="454"/>
                        <a:pt x="2117" y="0"/>
                        <a:pt x="2268" y="0"/>
                      </a:cubicBezTo>
                      <a:cubicBezTo>
                        <a:pt x="2419" y="0"/>
                        <a:pt x="2570" y="454"/>
                        <a:pt x="2721" y="454"/>
                      </a:cubicBezTo>
                      <a:cubicBezTo>
                        <a:pt x="2872" y="454"/>
                        <a:pt x="3023" y="227"/>
                        <a:pt x="3175" y="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ja-JP" alt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32C4B1DB-6C9D-E099-F45B-892D5F410A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8484" y="2924944"/>
                <a:ext cx="5238936" cy="197263"/>
                <a:chOff x="0" y="0"/>
                <a:chExt cx="3175" cy="454"/>
              </a:xfrm>
            </p:grpSpPr>
            <p:sp>
              <p:nvSpPr>
                <p:cNvPr id="74" name="Freeform 73">
                  <a:extLst>
                    <a:ext uri="{FF2B5EF4-FFF2-40B4-BE49-F238E27FC236}">
                      <a16:creationId xmlns:a16="http://schemas.microsoft.com/office/drawing/2014/main" id="{9FC4AE4D-3D01-7724-8617-B18E2252B9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3175" cy="454"/>
                </a:xfrm>
                <a:custGeom>
                  <a:avLst/>
                  <a:gdLst>
                    <a:gd name="T0" fmla="*/ 0 w 3175"/>
                    <a:gd name="T1" fmla="*/ 454 h 454"/>
                    <a:gd name="T2" fmla="*/ 0 w 3175"/>
                    <a:gd name="T3" fmla="*/ 227 h 454"/>
                    <a:gd name="T4" fmla="*/ 453 w 3175"/>
                    <a:gd name="T5" fmla="*/ 0 h 454"/>
                    <a:gd name="T6" fmla="*/ 907 w 3175"/>
                    <a:gd name="T7" fmla="*/ 227 h 454"/>
                    <a:gd name="T8" fmla="*/ 1360 w 3175"/>
                    <a:gd name="T9" fmla="*/ 0 h 454"/>
                    <a:gd name="T10" fmla="*/ 1814 w 3175"/>
                    <a:gd name="T11" fmla="*/ 227 h 454"/>
                    <a:gd name="T12" fmla="*/ 2268 w 3175"/>
                    <a:gd name="T13" fmla="*/ 0 h 454"/>
                    <a:gd name="T14" fmla="*/ 2721 w 3175"/>
                    <a:gd name="T15" fmla="*/ 227 h 454"/>
                    <a:gd name="T16" fmla="*/ 3175 w 3175"/>
                    <a:gd name="T17" fmla="*/ 0 h 454"/>
                    <a:gd name="T18" fmla="*/ 3175 w 3175"/>
                    <a:gd name="T19" fmla="*/ 227 h 454"/>
                    <a:gd name="T20" fmla="*/ 2721 w 3175"/>
                    <a:gd name="T21" fmla="*/ 454 h 454"/>
                    <a:gd name="T22" fmla="*/ 2268 w 3175"/>
                    <a:gd name="T23" fmla="*/ 227 h 454"/>
                    <a:gd name="T24" fmla="*/ 1814 w 3175"/>
                    <a:gd name="T25" fmla="*/ 454 h 454"/>
                    <a:gd name="T26" fmla="*/ 1360 w 3175"/>
                    <a:gd name="T27" fmla="*/ 227 h 454"/>
                    <a:gd name="T28" fmla="*/ 907 w 3175"/>
                    <a:gd name="T29" fmla="*/ 454 h 454"/>
                    <a:gd name="T30" fmla="*/ 453 w 3175"/>
                    <a:gd name="T31" fmla="*/ 227 h 454"/>
                    <a:gd name="T32" fmla="*/ 0 w 3175"/>
                    <a:gd name="T33" fmla="*/ 454 h 4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175" h="454">
                      <a:moveTo>
                        <a:pt x="0" y="454"/>
                      </a:moveTo>
                      <a:cubicBezTo>
                        <a:pt x="0" y="340"/>
                        <a:pt x="0" y="227"/>
                        <a:pt x="0" y="227"/>
                      </a:cubicBezTo>
                      <a:cubicBezTo>
                        <a:pt x="80" y="163"/>
                        <a:pt x="302" y="0"/>
                        <a:pt x="453" y="0"/>
                      </a:cubicBezTo>
                      <a:cubicBezTo>
                        <a:pt x="604" y="0"/>
                        <a:pt x="756" y="227"/>
                        <a:pt x="907" y="227"/>
                      </a:cubicBezTo>
                      <a:cubicBezTo>
                        <a:pt x="1058" y="227"/>
                        <a:pt x="1209" y="0"/>
                        <a:pt x="1360" y="0"/>
                      </a:cubicBezTo>
                      <a:cubicBezTo>
                        <a:pt x="1511" y="0"/>
                        <a:pt x="1663" y="227"/>
                        <a:pt x="1814" y="227"/>
                      </a:cubicBezTo>
                      <a:cubicBezTo>
                        <a:pt x="1965" y="227"/>
                        <a:pt x="2117" y="0"/>
                        <a:pt x="2268" y="0"/>
                      </a:cubicBezTo>
                      <a:cubicBezTo>
                        <a:pt x="2419" y="0"/>
                        <a:pt x="2570" y="227"/>
                        <a:pt x="2721" y="227"/>
                      </a:cubicBezTo>
                      <a:cubicBezTo>
                        <a:pt x="2872" y="227"/>
                        <a:pt x="3050" y="88"/>
                        <a:pt x="3175" y="0"/>
                      </a:cubicBezTo>
                      <a:cubicBezTo>
                        <a:pt x="3175" y="113"/>
                        <a:pt x="3175" y="227"/>
                        <a:pt x="3175" y="227"/>
                      </a:cubicBezTo>
                      <a:cubicBezTo>
                        <a:pt x="3175" y="227"/>
                        <a:pt x="2906" y="454"/>
                        <a:pt x="2721" y="454"/>
                      </a:cubicBezTo>
                      <a:cubicBezTo>
                        <a:pt x="2548" y="454"/>
                        <a:pt x="2419" y="227"/>
                        <a:pt x="2268" y="227"/>
                      </a:cubicBezTo>
                      <a:cubicBezTo>
                        <a:pt x="2117" y="227"/>
                        <a:pt x="1965" y="454"/>
                        <a:pt x="1814" y="454"/>
                      </a:cubicBezTo>
                      <a:cubicBezTo>
                        <a:pt x="1663" y="454"/>
                        <a:pt x="1511" y="227"/>
                        <a:pt x="1360" y="227"/>
                      </a:cubicBezTo>
                      <a:cubicBezTo>
                        <a:pt x="1209" y="227"/>
                        <a:pt x="1058" y="454"/>
                        <a:pt x="907" y="454"/>
                      </a:cubicBezTo>
                      <a:cubicBezTo>
                        <a:pt x="756" y="454"/>
                        <a:pt x="604" y="227"/>
                        <a:pt x="453" y="227"/>
                      </a:cubicBezTo>
                      <a:cubicBezTo>
                        <a:pt x="302" y="227"/>
                        <a:pt x="185" y="322"/>
                        <a:pt x="0" y="45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ja-JP" altLang="en-US" dirty="0"/>
                </a:p>
              </p:txBody>
            </p:sp>
            <p:sp>
              <p:nvSpPr>
                <p:cNvPr id="75" name="Freeform 74">
                  <a:extLst>
                    <a:ext uri="{FF2B5EF4-FFF2-40B4-BE49-F238E27FC236}">
                      <a16:creationId xmlns:a16="http://schemas.microsoft.com/office/drawing/2014/main" id="{3DA52AED-22E5-B9C0-B6C3-33E1C706B0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3175" cy="227"/>
                </a:xfrm>
                <a:custGeom>
                  <a:avLst/>
                  <a:gdLst>
                    <a:gd name="T0" fmla="*/ 0 w 3175"/>
                    <a:gd name="T1" fmla="*/ 454 h 454"/>
                    <a:gd name="T2" fmla="*/ 453 w 3175"/>
                    <a:gd name="T3" fmla="*/ 0 h 454"/>
                    <a:gd name="T4" fmla="*/ 907 w 3175"/>
                    <a:gd name="T5" fmla="*/ 454 h 454"/>
                    <a:gd name="T6" fmla="*/ 1360 w 3175"/>
                    <a:gd name="T7" fmla="*/ 0 h 454"/>
                    <a:gd name="T8" fmla="*/ 1814 w 3175"/>
                    <a:gd name="T9" fmla="*/ 454 h 454"/>
                    <a:gd name="T10" fmla="*/ 2268 w 3175"/>
                    <a:gd name="T11" fmla="*/ 0 h 454"/>
                    <a:gd name="T12" fmla="*/ 2721 w 3175"/>
                    <a:gd name="T13" fmla="*/ 454 h 454"/>
                    <a:gd name="T14" fmla="*/ 3175 w 3175"/>
                    <a:gd name="T15" fmla="*/ 0 h 4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75" h="454">
                      <a:moveTo>
                        <a:pt x="0" y="454"/>
                      </a:moveTo>
                      <a:cubicBezTo>
                        <a:pt x="151" y="227"/>
                        <a:pt x="302" y="0"/>
                        <a:pt x="453" y="0"/>
                      </a:cubicBezTo>
                      <a:cubicBezTo>
                        <a:pt x="604" y="0"/>
                        <a:pt x="756" y="454"/>
                        <a:pt x="907" y="454"/>
                      </a:cubicBezTo>
                      <a:cubicBezTo>
                        <a:pt x="1058" y="454"/>
                        <a:pt x="1209" y="0"/>
                        <a:pt x="1360" y="0"/>
                      </a:cubicBezTo>
                      <a:cubicBezTo>
                        <a:pt x="1511" y="0"/>
                        <a:pt x="1663" y="454"/>
                        <a:pt x="1814" y="454"/>
                      </a:cubicBezTo>
                      <a:cubicBezTo>
                        <a:pt x="1965" y="454"/>
                        <a:pt x="2117" y="0"/>
                        <a:pt x="2268" y="0"/>
                      </a:cubicBezTo>
                      <a:cubicBezTo>
                        <a:pt x="2419" y="0"/>
                        <a:pt x="2570" y="454"/>
                        <a:pt x="2721" y="454"/>
                      </a:cubicBezTo>
                      <a:cubicBezTo>
                        <a:pt x="2872" y="454"/>
                        <a:pt x="3023" y="227"/>
                        <a:pt x="3175" y="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ja-JP" altLang="en-US"/>
                </a:p>
              </p:txBody>
            </p:sp>
            <p:sp>
              <p:nvSpPr>
                <p:cNvPr id="76" name="Freeform 75">
                  <a:extLst>
                    <a:ext uri="{FF2B5EF4-FFF2-40B4-BE49-F238E27FC236}">
                      <a16:creationId xmlns:a16="http://schemas.microsoft.com/office/drawing/2014/main" id="{6BDA598B-B036-47B2-A7E9-FE92D05162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227"/>
                  <a:ext cx="3175" cy="227"/>
                </a:xfrm>
                <a:custGeom>
                  <a:avLst/>
                  <a:gdLst>
                    <a:gd name="T0" fmla="*/ 0 w 3175"/>
                    <a:gd name="T1" fmla="*/ 454 h 454"/>
                    <a:gd name="T2" fmla="*/ 453 w 3175"/>
                    <a:gd name="T3" fmla="*/ 0 h 454"/>
                    <a:gd name="T4" fmla="*/ 907 w 3175"/>
                    <a:gd name="T5" fmla="*/ 454 h 454"/>
                    <a:gd name="T6" fmla="*/ 1360 w 3175"/>
                    <a:gd name="T7" fmla="*/ 0 h 454"/>
                    <a:gd name="T8" fmla="*/ 1814 w 3175"/>
                    <a:gd name="T9" fmla="*/ 454 h 454"/>
                    <a:gd name="T10" fmla="*/ 2268 w 3175"/>
                    <a:gd name="T11" fmla="*/ 0 h 454"/>
                    <a:gd name="T12" fmla="*/ 2721 w 3175"/>
                    <a:gd name="T13" fmla="*/ 454 h 454"/>
                    <a:gd name="T14" fmla="*/ 3175 w 3175"/>
                    <a:gd name="T15" fmla="*/ 0 h 4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75" h="454">
                      <a:moveTo>
                        <a:pt x="0" y="454"/>
                      </a:moveTo>
                      <a:cubicBezTo>
                        <a:pt x="151" y="227"/>
                        <a:pt x="302" y="0"/>
                        <a:pt x="453" y="0"/>
                      </a:cubicBezTo>
                      <a:cubicBezTo>
                        <a:pt x="604" y="0"/>
                        <a:pt x="756" y="454"/>
                        <a:pt x="907" y="454"/>
                      </a:cubicBezTo>
                      <a:cubicBezTo>
                        <a:pt x="1058" y="454"/>
                        <a:pt x="1209" y="0"/>
                        <a:pt x="1360" y="0"/>
                      </a:cubicBezTo>
                      <a:cubicBezTo>
                        <a:pt x="1511" y="0"/>
                        <a:pt x="1663" y="454"/>
                        <a:pt x="1814" y="454"/>
                      </a:cubicBezTo>
                      <a:cubicBezTo>
                        <a:pt x="1965" y="454"/>
                        <a:pt x="2117" y="0"/>
                        <a:pt x="2268" y="0"/>
                      </a:cubicBezTo>
                      <a:cubicBezTo>
                        <a:pt x="2419" y="0"/>
                        <a:pt x="2570" y="454"/>
                        <a:pt x="2721" y="454"/>
                      </a:cubicBezTo>
                      <a:cubicBezTo>
                        <a:pt x="2872" y="454"/>
                        <a:pt x="3023" y="227"/>
                        <a:pt x="3175" y="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ja-JP" altLang="en-US"/>
                </a:p>
              </p:txBody>
            </p:sp>
          </p:grpSp>
        </p:grp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F5D58191-0681-85F2-761B-6AF4370AC202}"/>
                </a:ext>
              </a:extLst>
            </p:cNvPr>
            <p:cNvSpPr txBox="1"/>
            <p:nvPr/>
          </p:nvSpPr>
          <p:spPr>
            <a:xfrm>
              <a:off x="2322538" y="5677507"/>
              <a:ext cx="1810227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400" dirty="0"/>
                <a:t>軸方向座標 </a:t>
              </a:r>
              <a:r>
                <a:rPr lang="en-US" altLang="ja-JP" sz="1400" dirty="0"/>
                <a:t>[mm]</a:t>
              </a:r>
              <a:endParaRPr lang="ja-JP" altLang="en-US" sz="1400" dirty="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A7B1F4FD-4BCD-8F78-81DD-A6D335315EA3}"/>
                </a:ext>
              </a:extLst>
            </p:cNvPr>
            <p:cNvSpPr txBox="1"/>
            <p:nvPr/>
          </p:nvSpPr>
          <p:spPr>
            <a:xfrm rot="16200000">
              <a:off x="-856122" y="3744698"/>
              <a:ext cx="2034691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400" dirty="0"/>
                <a:t>鉛直方向座標 </a:t>
              </a:r>
              <a:r>
                <a:rPr lang="en-US" altLang="ja-JP" sz="1400" dirty="0"/>
                <a:t>[mm]</a:t>
              </a:r>
              <a:endParaRPr lang="ja-JP" altLang="en-US" sz="1400" dirty="0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DE121D5E-9D15-258C-580B-057DCED664DB}"/>
                </a:ext>
              </a:extLst>
            </p:cNvPr>
            <p:cNvSpPr txBox="1"/>
            <p:nvPr/>
          </p:nvSpPr>
          <p:spPr>
            <a:xfrm>
              <a:off x="4882732" y="3833065"/>
              <a:ext cx="829711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600" dirty="0"/>
                <a:t>軸方向</a:t>
              </a: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63FB2650-6E7A-6FCB-28B8-639C65CD3499}"/>
                </a:ext>
              </a:extLst>
            </p:cNvPr>
            <p:cNvSpPr txBox="1"/>
            <p:nvPr/>
          </p:nvSpPr>
          <p:spPr>
            <a:xfrm>
              <a:off x="473752" y="3460580"/>
              <a:ext cx="662824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600" dirty="0"/>
                <a:t>原点</a:t>
              </a:r>
            </a:p>
          </p:txBody>
        </p: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A18D61D4-1731-5778-733A-FA2477ADF6DE}"/>
                </a:ext>
              </a:extLst>
            </p:cNvPr>
            <p:cNvCxnSpPr/>
            <p:nvPr/>
          </p:nvCxnSpPr>
          <p:spPr bwMode="auto">
            <a:xfrm flipV="1">
              <a:off x="812540" y="1737922"/>
              <a:ext cx="0" cy="393958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5BA701EA-9DE4-DC14-9049-85FAC03E143A}"/>
                </a:ext>
              </a:extLst>
            </p:cNvPr>
            <p:cNvSpPr txBox="1"/>
            <p:nvPr/>
          </p:nvSpPr>
          <p:spPr>
            <a:xfrm>
              <a:off x="191886" y="1537986"/>
              <a:ext cx="662824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600" dirty="0"/>
                <a:t>鉛直方向</a:t>
              </a:r>
            </a:p>
          </p:txBody>
        </p: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620A3FB7-0ECE-B052-3F96-5D7206B7FFB4}"/>
                </a:ext>
              </a:extLst>
            </p:cNvPr>
            <p:cNvCxnSpPr/>
            <p:nvPr/>
          </p:nvCxnSpPr>
          <p:spPr bwMode="auto">
            <a:xfrm>
              <a:off x="805164" y="3815507"/>
              <a:ext cx="477853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6AFBD2E6-F20F-08F1-54EA-E3A34760B48D}"/>
                </a:ext>
              </a:extLst>
            </p:cNvPr>
            <p:cNvSpPr/>
            <p:nvPr/>
          </p:nvSpPr>
          <p:spPr bwMode="auto">
            <a:xfrm>
              <a:off x="739070" y="3757453"/>
              <a:ext cx="145478" cy="145478"/>
            </a:xfrm>
            <a:prstGeom prst="ellipse">
              <a:avLst/>
            </a:prstGeom>
            <a:solidFill>
              <a:schemeClr val="tx1"/>
            </a:solidFill>
            <a:ln w="22225">
              <a:noFill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2C0D9F7B-D19C-31D0-7113-D7C1D653AE2B}"/>
              </a:ext>
            </a:extLst>
          </p:cNvPr>
          <p:cNvSpPr/>
          <p:nvPr/>
        </p:nvSpPr>
        <p:spPr bwMode="auto">
          <a:xfrm>
            <a:off x="5712443" y="1799274"/>
            <a:ext cx="147697" cy="3340294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id="{9DE04064-DFAC-8EB7-C32F-521B153BB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302" y="2249105"/>
            <a:ext cx="3327011" cy="2490428"/>
          </a:xfrm>
          <a:prstGeom prst="rect">
            <a:avLst/>
          </a:prstGeom>
        </p:spPr>
      </p:pic>
      <p:pic>
        <p:nvPicPr>
          <p:cNvPr id="93" name="図 92">
            <a:extLst>
              <a:ext uri="{FF2B5EF4-FFF2-40B4-BE49-F238E27FC236}">
                <a16:creationId xmlns:a16="http://schemas.microsoft.com/office/drawing/2014/main" id="{0EF76B7F-4D59-CD71-B21A-8E18C098F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422" y="3300335"/>
            <a:ext cx="3739560" cy="469259"/>
          </a:xfrm>
          <a:prstGeom prst="rect">
            <a:avLst/>
          </a:prstGeom>
        </p:spPr>
      </p:pic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59E909B3-EBFD-5834-9D2C-E7DE5C165162}"/>
              </a:ext>
            </a:extLst>
          </p:cNvPr>
          <p:cNvCxnSpPr/>
          <p:nvPr/>
        </p:nvCxnSpPr>
        <p:spPr bwMode="auto">
          <a:xfrm>
            <a:off x="6122737" y="2789985"/>
            <a:ext cx="324293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47B41A02-B248-18E9-CD02-250CC224D57E}"/>
              </a:ext>
            </a:extLst>
          </p:cNvPr>
          <p:cNvCxnSpPr/>
          <p:nvPr/>
        </p:nvCxnSpPr>
        <p:spPr bwMode="auto">
          <a:xfrm>
            <a:off x="6122737" y="4158137"/>
            <a:ext cx="324293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859818EE-687F-E90E-D2D2-49AEDBCE850C}"/>
              </a:ext>
            </a:extLst>
          </p:cNvPr>
          <p:cNvSpPr txBox="1"/>
          <p:nvPr/>
        </p:nvSpPr>
        <p:spPr>
          <a:xfrm>
            <a:off x="6696510" y="2474818"/>
            <a:ext cx="221940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solidFill>
                  <a:srgbClr val="0070C0"/>
                </a:solidFill>
              </a:rPr>
              <a:t>ケーシング上部内面</a:t>
            </a:r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68290F81-FF37-0089-74AE-469796D17044}"/>
              </a:ext>
            </a:extLst>
          </p:cNvPr>
          <p:cNvCxnSpPr/>
          <p:nvPr/>
        </p:nvCxnSpPr>
        <p:spPr bwMode="auto">
          <a:xfrm>
            <a:off x="6243033" y="3772398"/>
            <a:ext cx="302690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6D7B0176-3DEF-57E2-6386-2F7F8FF7FD8E}"/>
              </a:ext>
            </a:extLst>
          </p:cNvPr>
          <p:cNvSpPr txBox="1"/>
          <p:nvPr/>
        </p:nvSpPr>
        <p:spPr>
          <a:xfrm>
            <a:off x="6790096" y="3765294"/>
            <a:ext cx="1908212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solidFill>
                  <a:srgbClr val="FF9900"/>
                </a:solidFill>
              </a:rPr>
              <a:t>スクリュー管下端</a:t>
            </a: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F9C8DB61-1766-66E6-4ED5-FD501A28F06C}"/>
              </a:ext>
            </a:extLst>
          </p:cNvPr>
          <p:cNvCxnSpPr/>
          <p:nvPr/>
        </p:nvCxnSpPr>
        <p:spPr bwMode="auto">
          <a:xfrm>
            <a:off x="6243033" y="3298233"/>
            <a:ext cx="302690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1EDA03BC-3370-BA83-7C38-0B55257DD385}"/>
              </a:ext>
            </a:extLst>
          </p:cNvPr>
          <p:cNvSpPr txBox="1"/>
          <p:nvPr/>
        </p:nvSpPr>
        <p:spPr>
          <a:xfrm>
            <a:off x="6781701" y="2971806"/>
            <a:ext cx="1908212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solidFill>
                  <a:srgbClr val="FF9900"/>
                </a:solidFill>
              </a:rPr>
              <a:t>スクリュー管上端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89577109-FA82-F2F5-641F-342D3DDFD18C}"/>
              </a:ext>
            </a:extLst>
          </p:cNvPr>
          <p:cNvSpPr txBox="1"/>
          <p:nvPr/>
        </p:nvSpPr>
        <p:spPr>
          <a:xfrm>
            <a:off x="6626107" y="4194210"/>
            <a:ext cx="221940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solidFill>
                  <a:srgbClr val="0070C0"/>
                </a:solidFill>
              </a:rPr>
              <a:t>ケーシング下部内面</a:t>
            </a:r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40B11668-58B2-0C67-6EC3-56EFC864DE62}"/>
              </a:ext>
            </a:extLst>
          </p:cNvPr>
          <p:cNvSpPr/>
          <p:nvPr/>
        </p:nvSpPr>
        <p:spPr bwMode="auto">
          <a:xfrm>
            <a:off x="5811672" y="3459777"/>
            <a:ext cx="145478" cy="145478"/>
          </a:xfrm>
          <a:prstGeom prst="ellipse">
            <a:avLst/>
          </a:prstGeom>
          <a:solidFill>
            <a:schemeClr val="tx1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26BF8B4-BDC6-9A6F-50EA-74DD1AA09DA9}"/>
              </a:ext>
            </a:extLst>
          </p:cNvPr>
          <p:cNvSpPr txBox="1"/>
          <p:nvPr/>
        </p:nvSpPr>
        <p:spPr>
          <a:xfrm>
            <a:off x="5549970" y="3162904"/>
            <a:ext cx="66282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/>
              <a:t>原点</a:t>
            </a:r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18B51EA1-98D4-98B6-684C-AF48FEEBD215}"/>
              </a:ext>
            </a:extLst>
          </p:cNvPr>
          <p:cNvCxnSpPr>
            <a:stCxn id="102" idx="6"/>
          </p:cNvCxnSpPr>
          <p:nvPr/>
        </p:nvCxnSpPr>
        <p:spPr bwMode="auto">
          <a:xfrm flipV="1">
            <a:off x="5957150" y="3527024"/>
            <a:ext cx="3854712" cy="549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6ABFBA19-094C-6EBE-8309-9214D7707714}"/>
              </a:ext>
            </a:extLst>
          </p:cNvPr>
          <p:cNvCxnSpPr/>
          <p:nvPr/>
        </p:nvCxnSpPr>
        <p:spPr bwMode="auto">
          <a:xfrm flipV="1">
            <a:off x="5884560" y="1767589"/>
            <a:ext cx="0" cy="336559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5A51DE82-5D88-3223-9DB1-F94B556D5C70}"/>
              </a:ext>
            </a:extLst>
          </p:cNvPr>
          <p:cNvSpPr txBox="1"/>
          <p:nvPr/>
        </p:nvSpPr>
        <p:spPr>
          <a:xfrm>
            <a:off x="5819000" y="1697190"/>
            <a:ext cx="662824" cy="58477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/>
              <a:t>鉛直方向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9F4D6E68-DC36-E648-E472-E6F4DA99C3DE}"/>
              </a:ext>
            </a:extLst>
          </p:cNvPr>
          <p:cNvSpPr txBox="1"/>
          <p:nvPr/>
        </p:nvSpPr>
        <p:spPr>
          <a:xfrm>
            <a:off x="9199126" y="3552460"/>
            <a:ext cx="829711" cy="33855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/>
              <a:t>軸方向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018D0C42-41FE-A856-52F9-CBE8303487E7}"/>
              </a:ext>
            </a:extLst>
          </p:cNvPr>
          <p:cNvSpPr txBox="1"/>
          <p:nvPr/>
        </p:nvSpPr>
        <p:spPr>
          <a:xfrm>
            <a:off x="1136576" y="3128956"/>
            <a:ext cx="3747650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0070C0"/>
                </a:solidFill>
                <a:ea typeface="ＭＳ ゴシック" panose="020B0609070205080204" pitchFamily="49" charset="-128"/>
                <a:cs typeface="Arial" panose="020B0604020202020204" pitchFamily="34" charset="0"/>
              </a:rPr>
              <a:t>ケーシングとスクリュー管の接触なし</a:t>
            </a:r>
            <a:endParaRPr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F03B5304-DCF5-AD65-75AE-EA460D5AE42D}"/>
              </a:ext>
            </a:extLst>
          </p:cNvPr>
          <p:cNvSpPr/>
          <p:nvPr/>
        </p:nvSpPr>
        <p:spPr bwMode="auto">
          <a:xfrm>
            <a:off x="936381" y="2214134"/>
            <a:ext cx="3728588" cy="25747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C5160D95-B9E4-253C-A52B-BE512090EB1A}"/>
              </a:ext>
            </a:extLst>
          </p:cNvPr>
          <p:cNvSpPr/>
          <p:nvPr/>
        </p:nvSpPr>
        <p:spPr bwMode="auto">
          <a:xfrm>
            <a:off x="936381" y="4575677"/>
            <a:ext cx="3728588" cy="25747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F3F670EF-CDAC-2C12-4513-153A76D20424}"/>
              </a:ext>
            </a:extLst>
          </p:cNvPr>
          <p:cNvSpPr txBox="1"/>
          <p:nvPr/>
        </p:nvSpPr>
        <p:spPr>
          <a:xfrm>
            <a:off x="6354081" y="4897967"/>
            <a:ext cx="34563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rgbClr val="0070C0"/>
                </a:solidFill>
              </a:rPr>
              <a:t>シミュレーションの妥当性◎！</a:t>
            </a:r>
            <a:endParaRPr lang="en-US" altLang="ja-JP" sz="2000" dirty="0">
              <a:solidFill>
                <a:srgbClr val="0070C0"/>
              </a:solidFill>
            </a:endParaRPr>
          </a:p>
        </p:txBody>
      </p:sp>
      <p:sp>
        <p:nvSpPr>
          <p:cNvPr id="117" name="矢印: 環状 116">
            <a:extLst>
              <a:ext uri="{FF2B5EF4-FFF2-40B4-BE49-F238E27FC236}">
                <a16:creationId xmlns:a16="http://schemas.microsoft.com/office/drawing/2014/main" id="{0F6263BD-A985-38B7-DB77-F9618F3F383B}"/>
              </a:ext>
            </a:extLst>
          </p:cNvPr>
          <p:cNvSpPr/>
          <p:nvPr/>
        </p:nvSpPr>
        <p:spPr bwMode="auto">
          <a:xfrm rot="16200000" flipV="1">
            <a:off x="4352412" y="1443123"/>
            <a:ext cx="3847550" cy="4014525"/>
          </a:xfrm>
          <a:prstGeom prst="circularArrow">
            <a:avLst>
              <a:gd name="adj1" fmla="val 4111"/>
              <a:gd name="adj2" fmla="val 658527"/>
              <a:gd name="adj3" fmla="val 10111398"/>
              <a:gd name="adj4" fmla="val 5525383"/>
              <a:gd name="adj5" fmla="val 6968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840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  <p:bldP spid="115" grpId="0" animBg="1"/>
      <p:bldP spid="116" grpId="0"/>
      <p:bldP spid="1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lang="ja-JP" altLang="en-US" kern="1200" dirty="0"/>
              <a:t>既設小試酸化炉シミュレーション</a:t>
            </a:r>
            <a:endParaRPr kumimoji="1" lang="ja-JP" altLang="en-US" sz="2400" kern="12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まとめ</a:t>
                </a: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47720F-05F9-810B-31E1-19BE573A85DB}"/>
              </a:ext>
            </a:extLst>
          </p:cNvPr>
          <p:cNvSpPr txBox="1"/>
          <p:nvPr/>
        </p:nvSpPr>
        <p:spPr>
          <a:xfrm>
            <a:off x="632519" y="1268761"/>
            <a:ext cx="8640961" cy="32642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ja-JP" altLang="en-US" sz="2000" dirty="0">
                <a:cs typeface="Arial" panose="020B0604020202020204" pitchFamily="34" charset="0"/>
              </a:rPr>
              <a:t>既設小試酸化炉について計算を行い、シミュレーションの妥当性を検証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軸方向変位量の実測値・計算値の比較</a:t>
            </a:r>
            <a:endParaRPr lang="en-US" altLang="ja-JP" sz="20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000" dirty="0">
                <a:cs typeface="Arial" panose="020B0604020202020204" pitchFamily="34" charset="0"/>
              </a:rPr>
              <a:t>	</a:t>
            </a:r>
            <a:r>
              <a:rPr lang="ja-JP" altLang="en-US" sz="2000" dirty="0">
                <a:cs typeface="Arial" panose="020B0604020202020204" pitchFamily="34" charset="0"/>
              </a:rPr>
              <a:t>→実測値：</a:t>
            </a:r>
            <a:r>
              <a:rPr lang="en-US" altLang="ja-JP" sz="2000" dirty="0">
                <a:cs typeface="Arial" panose="020B0604020202020204" pitchFamily="34" charset="0"/>
              </a:rPr>
              <a:t>5.0 mm</a:t>
            </a:r>
            <a:r>
              <a:rPr lang="ja-JP" altLang="en-US" sz="2000" dirty="0">
                <a:cs typeface="Arial" panose="020B0604020202020204" pitchFamily="34" charset="0"/>
              </a:rPr>
              <a:t>、計算値：</a:t>
            </a:r>
            <a:r>
              <a:rPr lang="en-US" altLang="ja-JP" sz="2000" dirty="0">
                <a:cs typeface="Arial" panose="020B0604020202020204" pitchFamily="34" charset="0"/>
              </a:rPr>
              <a:t>5.3 mm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接触の有無</a:t>
            </a:r>
            <a:endParaRPr lang="en-US" altLang="ja-JP" sz="20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000" dirty="0">
                <a:cs typeface="Arial" panose="020B0604020202020204" pitchFamily="34" charset="0"/>
              </a:rPr>
              <a:t>	</a:t>
            </a:r>
            <a:r>
              <a:rPr lang="ja-JP" altLang="en-US" sz="2000" dirty="0">
                <a:cs typeface="Arial" panose="020B0604020202020204" pitchFamily="34" charset="0"/>
              </a:rPr>
              <a:t>→接触なし（＝現在の操業状態と一致）</a:t>
            </a:r>
            <a:endParaRPr lang="en-US" altLang="ja-JP" sz="20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endParaRPr lang="en-US" altLang="ja-JP" sz="2000" u="sng" dirty="0">
              <a:solidFill>
                <a:prstClr val="black"/>
              </a:solidFill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Yu Gothic UI" panose="020B0500000000000000" pitchFamily="50" charset="-128"/>
              <a:buChar char="★"/>
            </a:pPr>
            <a:r>
              <a:rPr lang="ja-JP" altLang="en-US" sz="2000" u="sng" dirty="0">
                <a:solidFill>
                  <a:prstClr val="black"/>
                </a:solidFill>
                <a:ea typeface="ＭＳ ゴシック" panose="020B0609070205080204" pitchFamily="49" charset="-128"/>
                <a:cs typeface="Arial" panose="020B0604020202020204" pitchFamily="34" charset="0"/>
              </a:rPr>
              <a:t>シミュレーションの妥当性が示された！</a:t>
            </a:r>
            <a:endParaRPr lang="en-US" altLang="ja-JP" sz="2000" u="sng" dirty="0">
              <a:solidFill>
                <a:prstClr val="black"/>
              </a:solidFill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63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D95547-3912-6650-4C52-2113126814FB}"/>
              </a:ext>
            </a:extLst>
          </p:cNvPr>
          <p:cNvSpPr txBox="1"/>
          <p:nvPr/>
        </p:nvSpPr>
        <p:spPr>
          <a:xfrm>
            <a:off x="634154" y="1050945"/>
            <a:ext cx="8630197" cy="40174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進捗状況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　シミュレーション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lang="ja-JP" altLang="en-US" sz="2400" dirty="0">
                <a:cs typeface="Arial" panose="020B0604020202020204" pitchFamily="34" charset="0"/>
              </a:rPr>
              <a:t>第三製造部　接合プロセスデータ抽出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今後の予定</a:t>
            </a:r>
            <a:endParaRPr lang="en-US" altLang="ja-JP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842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6D38CF-5F0C-90CA-F1D3-0AA30F887DCA}"/>
              </a:ext>
            </a:extLst>
          </p:cNvPr>
          <p:cNvSpPr txBox="1"/>
          <p:nvPr/>
        </p:nvSpPr>
        <p:spPr>
          <a:xfrm>
            <a:off x="634154" y="1050945"/>
            <a:ext cx="8630197" cy="40174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　シミュレーション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+mj-ea"/>
              <a:buAutoNum type="circleNumDbPlain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接合プロセスデータ抽出</a:t>
            </a: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今後の予定</a:t>
            </a:r>
            <a:endParaRPr lang="en-US" altLang="ja-JP" sz="28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560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6060FB2D-A1CD-2BC7-9768-98A51CB9F3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560591"/>
              </p:ext>
            </p:extLst>
          </p:nvPr>
        </p:nvGraphicFramePr>
        <p:xfrm>
          <a:off x="-15552" y="1280561"/>
          <a:ext cx="7272808" cy="5139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019924" imgH="5667267" progId="Acrobat.Document.DC">
                  <p:embed/>
                </p:oleObj>
              </mc:Choice>
              <mc:Fallback>
                <p:oleObj name="Acrobat Document" r:id="rId2" imgW="8019924" imgH="5667267" progId="Acrobat.Document.DC">
                  <p:embed/>
                  <p:pic>
                    <p:nvPicPr>
                      <p:cNvPr id="4" name="オブジェクト 3">
                        <a:extLst>
                          <a:ext uri="{FF2B5EF4-FFF2-40B4-BE49-F238E27FC236}">
                            <a16:creationId xmlns:a16="http://schemas.microsoft.com/office/drawing/2014/main" id="{6060FB2D-A1CD-2BC7-9768-98A51CB9F3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5552" y="1280561"/>
                        <a:ext cx="7272808" cy="5139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431301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接合プロセスデータ抽出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35405BA-BAF7-E0D4-BF6E-5EA0D03E4E0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68266EB-2093-D94F-68BB-4196E91DB05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ABDF630-DA0C-C97B-A7B7-FBE5A8976842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背景と目的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47236B5B-BDB5-1879-B105-3C8958706C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13181AB-BEE3-7DED-5EBE-88BFDAB0C682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6" name="Picture 2" descr="パソコンに熱中する人のイラスト（女性） | かわいいフリー素材集 いらすとや">
            <a:extLst>
              <a:ext uri="{FF2B5EF4-FFF2-40B4-BE49-F238E27FC236}">
                <a16:creationId xmlns:a16="http://schemas.microsoft.com/office/drawing/2014/main" id="{B6B2EA7C-64A5-2D5A-0561-ADCFF0AF0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388" y="3715569"/>
            <a:ext cx="1531585" cy="1352153"/>
          </a:xfrm>
          <a:prstGeom prst="rect">
            <a:avLst/>
          </a:prstGeom>
          <a:noFill/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B77984C-63E8-9311-3D5D-795ACB78DEB2}"/>
              </a:ext>
            </a:extLst>
          </p:cNvPr>
          <p:cNvSpPr txBox="1"/>
          <p:nvPr/>
        </p:nvSpPr>
        <p:spPr>
          <a:xfrm>
            <a:off x="6922186" y="3023664"/>
            <a:ext cx="2813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cs typeface="Arial" panose="020B0604020202020204" pitchFamily="34" charset="0"/>
              </a:rPr>
              <a:t>紙のデータシートを記入</a:t>
            </a:r>
            <a:endParaRPr kumimoji="1" lang="ja-JP" altLang="en-US" sz="1800" b="0" dirty="0"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A2FDF9C-747E-0F08-1470-0AD05E53FAD5}"/>
              </a:ext>
            </a:extLst>
          </p:cNvPr>
          <p:cNvSpPr txBox="1"/>
          <p:nvPr/>
        </p:nvSpPr>
        <p:spPr>
          <a:xfrm>
            <a:off x="6934119" y="4979288"/>
            <a:ext cx="2813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800" b="0" dirty="0">
                <a:cs typeface="Arial" panose="020B0604020202020204" pitchFamily="34" charset="0"/>
              </a:rPr>
              <a:t>データシートの各項目を</a:t>
            </a:r>
            <a:r>
              <a:rPr kumimoji="1" lang="en-US" altLang="ja-JP" sz="1800" b="0" dirty="0">
                <a:cs typeface="Arial" panose="020B0604020202020204" pitchFamily="34" charset="0"/>
              </a:rPr>
              <a:t>Excel</a:t>
            </a:r>
            <a:r>
              <a:rPr kumimoji="1" lang="ja-JP" altLang="en-US" sz="1800" b="0" dirty="0">
                <a:cs typeface="Arial" panose="020B0604020202020204" pitchFamily="34" charset="0"/>
              </a:rPr>
              <a:t>に入力</a:t>
            </a:r>
          </a:p>
        </p:txBody>
      </p:sp>
      <p:sp>
        <p:nvSpPr>
          <p:cNvPr id="18" name="矢印: 環状 17">
            <a:extLst>
              <a:ext uri="{FF2B5EF4-FFF2-40B4-BE49-F238E27FC236}">
                <a16:creationId xmlns:a16="http://schemas.microsoft.com/office/drawing/2014/main" id="{B0F1A338-FAE3-48F2-04F0-2804CE8BAB11}"/>
              </a:ext>
            </a:extLst>
          </p:cNvPr>
          <p:cNvSpPr/>
          <p:nvPr/>
        </p:nvSpPr>
        <p:spPr bwMode="auto">
          <a:xfrm flipV="1">
            <a:off x="6445576" y="2478950"/>
            <a:ext cx="2813991" cy="1948280"/>
          </a:xfrm>
          <a:prstGeom prst="circularArrow">
            <a:avLst>
              <a:gd name="adj1" fmla="val 6044"/>
              <a:gd name="adj2" fmla="val 837877"/>
              <a:gd name="adj3" fmla="val 8733677"/>
              <a:gd name="adj4" fmla="val 5416387"/>
              <a:gd name="adj5" fmla="val 11982"/>
            </a:avLst>
          </a:prstGeom>
          <a:solidFill>
            <a:srgbClr val="00B05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矢印: 環状 19">
            <a:extLst>
              <a:ext uri="{FF2B5EF4-FFF2-40B4-BE49-F238E27FC236}">
                <a16:creationId xmlns:a16="http://schemas.microsoft.com/office/drawing/2014/main" id="{B1B24125-C64D-B6A1-90F2-12655436BAD1}"/>
              </a:ext>
            </a:extLst>
          </p:cNvPr>
          <p:cNvSpPr/>
          <p:nvPr/>
        </p:nvSpPr>
        <p:spPr bwMode="auto">
          <a:xfrm flipH="1" flipV="1">
            <a:off x="5421052" y="5290864"/>
            <a:ext cx="2525808" cy="1948280"/>
          </a:xfrm>
          <a:prstGeom prst="circularArrow">
            <a:avLst>
              <a:gd name="adj1" fmla="val 6044"/>
              <a:gd name="adj2" fmla="val 837877"/>
              <a:gd name="adj3" fmla="val 8733677"/>
              <a:gd name="adj4" fmla="val 5416387"/>
              <a:gd name="adj5" fmla="val 11982"/>
            </a:avLst>
          </a:prstGeom>
          <a:solidFill>
            <a:srgbClr val="00B05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9E2A3113-8A66-1B98-1D16-0ABA698334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4420"/>
          <a:stretch/>
        </p:blipFill>
        <p:spPr>
          <a:xfrm>
            <a:off x="7830175" y="5641728"/>
            <a:ext cx="715731" cy="678268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CFFD3B0-DE8F-E36F-3D64-B92D7BCD8D9E}"/>
              </a:ext>
            </a:extLst>
          </p:cNvPr>
          <p:cNvSpPr txBox="1"/>
          <p:nvPr/>
        </p:nvSpPr>
        <p:spPr>
          <a:xfrm>
            <a:off x="3177537" y="4115228"/>
            <a:ext cx="3924436" cy="92333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800" b="1" u="sng" dirty="0">
                <a:cs typeface="Arial" panose="020B0604020202020204" pitchFamily="34" charset="0"/>
              </a:rPr>
              <a:t>目的</a:t>
            </a:r>
            <a:endParaRPr lang="en-US" altLang="ja-JP" sz="1800" b="1" u="sng" dirty="0">
              <a:cs typeface="Arial" panose="020B0604020202020204" pitchFamily="34" charset="0"/>
            </a:endParaRPr>
          </a:p>
          <a:p>
            <a:pPr algn="ctr"/>
            <a:r>
              <a:rPr lang="en-US" altLang="ja-JP" sz="1800" dirty="0">
                <a:cs typeface="Arial" panose="020B0604020202020204" pitchFamily="34" charset="0"/>
              </a:rPr>
              <a:t>PI</a:t>
            </a:r>
            <a:r>
              <a:rPr lang="ja-JP" altLang="en-US" sz="1800" dirty="0">
                <a:cs typeface="Arial" panose="020B0604020202020204" pitchFamily="34" charset="0"/>
              </a:rPr>
              <a:t>データからデータシートに必要な</a:t>
            </a:r>
            <a:endParaRPr lang="en-US" altLang="ja-JP" sz="1800" dirty="0">
              <a:cs typeface="Arial" panose="020B0604020202020204" pitchFamily="34" charset="0"/>
            </a:endParaRPr>
          </a:p>
          <a:p>
            <a:pPr algn="ctr"/>
            <a:r>
              <a:rPr lang="ja-JP" altLang="en-US" sz="1800" dirty="0">
                <a:cs typeface="Arial" panose="020B0604020202020204" pitchFamily="34" charset="0"/>
              </a:rPr>
              <a:t>データを自動で抽出する仕組みを作る</a:t>
            </a:r>
            <a:endParaRPr kumimoji="1" lang="ja-JP" altLang="en-US" sz="1800" b="0" dirty="0">
              <a:cs typeface="Arial" panose="020B0604020202020204" pitchFamily="34" charset="0"/>
            </a:endParaRPr>
          </a:p>
        </p:txBody>
      </p:sp>
      <p:pic>
        <p:nvPicPr>
          <p:cNvPr id="1028" name="Picture 4" descr="クリップボードに書き込む人のイラスト（男性）">
            <a:extLst>
              <a:ext uri="{FF2B5EF4-FFF2-40B4-BE49-F238E27FC236}">
                <a16:creationId xmlns:a16="http://schemas.microsoft.com/office/drawing/2014/main" id="{041499CA-CF3E-3263-AC70-CB5DA766F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915" y="1466438"/>
            <a:ext cx="949524" cy="143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コンピューターを使うロボットのイラスト">
            <a:extLst>
              <a:ext uri="{FF2B5EF4-FFF2-40B4-BE49-F238E27FC236}">
                <a16:creationId xmlns:a16="http://schemas.microsoft.com/office/drawing/2014/main" id="{9F803F6A-AC95-B3C3-F9A7-1ED5EA28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249" y="2507078"/>
            <a:ext cx="1716400" cy="16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乗算記号 23">
            <a:extLst>
              <a:ext uri="{FF2B5EF4-FFF2-40B4-BE49-F238E27FC236}">
                <a16:creationId xmlns:a16="http://schemas.microsoft.com/office/drawing/2014/main" id="{5F46EC4E-98C3-F7C0-1E59-A90CDBA840CA}"/>
              </a:ext>
            </a:extLst>
          </p:cNvPr>
          <p:cNvSpPr/>
          <p:nvPr/>
        </p:nvSpPr>
        <p:spPr bwMode="auto">
          <a:xfrm>
            <a:off x="6011288" y="-118857"/>
            <a:ext cx="4657424" cy="7668852"/>
          </a:xfrm>
          <a:prstGeom prst="mathMultiply">
            <a:avLst>
              <a:gd name="adj1" fmla="val 6459"/>
            </a:avLst>
          </a:prstGeom>
          <a:solidFill>
            <a:srgbClr val="FF0000">
              <a:alpha val="72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033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 animBg="1"/>
      <p:bldP spid="20" grpId="0" animBg="1"/>
      <p:bldP spid="22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431301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接合プロセスデータ抽出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35405BA-BAF7-E0D4-BF6E-5EA0D03E4E0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68266EB-2093-D94F-68BB-4196E91DB05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ABDF630-DA0C-C97B-A7B7-FBE5A8976842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SeeQ</a:t>
                </a: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を活用した</a:t>
                </a:r>
                <a:r>
                  <a:rPr kumimoji="1" lang="en-US" altLang="ja-JP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PI</a:t>
                </a: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データの解析</a:t>
                </a:r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47236B5B-BDB5-1879-B105-3C8958706C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13181AB-BEE3-7DED-5EBE-88BFDAB0C682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F01149AD-DE74-EE1B-388A-90153E2A1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23" y="1462943"/>
            <a:ext cx="9304176" cy="419830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E487DF8-E40F-F082-E6C6-165B4355399D}"/>
              </a:ext>
            </a:extLst>
          </p:cNvPr>
          <p:cNvSpPr txBox="1"/>
          <p:nvPr/>
        </p:nvSpPr>
        <p:spPr>
          <a:xfrm>
            <a:off x="378128" y="5744795"/>
            <a:ext cx="8947783" cy="49699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prstClr val="black"/>
                </a:solidFill>
                <a:ea typeface="ＭＳ ゴシック" panose="020B0609070205080204" pitchFamily="49" charset="-128"/>
                <a:cs typeface="Arial" panose="020B0604020202020204" pitchFamily="34" charset="0"/>
              </a:rPr>
              <a:t>各接合工程のカプセル分けが完了</a:t>
            </a:r>
            <a:endParaRPr lang="en-US" altLang="ja-JP" sz="2000" u="sng" dirty="0">
              <a:solidFill>
                <a:prstClr val="black"/>
              </a:solidFill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497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431301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接合プロセスデータ抽出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35405BA-BAF7-E0D4-BF6E-5EA0D03E4E0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68266EB-2093-D94F-68BB-4196E91DB05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ABDF630-DA0C-C97B-A7B7-FBE5A8976842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データシート自動作成システム　フローチャート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47236B5B-BDB5-1879-B105-3C8958706C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13181AB-BEE3-7DED-5EBE-88BFDAB0C682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7126B0C-AF24-594A-E7E2-A2F8A46B2222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 bwMode="auto">
          <a:xfrm flipH="1">
            <a:off x="2781997" y="1689873"/>
            <a:ext cx="1" cy="347825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フローチャート: 端子 23">
            <a:extLst>
              <a:ext uri="{FF2B5EF4-FFF2-40B4-BE49-F238E27FC236}">
                <a16:creationId xmlns:a16="http://schemas.microsoft.com/office/drawing/2014/main" id="{07D29522-CE2E-9849-EC71-33F6AEE27742}"/>
              </a:ext>
            </a:extLst>
          </p:cNvPr>
          <p:cNvSpPr/>
          <p:nvPr/>
        </p:nvSpPr>
        <p:spPr bwMode="auto">
          <a:xfrm>
            <a:off x="2151928" y="1309701"/>
            <a:ext cx="1260139" cy="380172"/>
          </a:xfrm>
          <a:prstGeom prst="flowChartTerminator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開始</a:t>
            </a:r>
          </a:p>
        </p:txBody>
      </p:sp>
      <p:cxnSp>
        <p:nvCxnSpPr>
          <p:cNvPr id="1051" name="コネクタ: カギ線 1050">
            <a:extLst>
              <a:ext uri="{FF2B5EF4-FFF2-40B4-BE49-F238E27FC236}">
                <a16:creationId xmlns:a16="http://schemas.microsoft.com/office/drawing/2014/main" id="{7539FF4B-A626-9D14-E75A-490E99C5DB2E}"/>
              </a:ext>
            </a:extLst>
          </p:cNvPr>
          <p:cNvCxnSpPr>
            <a:cxnSpLocks/>
            <a:stCxn id="18" idx="2"/>
            <a:endCxn id="1059" idx="0"/>
          </p:cNvCxnSpPr>
          <p:nvPr/>
        </p:nvCxnSpPr>
        <p:spPr bwMode="auto">
          <a:xfrm rot="5400000" flipH="1" flipV="1">
            <a:off x="4747800" y="3783324"/>
            <a:ext cx="66843" cy="3998451"/>
          </a:xfrm>
          <a:prstGeom prst="bentConnector5">
            <a:avLst>
              <a:gd name="adj1" fmla="val -341995"/>
              <a:gd name="adj2" fmla="val 69657"/>
              <a:gd name="adj3" fmla="val 5147381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80" name="フローチャート: 磁気ディスク 1079">
            <a:extLst>
              <a:ext uri="{FF2B5EF4-FFF2-40B4-BE49-F238E27FC236}">
                <a16:creationId xmlns:a16="http://schemas.microsoft.com/office/drawing/2014/main" id="{DA8C5945-9B67-E1B3-D57D-562860EB1990}"/>
              </a:ext>
            </a:extLst>
          </p:cNvPr>
          <p:cNvSpPr/>
          <p:nvPr/>
        </p:nvSpPr>
        <p:spPr>
          <a:xfrm>
            <a:off x="8043093" y="2115004"/>
            <a:ext cx="1432957" cy="647844"/>
          </a:xfrm>
          <a:prstGeom prst="flowChartMagneticDisk">
            <a:avLst/>
          </a:prstGeom>
          <a:solidFill>
            <a:srgbClr val="FF9900"/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SQL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1140" name="コネクタ: カギ線 1139">
            <a:extLst>
              <a:ext uri="{FF2B5EF4-FFF2-40B4-BE49-F238E27FC236}">
                <a16:creationId xmlns:a16="http://schemas.microsoft.com/office/drawing/2014/main" id="{58A38EE8-D8E7-1C05-AF2E-B82E1DFD5FE7}"/>
              </a:ext>
            </a:extLst>
          </p:cNvPr>
          <p:cNvCxnSpPr>
            <a:cxnSpLocks/>
            <a:stCxn id="28" idx="1"/>
            <a:endCxn id="1179" idx="0"/>
          </p:cNvCxnSpPr>
          <p:nvPr/>
        </p:nvCxnSpPr>
        <p:spPr bwMode="auto">
          <a:xfrm rot="10800000" flipV="1">
            <a:off x="767277" y="3961303"/>
            <a:ext cx="897136" cy="684504"/>
          </a:xfrm>
          <a:prstGeom prst="bentConnector2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179" name="図 1178">
            <a:extLst>
              <a:ext uri="{FF2B5EF4-FFF2-40B4-BE49-F238E27FC236}">
                <a16:creationId xmlns:a16="http://schemas.microsoft.com/office/drawing/2014/main" id="{D84F5705-3790-A228-133C-82104F20F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2" y="4645807"/>
            <a:ext cx="1493649" cy="1219306"/>
          </a:xfrm>
          <a:prstGeom prst="rect">
            <a:avLst/>
          </a:prstGeom>
        </p:spPr>
      </p:pic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E8F553BE-BE4A-EF83-BA96-D456A0DAE78B}"/>
              </a:ext>
            </a:extLst>
          </p:cNvPr>
          <p:cNvSpPr/>
          <p:nvPr/>
        </p:nvSpPr>
        <p:spPr bwMode="auto">
          <a:xfrm>
            <a:off x="2061997" y="2073554"/>
            <a:ext cx="1440000" cy="647844"/>
          </a:xfrm>
          <a:prstGeom prst="flowChartProcess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/>
        </p:spPr>
        <p:txBody>
          <a:bodyPr vert="horz" wrap="square" lIns="72000" tIns="0" rIns="72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ja-JP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SeeQ</a:t>
            </a:r>
            <a:r>
              <a:rPr lang="ja-JP" altLang="en-US" sz="16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に</a:t>
            </a:r>
            <a:r>
              <a:rPr kumimoji="1" lang="ja-JP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アクセス</a:t>
            </a:r>
            <a:r>
              <a:rPr lang="ja-JP" altLang="en-US" sz="16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・ログイン</a:t>
            </a:r>
            <a:endParaRPr lang="en-US" altLang="ja-JP" sz="1600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AF541051-1BDE-2EAE-3BF5-BDDB1A756398}"/>
              </a:ext>
            </a:extLst>
          </p:cNvPr>
          <p:cNvSpPr/>
          <p:nvPr/>
        </p:nvSpPr>
        <p:spPr bwMode="auto">
          <a:xfrm>
            <a:off x="2061997" y="3105079"/>
            <a:ext cx="1440000" cy="647844"/>
          </a:xfrm>
          <a:prstGeom prst="flowChartProcess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/>
        </p:spPr>
        <p:txBody>
          <a:bodyPr vert="horz" wrap="square" lIns="72000" tIns="0" rIns="72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kumimoji="1" lang="ja-JP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最新</a:t>
            </a:r>
            <a:r>
              <a:rPr kumimoji="1" lang="en-US" altLang="ja-JP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3</a:t>
            </a:r>
            <a:r>
              <a:rPr kumimoji="1" lang="ja-JP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日分のデータ表示</a:t>
            </a:r>
            <a:endParaRPr kumimoji="1" lang="en-US" altLang="ja-JP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フローチャート: 処理 16">
            <a:extLst>
              <a:ext uri="{FF2B5EF4-FFF2-40B4-BE49-F238E27FC236}">
                <a16:creationId xmlns:a16="http://schemas.microsoft.com/office/drawing/2014/main" id="{2C39633C-1773-0755-6105-E118BCA00DE5}"/>
              </a:ext>
            </a:extLst>
          </p:cNvPr>
          <p:cNvSpPr/>
          <p:nvPr/>
        </p:nvSpPr>
        <p:spPr bwMode="auto">
          <a:xfrm>
            <a:off x="2061997" y="4136604"/>
            <a:ext cx="1440000" cy="647844"/>
          </a:xfrm>
          <a:prstGeom prst="flowChartProcess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/>
        </p:spPr>
        <p:txBody>
          <a:bodyPr vert="horz" wrap="square" lIns="72000" tIns="0" rIns="72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kumimoji="1" lang="en-US" altLang="ja-JP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Excel</a:t>
            </a:r>
            <a:r>
              <a:rPr kumimoji="1" lang="ja-JP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エクスポート</a:t>
            </a:r>
            <a:endParaRPr kumimoji="1" lang="en-US" altLang="ja-JP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5FB1BD1D-16E8-2BE7-CC2D-F82898E0D8EE}"/>
              </a:ext>
            </a:extLst>
          </p:cNvPr>
          <p:cNvSpPr/>
          <p:nvPr/>
        </p:nvSpPr>
        <p:spPr bwMode="auto">
          <a:xfrm>
            <a:off x="2061997" y="5168127"/>
            <a:ext cx="1440000" cy="647844"/>
          </a:xfrm>
          <a:prstGeom prst="flowChartProcess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/>
        </p:spPr>
        <p:txBody>
          <a:bodyPr vert="horz" wrap="square" lIns="72000" tIns="0" rIns="72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kumimoji="1" lang="ja-JP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ログアウト</a:t>
            </a:r>
            <a:endParaRPr kumimoji="1" lang="en-US" altLang="ja-JP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左中かっこ 27">
            <a:extLst>
              <a:ext uri="{FF2B5EF4-FFF2-40B4-BE49-F238E27FC236}">
                <a16:creationId xmlns:a16="http://schemas.microsoft.com/office/drawing/2014/main" id="{BA1AF00D-88F2-60CC-94C2-514CF73E29C3}"/>
              </a:ext>
            </a:extLst>
          </p:cNvPr>
          <p:cNvSpPr/>
          <p:nvPr/>
        </p:nvSpPr>
        <p:spPr bwMode="auto">
          <a:xfrm>
            <a:off x="1664413" y="1987858"/>
            <a:ext cx="330709" cy="3946890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フローチャート: 処理 47">
            <a:extLst>
              <a:ext uri="{FF2B5EF4-FFF2-40B4-BE49-F238E27FC236}">
                <a16:creationId xmlns:a16="http://schemas.microsoft.com/office/drawing/2014/main" id="{56121BA2-3D47-25EF-0A42-DD09D6C87B16}"/>
              </a:ext>
            </a:extLst>
          </p:cNvPr>
          <p:cNvSpPr/>
          <p:nvPr/>
        </p:nvSpPr>
        <p:spPr bwMode="auto">
          <a:xfrm>
            <a:off x="6060448" y="2654555"/>
            <a:ext cx="1440000" cy="647844"/>
          </a:xfrm>
          <a:prstGeom prst="flowChartProcess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/>
        </p:spPr>
        <p:txBody>
          <a:bodyPr vert="horz" wrap="square" lIns="72000" tIns="0" rIns="72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ja-JP" sz="16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SQL</a:t>
            </a:r>
            <a:r>
              <a:rPr lang="ja-JP" altLang="en-US" sz="16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に</a:t>
            </a:r>
            <a:endParaRPr lang="en-US" altLang="ja-JP" sz="1600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  <a:p>
            <a:pPr marR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ja-JP" altLang="en-US" sz="16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インポート</a:t>
            </a:r>
            <a:endParaRPr lang="en-US" altLang="ja-JP" sz="1600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9" name="フローチャート: 処理 48">
            <a:extLst>
              <a:ext uri="{FF2B5EF4-FFF2-40B4-BE49-F238E27FC236}">
                <a16:creationId xmlns:a16="http://schemas.microsoft.com/office/drawing/2014/main" id="{07B3F7B8-1226-83DD-204A-5DA10925DEC8}"/>
              </a:ext>
            </a:extLst>
          </p:cNvPr>
          <p:cNvSpPr/>
          <p:nvPr/>
        </p:nvSpPr>
        <p:spPr bwMode="auto">
          <a:xfrm>
            <a:off x="6060448" y="3686080"/>
            <a:ext cx="1440000" cy="647844"/>
          </a:xfrm>
          <a:prstGeom prst="flowChartProcess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/>
        </p:spPr>
        <p:txBody>
          <a:bodyPr vert="horz" wrap="square" lIns="72000" tIns="0" rIns="72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US" altLang="ja-JP" sz="16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SQL</a:t>
            </a:r>
            <a:r>
              <a:rPr lang="ja-JP" altLang="en-US" sz="16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ビュー</a:t>
            </a:r>
            <a:endParaRPr lang="en-US" altLang="ja-JP" sz="1600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  <a:p>
            <a:pPr algn="ctr" eaLnBrk="1" hangingPunct="1">
              <a:lnSpc>
                <a:spcPct val="85000"/>
              </a:lnSpc>
            </a:pPr>
            <a:r>
              <a:rPr lang="ja-JP" altLang="en-US" sz="16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作成</a:t>
            </a:r>
            <a:endParaRPr lang="en-US" altLang="ja-JP" sz="1600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0" name="フローチャート: 処理 49">
            <a:extLst>
              <a:ext uri="{FF2B5EF4-FFF2-40B4-BE49-F238E27FC236}">
                <a16:creationId xmlns:a16="http://schemas.microsoft.com/office/drawing/2014/main" id="{FA0BE3F2-E352-17C9-1EA4-3FA8509C4AFF}"/>
              </a:ext>
            </a:extLst>
          </p:cNvPr>
          <p:cNvSpPr/>
          <p:nvPr/>
        </p:nvSpPr>
        <p:spPr bwMode="auto">
          <a:xfrm>
            <a:off x="6060446" y="4718720"/>
            <a:ext cx="1440000" cy="647844"/>
          </a:xfrm>
          <a:prstGeom prst="flowChartProcess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/>
        </p:spPr>
        <p:txBody>
          <a:bodyPr vert="horz" wrap="square" lIns="72000" tIns="0" rIns="72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16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データシート</a:t>
            </a:r>
            <a:endParaRPr lang="en-US" altLang="ja-JP" sz="1600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  <a:p>
            <a:pPr algn="ctr" eaLnBrk="1" hangingPunct="1">
              <a:lnSpc>
                <a:spcPct val="85000"/>
              </a:lnSpc>
            </a:pPr>
            <a:r>
              <a:rPr lang="ja-JP" altLang="en-US" sz="16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出力</a:t>
            </a:r>
            <a:endParaRPr lang="en-US" altLang="ja-JP" sz="1600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303678E9-167F-C4A1-0B09-2B9F74654112}"/>
              </a:ext>
            </a:extLst>
          </p:cNvPr>
          <p:cNvCxnSpPr>
            <a:cxnSpLocks/>
            <a:stCxn id="17" idx="3"/>
            <a:endCxn id="1031" idx="2"/>
          </p:cNvCxnSpPr>
          <p:nvPr/>
        </p:nvCxnSpPr>
        <p:spPr bwMode="auto">
          <a:xfrm>
            <a:off x="3501997" y="4460526"/>
            <a:ext cx="480106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40BCECC9-EC5D-05C4-8271-F6694767CEBB}"/>
              </a:ext>
            </a:extLst>
          </p:cNvPr>
          <p:cNvCxnSpPr>
            <a:cxnSpLocks/>
            <a:stCxn id="1031" idx="5"/>
          </p:cNvCxnSpPr>
          <p:nvPr/>
        </p:nvCxnSpPr>
        <p:spPr bwMode="auto">
          <a:xfrm>
            <a:off x="5133155" y="4460526"/>
            <a:ext cx="428759" cy="111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31" name="フローチャート: データ 1030">
            <a:extLst>
              <a:ext uri="{FF2B5EF4-FFF2-40B4-BE49-F238E27FC236}">
                <a16:creationId xmlns:a16="http://schemas.microsoft.com/office/drawing/2014/main" id="{836CB4DA-2E04-7BFE-D76A-3F219B31316A}"/>
              </a:ext>
            </a:extLst>
          </p:cNvPr>
          <p:cNvSpPr/>
          <p:nvPr/>
        </p:nvSpPr>
        <p:spPr bwMode="auto">
          <a:xfrm>
            <a:off x="3838221" y="4136604"/>
            <a:ext cx="1438815" cy="647844"/>
          </a:xfrm>
          <a:prstGeom prst="flowChartInputOutput">
            <a:avLst/>
          </a:prstGeom>
          <a:solidFill>
            <a:srgbClr val="3C8C93"/>
          </a:solidFill>
          <a:ln w="12700">
            <a:solidFill>
              <a:schemeClr val="bg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SeeQ</a:t>
            </a:r>
            <a:endParaRPr kumimoji="1" lang="en-US" altLang="ja-JP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Export</a:t>
            </a:r>
            <a:endParaRPr kumimoji="1" lang="ja-JP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47" name="左中かっこ 1046">
            <a:extLst>
              <a:ext uri="{FF2B5EF4-FFF2-40B4-BE49-F238E27FC236}">
                <a16:creationId xmlns:a16="http://schemas.microsoft.com/office/drawing/2014/main" id="{242EE7D2-5695-CC68-D2E1-F522D4571935}"/>
              </a:ext>
            </a:extLst>
          </p:cNvPr>
          <p:cNvSpPr/>
          <p:nvPr/>
        </p:nvSpPr>
        <p:spPr bwMode="auto">
          <a:xfrm flipH="1">
            <a:off x="7493403" y="2569908"/>
            <a:ext cx="481019" cy="1856056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9" name="フローチャート: 端子 1058">
            <a:extLst>
              <a:ext uri="{FF2B5EF4-FFF2-40B4-BE49-F238E27FC236}">
                <a16:creationId xmlns:a16="http://schemas.microsoft.com/office/drawing/2014/main" id="{CEAF0B8A-2926-1969-9B43-1F0ECAD40D78}"/>
              </a:ext>
            </a:extLst>
          </p:cNvPr>
          <p:cNvSpPr/>
          <p:nvPr/>
        </p:nvSpPr>
        <p:spPr bwMode="auto">
          <a:xfrm>
            <a:off x="6150378" y="5749128"/>
            <a:ext cx="1260139" cy="380172"/>
          </a:xfrm>
          <a:prstGeom prst="flowChartTerminator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6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終了</a:t>
            </a:r>
            <a:endParaRPr kumimoji="1" lang="ja-JP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62" name="フローチャート: データ 1061">
            <a:extLst>
              <a:ext uri="{FF2B5EF4-FFF2-40B4-BE49-F238E27FC236}">
                <a16:creationId xmlns:a16="http://schemas.microsoft.com/office/drawing/2014/main" id="{107600E0-360E-4D1E-50A0-828D01654214}"/>
              </a:ext>
            </a:extLst>
          </p:cNvPr>
          <p:cNvSpPr/>
          <p:nvPr/>
        </p:nvSpPr>
        <p:spPr bwMode="auto">
          <a:xfrm>
            <a:off x="7801821" y="5610826"/>
            <a:ext cx="1438815" cy="647844"/>
          </a:xfrm>
          <a:prstGeom prst="flowChartInputOutput">
            <a:avLst/>
          </a:prstGeom>
          <a:solidFill>
            <a:srgbClr val="3C8C93"/>
          </a:solidFill>
          <a:ln w="12700">
            <a:solidFill>
              <a:schemeClr val="bg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データシート</a:t>
            </a:r>
          </a:p>
        </p:txBody>
      </p:sp>
      <p:cxnSp>
        <p:nvCxnSpPr>
          <p:cNvPr id="1063" name="コネクタ: カギ線 1062">
            <a:extLst>
              <a:ext uri="{FF2B5EF4-FFF2-40B4-BE49-F238E27FC236}">
                <a16:creationId xmlns:a16="http://schemas.microsoft.com/office/drawing/2014/main" id="{1707FA54-F7D9-3E2D-991E-1E7781E8304F}"/>
              </a:ext>
            </a:extLst>
          </p:cNvPr>
          <p:cNvCxnSpPr>
            <a:cxnSpLocks/>
            <a:stCxn id="1080" idx="3"/>
            <a:endCxn id="1047" idx="1"/>
          </p:cNvCxnSpPr>
          <p:nvPr/>
        </p:nvCxnSpPr>
        <p:spPr bwMode="auto">
          <a:xfrm rot="5400000">
            <a:off x="7999453" y="2737817"/>
            <a:ext cx="735088" cy="785150"/>
          </a:xfrm>
          <a:prstGeom prst="bentConnector2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67" name="コネクタ: カギ線 1066">
            <a:extLst>
              <a:ext uri="{FF2B5EF4-FFF2-40B4-BE49-F238E27FC236}">
                <a16:creationId xmlns:a16="http://schemas.microsoft.com/office/drawing/2014/main" id="{66F13D35-0A1B-AA94-3641-75A90DF37504}"/>
              </a:ext>
            </a:extLst>
          </p:cNvPr>
          <p:cNvCxnSpPr>
            <a:cxnSpLocks/>
            <a:stCxn id="50" idx="3"/>
            <a:endCxn id="1062" idx="1"/>
          </p:cNvCxnSpPr>
          <p:nvPr/>
        </p:nvCxnSpPr>
        <p:spPr bwMode="auto">
          <a:xfrm>
            <a:off x="7500446" y="5042642"/>
            <a:ext cx="1020783" cy="568184"/>
          </a:xfrm>
          <a:prstGeom prst="bentConnector2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23661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lang="ja-JP" altLang="en-US" kern="1200" dirty="0"/>
              <a:t>既設小試酸化炉シミュレーション</a:t>
            </a:r>
            <a:endParaRPr kumimoji="1" lang="ja-JP" altLang="en-US" sz="2400" kern="12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まとめ</a:t>
                </a: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47720F-05F9-810B-31E1-19BE573A85DB}"/>
              </a:ext>
            </a:extLst>
          </p:cNvPr>
          <p:cNvSpPr txBox="1"/>
          <p:nvPr/>
        </p:nvSpPr>
        <p:spPr>
          <a:xfrm>
            <a:off x="632519" y="1268761"/>
            <a:ext cx="8640961" cy="18792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en-US" altLang="ja-JP" sz="2000" dirty="0" err="1">
                <a:cs typeface="Arial" panose="020B0604020202020204" pitchFamily="34" charset="0"/>
              </a:rPr>
              <a:t>SeeQ</a:t>
            </a:r>
            <a:r>
              <a:rPr lang="ja-JP" altLang="en-US" sz="2000" dirty="0">
                <a:cs typeface="Arial" panose="020B0604020202020204" pitchFamily="34" charset="0"/>
              </a:rPr>
              <a:t>でカプセル作成→各工程（脱媒工程 </a:t>
            </a:r>
            <a:r>
              <a:rPr lang="en-US" altLang="ja-JP" sz="2000" dirty="0" err="1">
                <a:cs typeface="Arial" panose="020B0604020202020204" pitchFamily="34" charset="0"/>
              </a:rPr>
              <a:t>etc</a:t>
            </a:r>
            <a:r>
              <a:rPr lang="en-US" altLang="ja-JP" sz="2000" dirty="0">
                <a:cs typeface="Arial" panose="020B0604020202020204" pitchFamily="34" charset="0"/>
              </a:rPr>
              <a:t>…</a:t>
            </a:r>
            <a:r>
              <a:rPr lang="ja-JP" altLang="en-US" sz="2000" dirty="0">
                <a:cs typeface="Arial" panose="020B0604020202020204" pitchFamily="34" charset="0"/>
              </a:rPr>
              <a:t>）ごとに分けて解析可能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ja-JP" altLang="en-US" sz="2000" dirty="0">
                <a:cs typeface="Arial" panose="020B0604020202020204" pitchFamily="34" charset="0"/>
              </a:rPr>
              <a:t>ブラウザ操作により、</a:t>
            </a:r>
            <a:r>
              <a:rPr lang="en-US" altLang="ja-JP" sz="2000" dirty="0" err="1">
                <a:cs typeface="Arial" panose="020B0604020202020204" pitchFamily="34" charset="0"/>
              </a:rPr>
              <a:t>SeeQ</a:t>
            </a:r>
            <a:r>
              <a:rPr lang="ja-JP" altLang="en-US" sz="2000" dirty="0">
                <a:cs typeface="Arial" panose="020B0604020202020204" pitchFamily="34" charset="0"/>
              </a:rPr>
              <a:t>からの</a:t>
            </a:r>
            <a:r>
              <a:rPr lang="en-US" altLang="ja-JP" sz="2000" dirty="0">
                <a:cs typeface="Arial" panose="020B0604020202020204" pitchFamily="34" charset="0"/>
              </a:rPr>
              <a:t>Excel</a:t>
            </a:r>
            <a:r>
              <a:rPr lang="ja-JP" altLang="en-US" sz="2000" dirty="0">
                <a:cs typeface="Arial" panose="020B0604020202020204" pitchFamily="34" charset="0"/>
              </a:rPr>
              <a:t>ファイル出力を自動化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en-US" altLang="ja-JP" sz="2000" kern="0" dirty="0">
                <a:latin typeface="ＭＳ Ｐゴシック"/>
                <a:ea typeface="ＭＳ Ｐゴシック"/>
                <a:cs typeface="Arial" panose="020B0604020202020204" pitchFamily="34" charset="0"/>
              </a:rPr>
              <a:t>SQL</a:t>
            </a:r>
            <a:r>
              <a:rPr lang="ja-JP" altLang="en-US" sz="2000" kern="0" dirty="0">
                <a:latin typeface="ＭＳ Ｐゴシック"/>
                <a:ea typeface="ＭＳ Ｐゴシック"/>
                <a:cs typeface="Arial" panose="020B0604020202020204" pitchFamily="34" charset="0"/>
              </a:rPr>
              <a:t>により、</a:t>
            </a:r>
            <a:r>
              <a:rPr lang="en-US" altLang="ja-JP" sz="2000" dirty="0" err="1">
                <a:cs typeface="Arial" panose="020B0604020202020204" pitchFamily="34" charset="0"/>
              </a:rPr>
              <a:t>SeeQ</a:t>
            </a:r>
            <a:r>
              <a:rPr lang="ja-JP" altLang="en-US" sz="2000" dirty="0">
                <a:cs typeface="Arial" panose="020B0604020202020204" pitchFamily="34" charset="0"/>
              </a:rPr>
              <a:t>のエクスポートファイルを整形して</a:t>
            </a:r>
            <a:r>
              <a:rPr lang="ja-JP" altLang="en-US" sz="2000" kern="0" dirty="0">
                <a:latin typeface="ＭＳ Ｐゴシック"/>
                <a:ea typeface="ＭＳ Ｐゴシック"/>
                <a:cs typeface="Arial" panose="020B0604020202020204" pitchFamily="34" charset="0"/>
              </a:rPr>
              <a:t>データシート出力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ja-JP" altLang="en-US" sz="2000" kern="0" dirty="0">
                <a:latin typeface="ＭＳ Ｐゴシック"/>
                <a:ea typeface="ＭＳ Ｐゴシック"/>
              </a:rPr>
              <a:t>データシート自動作成システムをローカル環境にて起動確認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EBB7F7F-5E18-1F49-1EDB-1ED16D294A1A}"/>
              </a:ext>
            </a:extLst>
          </p:cNvPr>
          <p:cNvGrpSpPr/>
          <p:nvPr/>
        </p:nvGrpSpPr>
        <p:grpSpPr>
          <a:xfrm>
            <a:off x="320580" y="3628112"/>
            <a:ext cx="9253028" cy="414065"/>
            <a:chOff x="384872" y="1258017"/>
            <a:chExt cx="8435276" cy="414065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5564FB03-738D-7BA6-6BEB-227453BB71C2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08B4A65-309D-8EBD-BFA8-1439FA8FF6FB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今後の予定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6668259B-3B4D-F6C4-F198-877F22E085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C755881-BE6B-9F1D-62D1-19AC888020B4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843D9BB-3D2F-B299-AE4D-09C011E08704}"/>
              </a:ext>
            </a:extLst>
          </p:cNvPr>
          <p:cNvSpPr txBox="1"/>
          <p:nvPr/>
        </p:nvSpPr>
        <p:spPr>
          <a:xfrm>
            <a:off x="627402" y="4180040"/>
            <a:ext cx="8640961" cy="4942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本システム</a:t>
            </a:r>
            <a:r>
              <a:rPr lang="ja-JP" altLang="en-US" sz="2000">
                <a:cs typeface="Arial" panose="020B0604020202020204" pitchFamily="34" charset="0"/>
              </a:rPr>
              <a:t>と手動＠現場でのデータシートを照合、整合性確認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18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9DEEE0-54ED-C97E-08EE-CC466ECC2830}"/>
              </a:ext>
            </a:extLst>
          </p:cNvPr>
          <p:cNvSpPr txBox="1"/>
          <p:nvPr/>
        </p:nvSpPr>
        <p:spPr>
          <a:xfrm>
            <a:off x="634154" y="1050945"/>
            <a:ext cx="8630197" cy="40174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　シミュレーション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+mj-ea"/>
              <a:buAutoNum type="circleNumDbPlain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接合プロセスデータ抽出</a:t>
            </a: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今後の予定</a:t>
            </a:r>
            <a:endParaRPr lang="en-US" altLang="ja-JP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08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今後の予定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F2FEA720-CCFB-49C0-C6ED-B61037A00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006051"/>
              </p:ext>
            </p:extLst>
          </p:nvPr>
        </p:nvGraphicFramePr>
        <p:xfrm>
          <a:off x="195243" y="801214"/>
          <a:ext cx="9474240" cy="443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1373498092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82269945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221814100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589628794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678979450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130618690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690823879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889635674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4002240873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1735120872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593287875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219734027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721249796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4265428655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1301790628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729854324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105392399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633917092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776488800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1996707968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927833082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034700363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タスク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Jul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9-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Aug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WK 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WK 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WK 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Sep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WK 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WK 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WK 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Oct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Nov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Dec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4-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11-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18-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25-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8-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15-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22-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29-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5-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12-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10-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24-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31-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14-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21-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28-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5-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12-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19-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63722"/>
                  </a:ext>
                </a:extLst>
              </a:tr>
              <a:tr h="165370"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lang="ja-JP" alt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熱解析</a:t>
                      </a:r>
                      <a:endParaRPr lang="en-US" altLang="ja-JP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kern="1200" dirty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91777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ja-JP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構造関数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計算手法開発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25380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ja-JP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OSAB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　中試酸化炉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シミュレーション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23968"/>
                  </a:ext>
                </a:extLst>
              </a:tr>
              <a:tr h="245565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業務プロセス改善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自動処理システム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651565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COGNEX </a:t>
                      </a:r>
                      <a:r>
                        <a:rPr kumimoji="1" lang="en-US" altLang="ja-JP" sz="12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ViDi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HTML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自動解析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データシート自動化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969240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接合プロセス解析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637315"/>
                  </a:ext>
                </a:extLst>
              </a:tr>
            </a:tbl>
          </a:graphicData>
        </a:graphic>
      </p:graphicFrame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BF1DADA1-63CE-EB02-84B3-504F952C4014}"/>
              </a:ext>
            </a:extLst>
          </p:cNvPr>
          <p:cNvSpPr/>
          <p:nvPr/>
        </p:nvSpPr>
        <p:spPr bwMode="auto">
          <a:xfrm>
            <a:off x="2072680" y="1600317"/>
            <a:ext cx="864508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ノイズ除去・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微分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4A77F00C-E782-1E52-30B4-F27E39EBE5B9}"/>
              </a:ext>
            </a:extLst>
          </p:cNvPr>
          <p:cNvSpPr/>
          <p:nvPr/>
        </p:nvSpPr>
        <p:spPr bwMode="auto">
          <a:xfrm>
            <a:off x="2932584" y="1600317"/>
            <a:ext cx="864096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逆畳み込み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67DDE615-FB0F-B051-CD14-6683BFE7F909}"/>
              </a:ext>
            </a:extLst>
          </p:cNvPr>
          <p:cNvSpPr/>
          <p:nvPr/>
        </p:nvSpPr>
        <p:spPr bwMode="auto">
          <a:xfrm>
            <a:off x="3796680" y="1600317"/>
            <a:ext cx="864096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Foster</a:t>
            </a: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→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Cauer</a:t>
            </a: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変換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48734CDC-28AF-167A-5E71-233BDF3B994A}"/>
              </a:ext>
            </a:extLst>
          </p:cNvPr>
          <p:cNvSpPr/>
          <p:nvPr/>
        </p:nvSpPr>
        <p:spPr bwMode="auto">
          <a:xfrm>
            <a:off x="2352739" y="3574727"/>
            <a:ext cx="1052089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コード作成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矢印: 五方向 11">
            <a:extLst>
              <a:ext uri="{FF2B5EF4-FFF2-40B4-BE49-F238E27FC236}">
                <a16:creationId xmlns:a16="http://schemas.microsoft.com/office/drawing/2014/main" id="{7B68D339-40F8-34C8-D926-AEA2BBB91884}"/>
              </a:ext>
            </a:extLst>
          </p:cNvPr>
          <p:cNvSpPr/>
          <p:nvPr/>
        </p:nvSpPr>
        <p:spPr bwMode="auto">
          <a:xfrm>
            <a:off x="4700972" y="3574726"/>
            <a:ext cx="576064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五泉に展開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矢印: 五方向 12">
            <a:extLst>
              <a:ext uri="{FF2B5EF4-FFF2-40B4-BE49-F238E27FC236}">
                <a16:creationId xmlns:a16="http://schemas.microsoft.com/office/drawing/2014/main" id="{D68B530D-C017-404E-8F89-543FE9CBA081}"/>
              </a:ext>
            </a:extLst>
          </p:cNvPr>
          <p:cNvSpPr/>
          <p:nvPr/>
        </p:nvSpPr>
        <p:spPr bwMode="auto">
          <a:xfrm>
            <a:off x="3404828" y="3574727"/>
            <a:ext cx="350373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報告書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矢印: 五方向 13">
            <a:extLst>
              <a:ext uri="{FF2B5EF4-FFF2-40B4-BE49-F238E27FC236}">
                <a16:creationId xmlns:a16="http://schemas.microsoft.com/office/drawing/2014/main" id="{DDADF760-DBD4-69F4-F654-32540CB546E8}"/>
              </a:ext>
            </a:extLst>
          </p:cNvPr>
          <p:cNvSpPr/>
          <p:nvPr/>
        </p:nvSpPr>
        <p:spPr bwMode="auto">
          <a:xfrm>
            <a:off x="3764868" y="3574727"/>
            <a:ext cx="350373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46DD6706-25E0-CEDB-CFF9-1E42EEBD8C37}"/>
              </a:ext>
            </a:extLst>
          </p:cNvPr>
          <p:cNvSpPr/>
          <p:nvPr/>
        </p:nvSpPr>
        <p:spPr bwMode="auto">
          <a:xfrm>
            <a:off x="3891912" y="2167743"/>
            <a:ext cx="768863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形状作成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99374E05-BCC9-0A19-30A7-368802905D5C}"/>
              </a:ext>
            </a:extLst>
          </p:cNvPr>
          <p:cNvSpPr/>
          <p:nvPr/>
        </p:nvSpPr>
        <p:spPr bwMode="auto">
          <a:xfrm>
            <a:off x="4655508" y="2167743"/>
            <a:ext cx="360040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中試計算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矢印: 五方向 17">
            <a:extLst>
              <a:ext uri="{FF2B5EF4-FFF2-40B4-BE49-F238E27FC236}">
                <a16:creationId xmlns:a16="http://schemas.microsoft.com/office/drawing/2014/main" id="{41CE4498-7D5F-7B8E-3D30-C1FBF8E87290}"/>
              </a:ext>
            </a:extLst>
          </p:cNvPr>
          <p:cNvSpPr/>
          <p:nvPr/>
        </p:nvSpPr>
        <p:spPr bwMode="auto">
          <a:xfrm>
            <a:off x="4989004" y="2167743"/>
            <a:ext cx="576064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中間</a:t>
            </a:r>
            <a:endParaRPr lang="en-US" altLang="ja-JP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報告書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矢印: 五方向 18">
            <a:extLst>
              <a:ext uri="{FF2B5EF4-FFF2-40B4-BE49-F238E27FC236}">
                <a16:creationId xmlns:a16="http://schemas.microsoft.com/office/drawing/2014/main" id="{2AD62DAF-C4B2-75BC-FA20-B6DA46F0F43B}"/>
              </a:ext>
            </a:extLst>
          </p:cNvPr>
          <p:cNvSpPr/>
          <p:nvPr/>
        </p:nvSpPr>
        <p:spPr bwMode="auto">
          <a:xfrm>
            <a:off x="5538020" y="2167743"/>
            <a:ext cx="360040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小試計算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A5396C4-5940-D100-8FF9-1AF144870BE9}"/>
              </a:ext>
            </a:extLst>
          </p:cNvPr>
          <p:cNvSpPr txBox="1"/>
          <p:nvPr/>
        </p:nvSpPr>
        <p:spPr>
          <a:xfrm>
            <a:off x="3921119" y="3856944"/>
            <a:ext cx="648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cs typeface="Arial" panose="020B0604020202020204" pitchFamily="34" charset="0"/>
              </a:rPr>
              <a:t>課題</a:t>
            </a:r>
            <a:endParaRPr kumimoji="1" lang="en-US" altLang="ja-JP" dirty="0">
              <a:cs typeface="Arial" panose="020B0604020202020204" pitchFamily="34" charset="0"/>
            </a:endParaRPr>
          </a:p>
          <a:p>
            <a:pPr algn="ctr"/>
            <a:r>
              <a:rPr kumimoji="1" lang="ja-JP" altLang="en-US" dirty="0">
                <a:cs typeface="Arial" panose="020B0604020202020204" pitchFamily="34" charset="0"/>
              </a:rPr>
              <a:t>検討会</a:t>
            </a: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40E757E-1233-FA96-D59C-73985AAE3C17}"/>
              </a:ext>
            </a:extLst>
          </p:cNvPr>
          <p:cNvSpPr/>
          <p:nvPr/>
        </p:nvSpPr>
        <p:spPr bwMode="auto">
          <a:xfrm>
            <a:off x="4184254" y="3795939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83C77C4-6B28-201F-A838-53971C0D4101}"/>
              </a:ext>
            </a:extLst>
          </p:cNvPr>
          <p:cNvCxnSpPr>
            <a:cxnSpLocks/>
          </p:cNvCxnSpPr>
          <p:nvPr/>
        </p:nvCxnSpPr>
        <p:spPr bwMode="auto">
          <a:xfrm>
            <a:off x="6285148" y="1304764"/>
            <a:ext cx="0" cy="393787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矢印: 五方向 23">
            <a:extLst>
              <a:ext uri="{FF2B5EF4-FFF2-40B4-BE49-F238E27FC236}">
                <a16:creationId xmlns:a16="http://schemas.microsoft.com/office/drawing/2014/main" id="{1E70E8FE-B914-701D-60B7-81E499B2CE95}"/>
              </a:ext>
            </a:extLst>
          </p:cNvPr>
          <p:cNvSpPr/>
          <p:nvPr/>
        </p:nvSpPr>
        <p:spPr bwMode="auto">
          <a:xfrm>
            <a:off x="5875833" y="2167743"/>
            <a:ext cx="540060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最終</a:t>
            </a:r>
            <a:endParaRPr lang="en-US" altLang="ja-JP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報告書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矢印: 五方向 29">
            <a:extLst>
              <a:ext uri="{FF2B5EF4-FFF2-40B4-BE49-F238E27FC236}">
                <a16:creationId xmlns:a16="http://schemas.microsoft.com/office/drawing/2014/main" id="{52635514-6EB4-AE21-470F-DFD3DC82E524}"/>
              </a:ext>
            </a:extLst>
          </p:cNvPr>
          <p:cNvSpPr/>
          <p:nvPr/>
        </p:nvSpPr>
        <p:spPr bwMode="auto">
          <a:xfrm>
            <a:off x="6376843" y="2167743"/>
            <a:ext cx="372768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3" name="矢印: 五方向 32">
            <a:extLst>
              <a:ext uri="{FF2B5EF4-FFF2-40B4-BE49-F238E27FC236}">
                <a16:creationId xmlns:a16="http://schemas.microsoft.com/office/drawing/2014/main" id="{92FF61EE-6906-197F-C6EF-19873E98586D}"/>
              </a:ext>
            </a:extLst>
          </p:cNvPr>
          <p:cNvSpPr/>
          <p:nvPr/>
        </p:nvSpPr>
        <p:spPr bwMode="auto">
          <a:xfrm>
            <a:off x="7931256" y="3003296"/>
            <a:ext cx="730156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4" name="矢印: 五方向 33">
            <a:extLst>
              <a:ext uri="{FF2B5EF4-FFF2-40B4-BE49-F238E27FC236}">
                <a16:creationId xmlns:a16="http://schemas.microsoft.com/office/drawing/2014/main" id="{1624D926-4AA4-0A38-71FB-9F53B71C621B}"/>
              </a:ext>
            </a:extLst>
          </p:cNvPr>
          <p:cNvSpPr/>
          <p:nvPr/>
        </p:nvSpPr>
        <p:spPr bwMode="auto">
          <a:xfrm>
            <a:off x="5205028" y="4131822"/>
            <a:ext cx="570766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SeeQ</a:t>
            </a: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解析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8C3B8D2-EF48-EA5F-63E0-D1772D95E7BF}"/>
              </a:ext>
            </a:extLst>
          </p:cNvPr>
          <p:cNvSpPr txBox="1"/>
          <p:nvPr/>
        </p:nvSpPr>
        <p:spPr>
          <a:xfrm>
            <a:off x="6546636" y="2405497"/>
            <a:ext cx="648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cs typeface="Arial" panose="020B0604020202020204" pitchFamily="34" charset="0"/>
              </a:rPr>
              <a:t>課題</a:t>
            </a:r>
            <a:endParaRPr kumimoji="1" lang="en-US" altLang="ja-JP" dirty="0">
              <a:cs typeface="Arial" panose="020B0604020202020204" pitchFamily="34" charset="0"/>
            </a:endParaRPr>
          </a:p>
          <a:p>
            <a:pPr algn="ctr"/>
            <a:r>
              <a:rPr kumimoji="1" lang="ja-JP" altLang="en-US" dirty="0">
                <a:cs typeface="Arial" panose="020B0604020202020204" pitchFamily="34" charset="0"/>
              </a:rPr>
              <a:t>検討会</a:t>
            </a: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B3BE129A-E9B2-C890-7FD7-974EB28CB37E}"/>
              </a:ext>
            </a:extLst>
          </p:cNvPr>
          <p:cNvSpPr/>
          <p:nvPr/>
        </p:nvSpPr>
        <p:spPr bwMode="auto">
          <a:xfrm>
            <a:off x="6809771" y="2344492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0" name="矢印: 五方向 49">
            <a:extLst>
              <a:ext uri="{FF2B5EF4-FFF2-40B4-BE49-F238E27FC236}">
                <a16:creationId xmlns:a16="http://schemas.microsoft.com/office/drawing/2014/main" id="{6665B027-BD45-0FAF-A0BF-5DF2CC7E6F3B}"/>
              </a:ext>
            </a:extLst>
          </p:cNvPr>
          <p:cNvSpPr/>
          <p:nvPr/>
        </p:nvSpPr>
        <p:spPr bwMode="auto">
          <a:xfrm>
            <a:off x="5768008" y="4131822"/>
            <a:ext cx="517140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コード作成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1" name="矢印: 五方向 50">
            <a:extLst>
              <a:ext uri="{FF2B5EF4-FFF2-40B4-BE49-F238E27FC236}">
                <a16:creationId xmlns:a16="http://schemas.microsoft.com/office/drawing/2014/main" id="{78D60BA7-D898-3F9D-9047-8B8007BF055F}"/>
              </a:ext>
            </a:extLst>
          </p:cNvPr>
          <p:cNvSpPr/>
          <p:nvPr/>
        </p:nvSpPr>
        <p:spPr bwMode="auto">
          <a:xfrm>
            <a:off x="2072680" y="3008781"/>
            <a:ext cx="318739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AC</a:t>
            </a:r>
          </a:p>
        </p:txBody>
      </p:sp>
      <p:sp>
        <p:nvSpPr>
          <p:cNvPr id="52" name="矢印: 五方向 51">
            <a:extLst>
              <a:ext uri="{FF2B5EF4-FFF2-40B4-BE49-F238E27FC236}">
                <a16:creationId xmlns:a16="http://schemas.microsoft.com/office/drawing/2014/main" id="{F76575F9-5E46-3487-692D-5BC5A0CDEAE4}"/>
              </a:ext>
            </a:extLst>
          </p:cNvPr>
          <p:cNvSpPr/>
          <p:nvPr/>
        </p:nvSpPr>
        <p:spPr bwMode="auto">
          <a:xfrm>
            <a:off x="2396716" y="3008781"/>
            <a:ext cx="374923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SAN</a:t>
            </a: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工場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7" name="矢印: 五方向 56">
            <a:extLst>
              <a:ext uri="{FF2B5EF4-FFF2-40B4-BE49-F238E27FC236}">
                <a16:creationId xmlns:a16="http://schemas.microsoft.com/office/drawing/2014/main" id="{F5AF1D7E-C069-5EC2-6696-600B89615547}"/>
              </a:ext>
            </a:extLst>
          </p:cNvPr>
          <p:cNvSpPr/>
          <p:nvPr/>
        </p:nvSpPr>
        <p:spPr bwMode="auto">
          <a:xfrm>
            <a:off x="2776935" y="3008781"/>
            <a:ext cx="327695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DP</a:t>
            </a:r>
          </a:p>
        </p:txBody>
      </p:sp>
      <p:sp>
        <p:nvSpPr>
          <p:cNvPr id="63" name="矢印: 五方向 62">
            <a:extLst>
              <a:ext uri="{FF2B5EF4-FFF2-40B4-BE49-F238E27FC236}">
                <a16:creationId xmlns:a16="http://schemas.microsoft.com/office/drawing/2014/main" id="{034F7C38-BC97-9CB3-7AAF-E5702479E3DC}"/>
              </a:ext>
            </a:extLst>
          </p:cNvPr>
          <p:cNvSpPr/>
          <p:nvPr/>
        </p:nvSpPr>
        <p:spPr bwMode="auto">
          <a:xfrm>
            <a:off x="7931256" y="3569241"/>
            <a:ext cx="730154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4" name="矢印: 五方向 63">
            <a:extLst>
              <a:ext uri="{FF2B5EF4-FFF2-40B4-BE49-F238E27FC236}">
                <a16:creationId xmlns:a16="http://schemas.microsoft.com/office/drawing/2014/main" id="{3F5ECA12-2A48-D2B9-73F1-74B66AF797F8}"/>
              </a:ext>
            </a:extLst>
          </p:cNvPr>
          <p:cNvSpPr/>
          <p:nvPr/>
        </p:nvSpPr>
        <p:spPr bwMode="auto">
          <a:xfrm>
            <a:off x="7463201" y="1601797"/>
            <a:ext cx="619847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逆畳み込み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最適化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5" name="矢印: 五方向 64">
            <a:extLst>
              <a:ext uri="{FF2B5EF4-FFF2-40B4-BE49-F238E27FC236}">
                <a16:creationId xmlns:a16="http://schemas.microsoft.com/office/drawing/2014/main" id="{2BD4B7B4-398D-7E7C-34B4-970481F7E77D}"/>
              </a:ext>
            </a:extLst>
          </p:cNvPr>
          <p:cNvSpPr/>
          <p:nvPr/>
        </p:nvSpPr>
        <p:spPr bwMode="auto">
          <a:xfrm>
            <a:off x="8085348" y="1600317"/>
            <a:ext cx="543666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コード一元化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7" name="矢印: 五方向 66">
            <a:extLst>
              <a:ext uri="{FF2B5EF4-FFF2-40B4-BE49-F238E27FC236}">
                <a16:creationId xmlns:a16="http://schemas.microsoft.com/office/drawing/2014/main" id="{F74523E1-65CA-4A27-E424-8197A9E6C799}"/>
              </a:ext>
            </a:extLst>
          </p:cNvPr>
          <p:cNvSpPr/>
          <p:nvPr/>
        </p:nvSpPr>
        <p:spPr bwMode="auto">
          <a:xfrm>
            <a:off x="8629014" y="1600317"/>
            <a:ext cx="733940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8" name="矢印: 五方向 67">
            <a:extLst>
              <a:ext uri="{FF2B5EF4-FFF2-40B4-BE49-F238E27FC236}">
                <a16:creationId xmlns:a16="http://schemas.microsoft.com/office/drawing/2014/main" id="{BC9C3D51-8303-A6E3-5D01-66E6B011DFEF}"/>
              </a:ext>
            </a:extLst>
          </p:cNvPr>
          <p:cNvSpPr/>
          <p:nvPr/>
        </p:nvSpPr>
        <p:spPr bwMode="auto">
          <a:xfrm>
            <a:off x="6376843" y="4131822"/>
            <a:ext cx="568547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整合性検証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0" name="矢印: 五方向 69">
            <a:extLst>
              <a:ext uri="{FF2B5EF4-FFF2-40B4-BE49-F238E27FC236}">
                <a16:creationId xmlns:a16="http://schemas.microsoft.com/office/drawing/2014/main" id="{FAA58085-F8B4-E093-7A8D-C652F835355F}"/>
              </a:ext>
            </a:extLst>
          </p:cNvPr>
          <p:cNvSpPr/>
          <p:nvPr/>
        </p:nvSpPr>
        <p:spPr bwMode="auto">
          <a:xfrm>
            <a:off x="6943439" y="4131822"/>
            <a:ext cx="503504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本番環境テスト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1" name="矢印: 五方向 70">
            <a:extLst>
              <a:ext uri="{FF2B5EF4-FFF2-40B4-BE49-F238E27FC236}">
                <a16:creationId xmlns:a16="http://schemas.microsoft.com/office/drawing/2014/main" id="{491A0DE3-85E4-D73D-4DA9-86C2D98E23A5}"/>
              </a:ext>
            </a:extLst>
          </p:cNvPr>
          <p:cNvSpPr/>
          <p:nvPr/>
        </p:nvSpPr>
        <p:spPr bwMode="auto">
          <a:xfrm>
            <a:off x="5529064" y="4688918"/>
            <a:ext cx="645423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SeeQ</a:t>
            </a: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データ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取り込み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2" name="矢印: 五方向 71">
            <a:extLst>
              <a:ext uri="{FF2B5EF4-FFF2-40B4-BE49-F238E27FC236}">
                <a16:creationId xmlns:a16="http://schemas.microsoft.com/office/drawing/2014/main" id="{795AE7D7-6683-046E-1BEF-32DB31EEDEC9}"/>
              </a:ext>
            </a:extLst>
          </p:cNvPr>
          <p:cNvSpPr/>
          <p:nvPr/>
        </p:nvSpPr>
        <p:spPr bwMode="auto">
          <a:xfrm>
            <a:off x="6376844" y="4685779"/>
            <a:ext cx="517724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データ分析勉強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3" name="矢印: 五方向 72">
            <a:extLst>
              <a:ext uri="{FF2B5EF4-FFF2-40B4-BE49-F238E27FC236}">
                <a16:creationId xmlns:a16="http://schemas.microsoft.com/office/drawing/2014/main" id="{97627C11-180C-5ED9-11FB-0CB03E6123CC}"/>
              </a:ext>
            </a:extLst>
          </p:cNvPr>
          <p:cNvSpPr/>
          <p:nvPr/>
        </p:nvSpPr>
        <p:spPr bwMode="auto">
          <a:xfrm>
            <a:off x="6894568" y="4685779"/>
            <a:ext cx="995669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接合プロセス解析</a:t>
            </a:r>
            <a:endParaRPr lang="en-US" altLang="ja-JP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7231AF3-4422-4F09-A992-3AE5FC26177A}"/>
              </a:ext>
            </a:extLst>
          </p:cNvPr>
          <p:cNvSpPr/>
          <p:nvPr/>
        </p:nvSpPr>
        <p:spPr bwMode="auto">
          <a:xfrm>
            <a:off x="2252700" y="2167743"/>
            <a:ext cx="554216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ADINA</a:t>
            </a: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講座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24E7D861-E1F4-A36D-D74D-8A1E40083F11}"/>
              </a:ext>
            </a:extLst>
          </p:cNvPr>
          <p:cNvSpPr/>
          <p:nvPr/>
        </p:nvSpPr>
        <p:spPr bwMode="auto">
          <a:xfrm>
            <a:off x="3527573" y="2167743"/>
            <a:ext cx="374702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材料力学勉強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3302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091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0B60F9-5C75-78B3-113B-FAE1909CD2A7}"/>
              </a:ext>
            </a:extLst>
          </p:cNvPr>
          <p:cNvSpPr txBox="1"/>
          <p:nvPr/>
        </p:nvSpPr>
        <p:spPr>
          <a:xfrm>
            <a:off x="634154" y="1050945"/>
            <a:ext cx="8630197" cy="40174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進捗状況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　シミュレーション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+mj-ea"/>
              <a:buAutoNum type="circleNumDbPlain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接合プロセスデータ抽出</a:t>
            </a: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今後の予定</a:t>
            </a:r>
            <a:endParaRPr lang="en-US" altLang="ja-JP" sz="28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70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進捗状況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F2FEA720-CCFB-49C0-C6ED-B61037A00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349127"/>
              </p:ext>
            </p:extLst>
          </p:nvPr>
        </p:nvGraphicFramePr>
        <p:xfrm>
          <a:off x="195243" y="801214"/>
          <a:ext cx="9510285" cy="32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73498092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400224087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735120872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59328787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219734027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981727672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022781532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76887646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781553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25165203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721249796"/>
                    </a:ext>
                  </a:extLst>
                </a:gridCol>
              </a:tblGrid>
              <a:tr h="36823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タスク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Sep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29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30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Oct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5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6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7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8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9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10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370"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lang="ja-JP" alt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熱解析</a:t>
                      </a:r>
                      <a:endParaRPr lang="en-US" altLang="ja-JP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kern="1200" dirty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91777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ja-JP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OSAB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　中試酸化炉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シミュレーション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23968"/>
                  </a:ext>
                </a:extLst>
              </a:tr>
              <a:tr h="245565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業務プロセス改善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接合プロセス解析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193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打ち合わせ等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612994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A3B0624-B6ED-7788-4496-418DF4675893}"/>
              </a:ext>
            </a:extLst>
          </p:cNvPr>
          <p:cNvSpPr txBox="1"/>
          <p:nvPr/>
        </p:nvSpPr>
        <p:spPr>
          <a:xfrm>
            <a:off x="6720128" y="3058103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cs typeface="Arial" panose="020B0604020202020204" pitchFamily="34" charset="0"/>
              </a:rPr>
              <a:t>業プロ</a:t>
            </a:r>
            <a:endParaRPr kumimoji="1" lang="en-US" altLang="ja-JP" dirty="0">
              <a:cs typeface="Arial" panose="020B0604020202020204" pitchFamily="34" charset="0"/>
            </a:endParaRPr>
          </a:p>
          <a:p>
            <a:pPr algn="ctr"/>
            <a:r>
              <a:rPr kumimoji="1" lang="en-US" altLang="ja-JP" dirty="0">
                <a:cs typeface="Arial" panose="020B0604020202020204" pitchFamily="34" charset="0"/>
              </a:rPr>
              <a:t>MTG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13DBAA8-A352-72D2-0FF5-7CC25B68C4BE}"/>
              </a:ext>
            </a:extLst>
          </p:cNvPr>
          <p:cNvSpPr txBox="1"/>
          <p:nvPr/>
        </p:nvSpPr>
        <p:spPr>
          <a:xfrm>
            <a:off x="8125306" y="3471391"/>
            <a:ext cx="75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cs typeface="Arial" panose="020B0604020202020204" pitchFamily="34" charset="0"/>
              </a:rPr>
              <a:t>スポーツ</a:t>
            </a:r>
            <a:endParaRPr lang="en-US" altLang="ja-JP" dirty="0">
              <a:cs typeface="Arial" panose="020B0604020202020204" pitchFamily="34" charset="0"/>
            </a:endParaRPr>
          </a:p>
          <a:p>
            <a:pPr algn="ctr"/>
            <a:r>
              <a:rPr kumimoji="1" lang="ja-JP" altLang="en-US" dirty="0">
                <a:cs typeface="Arial" panose="020B0604020202020204" pitchFamily="34" charset="0"/>
              </a:rPr>
              <a:t>の日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F3682A4-B336-11A4-C25E-142988E1571D}"/>
              </a:ext>
            </a:extLst>
          </p:cNvPr>
          <p:cNvSpPr txBox="1"/>
          <p:nvPr/>
        </p:nvSpPr>
        <p:spPr>
          <a:xfrm>
            <a:off x="2364480" y="3651048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err="1">
                <a:cs typeface="Arial" panose="020B0604020202020204" pitchFamily="34" charset="0"/>
              </a:rPr>
              <a:t>SeeQ</a:t>
            </a:r>
            <a:endParaRPr lang="en-US" altLang="ja-JP" dirty="0">
              <a:cs typeface="Arial" panose="020B0604020202020204" pitchFamily="34" charset="0"/>
            </a:endParaRPr>
          </a:p>
          <a:p>
            <a:pPr algn="ctr"/>
            <a:r>
              <a:rPr lang="en-US" altLang="ja-JP" dirty="0">
                <a:cs typeface="Arial" panose="020B0604020202020204" pitchFamily="34" charset="0"/>
              </a:rPr>
              <a:t>MTG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BC63098-9C57-4538-28AD-03CB799F9363}"/>
              </a:ext>
            </a:extLst>
          </p:cNvPr>
          <p:cNvSpPr txBox="1"/>
          <p:nvPr/>
        </p:nvSpPr>
        <p:spPr>
          <a:xfrm>
            <a:off x="8654132" y="376406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>
                <a:cs typeface="Arial" panose="020B0604020202020204" pitchFamily="34" charset="0"/>
              </a:rPr>
              <a:t>部安衛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E9602B9-4340-ED10-EF50-A6D6B513CBEA}"/>
              </a:ext>
            </a:extLst>
          </p:cNvPr>
          <p:cNvSpPr txBox="1"/>
          <p:nvPr/>
        </p:nvSpPr>
        <p:spPr>
          <a:xfrm>
            <a:off x="1756861" y="3321432"/>
            <a:ext cx="866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cs typeface="Arial" panose="020B0604020202020204" pitchFamily="34" charset="0"/>
              </a:rPr>
              <a:t>生産管理</a:t>
            </a:r>
            <a:endParaRPr lang="en-US" altLang="ja-JP" dirty="0">
              <a:cs typeface="Arial" panose="020B0604020202020204" pitchFamily="34" charset="0"/>
            </a:endParaRPr>
          </a:p>
          <a:p>
            <a:pPr algn="ctr"/>
            <a:r>
              <a:rPr kumimoji="1" lang="ja-JP" altLang="en-US" dirty="0">
                <a:cs typeface="Arial" panose="020B0604020202020204" pitchFamily="34" charset="0"/>
              </a:rPr>
              <a:t>セミナー①</a:t>
            </a:r>
          </a:p>
        </p:txBody>
      </p:sp>
      <p:sp>
        <p:nvSpPr>
          <p:cNvPr id="36" name="矢印: 五方向 35">
            <a:extLst>
              <a:ext uri="{FF2B5EF4-FFF2-40B4-BE49-F238E27FC236}">
                <a16:creationId xmlns:a16="http://schemas.microsoft.com/office/drawing/2014/main" id="{48181037-D745-4B05-E6B4-2F7B8DEFA35B}"/>
              </a:ext>
            </a:extLst>
          </p:cNvPr>
          <p:cNvSpPr/>
          <p:nvPr/>
        </p:nvSpPr>
        <p:spPr bwMode="auto">
          <a:xfrm>
            <a:off x="6321152" y="1629689"/>
            <a:ext cx="2891061" cy="39515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小試酸化炉解析</a:t>
            </a: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・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報告書作成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矢印: 五方向 37">
            <a:extLst>
              <a:ext uri="{FF2B5EF4-FFF2-40B4-BE49-F238E27FC236}">
                <a16:creationId xmlns:a16="http://schemas.microsoft.com/office/drawing/2014/main" id="{D922DDE9-5DB9-CAB4-A94B-33E7F1310515}"/>
              </a:ext>
            </a:extLst>
          </p:cNvPr>
          <p:cNvSpPr/>
          <p:nvPr/>
        </p:nvSpPr>
        <p:spPr bwMode="auto">
          <a:xfrm>
            <a:off x="4860297" y="3501897"/>
            <a:ext cx="1388847" cy="39515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半年後研修</a:t>
            </a:r>
          </a:p>
        </p:txBody>
      </p:sp>
      <p:sp>
        <p:nvSpPr>
          <p:cNvPr id="39" name="矢印: 五方向 38">
            <a:extLst>
              <a:ext uri="{FF2B5EF4-FFF2-40B4-BE49-F238E27FC236}">
                <a16:creationId xmlns:a16="http://schemas.microsoft.com/office/drawing/2014/main" id="{8C8B7C6F-146F-EC9F-DD39-96ECADA5E5ED}"/>
              </a:ext>
            </a:extLst>
          </p:cNvPr>
          <p:cNvSpPr/>
          <p:nvPr/>
        </p:nvSpPr>
        <p:spPr bwMode="auto">
          <a:xfrm>
            <a:off x="1969237" y="2439679"/>
            <a:ext cx="1903644" cy="39515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データシート自動作成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システム開発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0D035907-B496-E728-320D-DE8988C1432E}"/>
              </a:ext>
            </a:extLst>
          </p:cNvPr>
          <p:cNvSpPr/>
          <p:nvPr/>
        </p:nvSpPr>
        <p:spPr bwMode="auto">
          <a:xfrm>
            <a:off x="2108684" y="3212976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2A039649-0F73-E1DA-2CF5-2DDD7BB4B7C5}"/>
              </a:ext>
            </a:extLst>
          </p:cNvPr>
          <p:cNvSpPr/>
          <p:nvPr/>
        </p:nvSpPr>
        <p:spPr bwMode="auto">
          <a:xfrm>
            <a:off x="2592176" y="3573016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8131779-03A5-20DB-AD39-B701C3ED73DE}"/>
              </a:ext>
            </a:extLst>
          </p:cNvPr>
          <p:cNvSpPr txBox="1"/>
          <p:nvPr/>
        </p:nvSpPr>
        <p:spPr>
          <a:xfrm>
            <a:off x="3177426" y="3526429"/>
            <a:ext cx="86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cs typeface="Arial" panose="020B0604020202020204" pitchFamily="34" charset="0"/>
              </a:rPr>
              <a:t>課長面談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DFFCED2A-76FC-8A8E-40D1-7D48DDFC2F50}"/>
              </a:ext>
            </a:extLst>
          </p:cNvPr>
          <p:cNvSpPr/>
          <p:nvPr/>
        </p:nvSpPr>
        <p:spPr bwMode="auto">
          <a:xfrm>
            <a:off x="3557773" y="3392996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1FE3B44-78A6-4602-F23C-D74C792F5930}"/>
              </a:ext>
            </a:extLst>
          </p:cNvPr>
          <p:cNvSpPr txBox="1"/>
          <p:nvPr/>
        </p:nvSpPr>
        <p:spPr>
          <a:xfrm>
            <a:off x="6058574" y="3556582"/>
            <a:ext cx="101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cs typeface="Arial" panose="020B0604020202020204" pitchFamily="34" charset="0"/>
              </a:rPr>
              <a:t>製造業</a:t>
            </a:r>
            <a:r>
              <a:rPr kumimoji="1" lang="en-US" altLang="ja-JP" dirty="0" err="1">
                <a:cs typeface="Arial" panose="020B0604020202020204" pitchFamily="34" charset="0"/>
              </a:rPr>
              <a:t>Iot</a:t>
            </a:r>
            <a:endParaRPr kumimoji="1" lang="en-US" altLang="ja-JP" dirty="0">
              <a:cs typeface="Arial" panose="020B0604020202020204" pitchFamily="34" charset="0"/>
            </a:endParaRPr>
          </a:p>
          <a:p>
            <a:pPr algn="ctr"/>
            <a:r>
              <a:rPr lang="en-US" altLang="ja-JP" dirty="0">
                <a:cs typeface="Arial" panose="020B0604020202020204" pitchFamily="34" charset="0"/>
              </a:rPr>
              <a:t>Conference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982A8508-3125-3CF0-208F-CA28716EB3EB}"/>
              </a:ext>
            </a:extLst>
          </p:cNvPr>
          <p:cNvSpPr/>
          <p:nvPr/>
        </p:nvSpPr>
        <p:spPr bwMode="auto">
          <a:xfrm>
            <a:off x="6478416" y="3392996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C61533FA-E823-B361-E842-5C81CE4CA228}"/>
              </a:ext>
            </a:extLst>
          </p:cNvPr>
          <p:cNvSpPr/>
          <p:nvPr/>
        </p:nvSpPr>
        <p:spPr bwMode="auto">
          <a:xfrm>
            <a:off x="6956381" y="2963089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0E4460A4-4BB7-C164-E211-0F8CEC295E3A}"/>
              </a:ext>
            </a:extLst>
          </p:cNvPr>
          <p:cNvSpPr/>
          <p:nvPr/>
        </p:nvSpPr>
        <p:spPr bwMode="auto">
          <a:xfrm>
            <a:off x="8441207" y="3351016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31245DDF-8ECB-55BD-A1FE-DA7E319C8BE4}"/>
              </a:ext>
            </a:extLst>
          </p:cNvPr>
          <p:cNvSpPr/>
          <p:nvPr/>
        </p:nvSpPr>
        <p:spPr bwMode="auto">
          <a:xfrm>
            <a:off x="8916122" y="3600483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DAB4C03-A63A-71E6-37A0-D85E8155C94E}"/>
              </a:ext>
            </a:extLst>
          </p:cNvPr>
          <p:cNvSpPr txBox="1"/>
          <p:nvPr/>
        </p:nvSpPr>
        <p:spPr>
          <a:xfrm>
            <a:off x="8549800" y="3073510"/>
            <a:ext cx="866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cs typeface="Arial" panose="020B0604020202020204" pitchFamily="34" charset="0"/>
              </a:rPr>
              <a:t>生産管理</a:t>
            </a:r>
            <a:endParaRPr lang="en-US" altLang="ja-JP" dirty="0">
              <a:cs typeface="Arial" panose="020B0604020202020204" pitchFamily="34" charset="0"/>
            </a:endParaRPr>
          </a:p>
          <a:p>
            <a:pPr algn="ctr"/>
            <a:r>
              <a:rPr kumimoji="1" lang="ja-JP" altLang="en-US" dirty="0">
                <a:cs typeface="Arial" panose="020B0604020202020204" pitchFamily="34" charset="0"/>
              </a:rPr>
              <a:t>セミナー②</a:t>
            </a: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57B7B7F4-33D5-9D84-9F57-4B1DEAE000DD}"/>
              </a:ext>
            </a:extLst>
          </p:cNvPr>
          <p:cNvSpPr/>
          <p:nvPr/>
        </p:nvSpPr>
        <p:spPr bwMode="auto">
          <a:xfrm>
            <a:off x="9407594" y="3392996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1C0AB4-1124-2A1E-27AD-2E447F588D8F}"/>
              </a:ext>
            </a:extLst>
          </p:cNvPr>
          <p:cNvSpPr txBox="1"/>
          <p:nvPr/>
        </p:nvSpPr>
        <p:spPr>
          <a:xfrm>
            <a:off x="9143581" y="3542528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cs typeface="Arial" panose="020B0604020202020204" pitchFamily="34" charset="0"/>
              </a:rPr>
              <a:t>GMTG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D7820FD-63D0-0E93-D4B1-21406E1A0232}"/>
              </a:ext>
            </a:extLst>
          </p:cNvPr>
          <p:cNvSpPr txBox="1"/>
          <p:nvPr/>
        </p:nvSpPr>
        <p:spPr>
          <a:xfrm>
            <a:off x="2236561" y="3079054"/>
            <a:ext cx="866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cs typeface="Arial" panose="020B0604020202020204" pitchFamily="34" charset="0"/>
              </a:rPr>
              <a:t>トレーナー面談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FA131072-9231-467D-E25F-73894156767A}"/>
              </a:ext>
            </a:extLst>
          </p:cNvPr>
          <p:cNvSpPr/>
          <p:nvPr/>
        </p:nvSpPr>
        <p:spPr bwMode="auto">
          <a:xfrm>
            <a:off x="8913504" y="2959940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1BADE0EB-EA96-7562-D7F3-35E1556CA030}"/>
              </a:ext>
            </a:extLst>
          </p:cNvPr>
          <p:cNvSpPr/>
          <p:nvPr/>
        </p:nvSpPr>
        <p:spPr bwMode="auto">
          <a:xfrm>
            <a:off x="2583705" y="2969232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A45064EC-F33D-C1B2-E81D-8768871535CF}"/>
              </a:ext>
            </a:extLst>
          </p:cNvPr>
          <p:cNvSpPr/>
          <p:nvPr/>
        </p:nvSpPr>
        <p:spPr bwMode="auto">
          <a:xfrm>
            <a:off x="5997569" y="2960948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89C82A8-61DB-8EE4-3243-CBBA247E6E5E}"/>
              </a:ext>
            </a:extLst>
          </p:cNvPr>
          <p:cNvSpPr txBox="1"/>
          <p:nvPr/>
        </p:nvSpPr>
        <p:spPr>
          <a:xfrm>
            <a:off x="5798707" y="3058103"/>
            <a:ext cx="51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cs typeface="Arial" panose="020B0604020202020204" pitchFamily="34" charset="0"/>
              </a:rPr>
              <a:t>知財</a:t>
            </a:r>
            <a:r>
              <a:rPr lang="ja-JP" altLang="en-US" dirty="0">
                <a:cs typeface="Arial" panose="020B0604020202020204" pitchFamily="34" charset="0"/>
              </a:rPr>
              <a:t>教育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36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6D38CF-5F0C-90CA-F1D3-0AA30F887DCA}"/>
              </a:ext>
            </a:extLst>
          </p:cNvPr>
          <p:cNvSpPr txBox="1"/>
          <p:nvPr/>
        </p:nvSpPr>
        <p:spPr>
          <a:xfrm>
            <a:off x="634154" y="1050945"/>
            <a:ext cx="8630197" cy="40174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　シミュレーション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+mj-ea"/>
              <a:buAutoNum type="circleNumDbPlain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接合プロセスデータ抽出</a:t>
            </a: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今後の予定</a:t>
            </a:r>
            <a:endParaRPr lang="en-US" altLang="ja-JP" sz="28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98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431301" cy="60636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　シミュレーション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18D700E-21D2-2744-6C43-C2E03DD32F5B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FDCA3310-59B6-05F0-9C75-9AC9E9DD6A03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D3F0BA50-A4C2-8F02-8FAF-09EE7C7F32E3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依頼内容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0E6A8421-17DF-4C20-DB1B-0E13BF3BA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9A4E455-ADC3-1D0D-611D-CD20DB2C462E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F7F69D-C714-F556-EEAF-673DB4905684}"/>
              </a:ext>
            </a:extLst>
          </p:cNvPr>
          <p:cNvSpPr txBox="1"/>
          <p:nvPr/>
        </p:nvSpPr>
        <p:spPr>
          <a:xfrm>
            <a:off x="632519" y="1268761"/>
            <a:ext cx="5257227" cy="28025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000" dirty="0">
                <a:cs typeface="Arial" panose="020B0604020202020204" pitchFamily="34" charset="0"/>
              </a:rPr>
              <a:t>OSAB</a:t>
            </a:r>
            <a:r>
              <a:rPr lang="ja-JP" altLang="en-US" sz="2000" dirty="0">
                <a:cs typeface="Arial" panose="020B0604020202020204" pitchFamily="34" charset="0"/>
              </a:rPr>
              <a:t>小試酸化炉をスケールアップし、中試酸化炉の新設を検討中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熱影響で内管がたわみ、ケーシングに接触することが懸念される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シミュレーションによりたわみ量を計算し、設計資料としたい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58371A2-B807-E3EE-0FB3-0191334EB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223" y="1188177"/>
            <a:ext cx="3553502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0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431301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依頼内容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35405BA-BAF7-E0D4-BF6E-5EA0D03E4E0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68266EB-2093-D94F-68BB-4196E91DB05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ABDF630-DA0C-C97B-A7B7-FBE5A8976842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目的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47236B5B-BDB5-1879-B105-3C8958706C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13181AB-BEE3-7DED-5EBE-88BFDAB0C682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637974-C6A4-48D7-1482-85B68443A67F}"/>
              </a:ext>
            </a:extLst>
          </p:cNvPr>
          <p:cNvSpPr txBox="1"/>
          <p:nvPr/>
        </p:nvSpPr>
        <p:spPr>
          <a:xfrm>
            <a:off x="632520" y="1268760"/>
            <a:ext cx="8640960" cy="4942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000" u="sng" dirty="0">
                <a:solidFill>
                  <a:srgbClr val="333333"/>
                </a:solidFill>
                <a:cs typeface="Arial" panose="020B0604020202020204" pitchFamily="34" charset="0"/>
              </a:rPr>
              <a:t>シミュレーション計算により、ケーシングとスクリューの接触の有無を検証する</a:t>
            </a:r>
            <a:endParaRPr lang="en-US" altLang="ja-JP" sz="2000" b="0" i="0" u="sng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17CB14C-820F-61E7-78A4-47707C25B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92" y="2325234"/>
            <a:ext cx="7621302" cy="2073647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C5DE69C-5502-1D47-C910-CBF351C456C9}"/>
              </a:ext>
            </a:extLst>
          </p:cNvPr>
          <p:cNvSpPr txBox="1"/>
          <p:nvPr/>
        </p:nvSpPr>
        <p:spPr>
          <a:xfrm>
            <a:off x="8767295" y="3722693"/>
            <a:ext cx="69323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FF9900"/>
                </a:solidFill>
              </a:rPr>
              <a:t>内管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435D21E-9CB7-ACE0-B20F-BE0A80AB1748}"/>
              </a:ext>
            </a:extLst>
          </p:cNvPr>
          <p:cNvSpPr txBox="1"/>
          <p:nvPr/>
        </p:nvSpPr>
        <p:spPr>
          <a:xfrm>
            <a:off x="7239809" y="4410039"/>
            <a:ext cx="118702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0070C0"/>
                </a:solidFill>
              </a:rPr>
              <a:t>スクリュー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E9B90B7-20AF-D680-12DD-6C3BABE04CD3}"/>
              </a:ext>
            </a:extLst>
          </p:cNvPr>
          <p:cNvCxnSpPr/>
          <p:nvPr/>
        </p:nvCxnSpPr>
        <p:spPr bwMode="auto">
          <a:xfrm flipV="1">
            <a:off x="8115135" y="3911380"/>
            <a:ext cx="114229" cy="49865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CEBA03A-CF4E-92E4-179C-52348A3DA6EF}"/>
              </a:ext>
            </a:extLst>
          </p:cNvPr>
          <p:cNvCxnSpPr/>
          <p:nvPr/>
        </p:nvCxnSpPr>
        <p:spPr bwMode="auto">
          <a:xfrm flipV="1">
            <a:off x="7833320" y="3923274"/>
            <a:ext cx="0" cy="47449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9450203-2A83-E460-361F-30520A7A29C0}"/>
              </a:ext>
            </a:extLst>
          </p:cNvPr>
          <p:cNvCxnSpPr/>
          <p:nvPr/>
        </p:nvCxnSpPr>
        <p:spPr bwMode="auto">
          <a:xfrm flipH="1" flipV="1">
            <a:off x="7389961" y="3911380"/>
            <a:ext cx="227335" cy="49865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7BE15B-354A-7C6A-5707-12920A33FB01}"/>
              </a:ext>
            </a:extLst>
          </p:cNvPr>
          <p:cNvSpPr txBox="1"/>
          <p:nvPr/>
        </p:nvSpPr>
        <p:spPr>
          <a:xfrm>
            <a:off x="1434249" y="2259235"/>
            <a:ext cx="129614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00B050"/>
                </a:solidFill>
              </a:rPr>
              <a:t>ケーシング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F1A65245-0DC3-C657-D747-98163E53D84E}"/>
              </a:ext>
            </a:extLst>
          </p:cNvPr>
          <p:cNvSpPr/>
          <p:nvPr/>
        </p:nvSpPr>
        <p:spPr bwMode="auto">
          <a:xfrm>
            <a:off x="1218029" y="2730769"/>
            <a:ext cx="7452828" cy="20440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C4B47AD1-4167-57FC-5FCA-33E6B625C595}"/>
              </a:ext>
            </a:extLst>
          </p:cNvPr>
          <p:cNvSpPr/>
          <p:nvPr/>
        </p:nvSpPr>
        <p:spPr bwMode="auto">
          <a:xfrm>
            <a:off x="1225797" y="3803627"/>
            <a:ext cx="7452828" cy="20440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0AB9822-A22F-0063-C266-782644837E12}"/>
              </a:ext>
            </a:extLst>
          </p:cNvPr>
          <p:cNvSpPr txBox="1"/>
          <p:nvPr/>
        </p:nvSpPr>
        <p:spPr>
          <a:xfrm>
            <a:off x="3669216" y="1991929"/>
            <a:ext cx="304090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FF0000"/>
                </a:solidFill>
              </a:rPr>
              <a:t>たわみによる接触が懸念</a:t>
            </a:r>
          </a:p>
        </p:txBody>
      </p:sp>
      <p:sp>
        <p:nvSpPr>
          <p:cNvPr id="27" name="矢印: 環状 26">
            <a:extLst>
              <a:ext uri="{FF2B5EF4-FFF2-40B4-BE49-F238E27FC236}">
                <a16:creationId xmlns:a16="http://schemas.microsoft.com/office/drawing/2014/main" id="{8F1D9085-468E-60D4-CAF4-05EB8C5780BE}"/>
              </a:ext>
            </a:extLst>
          </p:cNvPr>
          <p:cNvSpPr/>
          <p:nvPr/>
        </p:nvSpPr>
        <p:spPr bwMode="auto">
          <a:xfrm flipV="1">
            <a:off x="2720752" y="1896290"/>
            <a:ext cx="2346733" cy="2283204"/>
          </a:xfrm>
          <a:prstGeom prst="circularArrow">
            <a:avLst>
              <a:gd name="adj1" fmla="val 7445"/>
              <a:gd name="adj2" fmla="val 1064318"/>
              <a:gd name="adj3" fmla="val 8439658"/>
              <a:gd name="adj4" fmla="val 5522616"/>
              <a:gd name="adj5" fmla="val 12952"/>
            </a:avLst>
          </a:prstGeom>
          <a:solidFill>
            <a:srgbClr val="FF000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4241ED4B-3342-96DA-12CC-FAF92C75D066}"/>
              </a:ext>
            </a:extLst>
          </p:cNvPr>
          <p:cNvGrpSpPr/>
          <p:nvPr/>
        </p:nvGrpSpPr>
        <p:grpSpPr>
          <a:xfrm>
            <a:off x="336194" y="5265204"/>
            <a:ext cx="9253028" cy="414065"/>
            <a:chOff x="384872" y="1258017"/>
            <a:chExt cx="8435276" cy="414065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45240EBF-036F-B705-D8F1-5F4AC974F08C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1E543A5E-E269-22A8-1743-D792A9DD137A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アプローチ方法</a:t>
                </a:r>
              </a:p>
            </p:txBody>
          </p: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BCF7632-D80F-9A7B-662F-33D127A1F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19F594EC-64C2-B674-69AF-324B7BA59E9A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AE74B00-1D25-C95F-248F-80513C75504B}"/>
              </a:ext>
            </a:extLst>
          </p:cNvPr>
          <p:cNvSpPr txBox="1"/>
          <p:nvPr/>
        </p:nvSpPr>
        <p:spPr>
          <a:xfrm>
            <a:off x="615307" y="5831775"/>
            <a:ext cx="8640960" cy="4942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000" u="sng" dirty="0">
                <a:cs typeface="Arial" panose="020B0604020202020204" pitchFamily="34" charset="0"/>
              </a:rPr>
              <a:t>ADINA</a:t>
            </a:r>
            <a:r>
              <a:rPr lang="ja-JP" altLang="en-US" sz="2000" u="sng" dirty="0">
                <a:cs typeface="Arial" panose="020B0604020202020204" pitchFamily="34" charset="0"/>
              </a:rPr>
              <a:t>を用いたシミュレーション計算を行う</a:t>
            </a:r>
            <a:endParaRPr lang="en-US" altLang="ja-JP" sz="2000" b="0" i="0" u="sng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CF7E222-8F40-6EF4-0568-0217E3FE5C3B}"/>
              </a:ext>
            </a:extLst>
          </p:cNvPr>
          <p:cNvSpPr txBox="1"/>
          <p:nvPr/>
        </p:nvSpPr>
        <p:spPr>
          <a:xfrm>
            <a:off x="1819766" y="4715852"/>
            <a:ext cx="626489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FF0000"/>
                </a:solidFill>
              </a:rPr>
              <a:t>ケーシングとスクリュー間のクリアランスは</a:t>
            </a:r>
            <a:r>
              <a:rPr lang="en-US" altLang="ja-JP" sz="1800" b="1" dirty="0">
                <a:solidFill>
                  <a:srgbClr val="FF0000"/>
                </a:solidFill>
              </a:rPr>
              <a:t>5.6 mm</a:t>
            </a:r>
            <a:r>
              <a:rPr lang="ja-JP" altLang="en-US" sz="1800" b="1" dirty="0">
                <a:solidFill>
                  <a:srgbClr val="FF0000"/>
                </a:solidFill>
              </a:rPr>
              <a:t>で十分か？</a:t>
            </a:r>
          </a:p>
        </p:txBody>
      </p:sp>
      <p:pic>
        <p:nvPicPr>
          <p:cNvPr id="100" name="図 99">
            <a:extLst>
              <a:ext uri="{FF2B5EF4-FFF2-40B4-BE49-F238E27FC236}">
                <a16:creationId xmlns:a16="http://schemas.microsoft.com/office/drawing/2014/main" id="{20AAFBE8-D73F-9D66-70DE-4D7994FCC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01" y="2835027"/>
            <a:ext cx="8414414" cy="1054059"/>
          </a:xfrm>
          <a:prstGeom prst="rect">
            <a:avLst/>
          </a:prstGeom>
        </p:spPr>
      </p:pic>
      <p:sp>
        <p:nvSpPr>
          <p:cNvPr id="28" name="矢印: 環状 27">
            <a:extLst>
              <a:ext uri="{FF2B5EF4-FFF2-40B4-BE49-F238E27FC236}">
                <a16:creationId xmlns:a16="http://schemas.microsoft.com/office/drawing/2014/main" id="{A844468B-F11D-AD42-12C7-79E3C34A4836}"/>
              </a:ext>
            </a:extLst>
          </p:cNvPr>
          <p:cNvSpPr/>
          <p:nvPr/>
        </p:nvSpPr>
        <p:spPr bwMode="auto">
          <a:xfrm flipH="1" flipV="1">
            <a:off x="4755175" y="1880828"/>
            <a:ext cx="3150153" cy="3846838"/>
          </a:xfrm>
          <a:prstGeom prst="circularArrow">
            <a:avLst>
              <a:gd name="adj1" fmla="val 5536"/>
              <a:gd name="adj2" fmla="val 788467"/>
              <a:gd name="adj3" fmla="val 9915658"/>
              <a:gd name="adj4" fmla="val 5783512"/>
              <a:gd name="adj5" fmla="val 9964"/>
            </a:avLst>
          </a:prstGeom>
          <a:solidFill>
            <a:srgbClr val="FF000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043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 animBg="1"/>
      <p:bldP spid="14" grpId="0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lang="ja-JP" altLang="en-US" kern="1200" dirty="0"/>
              <a:t>計算モデルの検討</a:t>
            </a:r>
            <a:endParaRPr kumimoji="1" lang="ja-JP" altLang="en-US" sz="2400" kern="12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モデル簡略化①：円筒重ね合わせ構造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71" name="図 70">
            <a:extLst>
              <a:ext uri="{FF2B5EF4-FFF2-40B4-BE49-F238E27FC236}">
                <a16:creationId xmlns:a16="http://schemas.microsoft.com/office/drawing/2014/main" id="{EDB2F318-1F65-CC88-0DC7-8C140015F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506" r="32110"/>
          <a:stretch/>
        </p:blipFill>
        <p:spPr>
          <a:xfrm rot="16200000">
            <a:off x="2289205" y="44123"/>
            <a:ext cx="1835609" cy="4860948"/>
          </a:xfrm>
          <a:prstGeom prst="rect">
            <a:avLst/>
          </a:prstGeom>
        </p:spPr>
      </p:pic>
      <p:sp>
        <p:nvSpPr>
          <p:cNvPr id="80" name="矢印: 右 79">
            <a:extLst>
              <a:ext uri="{FF2B5EF4-FFF2-40B4-BE49-F238E27FC236}">
                <a16:creationId xmlns:a16="http://schemas.microsoft.com/office/drawing/2014/main" id="{18AD5C71-903C-EF05-97E7-A4733A65ABE1}"/>
              </a:ext>
            </a:extLst>
          </p:cNvPr>
          <p:cNvSpPr/>
          <p:nvPr/>
        </p:nvSpPr>
        <p:spPr bwMode="auto">
          <a:xfrm rot="5400000">
            <a:off x="2521754" y="3567101"/>
            <a:ext cx="1211001" cy="826700"/>
          </a:xfrm>
          <a:prstGeom prst="rightArrow">
            <a:avLst>
              <a:gd name="adj1" fmla="val 40178"/>
              <a:gd name="adj2" fmla="val 34298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9C26920-0F1B-FBDC-407B-EC1EDCFDDA3A}"/>
              </a:ext>
            </a:extLst>
          </p:cNvPr>
          <p:cNvSpPr txBox="1"/>
          <p:nvPr/>
        </p:nvSpPr>
        <p:spPr>
          <a:xfrm>
            <a:off x="5547287" y="2319016"/>
            <a:ext cx="1476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/>
              <a:t>らせん構造</a:t>
            </a:r>
            <a:endParaRPr lang="en-US" altLang="ja-JP" sz="18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EF19266F-A7DE-31F9-A8C3-34EA9D3B1899}"/>
              </a:ext>
            </a:extLst>
          </p:cNvPr>
          <p:cNvSpPr txBox="1"/>
          <p:nvPr/>
        </p:nvSpPr>
        <p:spPr>
          <a:xfrm>
            <a:off x="381689" y="4555945"/>
            <a:ext cx="2999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u="sng" dirty="0"/>
              <a:t>計算で仮定したスクリュー管</a:t>
            </a:r>
            <a:endParaRPr lang="en-US" altLang="ja-JP" sz="1800" u="sng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2B59C28-FFE8-B4A0-92CF-FBF92585FE7A}"/>
              </a:ext>
            </a:extLst>
          </p:cNvPr>
          <p:cNvSpPr txBox="1"/>
          <p:nvPr/>
        </p:nvSpPr>
        <p:spPr>
          <a:xfrm>
            <a:off x="5710336" y="3790061"/>
            <a:ext cx="35816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rgbClr val="0070C0"/>
                </a:solidFill>
              </a:rPr>
              <a:t>簡略化のため、スクリュー管は円筒重ね合わせ構造で計算</a:t>
            </a:r>
            <a:endParaRPr lang="en-US" altLang="ja-JP" sz="2000" dirty="0">
              <a:solidFill>
                <a:srgbClr val="0070C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E31883-AC51-3212-8134-787705661450}"/>
              </a:ext>
            </a:extLst>
          </p:cNvPr>
          <p:cNvSpPr txBox="1"/>
          <p:nvPr/>
        </p:nvSpPr>
        <p:spPr>
          <a:xfrm>
            <a:off x="337267" y="1268749"/>
            <a:ext cx="2243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u="sng" dirty="0"/>
              <a:t>実際のスクリュー管</a:t>
            </a:r>
            <a:endParaRPr lang="en-US" altLang="ja-JP" sz="1800" u="sng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84A0CEAC-00D2-A86D-9925-6A52A4AABC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2523" y="4988559"/>
            <a:ext cx="4428972" cy="1464777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653AC6B-F16E-0EF1-B5FB-AB6FC9C7819E}"/>
              </a:ext>
            </a:extLst>
          </p:cNvPr>
          <p:cNvSpPr txBox="1"/>
          <p:nvPr/>
        </p:nvSpPr>
        <p:spPr>
          <a:xfrm>
            <a:off x="5547287" y="5536281"/>
            <a:ext cx="2267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/>
              <a:t>円筒重ね合わせ構造</a:t>
            </a:r>
            <a:endParaRPr lang="en-US" altLang="ja-JP" sz="18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EBC7AA5-DDF4-355A-9811-AC0F32E3F994}"/>
              </a:ext>
            </a:extLst>
          </p:cNvPr>
          <p:cNvSpPr txBox="1"/>
          <p:nvPr/>
        </p:nvSpPr>
        <p:spPr>
          <a:xfrm>
            <a:off x="2649842" y="3537012"/>
            <a:ext cx="954827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/>
              <a:t>形状の簡略化</a:t>
            </a:r>
          </a:p>
        </p:txBody>
      </p:sp>
    </p:spTree>
    <p:extLst>
      <p:ext uri="{BB962C8B-B14F-4D97-AF65-F5344CB8AC3E}">
        <p14:creationId xmlns:p14="http://schemas.microsoft.com/office/powerpoint/2010/main" val="374992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計算モデルの検討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モデル簡略化②：ケーシングとスクリュー管の分離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88A6AA2A-982C-EEEF-3D52-EF1C0BF1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63" y="4617132"/>
            <a:ext cx="3704713" cy="1008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FAD645-C9AD-F76B-BAA5-DB8FAC60E443}"/>
              </a:ext>
            </a:extLst>
          </p:cNvPr>
          <p:cNvSpPr txBox="1"/>
          <p:nvPr/>
        </p:nvSpPr>
        <p:spPr>
          <a:xfrm>
            <a:off x="1608080" y="5682113"/>
            <a:ext cx="75651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rgbClr val="0070C0"/>
                </a:solidFill>
              </a:rPr>
              <a:t>形状が複雑なため、ケーシングとスクリュー管（内管＋スクリュー）に分け、それぞれでシミュレーション計算を行った</a:t>
            </a:r>
            <a:endParaRPr lang="en-US" altLang="ja-JP" sz="2000" dirty="0">
              <a:solidFill>
                <a:srgbClr val="0070C0"/>
              </a:solidFill>
            </a:endParaRP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EE1C6F5D-E6A5-0C17-455C-0D4C284D0021}"/>
              </a:ext>
            </a:extLst>
          </p:cNvPr>
          <p:cNvSpPr/>
          <p:nvPr/>
        </p:nvSpPr>
        <p:spPr bwMode="auto">
          <a:xfrm rot="5400000">
            <a:off x="4346710" y="3519406"/>
            <a:ext cx="1211001" cy="826700"/>
          </a:xfrm>
          <a:prstGeom prst="rightArrow">
            <a:avLst>
              <a:gd name="adj1" fmla="val 40178"/>
              <a:gd name="adj2" fmla="val 29838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A0E76C-DAD5-A5A8-C950-9781496630A7}"/>
              </a:ext>
            </a:extLst>
          </p:cNvPr>
          <p:cNvSpPr txBox="1"/>
          <p:nvPr/>
        </p:nvSpPr>
        <p:spPr>
          <a:xfrm>
            <a:off x="4467029" y="3489316"/>
            <a:ext cx="954827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/>
              <a:t>形状を二分</a:t>
            </a:r>
            <a:endParaRPr lang="en-US" altLang="ja-JP" sz="18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371A33F-D5C6-763D-957F-BAE41932EBE7}"/>
              </a:ext>
            </a:extLst>
          </p:cNvPr>
          <p:cNvSpPr txBox="1"/>
          <p:nvPr/>
        </p:nvSpPr>
        <p:spPr>
          <a:xfrm>
            <a:off x="1916547" y="4416978"/>
            <a:ext cx="129614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00B050"/>
                </a:solidFill>
              </a:rPr>
              <a:t>ケーシング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B722335-D91D-33DE-809D-8F28B5055F21}"/>
              </a:ext>
            </a:extLst>
          </p:cNvPr>
          <p:cNvSpPr txBox="1"/>
          <p:nvPr/>
        </p:nvSpPr>
        <p:spPr>
          <a:xfrm>
            <a:off x="6676276" y="4415856"/>
            <a:ext cx="140227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00B0F0"/>
                </a:solidFill>
              </a:rPr>
              <a:t>スクリュー管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31AF25B-3FDC-F50C-0623-49311386C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92" y="1370763"/>
            <a:ext cx="7621302" cy="207364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13E3BB-0857-0DA3-A9AE-2424604D3B3E}"/>
              </a:ext>
            </a:extLst>
          </p:cNvPr>
          <p:cNvSpPr txBox="1"/>
          <p:nvPr/>
        </p:nvSpPr>
        <p:spPr>
          <a:xfrm>
            <a:off x="8767295" y="2768222"/>
            <a:ext cx="69323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FF9900"/>
                </a:solidFill>
              </a:rPr>
              <a:t>内管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9A8A9E-02FA-8762-3A97-D3910EF70AAC}"/>
              </a:ext>
            </a:extLst>
          </p:cNvPr>
          <p:cNvSpPr txBox="1"/>
          <p:nvPr/>
        </p:nvSpPr>
        <p:spPr>
          <a:xfrm>
            <a:off x="7239809" y="3455568"/>
            <a:ext cx="118702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0070C0"/>
                </a:solidFill>
              </a:rPr>
              <a:t>スクリュー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D3B2F51-F63B-B1B9-243B-0F0B007D001E}"/>
              </a:ext>
            </a:extLst>
          </p:cNvPr>
          <p:cNvCxnSpPr/>
          <p:nvPr/>
        </p:nvCxnSpPr>
        <p:spPr bwMode="auto">
          <a:xfrm flipV="1">
            <a:off x="8115135" y="2956909"/>
            <a:ext cx="114229" cy="49865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2A32245-E334-1883-F75C-E4FF5613593B}"/>
              </a:ext>
            </a:extLst>
          </p:cNvPr>
          <p:cNvCxnSpPr/>
          <p:nvPr/>
        </p:nvCxnSpPr>
        <p:spPr bwMode="auto">
          <a:xfrm flipV="1">
            <a:off x="7833320" y="2968803"/>
            <a:ext cx="0" cy="47449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05AFA53-0878-C628-7077-F0AC72311EC0}"/>
              </a:ext>
            </a:extLst>
          </p:cNvPr>
          <p:cNvCxnSpPr/>
          <p:nvPr/>
        </p:nvCxnSpPr>
        <p:spPr bwMode="auto">
          <a:xfrm flipH="1" flipV="1">
            <a:off x="7389961" y="2956909"/>
            <a:ext cx="227335" cy="49865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43A7058-5DB8-695D-FD07-1C17CA64D645}"/>
              </a:ext>
            </a:extLst>
          </p:cNvPr>
          <p:cNvSpPr txBox="1"/>
          <p:nvPr/>
        </p:nvSpPr>
        <p:spPr>
          <a:xfrm>
            <a:off x="1434249" y="1304764"/>
            <a:ext cx="129614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00B050"/>
                </a:solidFill>
              </a:rPr>
              <a:t>ケーシング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EEC15F63-0B56-53F6-2828-7D749AB97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01" y="1880556"/>
            <a:ext cx="8414414" cy="1054059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80A332D-8AE5-3890-CD75-109015526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429" y="4874392"/>
            <a:ext cx="4573063" cy="57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94534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alpha val="29000"/>
          </a:schemeClr>
        </a:solidFill>
        <a:ln w="22225">
          <a:solidFill>
            <a:srgbClr val="4472C4"/>
          </a:solidFill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solidFill>
          <a:schemeClr val="accent1"/>
        </a:solidFill>
        <a:ln w="57150" cap="flat" cmpd="sng" algn="ctr">
          <a:solidFill>
            <a:schemeClr val="accent1">
              <a:lumMod val="50000"/>
            </a:schemeClr>
          </a:solidFill>
          <a:prstDash val="solid"/>
          <a:round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kumimoji="1" sz="1800" dirty="0" smtClean="0">
            <a:latin typeface="+mj-ea"/>
            <a:ea typeface="+mj-ea"/>
          </a:defRPr>
        </a:defPPr>
      </a:lstStyle>
    </a:txDef>
  </a:objectDefaults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57117</TotalTime>
  <Words>1129</Words>
  <Application>Microsoft Office PowerPoint</Application>
  <PresentationFormat>A4 210 x 297 mm</PresentationFormat>
  <Paragraphs>339</Paragraphs>
  <Slides>27</Slides>
  <Notes>2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8" baseType="lpstr">
      <vt:lpstr>ＭＳ Ｐゴシック</vt:lpstr>
      <vt:lpstr>Osaka</vt:lpstr>
      <vt:lpstr>Yu Gothic UI</vt:lpstr>
      <vt:lpstr>メイリオ</vt:lpstr>
      <vt:lpstr>Arial</vt:lpstr>
      <vt:lpstr>Calibri</vt:lpstr>
      <vt:lpstr>Cambria Math</vt:lpstr>
      <vt:lpstr>Candara</vt:lpstr>
      <vt:lpstr>Wingdings</vt:lpstr>
      <vt:lpstr>デザインの設定</vt:lpstr>
      <vt:lpstr>Acrobat Document</vt:lpstr>
      <vt:lpstr>PowerPoint プレゼンテーション</vt:lpstr>
      <vt:lpstr>目次</vt:lpstr>
      <vt:lpstr>目次</vt:lpstr>
      <vt:lpstr>進捗状況</vt:lpstr>
      <vt:lpstr>目次</vt:lpstr>
      <vt:lpstr>OSAB　中試酸化炉　シミュレーション</vt:lpstr>
      <vt:lpstr>依頼内容</vt:lpstr>
      <vt:lpstr>計算モデルの検討</vt:lpstr>
      <vt:lpstr>計算モデルの検討</vt:lpstr>
      <vt:lpstr>既設小試酸化炉シミュレーション</vt:lpstr>
      <vt:lpstr>既設小試酸化炉シミュレーション</vt:lpstr>
      <vt:lpstr>既設小試酸化炉シミュレーション</vt:lpstr>
      <vt:lpstr>既設小試酸化炉シミュレーション</vt:lpstr>
      <vt:lpstr>既設小試酸化炉シミュレーション</vt:lpstr>
      <vt:lpstr>既設小試酸化炉シミュレーション</vt:lpstr>
      <vt:lpstr>既設小試酸化炉シミュレーション</vt:lpstr>
      <vt:lpstr>既設小試酸化炉シミュレーション</vt:lpstr>
      <vt:lpstr>既設小試酸化炉シミュレーション</vt:lpstr>
      <vt:lpstr>既設小試酸化炉シミュレーション</vt:lpstr>
      <vt:lpstr>目次</vt:lpstr>
      <vt:lpstr>第三製造部　接合プロセスデータ抽出</vt:lpstr>
      <vt:lpstr>第三製造部　接合プロセスデータ抽出</vt:lpstr>
      <vt:lpstr>第三製造部　接合プロセスデータ抽出</vt:lpstr>
      <vt:lpstr>既設小試酸化炉シミュレーション</vt:lpstr>
      <vt:lpstr>目次</vt:lpstr>
      <vt:lpstr>今後の予定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monden kenji</dc:creator>
  <cp:lastModifiedBy>塩谷 晃弘 / Akihiro Shiotani</cp:lastModifiedBy>
  <cp:revision>1562</cp:revision>
  <cp:lastPrinted>2019-10-24T00:49:45Z</cp:lastPrinted>
  <dcterms:created xsi:type="dcterms:W3CDTF">2013-06-14T07:38:38Z</dcterms:created>
  <dcterms:modified xsi:type="dcterms:W3CDTF">2022-10-12T01:10:41Z</dcterms:modified>
</cp:coreProperties>
</file>