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668" r:id="rId2"/>
    <p:sldId id="1238" r:id="rId3"/>
    <p:sldId id="1237" r:id="rId4"/>
    <p:sldId id="1275" r:id="rId5"/>
    <p:sldId id="1300" r:id="rId6"/>
    <p:sldId id="1255" r:id="rId7"/>
    <p:sldId id="1263" r:id="rId8"/>
    <p:sldId id="1316" r:id="rId9"/>
    <p:sldId id="1320" r:id="rId10"/>
    <p:sldId id="1338" r:id="rId11"/>
    <p:sldId id="1340" r:id="rId12"/>
    <p:sldId id="1346" r:id="rId13"/>
    <p:sldId id="1347" r:id="rId14"/>
    <p:sldId id="1343" r:id="rId15"/>
    <p:sldId id="1313" r:id="rId16"/>
    <p:sldId id="1297" r:id="rId17"/>
    <p:sldId id="1355" r:id="rId18"/>
    <p:sldId id="1364" r:id="rId19"/>
    <p:sldId id="1365" r:id="rId20"/>
    <p:sldId id="1366" r:id="rId21"/>
    <p:sldId id="1367" r:id="rId22"/>
    <p:sldId id="1303" r:id="rId23"/>
    <p:sldId id="1319" r:id="rId24"/>
    <p:sldId id="1311" r:id="rId25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00"/>
    <a:srgbClr val="3C8C93"/>
    <a:srgbClr val="9999FF"/>
    <a:srgbClr val="FF6699"/>
    <a:srgbClr val="FFCC66"/>
    <a:srgbClr val="FFCCFF"/>
    <a:srgbClr val="F2F6FA"/>
    <a:srgbClr val="CCECFF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3BC3E-0371-483C-91C4-9A00C04CE87E}" v="38" dt="2022-11-08T02:56:35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1" autoAdjust="0"/>
    <p:restoredTop sz="96804" autoAdjust="0"/>
  </p:normalViewPr>
  <p:slideViewPr>
    <p:cSldViewPr snapToObjects="1">
      <p:cViewPr varScale="1">
        <p:scale>
          <a:sx n="126" d="100"/>
          <a:sy n="126" d="100"/>
        </p:scale>
        <p:origin x="1110" y="120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84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EFA5D58B-743D-4414-B793-4407C3D1F5F0}"/>
    <pc:docChg chg="undo custSel delSld modSld sldOrd">
      <pc:chgData name="塩谷 晃弘 / Akihiro Shiotani" userId="50aef054-9327-40af-9729-b525352b79f1" providerId="ADAL" clId="{EFA5D58B-743D-4414-B793-4407C3D1F5F0}" dt="2022-10-11T05:14:58.367" v="887" actId="115"/>
      <pc:docMkLst>
        <pc:docMk/>
      </pc:docMkLst>
      <pc:sldChg chg="modSp mod">
        <pc:chgData name="塩谷 晃弘 / Akihiro Shiotani" userId="50aef054-9327-40af-9729-b525352b79f1" providerId="ADAL" clId="{EFA5D58B-743D-4414-B793-4407C3D1F5F0}" dt="2022-10-03T06:06:26.322" v="19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FA5D58B-743D-4414-B793-4407C3D1F5F0}" dt="2022-10-03T06:06:26.322" v="19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FA5D58B-743D-4414-B793-4407C3D1F5F0}" dt="2022-10-03T06:06:22.132" v="11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del">
        <pc:chgData name="塩谷 晃弘 / Akihiro Shiotani" userId="50aef054-9327-40af-9729-b525352b79f1" providerId="ADAL" clId="{EFA5D58B-743D-4414-B793-4407C3D1F5F0}" dt="2022-10-11T04:03:50.667" v="122" actId="47"/>
        <pc:sldMkLst>
          <pc:docMk/>
          <pc:sldMk cId="747987359" sldId="1256"/>
        </pc:sldMkLst>
      </pc:sldChg>
      <pc:sldChg chg="addSp delSp modSp mod">
        <pc:chgData name="塩谷 晃弘 / Akihiro Shiotani" userId="50aef054-9327-40af-9729-b525352b79f1" providerId="ADAL" clId="{EFA5D58B-743D-4414-B793-4407C3D1F5F0}" dt="2022-10-11T04:44:34.016" v="631"/>
        <pc:sldMkLst>
          <pc:docMk/>
          <pc:sldMk cId="3020361379" sldId="1275"/>
        </pc:sldMkLst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6" creationId="{CEE0F2A3-0142-A26D-D42A-21A59F357CB6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9" creationId="{6BA0CA7E-6D21-0573-C23B-8982D8F38F22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10" creationId="{3A3B0624-B6ED-7788-4496-418DF4675893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0" creationId="{513DBAA8-A352-72D2-0FF5-7CC25B68C4BE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4" creationId="{1D0D134F-96FA-FAF5-EE6B-AC62E3B971A8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31" creationId="{43CAB7FD-98E0-41C3-1EE8-ABD1D8DAABD7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40" creationId="{129A22DC-CC17-E198-6D52-CCF5702EA3CB}"/>
          </ac:spMkLst>
        </pc:spChg>
        <pc:spChg chg="mod">
          <ac:chgData name="塩谷 晃弘 / Akihiro Shiotani" userId="50aef054-9327-40af-9729-b525352b79f1" providerId="ADAL" clId="{EFA5D58B-743D-4414-B793-4407C3D1F5F0}" dt="2022-10-11T04:43:59.835" v="630" actId="1076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EFA5D58B-743D-4414-B793-4407C3D1F5F0}" dt="2022-10-11T04:43:53.236" v="628" actId="1076"/>
          <ac:spMkLst>
            <pc:docMk/>
            <pc:sldMk cId="3020361379" sldId="1275"/>
            <ac:spMk id="58" creationId="{7D7820FD-63D0-0E93-D4B1-21406E1A0232}"/>
          </ac:spMkLst>
        </pc:spChg>
        <pc:spChg chg="mod">
          <ac:chgData name="塩谷 晃弘 / Akihiro Shiotani" userId="50aef054-9327-40af-9729-b525352b79f1" providerId="ADAL" clId="{EFA5D58B-743D-4414-B793-4407C3D1F5F0}" dt="2022-10-11T04:43:57.113" v="629" actId="1076"/>
          <ac:spMkLst>
            <pc:docMk/>
            <pc:sldMk cId="3020361379" sldId="1275"/>
            <ac:spMk id="59" creationId="{FA131072-9231-467D-E25F-73894156767A}"/>
          </ac:spMkLst>
        </pc:spChg>
        <pc:spChg chg="mod">
          <ac:chgData name="塩谷 晃弘 / Akihiro Shiotani" userId="50aef054-9327-40af-9729-b525352b79f1" providerId="ADAL" clId="{EFA5D58B-743D-4414-B793-4407C3D1F5F0}" dt="2022-10-11T04:43:49.008" v="627" actId="1076"/>
          <ac:spMkLst>
            <pc:docMk/>
            <pc:sldMk cId="3020361379" sldId="1275"/>
            <ac:spMk id="60" creationId="{1BADE0EB-EA96-7562-D7F3-35E1556CA030}"/>
          </ac:spMkLst>
        </pc:spChg>
        <pc:graphicFrameChg chg="add del mod modGraphic">
          <ac:chgData name="塩谷 晃弘 / Akihiro Shiotani" userId="50aef054-9327-40af-9729-b525352b79f1" providerId="ADAL" clId="{EFA5D58B-743D-4414-B793-4407C3D1F5F0}" dt="2022-10-11T04:44:34.016" v="631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EFA5D58B-743D-4414-B793-4407C3D1F5F0}" dt="2022-10-05T01:41:03.267" v="36"/>
          <ac:graphicFrameMkLst>
            <pc:docMk/>
            <pc:sldMk cId="3020361379" sldId="1275"/>
            <ac:graphicFrameMk id="3" creationId="{BD82D03F-D6BF-C9DD-FB18-1F4CABA67867}"/>
          </ac:graphicFrameMkLst>
        </pc:graphicFrame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4" creationId="{A552AA22-C138-ABED-57C5-B18EDE386B30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5" creationId="{03FC6C93-4AAD-DB54-A26A-C640A1A83B73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9" creationId="{052C8DF4-46D5-592C-58F2-24FA52E35BF5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modSp mod">
        <pc:chgData name="塩谷 晃弘 / Akihiro Shiotani" userId="50aef054-9327-40af-9729-b525352b79f1" providerId="ADAL" clId="{EFA5D58B-743D-4414-B793-4407C3D1F5F0}" dt="2022-10-11T04:48:12.408" v="652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EFA5D58B-743D-4414-B793-4407C3D1F5F0}" dt="2022-10-11T04:47:41.444" v="643" actId="1037"/>
          <ac:spMkLst>
            <pc:docMk/>
            <pc:sldMk cId="1813302717" sldId="1319"/>
            <ac:spMk id="3" creationId="{67231AF3-4422-4F09-A992-3AE5FC26177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EFA5D58B-743D-4414-B793-4407C3D1F5F0}" dt="2022-10-11T04:47:48.094" v="644" actId="14100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8" creationId="{4A77F00C-E782-1E52-30B4-F27E39EBE5B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9" creationId="{67DDE615-FB0F-B051-CD14-6683BFE7F90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5" creationId="{46DD6706-25E0-CEDB-CFF9-1E42EEBD8C3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7" creationId="{99374E05-BCC9-0A19-30A7-368802905D5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8" creationId="{41CE4498-7D5F-7B8E-3D30-C1FBF8E87290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EFA5D58B-743D-4414-B793-4407C3D1F5F0}" dt="2022-10-11T04:48:12.408" v="652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EFA5D58B-743D-4414-B793-4407C3D1F5F0}" dt="2022-10-11T04:45:31.759" v="639" actId="1035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del">
        <pc:chgData name="塩谷 晃弘 / Akihiro Shiotani" userId="50aef054-9327-40af-9729-b525352b79f1" providerId="ADAL" clId="{EFA5D58B-743D-4414-B793-4407C3D1F5F0}" dt="2022-10-11T04:04:09.236" v="124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EFA5D58B-743D-4414-B793-4407C3D1F5F0}" dt="2022-10-11T04:04:01.182" v="123" actId="47"/>
        <pc:sldMkLst>
          <pc:docMk/>
          <pc:sldMk cId="666392888" sldId="1336"/>
        </pc:sldMkLst>
      </pc:sldChg>
      <pc:sldChg chg="addSp delSp modSp mod ord delAnim modAnim">
        <pc:chgData name="塩谷 晃弘 / Akihiro Shiotani" userId="50aef054-9327-40af-9729-b525352b79f1" providerId="ADAL" clId="{EFA5D58B-743D-4414-B793-4407C3D1F5F0}" dt="2022-10-11T05:14:58.367" v="887" actId="115"/>
        <pc:sldMkLst>
          <pc:docMk/>
          <pc:sldMk cId="3006635150" sldId="1341"/>
        </pc:sldMkLst>
        <pc:spChg chg="add del mod">
          <ac:chgData name="塩谷 晃弘 / Akihiro Shiotani" userId="50aef054-9327-40af-9729-b525352b79f1" providerId="ADAL" clId="{EFA5D58B-743D-4414-B793-4407C3D1F5F0}" dt="2022-10-11T05:14:50.458" v="886" actId="478"/>
          <ac:spMkLst>
            <pc:docMk/>
            <pc:sldMk cId="3006635150" sldId="1341"/>
            <ac:spMk id="3" creationId="{EF80070A-883F-8245-03A0-E28BDEB8DDFD}"/>
          </ac:spMkLst>
        </pc:spChg>
        <pc:spChg chg="mod">
          <ac:chgData name="塩谷 晃弘 / Akihiro Shiotani" userId="50aef054-9327-40af-9729-b525352b79f1" providerId="ADAL" clId="{EFA5D58B-743D-4414-B793-4407C3D1F5F0}" dt="2022-10-11T05:14:58.367" v="887" actId="115"/>
          <ac:spMkLst>
            <pc:docMk/>
            <pc:sldMk cId="3006635150" sldId="1341"/>
            <ac:spMk id="12" creationId="{F947720F-05F9-810B-31E1-19BE573A85DB}"/>
          </ac:spMkLst>
        </pc:spChg>
      </pc:sldChg>
    </pc:docChg>
  </pc:docChgLst>
  <pc:docChgLst>
    <pc:chgData name="塩谷 晃弘 / Akihiro Shiotani" userId="50aef054-9327-40af-9729-b525352b79f1" providerId="ADAL" clId="{4CCF50E8-E1A3-4208-BE90-45119C2659E9}"/>
    <pc:docChg chg="modSld sldOrd">
      <pc:chgData name="塩谷 晃弘 / Akihiro Shiotani" userId="50aef054-9327-40af-9729-b525352b79f1" providerId="ADAL" clId="{4CCF50E8-E1A3-4208-BE90-45119C2659E9}" dt="2022-09-26T04:58:52.789" v="1"/>
      <pc:docMkLst>
        <pc:docMk/>
      </pc:docMkLst>
      <pc:sldChg chg="ord">
        <pc:chgData name="塩谷 晃弘 / Akihiro Shiotani" userId="50aef054-9327-40af-9729-b525352b79f1" providerId="ADAL" clId="{4CCF50E8-E1A3-4208-BE90-45119C2659E9}" dt="2022-09-26T04:58:52.789" v="1"/>
        <pc:sldMkLst>
          <pc:docMk/>
          <pc:sldMk cId="747987359" sldId="1256"/>
        </pc:sldMkLst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  <pc:docChgLst>
    <pc:chgData name="塩谷 晃弘 / Akihiro Shiotani" userId="50aef054-9327-40af-9729-b525352b79f1" providerId="ADAL" clId="{A311DC36-644E-4D19-AD7A-C2DFA67B8EB5}"/>
    <pc:docChg chg="undo redo custSel addSld delSld modSld sldOrd">
      <pc:chgData name="塩谷 晃弘 / Akihiro Shiotani" userId="50aef054-9327-40af-9729-b525352b79f1" providerId="ADAL" clId="{A311DC36-644E-4D19-AD7A-C2DFA67B8EB5}" dt="2022-09-08T01:09:12.585" v="845" actId="14100"/>
      <pc:docMkLst>
        <pc:docMk/>
      </pc:docMkLst>
      <pc:sldChg chg="del">
        <pc:chgData name="塩谷 晃弘 / Akihiro Shiotani" userId="50aef054-9327-40af-9729-b525352b79f1" providerId="ADAL" clId="{A311DC36-644E-4D19-AD7A-C2DFA67B8EB5}" dt="2022-09-07T07:30:12.231" v="2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A311DC36-644E-4D19-AD7A-C2DFA67B8EB5}" dt="2022-09-07T07:30:11.423" v="1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A311DC36-644E-4D19-AD7A-C2DFA67B8EB5}" dt="2022-09-07T07:30:10.122" v="0" actId="47"/>
        <pc:sldMkLst>
          <pc:docMk/>
          <pc:sldMk cId="3469418313" sldId="1219"/>
        </pc:sldMkLst>
      </pc:sldChg>
      <pc:sldChg chg="addSp delSp modSp mod">
        <pc:chgData name="塩谷 晃弘 / Akihiro Shiotani" userId="50aef054-9327-40af-9729-b525352b79f1" providerId="ADAL" clId="{A311DC36-644E-4D19-AD7A-C2DFA67B8EB5}" dt="2022-09-07T07:36:40.870" v="324" actId="2057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A311DC36-644E-4D19-AD7A-C2DFA67B8EB5}" dt="2022-09-07T07:35:10.630" v="300" actId="478"/>
          <ac:spMkLst>
            <pc:docMk/>
            <pc:sldMk cId="2349704918" sldId="1237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40.870" v="324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46.255" v="325" actId="2057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A311DC36-644E-4D19-AD7A-C2DFA67B8EB5}" dt="2022-09-07T07:35:01.676" v="297" actId="478"/>
          <ac:spMkLst>
            <pc:docMk/>
            <pc:sldMk cId="3066842340" sldId="1238"/>
            <ac:spMk id="4" creationId="{A482CBCF-B015-EE56-B99F-A5A340FBAD4E}"/>
          </ac:spMkLst>
        </pc:spChg>
        <pc:spChg chg="add mod">
          <ac:chgData name="塩谷 晃弘 / Akihiro Shiotani" userId="50aef054-9327-40af-9729-b525352b79f1" providerId="ADAL" clId="{A311DC36-644E-4D19-AD7A-C2DFA67B8EB5}" dt="2022-09-07T07:36:46.255" v="325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8T01:09:12.585" v="845" actId="14100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6" creationId="{99880A2F-D5A1-F72F-0A46-71BC0E517616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11" creationId="{66C46C1B-F57E-0A23-E208-7C61033F8FE0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2" creationId="{D16299F9-CB6B-CA6F-5C9C-4CDA7FAA6239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4" creationId="{3657FFA7-9472-4715-FDB8-F2574820B275}"/>
          </ac:spMkLst>
        </pc:spChg>
        <pc:spChg chg="add del mod">
          <ac:chgData name="塩谷 晃弘 / Akihiro Shiotani" userId="50aef054-9327-40af-9729-b525352b79f1" providerId="ADAL" clId="{A311DC36-644E-4D19-AD7A-C2DFA67B8EB5}" dt="2022-09-08T01:09:05.924" v="844" actId="478"/>
          <ac:spMkLst>
            <pc:docMk/>
            <pc:sldMk cId="3676189065" sldId="1250"/>
            <ac:spMk id="15" creationId="{290C84FD-101F-36E1-D184-5BBB09D490F0}"/>
          </ac:spMkLst>
        </pc:spChg>
        <pc:spChg chg="add del mod">
          <ac:chgData name="塩谷 晃弘 / Akihiro Shiotani" userId="50aef054-9327-40af-9729-b525352b79f1" providerId="ADAL" clId="{A311DC36-644E-4D19-AD7A-C2DFA67B8EB5}" dt="2022-09-07T07:43:06.234" v="643" actId="478"/>
          <ac:spMkLst>
            <pc:docMk/>
            <pc:sldMk cId="3676189065" sldId="1250"/>
            <ac:spMk id="18" creationId="{FEBCFB2E-EEEE-1D66-61EA-467812522E90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A311DC36-644E-4D19-AD7A-C2DFA67B8EB5}" dt="2022-09-07T07:49:15.506" v="711" actId="478"/>
          <ac:spMkLst>
            <pc:docMk/>
            <pc:sldMk cId="3676189065" sldId="1250"/>
            <ac:spMk id="23" creationId="{237BEDF1-4E63-A5F7-AB6F-216D1C1E1A65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25" creationId="{3C541277-ADE5-ED10-3D41-861462D533CB}"/>
          </ac:spMkLst>
        </pc:spChg>
        <pc:spChg chg="add del mod">
          <ac:chgData name="塩谷 晃弘 / Akihiro Shiotani" userId="50aef054-9327-40af-9729-b525352b79f1" providerId="ADAL" clId="{A311DC36-644E-4D19-AD7A-C2DFA67B8EB5}" dt="2022-09-07T07:43:31.938" v="648" actId="478"/>
          <ac:spMkLst>
            <pc:docMk/>
            <pc:sldMk cId="3676189065" sldId="1250"/>
            <ac:spMk id="27" creationId="{1A7F1AA6-60AC-6A06-6B90-3DA16736548C}"/>
          </ac:spMkLst>
        </pc:spChg>
        <pc:spChg chg="add del mod">
          <ac:chgData name="塩谷 晃弘 / Akihiro Shiotani" userId="50aef054-9327-40af-9729-b525352b79f1" providerId="ADAL" clId="{A311DC36-644E-4D19-AD7A-C2DFA67B8EB5}" dt="2022-09-07T07:43:25.830" v="645" actId="478"/>
          <ac:spMkLst>
            <pc:docMk/>
            <pc:sldMk cId="3676189065" sldId="1250"/>
            <ac:spMk id="29" creationId="{EEB36F68-BC30-5CE6-FC67-4A5F6FDB4A5F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1" creationId="{DAFB9076-D4F4-A882-F91F-B35A391D5B62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4" creationId="{E15A84FA-4DD0-684D-354D-880C117A75D6}"/>
          </ac:spMkLst>
        </pc:spChg>
        <pc:graphicFrameChg chg="del">
          <ac:chgData name="塩谷 晃弘 / Akihiro Shiotani" userId="50aef054-9327-40af-9729-b525352b79f1" providerId="ADAL" clId="{A311DC36-644E-4D19-AD7A-C2DFA67B8EB5}" dt="2022-09-07T07:37:17.861" v="328" actId="478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add mod modGraphic">
          <ac:chgData name="塩谷 晃弘 / Akihiro Shiotani" userId="50aef054-9327-40af-9729-b525352b79f1" providerId="ADAL" clId="{A311DC36-644E-4D19-AD7A-C2DFA67B8EB5}" dt="2022-09-08T01:08:37.339" v="823" actId="20577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3" creationId="{13608E63-BB77-07BB-BE44-2F3A5970B658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" creationId="{805C981D-D863-1BF8-2A01-684199291DB1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8" creationId="{A350520D-3F7F-F041-C1D7-00DFA26C3788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9:48.841" v="384" actId="478"/>
          <ac:cxnSpMkLst>
            <pc:docMk/>
            <pc:sldMk cId="3676189065" sldId="1250"/>
            <ac:cxnSpMk id="13" creationId="{3A9533ED-F1CB-0C6D-4DB4-9EC4F4D2A19E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16" creationId="{2E9E34AF-6F08-ECD1-B7E3-90B7125B5C3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07.791" v="644" actId="478"/>
          <ac:cxnSpMkLst>
            <pc:docMk/>
            <pc:sldMk cId="3676189065" sldId="1250"/>
            <ac:cxnSpMk id="17" creationId="{A66FA68F-F843-71EB-7538-55C03614D5F0}"/>
          </ac:cxnSpMkLst>
        </pc:cxnChg>
        <pc:cxnChg chg="add mod">
          <ac:chgData name="塩谷 晃弘 / Akihiro Shiotani" userId="50aef054-9327-40af-9729-b525352b79f1" providerId="ADAL" clId="{A311DC36-644E-4D19-AD7A-C2DFA67B8EB5}" dt="2022-09-08T01:09:12.585" v="845" actId="14100"/>
          <ac:cxnSpMkLst>
            <pc:docMk/>
            <pc:sldMk cId="3676189065" sldId="1250"/>
            <ac:cxnSpMk id="19" creationId="{33E07E01-1BD0-8E7F-E818-76A843F45C34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20" creationId="{8CA7F3B8-3FCC-F895-C1BA-ABAFB55EBF09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9:08.724" v="709" actId="478"/>
          <ac:cxnSpMkLst>
            <pc:docMk/>
            <pc:sldMk cId="3676189065" sldId="1250"/>
            <ac:cxnSpMk id="24" creationId="{B951AE0B-3474-6F0A-60D2-5EAE9C109ACF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9.644" v="647" actId="478"/>
          <ac:cxnSpMkLst>
            <pc:docMk/>
            <pc:sldMk cId="3676189065" sldId="1250"/>
            <ac:cxnSpMk id="26" creationId="{037EEF51-0784-A904-B5D8-D8B1CDCC8FF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6.743" v="646" actId="478"/>
          <ac:cxnSpMkLst>
            <pc:docMk/>
            <pc:sldMk cId="3676189065" sldId="1250"/>
            <ac:cxnSpMk id="28" creationId="{DD39C0F8-E19D-7206-5A03-0E0C0488CA90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30" creationId="{C0A5A059-21BE-6450-3D93-7B44BF338170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35" creationId="{0F7A193B-76B1-835B-D857-94FE0AFFADBE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0" creationId="{AC93AB3F-4270-0CCF-4E35-A0AE218A16BF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2" creationId="{D593564B-C66E-8972-31D2-DA49865F8D66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3" creationId="{32267EAD-842A-2610-2986-C14737F20267}"/>
          </ac:cxnSpMkLst>
        </pc:cxnChg>
      </pc:sldChg>
      <pc:sldChg chg="addSp delSp mod">
        <pc:chgData name="塩谷 晃弘 / Akihiro Shiotani" userId="50aef054-9327-40af-9729-b525352b79f1" providerId="ADAL" clId="{A311DC36-644E-4D19-AD7A-C2DFA67B8EB5}" dt="2022-09-07T07:35:31.359" v="306" actId="22"/>
        <pc:sldMkLst>
          <pc:docMk/>
          <pc:sldMk cId="747987359" sldId="1256"/>
        </pc:sldMkLst>
        <pc:spChg chg="add del">
          <ac:chgData name="塩谷 晃弘 / Akihiro Shiotani" userId="50aef054-9327-40af-9729-b525352b79f1" providerId="ADAL" clId="{A311DC36-644E-4D19-AD7A-C2DFA67B8EB5}" dt="2022-09-07T07:35:31.359" v="306" actId="22"/>
          <ac:spMkLst>
            <pc:docMk/>
            <pc:sldMk cId="747987359" sldId="1256"/>
            <ac:spMk id="10" creationId="{03EFE978-6353-5BCE-252B-F919B536AA9E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4:03.739" v="268" actId="103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A311DC36-644E-4D19-AD7A-C2DFA67B8EB5}" dt="2022-09-07T07:32:05.312" v="108" actId="1038"/>
          <ac:spMkLst>
            <pc:docMk/>
            <pc:sldMk cId="3020361379" sldId="1275"/>
            <ac:spMk id="8" creationId="{6E1CCDAF-387B-AE93-E399-569940CF55F9}"/>
          </ac:spMkLst>
        </pc:spChg>
        <pc:spChg chg="mod">
          <ac:chgData name="塩谷 晃弘 / Akihiro Shiotani" userId="50aef054-9327-40af-9729-b525352b79f1" providerId="ADAL" clId="{A311DC36-644E-4D19-AD7A-C2DFA67B8EB5}" dt="2022-09-07T07:30:58.417" v="49" actId="1036"/>
          <ac:spMkLst>
            <pc:docMk/>
            <pc:sldMk cId="3020361379" sldId="1275"/>
            <ac:spMk id="10" creationId="{3A3B0624-B6ED-7788-4496-418DF4675893}"/>
          </ac:spMkLst>
        </pc:spChg>
        <pc:spChg chg="mod">
          <ac:chgData name="塩谷 晃弘 / Akihiro Shiotani" userId="50aef054-9327-40af-9729-b525352b79f1" providerId="ADAL" clId="{A311DC36-644E-4D19-AD7A-C2DFA67B8EB5}" dt="2022-09-07T07:33:20.958" v="232" actId="1038"/>
          <ac:spMkLst>
            <pc:docMk/>
            <pc:sldMk cId="3020361379" sldId="1275"/>
            <ac:spMk id="15" creationId="{89E6FEEF-A732-9225-EDB1-59681DFEF260}"/>
          </ac:spMkLst>
        </pc:spChg>
        <pc:spChg chg="add mod">
          <ac:chgData name="塩谷 晃弘 / Akihiro Shiotani" userId="50aef054-9327-40af-9729-b525352b79f1" providerId="ADAL" clId="{A311DC36-644E-4D19-AD7A-C2DFA67B8EB5}" dt="2022-09-07T07:34:03.739" v="268" actId="1038"/>
          <ac:spMkLst>
            <pc:docMk/>
            <pc:sldMk cId="3020361379" sldId="1275"/>
            <ac:spMk id="18" creationId="{535080C8-B870-DD90-320E-401D36698636}"/>
          </ac:spMkLst>
        </pc:spChg>
        <pc:spChg chg="mod">
          <ac:chgData name="塩谷 晃弘 / Akihiro Shiotani" userId="50aef054-9327-40af-9729-b525352b79f1" providerId="ADAL" clId="{A311DC36-644E-4D19-AD7A-C2DFA67B8EB5}" dt="2022-09-07T07:31:10.721" v="69" actId="1036"/>
          <ac:spMkLst>
            <pc:docMk/>
            <pc:sldMk cId="3020361379" sldId="1275"/>
            <ac:spMk id="23" creationId="{315D5E43-9A91-6F77-C265-1CDE50B4249E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A311DC36-644E-4D19-AD7A-C2DFA67B8EB5}" dt="2022-09-07T07:31:16.435" v="70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311DC36-644E-4D19-AD7A-C2DFA67B8EB5}" dt="2022-09-07T07:30:58.417" v="49" actId="1036"/>
          <ac:cxnSpMkLst>
            <pc:docMk/>
            <pc:sldMk cId="3020361379" sldId="1275"/>
            <ac:cxnSpMk id="4" creationId="{A552AA22-C138-ABED-57C5-B18EDE386B30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3:40.941" v="235" actId="478"/>
          <ac:cxnSpMkLst>
            <pc:docMk/>
            <pc:sldMk cId="3020361379" sldId="1275"/>
            <ac:cxnSpMk id="13" creationId="{6B922D69-A662-779E-3CC3-E96928CA63E3}"/>
          </ac:cxnSpMkLst>
        </pc:cxnChg>
        <pc:cxnChg chg="add mod">
          <ac:chgData name="塩谷 晃弘 / Akihiro Shiotani" userId="50aef054-9327-40af-9729-b525352b79f1" providerId="ADAL" clId="{A311DC36-644E-4D19-AD7A-C2DFA67B8EB5}" dt="2022-09-07T07:33:50.802" v="255" actId="1038"/>
          <ac:cxnSpMkLst>
            <pc:docMk/>
            <pc:sldMk cId="3020361379" sldId="1275"/>
            <ac:cxnSpMk id="16" creationId="{15FFFD06-7F1B-E8D0-9417-12B833BD2B9F}"/>
          </ac:cxnSpMkLst>
        </pc:cxnChg>
        <pc:cxnChg chg="mod">
          <ac:chgData name="塩谷 晃弘 / Akihiro Shiotani" userId="50aef054-9327-40af-9729-b525352b79f1" providerId="ADAL" clId="{A311DC36-644E-4D19-AD7A-C2DFA67B8EB5}" dt="2022-09-07T07:33:16.957" v="22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mod">
          <ac:chgData name="塩谷 晃弘 / Akihiro Shiotani" userId="50aef054-9327-40af-9729-b525352b79f1" providerId="ADAL" clId="{A311DC36-644E-4D19-AD7A-C2DFA67B8EB5}" dt="2022-09-07T07:31:10.721" v="69" actId="1036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3" creationId="{1CAD8072-3921-E5A8-26D5-22488418216E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7" creationId="{C6D3962E-7486-FE3E-6CD1-AE4A679DC70F}"/>
          </ac:cxnSpMkLst>
        </pc:cxnChg>
        <pc:cxnChg chg="mod">
          <ac:chgData name="塩谷 晃弘 / Akihiro Shiotani" userId="50aef054-9327-40af-9729-b525352b79f1" providerId="ADAL" clId="{A311DC36-644E-4D19-AD7A-C2DFA67B8EB5}" dt="2022-09-07T07:31:46.760" v="85" actId="14100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ord">
        <pc:chgData name="塩谷 晃弘 / Akihiro Shiotani" userId="50aef054-9327-40af-9729-b525352b79f1" providerId="ADAL" clId="{A311DC36-644E-4D19-AD7A-C2DFA67B8EB5}" dt="2022-09-07T07:36:35.168" v="322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A311DC36-644E-4D19-AD7A-C2DFA67B8EB5}" dt="2022-09-07T07:30:12.614" v="3" actId="47"/>
        <pc:sldMkLst>
          <pc:docMk/>
          <pc:sldMk cId="1522113737" sldId="1281"/>
        </pc:sldMkLst>
      </pc:sldChg>
      <pc:sldChg chg="del">
        <pc:chgData name="塩谷 晃弘 / Akihiro Shiotani" userId="50aef054-9327-40af-9729-b525352b79f1" providerId="ADAL" clId="{A311DC36-644E-4D19-AD7A-C2DFA67B8EB5}" dt="2022-09-07T07:30:16.832" v="9" actId="47"/>
        <pc:sldMkLst>
          <pc:docMk/>
          <pc:sldMk cId="1018507565" sldId="1287"/>
        </pc:sldMkLst>
      </pc:sldChg>
      <pc:sldChg chg="del">
        <pc:chgData name="塩谷 晃弘 / Akihiro Shiotani" userId="50aef054-9327-40af-9729-b525352b79f1" providerId="ADAL" clId="{A311DC36-644E-4D19-AD7A-C2DFA67B8EB5}" dt="2022-09-07T07:30:13.736" v="5" actId="47"/>
        <pc:sldMkLst>
          <pc:docMk/>
          <pc:sldMk cId="804042566" sldId="1289"/>
        </pc:sldMkLst>
      </pc:sldChg>
      <pc:sldChg chg="del">
        <pc:chgData name="塩谷 晃弘 / Akihiro Shiotani" userId="50aef054-9327-40af-9729-b525352b79f1" providerId="ADAL" clId="{A311DC36-644E-4D19-AD7A-C2DFA67B8EB5}" dt="2022-09-07T07:30:14.807" v="7" actId="47"/>
        <pc:sldMkLst>
          <pc:docMk/>
          <pc:sldMk cId="369122080" sldId="1290"/>
        </pc:sldMkLst>
      </pc:sldChg>
      <pc:sldChg chg="del">
        <pc:chgData name="塩谷 晃弘 / Akihiro Shiotani" userId="50aef054-9327-40af-9729-b525352b79f1" providerId="ADAL" clId="{A311DC36-644E-4D19-AD7A-C2DFA67B8EB5}" dt="2022-09-07T07:30:13.229" v="4" actId="47"/>
        <pc:sldMkLst>
          <pc:docMk/>
          <pc:sldMk cId="4018905450" sldId="1296"/>
        </pc:sldMkLst>
      </pc:sldChg>
      <pc:sldChg chg="del">
        <pc:chgData name="塩谷 晃弘 / Akihiro Shiotani" userId="50aef054-9327-40af-9729-b525352b79f1" providerId="ADAL" clId="{A311DC36-644E-4D19-AD7A-C2DFA67B8EB5}" dt="2022-09-07T07:30:14.537" v="6" actId="47"/>
        <pc:sldMkLst>
          <pc:docMk/>
          <pc:sldMk cId="4080253092" sldId="1297"/>
        </pc:sldMkLst>
      </pc:sldChg>
      <pc:sldChg chg="del">
        <pc:chgData name="塩谷 晃弘 / Akihiro Shiotani" userId="50aef054-9327-40af-9729-b525352b79f1" providerId="ADAL" clId="{A311DC36-644E-4D19-AD7A-C2DFA67B8EB5}" dt="2022-09-07T07:30:15.565" v="8" actId="47"/>
        <pc:sldMkLst>
          <pc:docMk/>
          <pc:sldMk cId="1183085378" sldId="1299"/>
        </pc:sldMkLst>
      </pc:sldChg>
      <pc:sldChg chg="modSp mod">
        <pc:chgData name="塩谷 晃弘 / Akihiro Shiotani" userId="50aef054-9327-40af-9729-b525352b79f1" providerId="ADAL" clId="{A311DC36-644E-4D19-AD7A-C2DFA67B8EB5}" dt="2022-09-07T07:36:37.800" v="323" actId="2057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311DC36-644E-4D19-AD7A-C2DFA67B8EB5}" dt="2022-09-07T07:36:37.800" v="323" actId="20577"/>
          <ac:spMkLst>
            <pc:docMk/>
            <pc:sldMk cId="492986657" sldId="1300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31.944" v="318" actId="20577"/>
        <pc:sldMkLst>
          <pc:docMk/>
          <pc:sldMk cId="1674363670" sldId="1301"/>
        </pc:sldMkLst>
        <pc:spChg chg="del">
          <ac:chgData name="塩谷 晃弘 / Akihiro Shiotani" userId="50aef054-9327-40af-9729-b525352b79f1" providerId="ADAL" clId="{A311DC36-644E-4D19-AD7A-C2DFA67B8EB5}" dt="2022-09-07T07:36:15.774" v="315" actId="478"/>
          <ac:spMkLst>
            <pc:docMk/>
            <pc:sldMk cId="1674363670" sldId="1301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31.944" v="318" actId="20577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">
        <pc:chgData name="塩谷 晃弘 / Akihiro Shiotani" userId="50aef054-9327-40af-9729-b525352b79f1" providerId="ADAL" clId="{A311DC36-644E-4D19-AD7A-C2DFA67B8EB5}" dt="2022-09-07T07:36:57.927" v="326" actId="20577"/>
        <pc:sldMkLst>
          <pc:docMk/>
          <pc:sldMk cId="4227089212" sldId="1302"/>
        </pc:sldMkLst>
        <pc:spChg chg="del">
          <ac:chgData name="塩谷 晃弘 / Akihiro Shiotani" userId="50aef054-9327-40af-9729-b525352b79f1" providerId="ADAL" clId="{A311DC36-644E-4D19-AD7A-C2DFA67B8EB5}" dt="2022-09-07T07:35:34.452" v="308" actId="478"/>
          <ac:spMkLst>
            <pc:docMk/>
            <pc:sldMk cId="4227089212" sldId="1302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57.927" v="326" actId="20577"/>
          <ac:spMkLst>
            <pc:docMk/>
            <pc:sldMk cId="4227089212" sldId="1302"/>
            <ac:spMk id="5" creationId="{2B8421CD-4AF3-B781-A5DA-55D5E6CED71F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7:01.880" v="327" actId="20577"/>
        <pc:sldMkLst>
          <pc:docMk/>
          <pc:sldMk cId="3766708542" sldId="1303"/>
        </pc:sldMkLst>
        <pc:spChg chg="del">
          <ac:chgData name="塩谷 晃弘 / Akihiro Shiotani" userId="50aef054-9327-40af-9729-b525352b79f1" providerId="ADAL" clId="{A311DC36-644E-4D19-AD7A-C2DFA67B8EB5}" dt="2022-09-07T07:35:55.481" v="312" actId="478"/>
          <ac:spMkLst>
            <pc:docMk/>
            <pc:sldMk cId="3766708542" sldId="1303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7:01.880" v="327" actId="20577"/>
          <ac:spMkLst>
            <pc:docMk/>
            <pc:sldMk cId="3766708542" sldId="1303"/>
            <ac:spMk id="5" creationId="{5D9DEEE0-54ED-C97E-08EE-CC466ECC2830}"/>
          </ac:spMkLst>
        </pc:spChg>
      </pc:sldChg>
    </pc:docChg>
  </pc:docChgLst>
  <pc:docChgLst>
    <pc:chgData name="塩谷 晃弘 / Akihiro Shiotani" userId="50aef054-9327-40af-9729-b525352b79f1" providerId="ADAL" clId="{7A769E5F-8223-49CD-B7F1-2F5033D2A42B}"/>
    <pc:docChg chg="undo custSel addSld delSld modSld sldOrd modMainMaster">
      <pc:chgData name="塩谷 晃弘 / Akihiro Shiotani" userId="50aef054-9327-40af-9729-b525352b79f1" providerId="ADAL" clId="{7A769E5F-8223-49CD-B7F1-2F5033D2A42B}" dt="2022-10-26T00:02:55.283" v="6935"/>
      <pc:docMkLst>
        <pc:docMk/>
      </pc:docMkLst>
      <pc:sldChg chg="modSp mod">
        <pc:chgData name="塩谷 晃弘 / Akihiro Shiotani" userId="50aef054-9327-40af-9729-b525352b79f1" providerId="ADAL" clId="{7A769E5F-8223-49CD-B7F1-2F5033D2A42B}" dt="2022-10-25T04:41:54.356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7A769E5F-8223-49CD-B7F1-2F5033D2A42B}" dt="2022-10-25T04:41:51.714" v="3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4:41:54.356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28.736" v="6072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7A769E5F-8223-49CD-B7F1-2F5033D2A42B}" dt="2022-10-25T09:28:28.736" v="6072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19.154" v="6057" actId="20577"/>
        <pc:sldMkLst>
          <pc:docMk/>
          <pc:sldMk cId="3066842340" sldId="1238"/>
        </pc:sldMkLst>
        <pc:spChg chg="add del mod">
          <ac:chgData name="塩谷 晃弘 / Akihiro Shiotani" userId="50aef054-9327-40af-9729-b525352b79f1" providerId="ADAL" clId="{7A769E5F-8223-49CD-B7F1-2F5033D2A42B}" dt="2022-10-25T04:44:00.650" v="40"/>
          <ac:spMkLst>
            <pc:docMk/>
            <pc:sldMk cId="3066842340" sldId="1238"/>
            <ac:spMk id="3" creationId="{0FF47F68-47FF-041E-FA8B-EE8F08DF58FA}"/>
          </ac:spMkLst>
        </pc:spChg>
        <pc:spChg chg="mod">
          <ac:chgData name="塩谷 晃弘 / Akihiro Shiotani" userId="50aef054-9327-40af-9729-b525352b79f1" providerId="ADAL" clId="{7A769E5F-8223-49CD-B7F1-2F5033D2A42B}" dt="2022-10-25T09:28:19.154" v="6057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8:26.018" v="998" actId="47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7A769E5F-8223-49CD-B7F1-2F5033D2A42B}" dt="2022-10-25T06:18:46.393" v="1000" actId="47"/>
        <pc:sldMkLst>
          <pc:docMk/>
          <pc:sldMk cId="2609000467" sldId="1255"/>
        </pc:sldMkLst>
      </pc:sldChg>
      <pc:sldChg chg="modSp del mod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7A769E5F-8223-49CD-B7F1-2F5033D2A42B}" dt="2022-10-25T06:19:06.883" v="1038" actId="20577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05.017" v="6008" actId="20577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3" creationId="{A6A964E0-7EBC-584B-1A0F-7CB61BCE351E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" creationId="{F2A916E2-D729-535A-C425-11781ADAE364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6" creationId="{D292AD8C-7D91-8C9D-1F12-A2B849E847A6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8" creationId="{4EE4D1E2-F795-9429-09F7-A2301A21E1F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9" creationId="{35449FB5-6807-7D91-21F8-7E731AC158F8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1" creationId="{18BEACFD-2478-7CBD-F095-AD855D7E01B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2" creationId="{31C1B0A5-CE68-A710-4903-006B33C4378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3" creationId="{5E1C7A6D-E4CE-CCE3-B16E-49593006D87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4" creationId="{38B1A37F-E906-7E7B-93C4-F178BF1BC252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5" creationId="{DB68B85E-EB3F-07AC-2969-1A98EEF3EF93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6" creationId="{97225A2F-3645-925A-6311-9382E43A4C1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7" creationId="{A886B218-925D-35B4-7115-EF2AE0577A79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8" creationId="{92EA53E4-7551-6826-94CF-7586C86465E5}"/>
          </ac:spMkLst>
        </pc:spChg>
        <pc:spChg chg="add del mod">
          <ac:chgData name="塩谷 晃弘 / Akihiro Shiotani" userId="50aef054-9327-40af-9729-b525352b79f1" providerId="ADAL" clId="{7A769E5F-8223-49CD-B7F1-2F5033D2A42B}" dt="2022-10-25T04:55:05.063" v="463"/>
          <ac:spMkLst>
            <pc:docMk/>
            <pc:sldMk cId="3020361379" sldId="1275"/>
            <ac:spMk id="19" creationId="{3656ADF1-456D-DB66-5CF9-F7D1089D16B0}"/>
          </ac:spMkLst>
        </pc:spChg>
        <pc:spChg chg="del">
          <ac:chgData name="塩谷 晃弘 / Akihiro Shiotani" userId="50aef054-9327-40af-9729-b525352b79f1" providerId="ADAL" clId="{7A769E5F-8223-49CD-B7F1-2F5033D2A42B}" dt="2022-10-25T04:46:04.631" v="72" actId="47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7A769E5F-8223-49CD-B7F1-2F5033D2A42B}" dt="2022-10-25T04:55:57.232" v="540" actId="1076"/>
          <ac:spMkLst>
            <pc:docMk/>
            <pc:sldMk cId="3020361379" sldId="1275"/>
            <ac:spMk id="21" creationId="{3EB8A974-823D-8196-326E-C8ACBCE8271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7A769E5F-8223-49CD-B7F1-2F5033D2A42B}" dt="2022-10-25T05:01:41.585" v="830" actId="1076"/>
          <ac:spMkLst>
            <pc:docMk/>
            <pc:sldMk cId="3020361379" sldId="1275"/>
            <ac:spMk id="23" creationId="{BD74FAB5-4D74-2213-B829-1B68D6959736}"/>
          </ac:spMkLst>
        </pc:spChg>
        <pc:spChg chg="add del mod">
          <ac:chgData name="塩谷 晃弘 / Akihiro Shiotani" userId="50aef054-9327-40af-9729-b525352b79f1" providerId="ADAL" clId="{7A769E5F-8223-49CD-B7F1-2F5033D2A42B}" dt="2022-10-25T05:02:17.572" v="832"/>
          <ac:spMkLst>
            <pc:docMk/>
            <pc:sldMk cId="3020361379" sldId="1275"/>
            <ac:spMk id="24" creationId="{57C9BC07-172F-620C-D8E3-FC18D89B4F11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7A769E5F-8223-49CD-B7F1-2F5033D2A42B}" dt="2022-10-25T05:03:22.957" v="864" actId="1038"/>
          <ac:spMkLst>
            <pc:docMk/>
            <pc:sldMk cId="3020361379" sldId="1275"/>
            <ac:spMk id="26" creationId="{CFC23685-78CC-B5BA-3054-1D5130139E33}"/>
          </ac:spMkLst>
        </pc:spChg>
        <pc:spChg chg="add mod">
          <ac:chgData name="塩谷 晃弘 / Akihiro Shiotani" userId="50aef054-9327-40af-9729-b525352b79f1" providerId="ADAL" clId="{7A769E5F-8223-49CD-B7F1-2F5033D2A42B}" dt="2022-10-25T07:30:35.450" v="4109" actId="20577"/>
          <ac:spMkLst>
            <pc:docMk/>
            <pc:sldMk cId="3020361379" sldId="1275"/>
            <ac:spMk id="27" creationId="{5EBB2210-8A9C-DCED-C073-08CD2ABE78E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7A769E5F-8223-49CD-B7F1-2F5033D2A42B}" dt="2022-10-25T07:30:23.640" v="4102" actId="478"/>
          <ac:spMkLst>
            <pc:docMk/>
            <pc:sldMk cId="3020361379" sldId="1275"/>
            <ac:spMk id="29" creationId="{F01F7B46-CFC2-5A6A-70EC-DCF54E10184A}"/>
          </ac:spMkLst>
        </pc:spChg>
        <pc:spChg chg="mod">
          <ac:chgData name="塩谷 晃弘 / Akihiro Shiotani" userId="50aef054-9327-40af-9729-b525352b79f1" providerId="ADAL" clId="{7A769E5F-8223-49CD-B7F1-2F5033D2A42B}" dt="2022-10-25T04:56:05.928" v="541" actId="1076"/>
          <ac:spMkLst>
            <pc:docMk/>
            <pc:sldMk cId="3020361379" sldId="1275"/>
            <ac:spMk id="36" creationId="{48181037-D745-4B05-E6B4-2F7B8DEFA35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38" creationId="{D922DDE9-5DB9-CAB4-A94B-33E7F1310515}"/>
          </ac:spMkLst>
        </pc:spChg>
        <pc:spChg chg="mod">
          <ac:chgData name="塩谷 晃弘 / Akihiro Shiotani" userId="50aef054-9327-40af-9729-b525352b79f1" providerId="ADAL" clId="{7A769E5F-8223-49CD-B7F1-2F5033D2A42B}" dt="2022-10-25T05:04:23.685" v="946" actId="1037"/>
          <ac:spMkLst>
            <pc:docMk/>
            <pc:sldMk cId="3020361379" sldId="1275"/>
            <ac:spMk id="39" creationId="{8C8B7C6F-146F-EC9F-DD39-96ECADA5E5ED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2" creationId="{2A039649-0F73-E1DA-2CF5-2DDD7BB4B7C5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4" creationId="{DFFCED2A-76FC-8A8E-40D1-7D48DDFC2F5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5" creationId="{01FE3B44-78A6-4602-F23C-D74C792F59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6" creationId="{982A8508-3125-3CF0-208F-CA28716EB3E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7" creationId="{C61533FA-E823-B361-E842-5C81CE4CA228}"/>
          </ac:spMkLst>
        </pc:spChg>
        <pc:spChg chg="del mod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48" creationId="{0E4460A4-4BB7-C164-E211-0F8CEC295E3A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3" creationId="{31245DDF-8ECB-55BD-A1FE-DA7E319C8BE4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6" creationId="{9E1C0AB4-1124-2A1E-27AD-2E447F588D8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58" creationId="{7D7820FD-63D0-0E93-D4B1-21406E1A0232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9" creationId="{FA131072-9231-467D-E25F-73894156767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0" creationId="{1BADE0EB-EA96-7562-D7F3-35E1556CA0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1" creationId="{A45064EC-F33D-C1B2-E81D-8768871535C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7A769E5F-8223-49CD-B7F1-2F5033D2A42B}" dt="2022-10-25T09:28:05.017" v="6008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97894534" sldId="1295"/>
        </pc:sldMkLst>
      </pc:sldChg>
      <pc:sldChg chg="modSp add del mod">
        <pc:chgData name="塩谷 晃弘 / Akihiro Shiotani" userId="50aef054-9327-40af-9729-b525352b79f1" providerId="ADAL" clId="{7A769E5F-8223-49CD-B7F1-2F5033D2A42B}" dt="2022-10-25T07:27:32.397" v="3895" actId="20577"/>
        <pc:sldMkLst>
          <pc:docMk/>
          <pc:sldMk cId="1240666616" sldId="1297"/>
        </pc:sldMkLst>
        <pc:spChg chg="mod">
          <ac:chgData name="塩谷 晃弘 / Akihiro Shiotani" userId="50aef054-9327-40af-9729-b525352b79f1" providerId="ADAL" clId="{7A769E5F-8223-49CD-B7F1-2F5033D2A42B}" dt="2022-10-25T07:27:32.397" v="3895" actId="20577"/>
          <ac:spMkLst>
            <pc:docMk/>
            <pc:sldMk cId="1240666616" sldId="1297"/>
            <ac:spMk id="2" creationId="{FD34A841-9A75-6959-DE4C-F2B7A84F199C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35.485" v="6075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7A769E5F-8223-49CD-B7F1-2F5033D2A42B}" dt="2022-10-25T09:28:35.485" v="6075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9:05.234" v="6085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7A769E5F-8223-49CD-B7F1-2F5033D2A42B}" dt="2022-10-25T09:29:05.234" v="6085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43.125" v="6078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7A769E5F-8223-49CD-B7F1-2F5033D2A42B}" dt="2022-10-25T09:28:43.125" v="6078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delSp modSp del mod delAnim modAnim">
        <pc:chgData name="塩谷 晃弘 / Akihiro Shiotani" userId="50aef054-9327-40af-9729-b525352b79f1" providerId="ADAL" clId="{7A769E5F-8223-49CD-B7F1-2F5033D2A42B}" dt="2022-10-25T06:42:42.818" v="2460" actId="47"/>
        <pc:sldMkLst>
          <pc:docMk/>
          <pc:sldMk cId="3770336907" sldId="1316"/>
        </pc:sldMkLst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7A769E5F-8223-49CD-B7F1-2F5033D2A42B}" dt="2022-10-25T06:42:32.837" v="2458" actId="478"/>
          <ac:spMkLst>
            <pc:docMk/>
            <pc:sldMk cId="3770336907" sldId="1316"/>
            <ac:spMk id="24" creationId="{5F46EC4E-98C3-F7C0-1E59-A90CDBA840CA}"/>
          </ac:spMkLst>
        </pc:spChg>
        <pc:graphicFrameChg chg="del mod">
          <ac:chgData name="塩谷 晃弘 / Akihiro Shiotani" userId="50aef054-9327-40af-9729-b525352b79f1" providerId="ADAL" clId="{7A769E5F-8223-49CD-B7F1-2F5033D2A42B}" dt="2022-10-25T06:42:28.884" v="2455" actId="47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7A769E5F-8223-49CD-B7F1-2F5033D2A42B}" dt="2022-10-25T06:54:20.663" v="2464" actId="47"/>
        <pc:sldMkLst>
          <pc:docMk/>
          <pc:sldMk cId="2750497292" sldId="1317"/>
        </pc:sldMkLst>
      </pc:sldChg>
      <pc:sldChg chg="modSp add del mod">
        <pc:chgData name="塩谷 晃弘 / Akihiro Shiotani" userId="50aef054-9327-40af-9729-b525352b79f1" providerId="ADAL" clId="{7A769E5F-8223-49CD-B7F1-2F5033D2A42B}" dt="2022-10-25T06:32:48.431" v="1571"/>
        <pc:sldMkLst>
          <pc:docMk/>
          <pc:sldMk cId="3290944820" sldId="1318"/>
        </pc:sldMkLst>
        <pc:spChg chg="mod">
          <ac:chgData name="塩谷 晃弘 / Akihiro Shiotani" userId="50aef054-9327-40af-9729-b525352b79f1" providerId="ADAL" clId="{7A769E5F-8223-49CD-B7F1-2F5033D2A42B}" dt="2022-10-25T06:32:18.695" v="1548"/>
          <ac:spMkLst>
            <pc:docMk/>
            <pc:sldMk cId="3290944820" sldId="131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8.431" v="1571"/>
          <ac:spMkLst>
            <pc:docMk/>
            <pc:sldMk cId="3290944820" sldId="1318"/>
            <ac:spMk id="41" creationId="{A3F9C698-D986-63DD-0E20-3724B64E041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33:46.007" v="6356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7A769E5F-8223-49CD-B7F1-2F5033D2A42B}" dt="2022-10-25T04:59:27.901" v="750" actId="20577"/>
          <ac:spMkLst>
            <pc:docMk/>
            <pc:sldMk cId="1813302717" sldId="1319"/>
            <ac:spMk id="10" creationId="{C91C24DD-51FA-2850-D2A5-4F4DD7A8C4B0}"/>
          </ac:spMkLst>
        </pc:spChg>
        <pc:spChg chg="add mod">
          <ac:chgData name="塩谷 晃弘 / Akihiro Shiotani" userId="50aef054-9327-40af-9729-b525352b79f1" providerId="ADAL" clId="{7A769E5F-8223-49CD-B7F1-2F5033D2A42B}" dt="2022-10-25T04:58:39.501" v="663" actId="1035"/>
          <ac:spMkLst>
            <pc:docMk/>
            <pc:sldMk cId="1813302717" sldId="1319"/>
            <ac:spMk id="16" creationId="{A8A3C60D-704F-5DE5-24BC-9B5D3588F9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7A769E5F-8223-49CD-B7F1-2F5033D2A42B}" dt="2022-10-25T04:53:07.606" v="353" actId="20577"/>
          <ac:spMkLst>
            <pc:docMk/>
            <pc:sldMk cId="1813302717" sldId="1319"/>
            <ac:spMk id="21" creationId="{CA5396C4-5940-D100-8FF9-1AF144870BE9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2" creationId="{3D183AA9-0BA0-6BDB-03C3-5BC99D2C96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5" creationId="{9A646B4A-CB3C-4CF2-A8CC-8DEA6742258D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7" creationId="{82F146FF-8A61-D3DD-82CA-044197D5C017}"/>
          </ac:spMkLst>
        </pc:spChg>
        <pc:spChg chg="add mod">
          <ac:chgData name="塩谷 晃弘 / Akihiro Shiotani" userId="50aef054-9327-40af-9729-b525352b79f1" providerId="ADAL" clId="{7A769E5F-8223-49CD-B7F1-2F5033D2A42B}" dt="2022-10-25T05:00:18.333" v="775" actId="20577"/>
          <ac:spMkLst>
            <pc:docMk/>
            <pc:sldMk cId="1813302717" sldId="1319"/>
            <ac:spMk id="28" creationId="{7F73FDCF-1809-8159-3308-98BC70DAA560}"/>
          </ac:spMkLst>
        </pc:spChg>
        <pc:spChg chg="add mod">
          <ac:chgData name="塩谷 晃弘 / Akihiro Shiotani" userId="50aef054-9327-40af-9729-b525352b79f1" providerId="ADAL" clId="{7A769E5F-8223-49CD-B7F1-2F5033D2A42B}" dt="2022-10-25T05:00:15.302" v="771" actId="1037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7A769E5F-8223-49CD-B7F1-2F5033D2A42B}" dt="2022-10-25T09:33:25.802" v="6341" actId="14100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7A769E5F-8223-49CD-B7F1-2F5033D2A42B}" dt="2022-10-25T09:33:46.007" v="6356" actId="20577"/>
          <ac:spMkLst>
            <pc:docMk/>
            <pc:sldMk cId="1813302717" sldId="1319"/>
            <ac:spMk id="32" creationId="{DA7D93A0-A258-0F86-9F6A-1B6D8EB25A08}"/>
          </ac:spMkLst>
        </pc:spChg>
        <pc:spChg chg="add mod">
          <ac:chgData name="塩谷 晃弘 / Akihiro Shiotani" userId="50aef054-9327-40af-9729-b525352b79f1" providerId="ADAL" clId="{7A769E5F-8223-49CD-B7F1-2F5033D2A42B}" dt="2022-10-25T09:33:33.082" v="6342" actId="1076"/>
          <ac:spMkLst>
            <pc:docMk/>
            <pc:sldMk cId="1813302717" sldId="1319"/>
            <ac:spMk id="35" creationId="{1032B5C3-D1E0-C0D2-8EE0-C83A2D274A0F}"/>
          </ac:spMkLst>
        </pc:spChg>
        <pc:spChg chg="add mod">
          <ac:chgData name="塩谷 晃弘 / Akihiro Shiotani" userId="50aef054-9327-40af-9729-b525352b79f1" providerId="ADAL" clId="{7A769E5F-8223-49CD-B7F1-2F5033D2A42B}" dt="2022-10-25T09:33:40.304" v="6344" actId="1076"/>
          <ac:spMkLst>
            <pc:docMk/>
            <pc:sldMk cId="1813302717" sldId="1319"/>
            <ac:spMk id="36" creationId="{D73250BF-2A1E-EF02-AD7B-4BA18326C2A5}"/>
          </ac:spMkLst>
        </pc:spChg>
        <pc:spChg chg="mod">
          <ac:chgData name="塩谷 晃弘 / Akihiro Shiotani" userId="50aef054-9327-40af-9729-b525352b79f1" providerId="ADAL" clId="{7A769E5F-8223-49CD-B7F1-2F5033D2A42B}" dt="2022-10-25T09:32:58.038" v="6308" actId="107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7A769E5F-8223-49CD-B7F1-2F5033D2A42B}" dt="2022-10-25T07:26:40.281" v="3832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7A769E5F-8223-49CD-B7F1-2F5033D2A42B}" dt="2022-10-25T07:26:54.634" v="3834" actId="14100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7A769E5F-8223-49CD-B7F1-2F5033D2A42B}" dt="2022-10-25T04:58:26.735" v="657" actId="20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del mod">
          <ac:chgData name="塩谷 晃弘 / Akihiro Shiotani" userId="50aef054-9327-40af-9729-b525352b79f1" providerId="ADAL" clId="{7A769E5F-8223-49CD-B7F1-2F5033D2A42B}" dt="2022-10-25T04:54:04.797" v="375" actId="478"/>
          <ac:cxnSpMkLst>
            <pc:docMk/>
            <pc:sldMk cId="1813302717" sldId="1319"/>
            <ac:cxnSpMk id="5" creationId="{DFFBA0C6-C08B-1FDC-F081-3C35E811CE81}"/>
          </ac:cxnSpMkLst>
        </pc:cxnChg>
        <pc:cxnChg chg="mod">
          <ac:chgData name="塩谷 晃弘 / Akihiro Shiotani" userId="50aef054-9327-40af-9729-b525352b79f1" providerId="ADAL" clId="{7A769E5F-8223-49CD-B7F1-2F5033D2A42B}" dt="2022-10-25T05:00:36.953" v="776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modSp add del mod ord">
        <pc:chgData name="塩谷 晃弘 / Akihiro Shiotani" userId="50aef054-9327-40af-9729-b525352b79f1" providerId="ADAL" clId="{7A769E5F-8223-49CD-B7F1-2F5033D2A42B}" dt="2022-10-25T06:32:51.257" v="1572"/>
        <pc:sldMkLst>
          <pc:docMk/>
          <pc:sldMk cId="576301325" sldId="1320"/>
        </pc:sldMkLst>
        <pc:spChg chg="mod">
          <ac:chgData name="塩谷 晃弘 / Akihiro Shiotani" userId="50aef054-9327-40af-9729-b525352b79f1" providerId="ADAL" clId="{7A769E5F-8223-49CD-B7F1-2F5033D2A42B}" dt="2022-10-25T06:32:21.530" v="1549"/>
          <ac:spMkLst>
            <pc:docMk/>
            <pc:sldMk cId="576301325" sldId="132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1.257" v="1572"/>
          <ac:spMkLst>
            <pc:docMk/>
            <pc:sldMk cId="576301325" sldId="1320"/>
            <ac:spMk id="41" creationId="{A3F9C698-D986-63DD-0E20-3724B64E0417}"/>
          </ac:spMkLst>
        </pc:spChg>
      </pc:sldChg>
      <pc:sldChg chg="modSp add del mod ord">
        <pc:chgData name="塩谷 晃弘 / Akihiro Shiotani" userId="50aef054-9327-40af-9729-b525352b79f1" providerId="ADAL" clId="{7A769E5F-8223-49CD-B7F1-2F5033D2A42B}" dt="2022-10-26T00:02:50.491" v="6933"/>
        <pc:sldMkLst>
          <pc:docMk/>
          <pc:sldMk cId="1674009127" sldId="1324"/>
        </pc:sldMkLst>
        <pc:spChg chg="mod">
          <ac:chgData name="塩谷 晃弘 / Akihiro Shiotani" userId="50aef054-9327-40af-9729-b525352b79f1" providerId="ADAL" clId="{7A769E5F-8223-49CD-B7F1-2F5033D2A42B}" dt="2022-10-25T06:34:59.584" v="1581"/>
          <ac:spMkLst>
            <pc:docMk/>
            <pc:sldMk cId="1674009127" sldId="132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0.491" v="6933"/>
          <ac:spMkLst>
            <pc:docMk/>
            <pc:sldMk cId="1674009127" sldId="1324"/>
            <ac:spMk id="41" creationId="{A3F9C698-D986-63DD-0E20-3724B64E0417}"/>
          </ac:spMkLst>
        </pc:spChg>
      </pc:sldChg>
      <pc:sldChg chg="addSp modSp add del mod ord modAnim">
        <pc:chgData name="塩谷 晃弘 / Akihiro Shiotani" userId="50aef054-9327-40af-9729-b525352b79f1" providerId="ADAL" clId="{7A769E5F-8223-49CD-B7F1-2F5033D2A42B}" dt="2022-10-26T00:02:53.058" v="6934"/>
        <pc:sldMkLst>
          <pc:docMk/>
          <pc:sldMk cId="248096240" sldId="1326"/>
        </pc:sldMkLst>
        <pc:spChg chg="mod">
          <ac:chgData name="塩谷 晃弘 / Akihiro Shiotani" userId="50aef054-9327-40af-9729-b525352b79f1" providerId="ADAL" clId="{7A769E5F-8223-49CD-B7F1-2F5033D2A42B}" dt="2022-10-25T06:35:01.404" v="1582"/>
          <ac:spMkLst>
            <pc:docMk/>
            <pc:sldMk cId="248096240" sldId="132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6:06.001" v="1708" actId="1076"/>
          <ac:spMkLst>
            <pc:docMk/>
            <pc:sldMk cId="248096240" sldId="1326"/>
            <ac:spMk id="5" creationId="{17881C76-7D6D-411D-9CB8-8BDAC3D7D83A}"/>
          </ac:spMkLst>
        </pc:spChg>
        <pc:spChg chg="add mod">
          <ac:chgData name="塩谷 晃弘 / Akihiro Shiotani" userId="50aef054-9327-40af-9729-b525352b79f1" providerId="ADAL" clId="{7A769E5F-8223-49CD-B7F1-2F5033D2A42B}" dt="2022-10-25T06:36:22.985" v="1717" actId="1076"/>
          <ac:spMkLst>
            <pc:docMk/>
            <pc:sldMk cId="248096240" sldId="1326"/>
            <ac:spMk id="6" creationId="{3E69B344-F8C3-D75F-CB05-2B1FE9ED4CCF}"/>
          </ac:spMkLst>
        </pc:spChg>
        <pc:spChg chg="mod">
          <ac:chgData name="塩谷 晃弘 / Akihiro Shiotani" userId="50aef054-9327-40af-9729-b525352b79f1" providerId="ADAL" clId="{7A769E5F-8223-49CD-B7F1-2F5033D2A42B}" dt="2022-10-25T06:36:07.516" v="1709" actId="1076"/>
          <ac:spMkLst>
            <pc:docMk/>
            <pc:sldMk cId="248096240" sldId="1326"/>
            <ac:spMk id="7" creationId="{E313A7DE-1B79-6FFA-DE1F-DB01E6A8B4FE}"/>
          </ac:spMkLst>
        </pc:spChg>
        <pc:spChg chg="mod">
          <ac:chgData name="塩谷 晃弘 / Akihiro Shiotani" userId="50aef054-9327-40af-9729-b525352b79f1" providerId="ADAL" clId="{7A769E5F-8223-49CD-B7F1-2F5033D2A42B}" dt="2022-10-26T00:02:53.058" v="6934"/>
          <ac:spMkLst>
            <pc:docMk/>
            <pc:sldMk cId="248096240" sldId="1326"/>
            <ac:spMk id="41" creationId="{A3F9C698-D986-63DD-0E20-3724B64E0417}"/>
          </ac:spMkLst>
        </pc:spChg>
      </pc:sldChg>
      <pc:sldChg chg="modSp add del mod">
        <pc:chgData name="塩谷 晃弘 / Akihiro Shiotani" userId="50aef054-9327-40af-9729-b525352b79f1" providerId="ADAL" clId="{7A769E5F-8223-49CD-B7F1-2F5033D2A42B}" dt="2022-10-25T06:32:42.152" v="1570" actId="20577"/>
        <pc:sldMkLst>
          <pc:docMk/>
          <pc:sldMk cId="1061741319" sldId="1335"/>
        </pc:sldMkLst>
        <pc:spChg chg="mod">
          <ac:chgData name="塩谷 晃弘 / Akihiro Shiotani" userId="50aef054-9327-40af-9729-b525352b79f1" providerId="ADAL" clId="{7A769E5F-8223-49CD-B7F1-2F5033D2A42B}" dt="2022-10-25T06:32:16.459" v="1547"/>
          <ac:spMkLst>
            <pc:docMk/>
            <pc:sldMk cId="1061741319" sldId="133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2.152" v="1570" actId="20577"/>
          <ac:spMkLst>
            <pc:docMk/>
            <pc:sldMk cId="1061741319" sldId="133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01699042" sldId="1337"/>
        </pc:sldMkLst>
      </pc:sldChg>
      <pc:sldChg chg="modSp add mod ord">
        <pc:chgData name="塩谷 晃弘 / Akihiro Shiotani" userId="50aef054-9327-40af-9729-b525352b79f1" providerId="ADAL" clId="{7A769E5F-8223-49CD-B7F1-2F5033D2A42B}" dt="2022-10-25T06:32:53.561" v="1573"/>
        <pc:sldMkLst>
          <pc:docMk/>
          <pc:sldMk cId="56861810" sldId="1338"/>
        </pc:sldMkLst>
        <pc:spChg chg="mod">
          <ac:chgData name="塩谷 晃弘 / Akihiro Shiotani" userId="50aef054-9327-40af-9729-b525352b79f1" providerId="ADAL" clId="{7A769E5F-8223-49CD-B7F1-2F5033D2A42B}" dt="2022-10-25T06:32:23.750" v="1550"/>
          <ac:spMkLst>
            <pc:docMk/>
            <pc:sldMk cId="56861810" sldId="133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3.561" v="1573"/>
          <ac:spMkLst>
            <pc:docMk/>
            <pc:sldMk cId="56861810" sldId="1338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398944376" sldId="1338"/>
        </pc:sldMkLst>
      </pc:sldChg>
      <pc:sldChg chg="del">
        <pc:chgData name="塩谷 晃弘 / Akihiro Shiotani" userId="50aef054-9327-40af-9729-b525352b79f1" providerId="ADAL" clId="{7A769E5F-8223-49CD-B7F1-2F5033D2A42B}" dt="2022-10-25T06:31:51.789" v="1542" actId="47"/>
        <pc:sldMkLst>
          <pc:docMk/>
          <pc:sldMk cId="56861810" sldId="1339"/>
        </pc:sldMkLst>
      </pc:sldChg>
      <pc:sldChg chg="del">
        <pc:chgData name="塩谷 晃弘 / Akihiro Shiotani" userId="50aef054-9327-40af-9729-b525352b79f1" providerId="ADAL" clId="{7A769E5F-8223-49CD-B7F1-2F5033D2A42B}" dt="2022-10-25T06:34:11.915" v="1574" actId="47"/>
        <pc:sldMkLst>
          <pc:docMk/>
          <pc:sldMk cId="3968400833" sldId="1340"/>
        </pc:sldMkLst>
      </pc:sldChg>
      <pc:sldChg chg="addSp modSp add del mod">
        <pc:chgData name="塩谷 晃弘 / Akihiro Shiotani" userId="50aef054-9327-40af-9729-b525352b79f1" providerId="ADAL" clId="{7A769E5F-8223-49CD-B7F1-2F5033D2A42B}" dt="2022-10-25T06:41:28.370" v="2451" actId="1035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7A769E5F-8223-49CD-B7F1-2F5033D2A42B}" dt="2022-10-25T06:37:47.192" v="1745"/>
          <ac:spMkLst>
            <pc:docMk/>
            <pc:sldMk cId="3006635150" sldId="1341"/>
            <ac:spMk id="5" creationId="{31F42413-63B1-63FF-95FE-52504A195983}"/>
          </ac:spMkLst>
        </pc:spChg>
        <pc:spChg chg="mod">
          <ac:chgData name="塩谷 晃弘 / Akihiro Shiotani" userId="50aef054-9327-40af-9729-b525352b79f1" providerId="ADAL" clId="{7A769E5F-8223-49CD-B7F1-2F5033D2A42B}" dt="2022-10-25T06:37:53.488" v="1764" actId="20577"/>
          <ac:spMkLst>
            <pc:docMk/>
            <pc:sldMk cId="3006635150" sldId="1341"/>
            <ac:spMk id="6" creationId="{0D851811-25BD-9DD1-C084-BD3362046462}"/>
          </ac:spMkLst>
        </pc:spChg>
        <pc:spChg chg="add mod">
          <ac:chgData name="塩谷 晃弘 / Akihiro Shiotani" userId="50aef054-9327-40af-9729-b525352b79f1" providerId="ADAL" clId="{7A769E5F-8223-49CD-B7F1-2F5033D2A42B}" dt="2022-10-25T06:41:28.370" v="2451" actId="1035"/>
          <ac:spMkLst>
            <pc:docMk/>
            <pc:sldMk cId="3006635150" sldId="1341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6:41:21.491" v="2437" actId="20577"/>
          <ac:spMkLst>
            <pc:docMk/>
            <pc:sldMk cId="3006635150" sldId="1341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06:37:38.422" v="1743" actId="20577"/>
          <ac:spMkLst>
            <pc:docMk/>
            <pc:sldMk cId="3006635150" sldId="1341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7A769E5F-8223-49CD-B7F1-2F5033D2A42B}" dt="2022-10-25T06:41:28.370" v="2451" actId="1035"/>
          <ac:grpSpMkLst>
            <pc:docMk/>
            <pc:sldMk cId="3006635150" sldId="1341"/>
            <ac:grpSpMk id="3" creationId="{FEB435E4-2DBC-1423-2D9B-E9A44113F874}"/>
          </ac:grpSpMkLst>
        </pc:grpChg>
        <pc:grpChg chg="mod">
          <ac:chgData name="塩谷 晃弘 / Akihiro Shiotani" userId="50aef054-9327-40af-9729-b525352b79f1" providerId="ADAL" clId="{7A769E5F-8223-49CD-B7F1-2F5033D2A42B}" dt="2022-10-25T06:37:47.192" v="1745"/>
          <ac:grpSpMkLst>
            <pc:docMk/>
            <pc:sldMk cId="3006635150" sldId="1341"/>
            <ac:grpSpMk id="4" creationId="{05EF1D41-819A-872F-4452-0FF253C914B0}"/>
          </ac:grpSpMkLst>
        </pc:grpChg>
        <pc:cxnChg chg="mod">
          <ac:chgData name="塩谷 晃弘 / Akihiro Shiotani" userId="50aef054-9327-40af-9729-b525352b79f1" providerId="ADAL" clId="{7A769E5F-8223-49CD-B7F1-2F5033D2A42B}" dt="2022-10-25T06:37:47.192" v="1745"/>
          <ac:cxnSpMkLst>
            <pc:docMk/>
            <pc:sldMk cId="3006635150" sldId="1341"/>
            <ac:cxnSpMk id="7" creationId="{015D200C-94AA-595E-97BD-EA96E788BDE1}"/>
          </ac:cxnSpMkLst>
        </pc:cxnChg>
      </pc:sldChg>
      <pc:sldChg chg="del">
        <pc:chgData name="塩谷 晃弘 / Akihiro Shiotani" userId="50aef054-9327-40af-9729-b525352b79f1" providerId="ADAL" clId="{7A769E5F-8223-49CD-B7F1-2F5033D2A42B}" dt="2022-10-25T07:19:27.252" v="3169" actId="47"/>
        <pc:sldMkLst>
          <pc:docMk/>
          <pc:sldMk cId="523661976" sldId="1344"/>
        </pc:sldMkLst>
      </pc:sldChg>
      <pc:sldChg chg="del">
        <pc:chgData name="塩谷 晃弘 / Akihiro Shiotani" userId="50aef054-9327-40af-9729-b525352b79f1" providerId="ADAL" clId="{7A769E5F-8223-49CD-B7F1-2F5033D2A42B}" dt="2022-10-25T06:41:41.679" v="2453" actId="47"/>
        <pc:sldMkLst>
          <pc:docMk/>
          <pc:sldMk cId="1152118612" sldId="1345"/>
        </pc:sldMkLst>
      </pc:sldChg>
      <pc:sldChg chg="modSp add mod">
        <pc:chgData name="塩谷 晃弘 / Akihiro Shiotani" userId="50aef054-9327-40af-9729-b525352b79f1" providerId="ADAL" clId="{7A769E5F-8223-49CD-B7F1-2F5033D2A42B}" dt="2022-10-25T06:19:53.828" v="1053" actId="20577"/>
        <pc:sldMkLst>
          <pc:docMk/>
          <pc:sldMk cId="1881165626" sldId="1346"/>
        </pc:sldMkLst>
        <pc:spChg chg="mod">
          <ac:chgData name="塩谷 晃弘 / Akihiro Shiotani" userId="50aef054-9327-40af-9729-b525352b79f1" providerId="ADAL" clId="{7A769E5F-8223-49CD-B7F1-2F5033D2A42B}" dt="2022-10-25T06:19:53.828" v="1053" actId="20577"/>
          <ac:spMkLst>
            <pc:docMk/>
            <pc:sldMk cId="1881165626" sldId="1346"/>
            <ac:spMk id="2" creationId="{00000000-0000-0000-0000-000000000000}"/>
          </ac:spMkLst>
        </pc:spChg>
      </pc:sldChg>
      <pc:sldChg chg="addSp delSp modSp add mod modAnim">
        <pc:chgData name="塩谷 晃弘 / Akihiro Shiotani" userId="50aef054-9327-40af-9729-b525352b79f1" providerId="ADAL" clId="{7A769E5F-8223-49CD-B7F1-2F5033D2A42B}" dt="2022-10-25T06:31:23.318" v="1538"/>
        <pc:sldMkLst>
          <pc:docMk/>
          <pc:sldMk cId="1801699042" sldId="1347"/>
        </pc:sldMkLst>
        <pc:spChg chg="mod">
          <ac:chgData name="塩谷 晃弘 / Akihiro Shiotani" userId="50aef054-9327-40af-9729-b525352b79f1" providerId="ADAL" clId="{7A769E5F-8223-49CD-B7F1-2F5033D2A42B}" dt="2022-10-25T06:19:58.879" v="1058"/>
          <ac:spMkLst>
            <pc:docMk/>
            <pc:sldMk cId="1801699042" sldId="1347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7A769E5F-8223-49CD-B7F1-2F5033D2A42B}" dt="2022-10-25T06:20:29.532" v="1109" actId="478"/>
          <ac:spMkLst>
            <pc:docMk/>
            <pc:sldMk cId="1801699042" sldId="1347"/>
            <ac:spMk id="3" creationId="{7269920B-32BD-093A-12F4-A3D3BCE8A5B3}"/>
          </ac:spMkLst>
        </pc:spChg>
        <pc:spChg chg="del">
          <ac:chgData name="塩谷 晃弘 / Akihiro Shiotani" userId="50aef054-9327-40af-9729-b525352b79f1" providerId="ADAL" clId="{7A769E5F-8223-49CD-B7F1-2F5033D2A42B}" dt="2022-10-25T06:21:07.103" v="1117" actId="478"/>
          <ac:spMkLst>
            <pc:docMk/>
            <pc:sldMk cId="1801699042" sldId="1347"/>
            <ac:spMk id="4" creationId="{7ECE14DB-03EE-1730-D846-61D9BD107048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9" creationId="{C2F32CD9-F774-DF3A-3831-33ABBF273C3E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10" creationId="{81A13077-B4C4-957A-0F75-1BF884EB61E5}"/>
          </ac:spMkLst>
        </pc:spChg>
        <pc:spChg chg="add mod">
          <ac:chgData name="塩谷 晃弘 / Akihiro Shiotani" userId="50aef054-9327-40af-9729-b525352b79f1" providerId="ADAL" clId="{7A769E5F-8223-49CD-B7F1-2F5033D2A42B}" dt="2022-10-25T06:23:31.555" v="1164" actId="1035"/>
          <ac:spMkLst>
            <pc:docMk/>
            <pc:sldMk cId="1801699042" sldId="1347"/>
            <ac:spMk id="15" creationId="{9224E7CA-70A2-19EE-A765-580D61ABF37E}"/>
          </ac:spMkLst>
        </pc:spChg>
        <pc:spChg chg="add mod">
          <ac:chgData name="塩谷 晃弘 / Akihiro Shiotani" userId="50aef054-9327-40af-9729-b525352b79f1" providerId="ADAL" clId="{7A769E5F-8223-49CD-B7F1-2F5033D2A42B}" dt="2022-10-25T06:23:27.035" v="1156" actId="1076"/>
          <ac:spMkLst>
            <pc:docMk/>
            <pc:sldMk cId="1801699042" sldId="1347"/>
            <ac:spMk id="16" creationId="{BC7E2A0C-FA46-4302-F8C0-601FF8E91E9C}"/>
          </ac:spMkLst>
        </pc:spChg>
        <pc:spChg chg="add mod">
          <ac:chgData name="塩谷 晃弘 / Akihiro Shiotani" userId="50aef054-9327-40af-9729-b525352b79f1" providerId="ADAL" clId="{7A769E5F-8223-49CD-B7F1-2F5033D2A42B}" dt="2022-10-25T06:25:29.070" v="1221" actId="113"/>
          <ac:spMkLst>
            <pc:docMk/>
            <pc:sldMk cId="1801699042" sldId="1347"/>
            <ac:spMk id="29" creationId="{093E4B6F-F9A3-3081-5063-76AAFBAC476B}"/>
          </ac:spMkLst>
        </pc:spChg>
        <pc:spChg chg="add mod">
          <ac:chgData name="塩谷 晃弘 / Akihiro Shiotani" userId="50aef054-9327-40af-9729-b525352b79f1" providerId="ADAL" clId="{7A769E5F-8223-49CD-B7F1-2F5033D2A42B}" dt="2022-10-25T06:25:35.790" v="1230" actId="20577"/>
          <ac:spMkLst>
            <pc:docMk/>
            <pc:sldMk cId="1801699042" sldId="1347"/>
            <ac:spMk id="30" creationId="{4D3B9BF3-E143-E2DD-1DA4-CEF41058D8C0}"/>
          </ac:spMkLst>
        </pc:spChg>
        <pc:spChg chg="add mod">
          <ac:chgData name="塩谷 晃弘 / Akihiro Shiotani" userId="50aef054-9327-40af-9729-b525352b79f1" providerId="ADAL" clId="{7A769E5F-8223-49CD-B7F1-2F5033D2A42B}" dt="2022-10-25T06:25:47.174" v="1237" actId="20577"/>
          <ac:spMkLst>
            <pc:docMk/>
            <pc:sldMk cId="1801699042" sldId="1347"/>
            <ac:spMk id="31" creationId="{6578EC92-94FD-4829-022E-BD7136C403DC}"/>
          </ac:spMkLst>
        </pc:spChg>
        <pc:spChg chg="add mod">
          <ac:chgData name="塩谷 晃弘 / Akihiro Shiotani" userId="50aef054-9327-40af-9729-b525352b79f1" providerId="ADAL" clId="{7A769E5F-8223-49CD-B7F1-2F5033D2A42B}" dt="2022-10-25T06:26:06.495" v="1257" actId="20577"/>
          <ac:spMkLst>
            <pc:docMk/>
            <pc:sldMk cId="1801699042" sldId="1347"/>
            <ac:spMk id="32" creationId="{94466A7D-2C72-5C6C-CB11-FF1179677572}"/>
          </ac:spMkLst>
        </pc:spChg>
        <pc:spChg chg="add mod">
          <ac:chgData name="塩谷 晃弘 / Akihiro Shiotani" userId="50aef054-9327-40af-9729-b525352b79f1" providerId="ADAL" clId="{7A769E5F-8223-49CD-B7F1-2F5033D2A42B}" dt="2022-10-25T06:26:02.187" v="1249" actId="20577"/>
          <ac:spMkLst>
            <pc:docMk/>
            <pc:sldMk cId="1801699042" sldId="1347"/>
            <ac:spMk id="33" creationId="{FB9BC791-2BB4-6FE9-9DD7-DBC391590FFE}"/>
          </ac:spMkLst>
        </pc:spChg>
        <pc:spChg chg="add mod">
          <ac:chgData name="塩谷 晃弘 / Akihiro Shiotani" userId="50aef054-9327-40af-9729-b525352b79f1" providerId="ADAL" clId="{7A769E5F-8223-49CD-B7F1-2F5033D2A42B}" dt="2022-10-25T06:26:20.900" v="1265" actId="20577"/>
          <ac:spMkLst>
            <pc:docMk/>
            <pc:sldMk cId="1801699042" sldId="1347"/>
            <ac:spMk id="34" creationId="{8D91C4E7-073B-E208-1F43-097439F282C4}"/>
          </ac:spMkLst>
        </pc:spChg>
        <pc:spChg chg="add mod">
          <ac:chgData name="塩谷 晃弘 / Akihiro Shiotani" userId="50aef054-9327-40af-9729-b525352b79f1" providerId="ADAL" clId="{7A769E5F-8223-49CD-B7F1-2F5033D2A42B}" dt="2022-10-25T06:27:05.972" v="1279" actId="1076"/>
          <ac:spMkLst>
            <pc:docMk/>
            <pc:sldMk cId="1801699042" sldId="1347"/>
            <ac:spMk id="36" creationId="{FE6A4694-8882-0EEA-BDFB-9C6537C494CC}"/>
          </ac:spMkLst>
        </pc:spChg>
        <pc:spChg chg="mod">
          <ac:chgData name="塩谷 晃弘 / Akihiro Shiotani" userId="50aef054-9327-40af-9729-b525352b79f1" providerId="ADAL" clId="{7A769E5F-8223-49CD-B7F1-2F5033D2A42B}" dt="2022-10-25T06:20:26.732" v="1108" actId="20577"/>
          <ac:spMkLst>
            <pc:docMk/>
            <pc:sldMk cId="1801699042" sldId="1347"/>
            <ac:spMk id="41" creationId="{A3F9C698-D986-63DD-0E20-3724B64E0417}"/>
          </ac:spMkLst>
        </pc:spChg>
        <pc:spChg chg="add mod">
          <ac:chgData name="塩谷 晃弘 / Akihiro Shiotani" userId="50aef054-9327-40af-9729-b525352b79f1" providerId="ADAL" clId="{7A769E5F-8223-49CD-B7F1-2F5033D2A42B}" dt="2022-10-25T06:29:47.691" v="1478" actId="1076"/>
          <ac:spMkLst>
            <pc:docMk/>
            <pc:sldMk cId="1801699042" sldId="1347"/>
            <ac:spMk id="43" creationId="{439A5EF0-C102-ECB5-3EF5-C4865374C64C}"/>
          </ac:spMkLst>
        </pc:spChg>
        <pc:spChg chg="add mod">
          <ac:chgData name="塩谷 晃弘 / Akihiro Shiotani" userId="50aef054-9327-40af-9729-b525352b79f1" providerId="ADAL" clId="{7A769E5F-8223-49CD-B7F1-2F5033D2A42B}" dt="2022-10-25T06:30:20.749" v="1531" actId="1076"/>
          <ac:spMkLst>
            <pc:docMk/>
            <pc:sldMk cId="1801699042" sldId="1347"/>
            <ac:spMk id="44" creationId="{28BD40A6-8AD3-61C6-DC60-AD76CD4CC9EF}"/>
          </ac:spMkLst>
        </pc:spChg>
        <pc:spChg chg="add mod">
          <ac:chgData name="塩谷 晃弘 / Akihiro Shiotani" userId="50aef054-9327-40af-9729-b525352b79f1" providerId="ADAL" clId="{7A769E5F-8223-49CD-B7F1-2F5033D2A42B}" dt="2022-10-25T06:30:18.181" v="1530" actId="1076"/>
          <ac:spMkLst>
            <pc:docMk/>
            <pc:sldMk cId="1801699042" sldId="1347"/>
            <ac:spMk id="46" creationId="{AE9A96B3-2EF4-756A-25CC-B42830EBBBB4}"/>
          </ac:spMkLst>
        </pc:spChg>
        <pc:picChg chg="add del mod">
          <ac:chgData name="塩谷 晃弘 / Akihiro Shiotani" userId="50aef054-9327-40af-9729-b525352b79f1" providerId="ADAL" clId="{7A769E5F-8223-49CD-B7F1-2F5033D2A42B}" dt="2022-10-25T06:22:14.732" v="1124" actId="478"/>
          <ac:picMkLst>
            <pc:docMk/>
            <pc:sldMk cId="1801699042" sldId="1347"/>
            <ac:picMk id="7" creationId="{2D7C5D08-2ADB-BB9F-06D9-DB3AB15DFC27}"/>
          </ac:picMkLst>
        </pc:picChg>
        <pc:picChg chg="add del mod">
          <ac:chgData name="塩谷 晃弘 / Akihiro Shiotani" userId="50aef054-9327-40af-9729-b525352b79f1" providerId="ADAL" clId="{7A769E5F-8223-49CD-B7F1-2F5033D2A42B}" dt="2022-10-25T06:22:04.570" v="1120" actId="478"/>
          <ac:picMkLst>
            <pc:docMk/>
            <pc:sldMk cId="1801699042" sldId="1347"/>
            <ac:picMk id="11" creationId="{41C7E4B4-045A-ED4B-D1EC-8DB3A6161323}"/>
          </ac:picMkLst>
        </pc:picChg>
        <pc:picChg chg="add mod">
          <ac:chgData name="塩谷 晃弘 / Akihiro Shiotani" userId="50aef054-9327-40af-9729-b525352b79f1" providerId="ADAL" clId="{7A769E5F-8223-49CD-B7F1-2F5033D2A42B}" dt="2022-10-25T06:23:31.555" v="1164" actId="1035"/>
          <ac:picMkLst>
            <pc:docMk/>
            <pc:sldMk cId="1801699042" sldId="1347"/>
            <ac:picMk id="12" creationId="{02B56397-59F5-99B3-EEC7-968080887FB2}"/>
          </ac:picMkLst>
        </pc:picChg>
        <pc:picChg chg="add mod">
          <ac:chgData name="塩谷 晃弘 / Akihiro Shiotani" userId="50aef054-9327-40af-9729-b525352b79f1" providerId="ADAL" clId="{7A769E5F-8223-49CD-B7F1-2F5033D2A42B}" dt="2022-10-25T06:23:10.130" v="1152" actId="1076"/>
          <ac:picMkLst>
            <pc:docMk/>
            <pc:sldMk cId="1801699042" sldId="1347"/>
            <ac:picMk id="13" creationId="{DB98C19C-0882-3602-9B1E-A8B2767F1C1E}"/>
          </ac:picMkLst>
        </pc:picChg>
        <pc:picChg chg="add mod">
          <ac:chgData name="塩谷 晃弘 / Akihiro Shiotani" userId="50aef054-9327-40af-9729-b525352b79f1" providerId="ADAL" clId="{7A769E5F-8223-49CD-B7F1-2F5033D2A42B}" dt="2022-10-25T06:23:23.463" v="1155" actId="1076"/>
          <ac:picMkLst>
            <pc:docMk/>
            <pc:sldMk cId="1801699042" sldId="1347"/>
            <ac:picMk id="14" creationId="{4B1DE651-00A4-DD57-5B29-63529A87CBF6}"/>
          </ac:picMkLst>
        </pc:picChg>
        <pc:picChg chg="del">
          <ac:chgData name="塩谷 晃弘 / Akihiro Shiotani" userId="50aef054-9327-40af-9729-b525352b79f1" providerId="ADAL" clId="{7A769E5F-8223-49CD-B7F1-2F5033D2A42B}" dt="2022-10-25T06:20:47.598" v="1112" actId="478"/>
          <ac:picMkLst>
            <pc:docMk/>
            <pc:sldMk cId="1801699042" sldId="1347"/>
            <ac:picMk id="45" creationId="{8D01BC1A-79F1-A285-59E8-E0D3F931989E}"/>
          </ac:picMkLst>
        </pc:picChg>
        <pc:picChg chg="del mod">
          <ac:chgData name="塩谷 晃弘 / Akihiro Shiotani" userId="50aef054-9327-40af-9729-b525352b79f1" providerId="ADAL" clId="{7A769E5F-8223-49CD-B7F1-2F5033D2A42B}" dt="2022-10-25T06:22:07.463" v="1123" actId="478"/>
          <ac:picMkLst>
            <pc:docMk/>
            <pc:sldMk cId="1801699042" sldId="1347"/>
            <ac:picMk id="57" creationId="{53BEDCDB-8C92-5E98-661D-9DC33A765FFE}"/>
          </ac:picMkLst>
        </pc:pic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6" creationId="{6D6E8DE0-8D19-AC9E-9400-01AE3B8F3AFA}"/>
          </ac:cxnSpMkLst>
        </pc:cxn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8" creationId="{D8D598D5-6B2D-B980-9057-5F310C7F6D63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7.485" v="1192" actId="1076"/>
          <ac:cxnSpMkLst>
            <pc:docMk/>
            <pc:sldMk cId="1801699042" sldId="1347"/>
            <ac:cxnSpMk id="18" creationId="{63DD4EDE-5237-9600-BC26-FED2CC828D4D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19.170" v="1189" actId="1036"/>
          <ac:cxnSpMkLst>
            <pc:docMk/>
            <pc:sldMk cId="1801699042" sldId="1347"/>
            <ac:cxnSpMk id="22" creationId="{ED3DD8B6-04D8-671A-8BDD-E6349BBEA39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5.583" v="1191" actId="1076"/>
          <ac:cxnSpMkLst>
            <pc:docMk/>
            <pc:sldMk cId="1801699042" sldId="1347"/>
            <ac:cxnSpMk id="25" creationId="{3A40C6C7-794B-FA45-54B1-97E7254A5556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6.229" v="1194" actId="1076"/>
          <ac:cxnSpMkLst>
            <pc:docMk/>
            <pc:sldMk cId="1801699042" sldId="1347"/>
            <ac:cxnSpMk id="26" creationId="{EA225A6A-E8AA-FE58-A8D9-2A5356B1AEC7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8.328" v="1196" actId="1076"/>
          <ac:cxnSpMkLst>
            <pc:docMk/>
            <pc:sldMk cId="1801699042" sldId="1347"/>
            <ac:cxnSpMk id="27" creationId="{85E7FC94-19F0-0CDD-BADB-A1313B48ADD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41.913" v="1198" actId="1076"/>
          <ac:cxnSpMkLst>
            <pc:docMk/>
            <pc:sldMk cId="1801699042" sldId="1347"/>
            <ac:cxnSpMk id="28" creationId="{C788B0B0-9685-CD36-9CF1-8FA100F5BE85}"/>
          </ac:cxnSpMkLst>
        </pc:cxnChg>
        <pc:cxnChg chg="add mod">
          <ac:chgData name="塩谷 晃弘 / Akihiro Shiotani" userId="50aef054-9327-40af-9729-b525352b79f1" providerId="ADAL" clId="{7A769E5F-8223-49CD-B7F1-2F5033D2A42B}" dt="2022-10-25T06:27:10.556" v="1281" actId="1076"/>
          <ac:cxnSpMkLst>
            <pc:docMk/>
            <pc:sldMk cId="1801699042" sldId="1347"/>
            <ac:cxnSpMk id="35" creationId="{B31269BC-9CD0-1346-782A-8CBEC69B37EB}"/>
          </ac:cxnSpMkLst>
        </pc:cxnChg>
      </pc:sldChg>
      <pc:sldChg chg="delSp add del mod">
        <pc:chgData name="塩谷 晃弘 / Akihiro Shiotani" userId="50aef054-9327-40af-9729-b525352b79f1" providerId="ADAL" clId="{7A769E5F-8223-49CD-B7F1-2F5033D2A42B}" dt="2022-10-25T06:32:10.036" v="1546" actId="47"/>
        <pc:sldMkLst>
          <pc:docMk/>
          <pc:sldMk cId="398944376" sldId="1348"/>
        </pc:sldMkLst>
        <pc:spChg chg="del">
          <ac:chgData name="塩谷 晃弘 / Akihiro Shiotani" userId="50aef054-9327-40af-9729-b525352b79f1" providerId="ADAL" clId="{7A769E5F-8223-49CD-B7F1-2F5033D2A42B}" dt="2022-10-25T06:31:28.661" v="1539" actId="478"/>
          <ac:spMkLst>
            <pc:docMk/>
            <pc:sldMk cId="398944376" sldId="1348"/>
            <ac:spMk id="36" creationId="{46B3AD6B-E7C0-DAC9-1B2A-9CBBCA4B80E2}"/>
          </ac:spMkLst>
        </pc:spChg>
      </pc:sldChg>
      <pc:sldChg chg="addSp delSp modSp add mod delAnim modAnim">
        <pc:chgData name="塩谷 晃弘 / Akihiro Shiotani" userId="50aef054-9327-40af-9729-b525352b79f1" providerId="ADAL" clId="{7A769E5F-8223-49CD-B7F1-2F5033D2A42B}" dt="2022-10-26T00:02:18.031" v="6932" actId="20577"/>
        <pc:sldMkLst>
          <pc:docMk/>
          <pc:sldMk cId="3237074849" sldId="1353"/>
        </pc:sldMkLst>
        <pc:spChg chg="mod">
          <ac:chgData name="塩谷 晃弘 / Akihiro Shiotani" userId="50aef054-9327-40af-9729-b525352b79f1" providerId="ADAL" clId="{7A769E5F-8223-49CD-B7F1-2F5033D2A42B}" dt="2022-10-25T07:27:42.713" v="3899"/>
          <ac:spMkLst>
            <pc:docMk/>
            <pc:sldMk cId="3237074849" sldId="1353"/>
            <ac:spMk id="2" creationId="{7CF2FB54-614C-6A66-358F-2A096978B3FB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4" creationId="{6CC6F668-C687-E897-452A-20AA801FCDC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5" creationId="{E5DA3D58-4A8F-58EC-8103-714167432130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11" creationId="{EFF5B421-D947-0834-E505-02CF03536306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4" creationId="{FC15F317-CFA8-AF5E-49ED-CDB021728E1C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5" creationId="{D34DC17C-F7E4-0FA6-CD18-89DB4ABDCA3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29" creationId="{7B196DFF-5251-BBB2-DD11-D12D6A8A9312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0" creationId="{943A3E56-86CD-5F3F-2653-BF7A49C29F46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3" creationId="{14C65869-7D93-2943-8B44-E0A8C629BCB0}"/>
          </ac:spMkLst>
        </pc:spChg>
        <pc:spChg chg="mod">
          <ac:chgData name="塩谷 晃弘 / Akihiro Shiotani" userId="50aef054-9327-40af-9729-b525352b79f1" providerId="ADAL" clId="{7A769E5F-8223-49CD-B7F1-2F5033D2A42B}" dt="2022-10-26T00:02:18.031" v="6932" actId="20577"/>
          <ac:spMkLst>
            <pc:docMk/>
            <pc:sldMk cId="3237074849" sldId="1353"/>
            <ac:spMk id="35" creationId="{55B36C8C-9858-4B13-6BEB-0EC37943D1F8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7" creationId="{8C9DD633-160F-3215-0E9E-426EE472A8C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8" creationId="{411F32E6-ECAF-0F49-3F33-AE934C181224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9" creationId="{10E3F3AA-8442-ADCA-4FE1-42BEA93F31A3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0" creationId="{2112DEAB-788C-BC98-91D2-A18FEA0D5D2B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1" creationId="{CA7B7FD1-DF73-5583-A7B9-2F050115FA6E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4" creationId="{8EEC71AC-EA3F-E5EC-36DA-68DF96B04CC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5" creationId="{8AF96EAF-C6FD-E509-3CCA-014DD6F7485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6" creationId="{5C925877-FDAE-762F-FE54-65593BA02C3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7" creationId="{2D6DE146-E126-37D5-B8F9-375CDC49D8E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8" creationId="{59019D30-3CB7-54C7-23AA-5B51C26729F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9" creationId="{FB70A7F9-0D4E-CFEA-4CA1-44CC76B2BC72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0" creationId="{04885CE1-1299-31C3-1025-BFED9228288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1" creationId="{AFC047BC-A19F-D921-F319-D667C1B8291F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2" creationId="{AA231ED4-C2A2-65AA-00DA-23B76501794D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3" creationId="{8E133DA0-9F03-F5A7-AA31-9C10382B3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4" creationId="{9E6C4816-0F0E-4C7E-EB53-4967F0595E7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5" creationId="{83D72183-FB8B-9C60-9DEE-D2F131FB423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6" creationId="{C4EB4CD2-5208-CAE7-FE10-5E39792C7F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8" creationId="{4F58B6AC-BB2C-D970-D22E-75CFCCB1082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9" creationId="{2C4EE0FC-EA7C-D7E0-5830-3074546A1925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0" creationId="{4877FCCE-0232-0E3D-3EA0-CD5F46C08B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1" creationId="{12A75079-AF4C-923C-3E52-4D4B15B411E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2" creationId="{61C5627A-DE69-D2A7-BFB6-50EF18C868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3" creationId="{01696C35-25E2-9247-5BF9-47AF1E54258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4" creationId="{24504F4A-836C-1B2D-1733-7D95BA9A640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5" creationId="{49BD8501-7DF2-2DE0-4B79-B11BE82EFA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6" creationId="{1930E24F-DEB7-E47D-56AF-439552CDF0D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7" creationId="{3AC85001-1619-C942-76BB-57CA1592C2D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8" creationId="{00A40197-C8BE-C9BD-1A67-7C99E06F72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9" creationId="{C2376F19-2E20-2F44-1E14-3D84C3CC2A0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70" creationId="{99A369AA-108D-14E0-CD44-DBF768232D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2" creationId="{C218801D-6E36-5F2D-ECC0-AFEBF85E07E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3" creationId="{873EE0BF-9F8C-0557-559E-1A694874720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4" creationId="{E7449B37-E463-4459-C32F-980D8E23D78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5" creationId="{5653CD36-BF7A-0297-F5F5-9AD7CCFF8D9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6" creationId="{70E811A8-8339-CC73-3772-A5F353A58F1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7" creationId="{9E828D02-3754-BDC5-258F-486A94ED505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8" creationId="{C3C00AFA-5B82-506E-1B0D-B28D58EE933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9" creationId="{55A7301B-74AA-59B6-DF99-2E109A36A5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0" creationId="{471019CC-E9DA-5A2D-85A6-F55BE437AEF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1" creationId="{F9AB90B1-1B32-EE79-89BA-C27AF704483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2" creationId="{0EEFC802-C221-D160-6E03-7B00CCF6F4D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3" creationId="{5F111C87-D280-4C4D-F846-EB25C3254EB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4" creationId="{9E2295D8-9474-C6F2-E268-DB836259233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6" creationId="{B03D8C55-7C3B-232B-0FFC-61F0B040BCE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7" creationId="{5DC8FDDD-843F-C32F-4B78-ECA7DBAAE94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8" creationId="{CD7D7014-3727-8E40-4F45-D3424D67625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9" creationId="{0A6F85AA-31F8-3698-3949-8D379A9BE1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0" creationId="{44A2F469-2F18-977C-9268-3DD84BB5304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1" creationId="{16CDE205-7EA9-CF87-05B2-88FBE95BD183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2" creationId="{D0EE21BD-F4E7-1840-F8BC-25D788D7E3B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3" creationId="{17710ADD-F788-889D-3DD5-9E346A66B02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4" creationId="{3282699A-8006-866C-CFFE-F9D5F7B13DF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5" creationId="{607E3BBE-27CD-4050-D175-5465096EE1D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6" creationId="{C52C3C76-51F9-228B-F3FB-92D2B6B68CA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7" creationId="{15B54221-BAB8-686C-B842-E7A5F76037F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8" creationId="{79E692FA-EEB1-0CB1-1ADE-F76DB9DB67F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0" creationId="{7F4D9C71-F3B2-3BAF-DAAC-E30F9D77E75A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1" creationId="{8A13466A-52BD-4477-BC35-92A837DB245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2" creationId="{ECE76B92-EFD8-1199-D8A2-58EFFBDD613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3" creationId="{47D1EDCB-F556-4127-A92E-7422EC8D5477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4" creationId="{CB1A0ACC-CFBC-8A54-1B4F-7335160F9A9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5" creationId="{6E211BC0-49D8-3F25-B8BC-67D8C3906B48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6" creationId="{684CEEA8-835B-C8B3-B3B0-D33ACB3FBAA0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7" creationId="{6BFFF437-EF59-C536-1137-A90C9659FE9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8" creationId="{0C23F5B0-B495-DBB1-8AB7-2E18D86A558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9" creationId="{D47CC055-F5F9-6258-2CEB-F662F28B1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0" creationId="{2F9523B2-0DD5-732F-396A-49CD82D5C8A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1" creationId="{98D5C11E-A8C4-BC06-4020-839FC67B104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2" creationId="{523E8D3E-E708-4C73-8383-9F3D65B2F67B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4" creationId="{A7F3A804-DA27-4EB5-3301-0C013E72449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5" creationId="{6FB621F5-A0AF-F110-C780-2644AE23E36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6" creationId="{79459835-47A3-AD64-E0B4-29A695D77BF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7" creationId="{3EDD0F00-6F1E-C632-FC9E-CFF85B914FC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8" creationId="{94A0A10F-BD0B-620A-FD87-28E8A2B7932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9" creationId="{5ECF458E-A946-9953-3759-B6DCC1605E21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0" creationId="{7FA50E12-0E0C-E7B1-DDB7-6E7759DDAB5E}"/>
          </ac:spMkLst>
        </pc:spChg>
        <pc:spChg chg="add mod">
          <ac:chgData name="塩谷 晃弘 / Akihiro Shiotani" userId="50aef054-9327-40af-9729-b525352b79f1" providerId="ADAL" clId="{7A769E5F-8223-49CD-B7F1-2F5033D2A42B}" dt="2022-10-25T07:07:36.449" v="2777" actId="14100"/>
          <ac:spMkLst>
            <pc:docMk/>
            <pc:sldMk cId="3237074849" sldId="1353"/>
            <ac:spMk id="121" creationId="{4740B2BD-DFA4-3919-A6C6-F878DFB559F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2" creationId="{2EE9C745-6396-221E-B120-8AF00E181E5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3" creationId="{9FDA72F0-F56D-F706-28FF-E074DE1E40A5}"/>
          </ac:spMkLst>
        </pc:spChg>
        <pc:spChg chg="add mod">
          <ac:chgData name="塩谷 晃弘 / Akihiro Shiotani" userId="50aef054-9327-40af-9729-b525352b79f1" providerId="ADAL" clId="{7A769E5F-8223-49CD-B7F1-2F5033D2A42B}" dt="2022-10-25T07:06:37.071" v="2758" actId="1076"/>
          <ac:spMkLst>
            <pc:docMk/>
            <pc:sldMk cId="3237074849" sldId="1353"/>
            <ac:spMk id="124" creationId="{79F54284-B6EB-A936-4D99-BE742C982FA4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5" creationId="{8C8F6EAD-4E81-2F9B-5F55-128C52823C9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6" creationId="{809CF3FD-C487-E5CF-55A1-849032F8B13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7" creationId="{BFBE9E78-EA27-56C8-A8A6-6AFC33AF4A0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8" creationId="{68AB210E-F92D-EA8B-7282-9BF74117B12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9" creationId="{7218D8A9-69B5-2DBB-413A-6AFF550B875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0" creationId="{391059C2-A903-D5EC-8766-E40CEB95E95C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1" creationId="{0386DC2D-FC15-E55A-1EE5-030F1B121AC7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2" creationId="{AF355614-99FA-FB69-5794-12421623E68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3" creationId="{74424D1F-22A3-69EB-B901-E43A271EEACF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4" creationId="{8EFC580E-DFB8-67E1-C313-309056218BDD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5" creationId="{1570C0B8-D9A9-D56B-F6A4-F0577F5F7639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6" creationId="{20EB5A1B-8617-7F41-C4DC-45E14CAD5EC2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7" creationId="{8DA144D0-2FE7-2720-0593-DFB95B19689A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39" creationId="{8D460889-D18A-8112-39B6-83F88660D0E7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0" creationId="{E580FE5F-ECF6-7845-E646-EF00DD317AE2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1" creationId="{FC2B8B08-204D-A730-B63B-A8C5D138FD5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2" creationId="{D9F78A52-C62E-3B47-28D0-FE10C6B759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3" creationId="{CC8F09CF-DAB7-5CFA-7A64-94DBDB06430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4" creationId="{07E28448-B897-2E49-82E6-41E9C9644B5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5" creationId="{241DFEA0-AC09-6CBC-EC97-3859EC9FC03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6" creationId="{BDA0C749-889F-F583-C0E2-0F5AFC6566C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7" creationId="{44BA7311-0F49-F4B3-29F2-96BB9236B5B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8" creationId="{BCE7DE5F-A02D-B93A-7B98-543E77BAA84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9" creationId="{90D8D49D-7BAB-A0A0-1DDB-6C983ED57C2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1" creationId="{244340A0-B076-60F9-F3EB-C18E9BA3FF0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2" creationId="{14B435B5-70D5-FD15-7983-A80A4BE66E3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3" creationId="{6095F62F-6420-9CD1-D270-43708588B16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4" creationId="{7F64F82E-4E76-34C8-3BB6-9AC9F662A5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5" creationId="{A527B011-BB67-3D3C-70DE-2A1C921B03C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6" creationId="{E185F8B6-4D1E-7EEF-F4F2-27DF15B5396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7" creationId="{7B0EB662-E7A6-5961-8C1A-7D7B35EE28A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8" creationId="{9E7DAED9-9A2E-B623-948A-BD1DDEE8DE7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9" creationId="{F7820DC1-7A93-27CB-57E1-C9831255DBF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0" creationId="{973B6AC6-9D32-3336-E69B-8D82B04A149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1" creationId="{2024D6D8-F634-C597-F3FB-13154514B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3" creationId="{0ECB5929-A160-0D7F-5342-A7C57DE9CA3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4" creationId="{FAAD19CF-8DD9-97CC-161E-EF7F0FF534E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5" creationId="{4E744F94-7DD2-D789-A586-9B556C1614C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6" creationId="{42FA0AE0-2F10-4C87-5E7F-3EBEF99455F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7" creationId="{D050A2B9-647F-EAE5-78BF-2407FC7584A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8" creationId="{4B4DB045-C373-7281-AEA5-579D3AB85E2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9" creationId="{268E6029-DAF9-0284-FDAA-2E59AD4EB5A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0" creationId="{196D4AE2-9A0A-F08C-CA5F-ADB5F54DE5A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1" creationId="{D46C2117-673B-D6F3-72B6-1CD5BD422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2" creationId="{DC71478F-0E48-104F-DE20-FC5DC382909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3" creationId="{FC72D5B3-EAF6-25E2-E8F1-B835445CB49F}"/>
          </ac:spMkLst>
        </pc:spChg>
        <pc:spChg chg="add mod">
          <ac:chgData name="塩谷 晃弘 / Akihiro Shiotani" userId="50aef054-9327-40af-9729-b525352b79f1" providerId="ADAL" clId="{7A769E5F-8223-49CD-B7F1-2F5033D2A42B}" dt="2022-10-25T07:08:45.104" v="2796" actId="1076"/>
          <ac:spMkLst>
            <pc:docMk/>
            <pc:sldMk cId="3237074849" sldId="1353"/>
            <ac:spMk id="175" creationId="{807DA839-9B20-2BF0-0FF0-886748198DB5}"/>
          </ac:spMkLst>
        </pc:spChg>
        <pc:spChg chg="add mod">
          <ac:chgData name="塩谷 晃弘 / Akihiro Shiotani" userId="50aef054-9327-40af-9729-b525352b79f1" providerId="ADAL" clId="{7A769E5F-8223-49CD-B7F1-2F5033D2A42B}" dt="2022-10-25T07:08:54.202" v="2810" actId="1076"/>
          <ac:spMkLst>
            <pc:docMk/>
            <pc:sldMk cId="3237074849" sldId="1353"/>
            <ac:spMk id="176" creationId="{6CE0836D-CD4D-2301-E841-1EECB97E6C75}"/>
          </ac:spMkLst>
        </pc:spChg>
        <pc:spChg chg="add del">
          <ac:chgData name="塩谷 晃弘 / Akihiro Shiotani" userId="50aef054-9327-40af-9729-b525352b79f1" providerId="ADAL" clId="{7A769E5F-8223-49CD-B7F1-2F5033D2A42B}" dt="2022-10-25T07:17:13.652" v="3035" actId="22"/>
          <ac:spMkLst>
            <pc:docMk/>
            <pc:sldMk cId="3237074849" sldId="1353"/>
            <ac:spMk id="182" creationId="{281EB164-023B-7C49-5EC1-98C9A8883DE2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3" creationId="{403B7099-0BEB-3BB2-A393-04150C6749E7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4" creationId="{B40D4EBB-79AD-BC33-1C41-F454C2ED983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5" creationId="{1AA0C2D5-D9BB-3B73-AADF-852CD1BF644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6" creationId="{292547BB-C4EB-39E0-5BE9-9C8AE52EFE61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7" creationId="{421A9323-643A-6970-BA45-BCBF70474DF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8" creationId="{35DF7E51-4DE9-DBAA-E61F-599E7407BBE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9" creationId="{98F4B843-A1CF-CF50-FF54-945273C1AC0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0" creationId="{0C0580A1-06F0-4B62-FEF8-BEBDFAA61B0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1" creationId="{F6256DBD-C7DA-3CEA-450B-42BFE5E3BD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2" creationId="{A3D6BD4E-D97F-C3ED-ADF4-506436EC2AA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3" creationId="{16249F3C-B9A4-A22C-988C-171B7D7210D0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5" creationId="{7BF5BC12-C292-416D-CAE2-06E27A90DD6B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6" creationId="{1CDABFBA-42CF-E48E-F836-6A6F62FD4B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7" creationId="{40024274-0A1C-7461-00BB-D2F2D9EE8D5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8" creationId="{E1E88D0D-3661-AAD3-E50F-07A2EE471F2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9" creationId="{DFC3ECB3-CB65-2D8A-E2AE-895FDE4A5C9A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0" creationId="{258A2F21-3352-5E2B-7DB6-70089455109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1" creationId="{3175608D-C40C-053B-9B81-06AB4B67B22F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2" creationId="{CF481503-5B0E-A931-F392-1F1E8FED430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3" creationId="{CD4B9E80-8B8D-8D17-A471-C4EF13AAFB5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4" creationId="{B9B07D4F-5A66-94AC-F974-E183C523E89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5" creationId="{9D21ADF6-AE0C-7C77-B7F5-6CF5996C7669}"/>
          </ac:spMkLst>
        </pc:spChg>
        <pc:picChg chg="add del mod">
          <ac:chgData name="塩谷 晃弘 / Akihiro Shiotani" userId="50aef054-9327-40af-9729-b525352b79f1" providerId="ADAL" clId="{7A769E5F-8223-49CD-B7F1-2F5033D2A42B}" dt="2022-10-25T07:00:02.974" v="2640"/>
          <ac:picMkLst>
            <pc:docMk/>
            <pc:sldMk cId="3237074849" sldId="1353"/>
            <ac:picMk id="6" creationId="{B38B3EA2-7DE5-6132-BC64-F6CFEFA10C85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3" creationId="{A4A26C89-9227-65EE-AFD1-223D5F9C8F89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4" creationId="{285129E2-C5D2-ED63-9BBE-666D2A57CF7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2:43.770" v="2685" actId="478"/>
          <ac:picMkLst>
            <pc:docMk/>
            <pc:sldMk cId="3237074849" sldId="1353"/>
            <ac:picMk id="42" creationId="{C772A5CE-2C07-FAFD-84D5-F3D237D3C7A8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43" creationId="{3D181476-38ED-75EB-EB8A-BF89CF7DCFD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57" creationId="{EEB237AD-62AD-9AC3-FBF5-AA9CDDA32C4E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71" creationId="{FAF6F401-148D-9FC5-A748-8005E7DE5347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85" creationId="{017F1E16-27F2-B3F0-95A3-1EF62D717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99" creationId="{2152E53B-C2AB-1EA2-8BDF-BCFD37E78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113" creationId="{2298B244-1DB5-1E61-451A-4964FA97D194}"/>
          </ac:picMkLst>
        </pc:picChg>
        <pc:picChg chg="add mod">
          <ac:chgData name="塩谷 晃弘 / Akihiro Shiotani" userId="50aef054-9327-40af-9729-b525352b79f1" providerId="ADAL" clId="{7A769E5F-8223-49CD-B7F1-2F5033D2A42B}" dt="2022-10-25T07:07:42.318" v="2781" actId="1076"/>
          <ac:picMkLst>
            <pc:docMk/>
            <pc:sldMk cId="3237074849" sldId="1353"/>
            <ac:picMk id="138" creationId="{93DA51BA-E484-5779-F8FA-4AF8DFC62C65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50" creationId="{3DEDB707-7221-0F66-0EBE-5B9C1240F72D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62" creationId="{08EA9D21-A05B-D001-D89C-887A3C9B5085}"/>
          </ac:picMkLst>
        </pc:picChg>
        <pc:picChg chg="add mod">
          <ac:chgData name="塩谷 晃弘 / Akihiro Shiotani" userId="50aef054-9327-40af-9729-b525352b79f1" providerId="ADAL" clId="{7A769E5F-8223-49CD-B7F1-2F5033D2A42B}" dt="2022-10-25T07:08:13.579" v="2793" actId="1076"/>
          <ac:picMkLst>
            <pc:docMk/>
            <pc:sldMk cId="3237074849" sldId="1353"/>
            <ac:picMk id="174" creationId="{B6703B81-51B9-2D92-E7AA-3BB13E3945E8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56.020" v="3046" actId="478"/>
          <ac:picMkLst>
            <pc:docMk/>
            <pc:sldMk cId="3237074849" sldId="1353"/>
            <ac:picMk id="177" creationId="{749326FC-5C74-D4C2-7878-E87927CE94B3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36.033" v="3041" actId="478"/>
          <ac:picMkLst>
            <pc:docMk/>
            <pc:sldMk cId="3237074849" sldId="1353"/>
            <ac:picMk id="178" creationId="{C44F403D-CA7F-42E6-E0A8-790A1A91280D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79" creationId="{6B571753-92B4-BA62-8976-CB06D128CCD7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80" creationId="{8BC5104D-F757-420C-E999-E8589BEBDC27}"/>
          </ac:picMkLst>
        </pc:picChg>
        <pc:picChg chg="add mod">
          <ac:chgData name="塩谷 晃弘 / Akihiro Shiotani" userId="50aef054-9327-40af-9729-b525352b79f1" providerId="ADAL" clId="{7A769E5F-8223-49CD-B7F1-2F5033D2A42B}" dt="2022-10-25T07:17:49.504" v="3045" actId="1076"/>
          <ac:picMkLst>
            <pc:docMk/>
            <pc:sldMk cId="3237074849" sldId="1353"/>
            <ac:picMk id="194" creationId="{17F23737-F4D8-B123-97C5-172F7855E5D3}"/>
          </ac:picMkLst>
        </pc:picChg>
        <pc:picChg chg="add mod">
          <ac:chgData name="塩谷 晃弘 / Akihiro Shiotani" userId="50aef054-9327-40af-9729-b525352b79f1" providerId="ADAL" clId="{7A769E5F-8223-49CD-B7F1-2F5033D2A42B}" dt="2022-10-25T07:18:13.944" v="3054" actId="14100"/>
          <ac:picMkLst>
            <pc:docMk/>
            <pc:sldMk cId="3237074849" sldId="1353"/>
            <ac:picMk id="206" creationId="{4DFED7E4-5FB7-1F4D-6AEF-1D47516BC2A4}"/>
          </ac:picMkLst>
        </pc:pic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7" creationId="{8B1BC15E-E7EB-27EC-A3C3-CD13CDABAA0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8" creationId="{533D05AC-0470-D5FA-C1ED-7BC643DC87D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9" creationId="{2EEA4FC7-3FC4-2AF0-4B5D-6C4AD2173F15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0" creationId="{4BA4A864-A3D1-C868-4619-38B31D270C7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2" creationId="{B7E64369-D300-A780-E2F6-CBB6BC33427C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5" creationId="{6B7EE763-28E1-993C-6E74-C8CBCB60221E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6" creationId="{D893FC43-9B6C-F3A3-BFDA-A12B8501F4A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7" creationId="{9918543E-E5DF-03F1-2BC5-66A2D2C0188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8" creationId="{1B393F32-AA54-FC39-1631-291995CD1178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9" creationId="{D318FBF7-364E-1CAF-A407-E87594092A10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1" creationId="{C28A2DDC-0246-353B-7DE8-D299C96FB80B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2" creationId="{FADD27E5-86D0-8C7E-F19A-6256EFD9B4C4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3" creationId="{370C2F0A-0B6F-2C3E-6E5B-230ED7891B7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6" creationId="{E7A7E6C6-64D9-0707-4D5D-C07BD849960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8" creationId="{BA8E458A-68BC-6C24-A2D2-5CE9FE41D9A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6T00:02:55.283" v="6935"/>
        <pc:sldMkLst>
          <pc:docMk/>
          <pc:sldMk cId="2736076481" sldId="1354"/>
        </pc:sldMkLst>
        <pc:spChg chg="mod">
          <ac:chgData name="塩谷 晃弘 / Akihiro Shiotani" userId="50aef054-9327-40af-9729-b525352b79f1" providerId="ADAL" clId="{7A769E5F-8223-49CD-B7F1-2F5033D2A42B}" dt="2022-10-25T06:35:03.215" v="1583"/>
          <ac:spMkLst>
            <pc:docMk/>
            <pc:sldMk cId="2736076481" sldId="135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5.283" v="6935"/>
          <ac:spMkLst>
            <pc:docMk/>
            <pc:sldMk cId="2736076481" sldId="1354"/>
            <ac:spMk id="41" creationId="{A3F9C698-D986-63DD-0E20-3724B64E0417}"/>
          </ac:spMkLst>
        </pc:spChg>
      </pc:sldChg>
      <pc:sldChg chg="modSp add mod">
        <pc:chgData name="塩谷 晃弘 / Akihiro Shiotani" userId="50aef054-9327-40af-9729-b525352b79f1" providerId="ADAL" clId="{7A769E5F-8223-49CD-B7F1-2F5033D2A42B}" dt="2022-10-25T07:27:46.604" v="3901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7A769E5F-8223-49CD-B7F1-2F5033D2A42B}" dt="2022-10-25T07:27:46.604" v="3901"/>
          <ac:spMkLst>
            <pc:docMk/>
            <pc:sldMk cId="4065658260" sldId="135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7:25:10.103" v="3734" actId="1036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7:24:48.104" v="3698" actId="20577"/>
          <ac:spMkLst>
            <pc:docMk/>
            <pc:sldMk cId="4065658260" sldId="1355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7A769E5F-8223-49CD-B7F1-2F5033D2A42B}" dt="2022-10-25T07:25:10.103" v="3734" actId="1036"/>
          <ac:grpSpMkLst>
            <pc:docMk/>
            <pc:sldMk cId="4065658260" sldId="1355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7A769E5F-8223-49CD-B7F1-2F5033D2A42B}" dt="2022-10-25T06:56:40.220" v="2485" actId="47"/>
        <pc:sldMkLst>
          <pc:docMk/>
          <pc:sldMk cId="1490515362" sldId="1356"/>
        </pc:sldMkLst>
      </pc:sldChg>
      <pc:sldChg chg="modSp add mod">
        <pc:chgData name="塩谷 晃弘 / Akihiro Shiotani" userId="50aef054-9327-40af-9729-b525352b79f1" providerId="ADAL" clId="{7A769E5F-8223-49CD-B7F1-2F5033D2A42B}" dt="2022-10-25T07:27:44.584" v="3900"/>
        <pc:sldMkLst>
          <pc:docMk/>
          <pc:sldMk cId="2091259070" sldId="1359"/>
        </pc:sldMkLst>
        <pc:spChg chg="mod">
          <ac:chgData name="塩谷 晃弘 / Akihiro Shiotani" userId="50aef054-9327-40af-9729-b525352b79f1" providerId="ADAL" clId="{7A769E5F-8223-49CD-B7F1-2F5033D2A42B}" dt="2022-10-25T07:27:44.584" v="3900"/>
          <ac:spMkLst>
            <pc:docMk/>
            <pc:sldMk cId="2091259070" sldId="1359"/>
            <ac:spMk id="2" creationId="{64ACCBFD-A861-3F51-0873-6E0B80D46B44}"/>
          </ac:spMkLst>
        </pc:spChg>
        <pc:spChg chg="mod">
          <ac:chgData name="塩谷 晃弘 / Akihiro Shiotani" userId="50aef054-9327-40af-9729-b525352b79f1" providerId="ADAL" clId="{7A769E5F-8223-49CD-B7F1-2F5033D2A42B}" dt="2022-10-25T07:18:33.922" v="3066" actId="20577"/>
          <ac:spMkLst>
            <pc:docMk/>
            <pc:sldMk cId="2091259070" sldId="1359"/>
            <ac:spMk id="11" creationId="{87D3AD05-0136-EF1A-B5B9-37A742CC49A6}"/>
          </ac:spMkLst>
        </pc:spChg>
        <pc:spChg chg="mod">
          <ac:chgData name="塩谷 晃弘 / Akihiro Shiotani" userId="50aef054-9327-40af-9729-b525352b79f1" providerId="ADAL" clId="{7A769E5F-8223-49CD-B7F1-2F5033D2A42B}" dt="2022-10-25T07:19:08.083" v="3168" actId="1076"/>
          <ac:spMkLst>
            <pc:docMk/>
            <pc:sldMk cId="2091259070" sldId="1359"/>
            <ac:spMk id="13" creationId="{BF5D290B-5D3C-42B0-2E93-D95F645898E5}"/>
          </ac:spMkLst>
        </pc:spChg>
      </pc:sldChg>
      <pc:sldChg chg="addSp delSp modSp new mod ord modAnim">
        <pc:chgData name="塩谷 晃弘 / Akihiro Shiotani" userId="50aef054-9327-40af-9729-b525352b79f1" providerId="ADAL" clId="{7A769E5F-8223-49CD-B7F1-2F5033D2A42B}" dt="2022-10-25T07:27:37.211" v="3897"/>
        <pc:sldMkLst>
          <pc:docMk/>
          <pc:sldMk cId="2464671172" sldId="1360"/>
        </pc:sldMkLst>
        <pc:spChg chg="mod">
          <ac:chgData name="塩谷 晃弘 / Akihiro Shiotani" userId="50aef054-9327-40af-9729-b525352b79f1" providerId="ADAL" clId="{7A769E5F-8223-49CD-B7F1-2F5033D2A42B}" dt="2022-10-25T07:27:37.211" v="3897"/>
          <ac:spMkLst>
            <pc:docMk/>
            <pc:sldMk cId="2464671172" sldId="1360"/>
            <ac:spMk id="2" creationId="{4F4B965F-23A5-B8DC-270C-D8B3B41CE648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4" creationId="{0AB9AC39-A6AA-98DB-562F-46238274E681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5" creationId="{357BA5A5-2254-1ACC-FD83-A50F24487AAE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6" creationId="{AC89EBE3-627D-4E5B-9521-C501D1335ABD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7" creationId="{2AD204EE-8929-CA4F-15E6-DA15372F8410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8" creationId="{99573655-B5B3-8839-BF74-00EDDEE435D2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9" creationId="{E1D65F7A-C8A6-B12E-4012-0321D6E3AA9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0" creationId="{13B370BA-1417-4E62-611D-C8DB98FDD9F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1" creationId="{A1939851-439E-D403-B52D-90E0087A9D8F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3" creationId="{4AB73CE3-3CB9-BF09-262E-EC992F423F6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4" creationId="{A612A4CB-BC53-3ABE-F8BA-A58473EA23F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5" creationId="{2969A9E0-1FE3-37D9-EDBB-CBAC6B5A28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6" creationId="{25861A56-C432-8B9F-E345-0FC12BB638B7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7" creationId="{BF228290-0D2D-70B9-A774-F8F09A760FE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8" creationId="{B7955841-0ACD-FF8B-17B1-4FB89602A21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0" creationId="{5C3997C2-538A-2A78-EB98-2AD80304D562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1" creationId="{49B8F2D4-9F55-E94B-A6CA-154086C5B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2" creationId="{87EB9977-48AB-5E05-2FAD-9B60E29EF58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3" creationId="{EE85C890-2767-C7AD-B22D-4AB762A4CC7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4" creationId="{A73D0A3B-EAC3-7727-8C8D-A938E055D2F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5" creationId="{00AC217D-307F-6812-A25F-52C5821CE946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6" creationId="{FF8A1E1C-EEE0-8CCC-B3F5-D680D19D8AB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7" creationId="{F7175F5F-FE64-0F5B-F7D7-4AAF8BC46BD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8" creationId="{3C692101-2178-0E19-4ECE-9C2F3EDBAA4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9" creationId="{9C1C8DCA-D636-DF5C-943A-F94B1A1FE76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0" creationId="{00771570-AAC0-7269-CA13-6791255D269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1" creationId="{CBED8479-8D9C-44F2-B9BE-13A9B81F51C0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2" creationId="{2FB92FF2-3BF3-2F01-52DF-F9164F575A7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4" creationId="{1E0CAB5C-552E-7AEE-3892-FE73D3DA20D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5" creationId="{48AC1FC4-033A-8EB3-41B1-B35CCFACD4A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6" creationId="{94B9C346-9C8E-1DF8-7D62-9C718BF19B2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7" creationId="{1F85F2AD-9F2F-369B-790F-C17FF65923F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8" creationId="{9D03044A-D64E-7F2F-D74E-2F6BBC91CEA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9" creationId="{BAB49D1E-F5A9-AD9F-0337-0F8C290649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0" creationId="{BB9105B5-BEFC-8216-B0DE-C4BA91D7E41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1" creationId="{C1E26F82-C324-0FDB-551C-C295B7218631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2" creationId="{0A3059F6-3865-5420-9E04-3B7ACC2FC72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3" creationId="{DF311CB3-4324-3207-9A6A-FA39EEF43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4" creationId="{41AEB541-613B-488D-A3E6-9C959C75CF2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5" creationId="{A71D4C8F-84A4-6605-C54C-B30753FE727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6" creationId="{070C9544-53E6-7CB7-7A37-700745604E28}"/>
          </ac:spMkLst>
        </pc:spChg>
        <pc:spChg chg="mod">
          <ac:chgData name="塩谷 晃弘 / Akihiro Shiotani" userId="50aef054-9327-40af-9729-b525352b79f1" providerId="ADAL" clId="{7A769E5F-8223-49CD-B7F1-2F5033D2A42B}" dt="2022-10-25T06:56:56.319" v="2489"/>
          <ac:spMkLst>
            <pc:docMk/>
            <pc:sldMk cId="2464671172" sldId="1360"/>
            <ac:spMk id="50" creationId="{EA3BF52D-42C6-FD28-94D0-3FEE6C986EF9}"/>
          </ac:spMkLst>
        </pc:spChg>
        <pc:spChg chg="mod">
          <ac:chgData name="塩谷 晃弘 / Akihiro Shiotani" userId="50aef054-9327-40af-9729-b525352b79f1" providerId="ADAL" clId="{7A769E5F-8223-49CD-B7F1-2F5033D2A42B}" dt="2022-10-25T06:57:24.261" v="2587" actId="20577"/>
          <ac:spMkLst>
            <pc:docMk/>
            <pc:sldMk cId="2464671172" sldId="1360"/>
            <ac:spMk id="51" creationId="{327E5E05-59BD-AC64-9511-E7F8725D38CF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4" creationId="{13C574C8-D832-BE63-E7CC-405F7B1A5159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5" creationId="{08769A45-4BE0-F8FE-5252-428DEA9EAC61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7" creationId="{385404EC-E600-753D-6FFB-B6DB5809F1D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8" creationId="{E12F66B4-BDF1-1675-3C9B-826AE82EC434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1" creationId="{B3AA216A-2E42-1751-62B2-EEBCE9947C4F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8" creationId="{B7AD03C4-B98D-0463-B794-E00624274F0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9" creationId="{6E17EAA0-D115-D36E-E0AD-EE28A0B4C6F0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70" creationId="{740553F7-FA35-CB37-F38F-205CCEAAD6E2}"/>
          </ac:spMkLst>
        </pc:spChg>
        <pc:grpChg chg="add 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8" creationId="{3954BFC5-679B-43F3-F8A3-1B1D3305191E}"/>
          </ac:grpSpMkLst>
        </pc:grpChg>
        <pc:grpChg chg="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9" creationId="{DD58489B-E73C-DA5F-A6F2-346486FD67B7}"/>
          </ac:grpSpMkLst>
        </pc:grpChg>
        <pc:picChg chg="add mod ord">
          <ac:chgData name="塩谷 晃弘 / Akihiro Shiotani" userId="50aef054-9327-40af-9729-b525352b79f1" providerId="ADAL" clId="{7A769E5F-8223-49CD-B7F1-2F5033D2A42B}" dt="2022-10-25T07:01:52.350" v="2679" actId="1076"/>
          <ac:picMkLst>
            <pc:docMk/>
            <pc:sldMk cId="2464671172" sldId="1360"/>
            <ac:picMk id="12" creationId="{99625720-F7C9-D005-2717-18667593FCCB}"/>
          </ac:picMkLst>
        </pc:picChg>
        <pc:picChg chg="add mod">
          <ac:chgData name="塩谷 晃弘 / Akihiro Shiotani" userId="50aef054-9327-40af-9729-b525352b79f1" providerId="ADAL" clId="{7A769E5F-8223-49CD-B7F1-2F5033D2A42B}" dt="2022-10-25T06:59:03.642" v="2629" actId="1076"/>
          <ac:picMkLst>
            <pc:docMk/>
            <pc:sldMk cId="2464671172" sldId="1360"/>
            <ac:picMk id="19" creationId="{2CE30C20-0274-0F65-B398-9D95C20E9D4E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7.063" v="2589" actId="478"/>
          <ac:picMkLst>
            <pc:docMk/>
            <pc:sldMk cId="2464671172" sldId="1360"/>
            <ac:picMk id="33" creationId="{D486FACA-6EE5-D89C-59ED-1F267D5448C6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5.883" v="2588" actId="478"/>
          <ac:picMkLst>
            <pc:docMk/>
            <pc:sldMk cId="2464671172" sldId="1360"/>
            <ac:picMk id="47" creationId="{36570065-23DE-4D46-0A23-F87D28F3DC06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6:58:12.059" v="2600" actId="478"/>
          <ac:picMkLst>
            <pc:docMk/>
            <pc:sldMk cId="2464671172" sldId="1360"/>
            <ac:picMk id="53" creationId="{F78E7018-37A1-C4BA-AA40-946274711A95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8:17.307" v="2603"/>
          <ac:picMkLst>
            <pc:docMk/>
            <pc:sldMk cId="2464671172" sldId="1360"/>
            <ac:picMk id="56" creationId="{281BA1E0-5F2D-8CFD-8AA4-818857590765}"/>
          </ac:picMkLst>
        </pc:picChg>
        <pc:picChg chg="add mod ord">
          <ac:chgData name="塩谷 晃弘 / Akihiro Shiotani" userId="50aef054-9327-40af-9729-b525352b79f1" providerId="ADAL" clId="{7A769E5F-8223-49CD-B7F1-2F5033D2A42B}" dt="2022-10-25T06:59:12.173" v="2631" actId="1076"/>
          <ac:picMkLst>
            <pc:docMk/>
            <pc:sldMk cId="2464671172" sldId="1360"/>
            <ac:picMk id="71" creationId="{D8367CD7-2CA3-6534-ABB9-0288E8390C80}"/>
          </ac:picMkLst>
        </pc:picChg>
        <pc:cxnChg chg="mod">
          <ac:chgData name="塩谷 晃弘 / Akihiro Shiotani" userId="50aef054-9327-40af-9729-b525352b79f1" providerId="ADAL" clId="{7A769E5F-8223-49CD-B7F1-2F5033D2A42B}" dt="2022-10-25T06:56:56.319" v="2489"/>
          <ac:cxnSpMkLst>
            <pc:docMk/>
            <pc:sldMk cId="2464671172" sldId="1360"/>
            <ac:cxnSpMk id="52" creationId="{279DC5B8-AC3F-7CCE-68BD-935872444D1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59" creationId="{33A15A29-0EF3-89B4-B6E0-00C3C768C92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0" creationId="{CB838D25-383B-573D-2ADC-2E35EC2280D4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2" creationId="{2C04A81E-9382-2522-F889-923603D83A1A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3" creationId="{80BA5363-588E-D755-382B-3C1B6DBF79E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4" creationId="{E2A1722D-7399-6B79-BD8A-74D5E5EE4E9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5" creationId="{D8D9BD4A-2520-610D-A9EB-FAFCB1C09051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6" creationId="{E9BE48C7-30BF-7913-4F28-A6AF14845DF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7" creationId="{5D3BA3E5-3AC9-4CB3-14A8-02AE46F376B5}"/>
          </ac:cxnSpMkLst>
        </pc:cxnChg>
      </pc:sldChg>
      <pc:sldChg chg="delSp modSp add del mod">
        <pc:chgData name="塩谷 晃弘 / Akihiro Shiotani" userId="50aef054-9327-40af-9729-b525352b79f1" providerId="ADAL" clId="{7A769E5F-8223-49CD-B7F1-2F5033D2A42B}" dt="2022-10-25T07:05:14.022" v="2736" actId="47"/>
        <pc:sldMkLst>
          <pc:docMk/>
          <pc:sldMk cId="2977882582" sldId="1361"/>
        </pc:sldMkLst>
        <pc:spChg chg="mod">
          <ac:chgData name="塩谷 晃弘 / Akihiro Shiotani" userId="50aef054-9327-40af-9729-b525352b79f1" providerId="ADAL" clId="{7A769E5F-8223-49CD-B7F1-2F5033D2A42B}" dt="2022-10-25T06:56:51.370" v="2488"/>
          <ac:spMkLst>
            <pc:docMk/>
            <pc:sldMk cId="2977882582" sldId="1361"/>
            <ac:spMk id="2" creationId="{4F4B965F-23A5-B8DC-270C-D8B3B41CE648}"/>
          </ac:spMkLst>
        </pc:spChg>
        <pc:picChg chg="del">
          <ac:chgData name="塩谷 晃弘 / Akihiro Shiotani" userId="50aef054-9327-40af-9729-b525352b79f1" providerId="ADAL" clId="{7A769E5F-8223-49CD-B7F1-2F5033D2A42B}" dt="2022-10-25T07:05:11.315" v="2735" actId="478"/>
          <ac:picMkLst>
            <pc:docMk/>
            <pc:sldMk cId="2977882582" sldId="1361"/>
            <ac:picMk id="19" creationId="{2CE30C20-0274-0F65-B398-9D95C20E9D4E}"/>
          </ac:picMkLst>
        </pc:picChg>
        <pc:picChg chg="mod">
          <ac:chgData name="塩谷 晃弘 / Akihiro Shiotani" userId="50aef054-9327-40af-9729-b525352b79f1" providerId="ADAL" clId="{7A769E5F-8223-49CD-B7F1-2F5033D2A42B}" dt="2022-10-25T07:00:19.141" v="2646" actId="1076"/>
          <ac:picMkLst>
            <pc:docMk/>
            <pc:sldMk cId="2977882582" sldId="1361"/>
            <ac:picMk id="33" creationId="{D486FACA-6EE5-D89C-59ED-1F267D5448C6}"/>
          </ac:picMkLst>
        </pc:picChg>
      </pc:sldChg>
      <pc:sldChg chg="add del">
        <pc:chgData name="塩谷 晃弘 / Akihiro Shiotani" userId="50aef054-9327-40af-9729-b525352b79f1" providerId="ADAL" clId="{7A769E5F-8223-49CD-B7F1-2F5033D2A42B}" dt="2022-10-25T07:00:11.718" v="2643" actId="47"/>
        <pc:sldMkLst>
          <pc:docMk/>
          <pc:sldMk cId="443870482" sldId="1362"/>
        </pc:sldMkLst>
      </pc:sldChg>
      <pc:sldChg chg="delSp modSp add mod ord">
        <pc:chgData name="塩谷 晃弘 / Akihiro Shiotani" userId="50aef054-9327-40af-9729-b525352b79f1" providerId="ADAL" clId="{7A769E5F-8223-49CD-B7F1-2F5033D2A42B}" dt="2022-10-26T00:02:14.016" v="6922" actId="20577"/>
        <pc:sldMkLst>
          <pc:docMk/>
          <pc:sldMk cId="575886068" sldId="1362"/>
        </pc:sldMkLst>
        <pc:spChg chg="mod">
          <ac:chgData name="塩谷 晃弘 / Akihiro Shiotani" userId="50aef054-9327-40af-9729-b525352b79f1" providerId="ADAL" clId="{7A769E5F-8223-49CD-B7F1-2F5033D2A42B}" dt="2022-10-25T07:27:39.298" v="3898"/>
          <ac:spMkLst>
            <pc:docMk/>
            <pc:sldMk cId="575886068" sldId="1362"/>
            <ac:spMk id="2" creationId="{7CF2FB54-614C-6A66-358F-2A096978B3FB}"/>
          </ac:spMkLst>
        </pc:spChg>
        <pc:spChg chg="mod">
          <ac:chgData name="塩谷 晃弘 / Akihiro Shiotani" userId="50aef054-9327-40af-9729-b525352b79f1" providerId="ADAL" clId="{7A769E5F-8223-49CD-B7F1-2F5033D2A42B}" dt="2022-10-26T00:02:14.016" v="6922" actId="20577"/>
          <ac:spMkLst>
            <pc:docMk/>
            <pc:sldMk cId="575886068" sldId="1362"/>
            <ac:spMk id="35" creationId="{55B36C8C-9858-4B13-6BEB-0EC37943D1F8}"/>
          </ac:spMkLst>
        </pc:spChg>
        <pc:picChg chg="mod">
          <ac:chgData name="塩谷 晃弘 / Akihiro Shiotani" userId="50aef054-9327-40af-9729-b525352b79f1" providerId="ADAL" clId="{7A769E5F-8223-49CD-B7F1-2F5033D2A42B}" dt="2022-10-25T07:16:58.360" v="3033" actId="1076"/>
          <ac:picMkLst>
            <pc:docMk/>
            <pc:sldMk cId="575886068" sldId="1362"/>
            <ac:picMk id="42" creationId="{C772A5CE-2C07-FAFD-84D5-F3D237D3C7A8}"/>
          </ac:picMkLst>
        </pc:picChg>
        <pc:picChg chg="del">
          <ac:chgData name="塩谷 晃弘 / Akihiro Shiotani" userId="50aef054-9327-40af-9729-b525352b79f1" providerId="ADAL" clId="{7A769E5F-8223-49CD-B7F1-2F5033D2A42B}" dt="2022-10-25T07:05:17.398" v="2737" actId="478"/>
          <ac:picMkLst>
            <pc:docMk/>
            <pc:sldMk cId="575886068" sldId="1362"/>
            <ac:picMk id="43" creationId="{3D181476-38ED-75EB-EB8A-BF89CF7DCFD9}"/>
          </ac:picMkLst>
        </pc:picChg>
        <pc:picChg chg="del">
          <ac:chgData name="塩谷 晃弘 / Akihiro Shiotani" userId="50aef054-9327-40af-9729-b525352b79f1" providerId="ADAL" clId="{7A769E5F-8223-49CD-B7F1-2F5033D2A42B}" dt="2022-10-25T07:05:19.264" v="2738" actId="478"/>
          <ac:picMkLst>
            <pc:docMk/>
            <pc:sldMk cId="575886068" sldId="1362"/>
            <ac:picMk id="57" creationId="{EEB237AD-62AD-9AC3-FBF5-AA9CDDA32C4E}"/>
          </ac:picMkLst>
        </pc:picChg>
      </pc:sldChg>
      <pc:sldChg chg="modSp add del mod">
        <pc:chgData name="塩谷 晃弘 / Akihiro Shiotani" userId="50aef054-9327-40af-9729-b525352b79f1" providerId="ADAL" clId="{7A769E5F-8223-49CD-B7F1-2F5033D2A42B}" dt="2022-10-25T06:57:44.514" v="2593"/>
        <pc:sldMkLst>
          <pc:docMk/>
          <pc:sldMk cId="657291907" sldId="1362"/>
        </pc:sldMkLst>
        <pc:picChg chg="ord">
          <ac:chgData name="塩谷 晃弘 / Akihiro Shiotani" userId="50aef054-9327-40af-9729-b525352b79f1" providerId="ADAL" clId="{7A769E5F-8223-49CD-B7F1-2F5033D2A42B}" dt="2022-10-25T06:57:43.463" v="2592" actId="167"/>
          <ac:picMkLst>
            <pc:docMk/>
            <pc:sldMk cId="657291907" sldId="1362"/>
            <ac:picMk id="44" creationId="{A2CF859B-4F30-C5C4-49A2-66879B775FA8}"/>
          </ac:picMkLst>
        </pc:picChg>
      </pc:sldChg>
      <pc:sldChg chg="addSp modSp new mod ord modAnim">
        <pc:chgData name="塩谷 晃弘 / Akihiro Shiotani" userId="50aef054-9327-40af-9729-b525352b79f1" providerId="ADAL" clId="{7A769E5F-8223-49CD-B7F1-2F5033D2A42B}" dt="2022-10-25T07:27:35.246" v="3896"/>
        <pc:sldMkLst>
          <pc:docMk/>
          <pc:sldMk cId="4050932290" sldId="1363"/>
        </pc:sldMkLst>
        <pc:spChg chg="mod">
          <ac:chgData name="塩谷 晃弘 / Akihiro Shiotani" userId="50aef054-9327-40af-9729-b525352b79f1" providerId="ADAL" clId="{7A769E5F-8223-49CD-B7F1-2F5033D2A42B}" dt="2022-10-25T07:27:35.246" v="3896"/>
          <ac:spMkLst>
            <pc:docMk/>
            <pc:sldMk cId="4050932290" sldId="1363"/>
            <ac:spMk id="2" creationId="{3DD8406B-C92A-4729-BBB9-2CC6C25AB9DC}"/>
          </ac:spMkLst>
        </pc:spChg>
        <pc:spChg chg="mod">
          <ac:chgData name="塩谷 晃弘 / Akihiro Shiotani" userId="50aef054-9327-40af-9729-b525352b79f1" providerId="ADAL" clId="{7A769E5F-8223-49CD-B7F1-2F5033D2A42B}" dt="2022-10-25T07:14:56.842" v="2861"/>
          <ac:spMkLst>
            <pc:docMk/>
            <pc:sldMk cId="4050932290" sldId="1363"/>
            <ac:spMk id="7" creationId="{26C0219D-5710-93A9-59EC-B6C28C42C74D}"/>
          </ac:spMkLst>
        </pc:spChg>
        <pc:spChg chg="mod">
          <ac:chgData name="塩谷 晃弘 / Akihiro Shiotani" userId="50aef054-9327-40af-9729-b525352b79f1" providerId="ADAL" clId="{7A769E5F-8223-49CD-B7F1-2F5033D2A42B}" dt="2022-10-25T07:15:07.159" v="2902" actId="20577"/>
          <ac:spMkLst>
            <pc:docMk/>
            <pc:sldMk cId="4050932290" sldId="1363"/>
            <ac:spMk id="8" creationId="{D7813094-FEE3-F9B3-806C-D6E55CBDA186}"/>
          </ac:spMkLst>
        </pc:spChg>
        <pc:spChg chg="add mod">
          <ac:chgData name="塩谷 晃弘 / Akihiro Shiotani" userId="50aef054-9327-40af-9729-b525352b79f1" providerId="ADAL" clId="{7A769E5F-8223-49CD-B7F1-2F5033D2A42B}" dt="2022-10-25T07:16:14.051" v="3001" actId="14100"/>
          <ac:spMkLst>
            <pc:docMk/>
            <pc:sldMk cId="4050932290" sldId="1363"/>
            <ac:spMk id="10" creationId="{37A0A38D-9FF5-4592-4050-1E532919AECE}"/>
          </ac:spMkLst>
        </pc:spChg>
        <pc:grpChg chg="add 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5" creationId="{1EFF96CE-7910-1F15-0DF8-EE2CB953A52A}"/>
          </ac:grpSpMkLst>
        </pc:grpChg>
        <pc:grpChg chg="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6" creationId="{C31863C2-542F-9F11-55C0-6067C99CA9B7}"/>
          </ac:grpSpMkLst>
        </pc:grpChg>
        <pc:graphicFrameChg chg="add mod modGraphic">
          <ac:chgData name="塩谷 晃弘 / Akihiro Shiotani" userId="50aef054-9327-40af-9729-b525352b79f1" providerId="ADAL" clId="{7A769E5F-8223-49CD-B7F1-2F5033D2A42B}" dt="2022-10-25T07:14:32.815" v="2859"/>
          <ac:graphicFrameMkLst>
            <pc:docMk/>
            <pc:sldMk cId="4050932290" sldId="1363"/>
            <ac:graphicFrameMk id="4" creationId="{D534CB45-42CB-EB78-0809-CC8033284254}"/>
          </ac:graphicFrameMkLst>
        </pc:graphicFrameChg>
        <pc:cxnChg chg="mod">
          <ac:chgData name="塩谷 晃弘 / Akihiro Shiotani" userId="50aef054-9327-40af-9729-b525352b79f1" providerId="ADAL" clId="{7A769E5F-8223-49CD-B7F1-2F5033D2A42B}" dt="2022-10-25T07:14:56.842" v="2861"/>
          <ac:cxnSpMkLst>
            <pc:docMk/>
            <pc:sldMk cId="4050932290" sldId="1363"/>
            <ac:cxnSpMk id="9" creationId="{87A3562B-57D9-ABF4-7B2F-CE56AC45E05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5T09:28:57.920" v="6084" actId="20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7A769E5F-8223-49CD-B7F1-2F5033D2A42B}" dt="2022-10-25T09:28:57.920" v="6084" actId="207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7A769E5F-8223-49CD-B7F1-2F5033D2A42B}" dt="2022-10-25T07:20:53.107" v="3172" actId="47"/>
        <pc:sldMkLst>
          <pc:docMk/>
          <pc:sldMk cId="3958334041" sldId="1364"/>
        </pc:sldMkLst>
      </pc:sldChg>
      <pc:sldChg chg="addSp delSp modSp add mod ord delAnim modAnim">
        <pc:chgData name="塩谷 晃弘 / Akihiro Shiotani" userId="50aef054-9327-40af-9729-b525352b79f1" providerId="ADAL" clId="{7A769E5F-8223-49CD-B7F1-2F5033D2A42B}" dt="2022-10-25T23:53:35.625" v="6362"/>
        <pc:sldMkLst>
          <pc:docMk/>
          <pc:sldMk cId="41549449" sldId="1365"/>
        </pc:sldMkLst>
        <pc:spChg chg="mod">
          <ac:chgData name="塩谷 晃弘 / Akihiro Shiotani" userId="50aef054-9327-40af-9729-b525352b79f1" providerId="ADAL" clId="{7A769E5F-8223-49CD-B7F1-2F5033D2A42B}" dt="2022-10-25T09:29:16.089" v="6113" actId="20577"/>
          <ac:spMkLst>
            <pc:docMk/>
            <pc:sldMk cId="41549449" sldId="1365"/>
            <ac:spMk id="2" creationId="{FD34A841-9A75-6959-DE4C-F2B7A84F199C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2" creationId="{B7A15485-A491-7121-23D1-BF975CFB5A1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3" creationId="{D4B2E0E8-C9CF-49C2-CEC6-D5759DC36B17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4" creationId="{4C531C3E-0688-951E-4BA6-3479BCC6D97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5" creationId="{EB96A438-49F6-0C3D-C887-76DC57883B91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7" creationId="{37669749-2461-AF2F-EC23-DE28E650F35B}"/>
          </ac:spMkLst>
        </pc:spChg>
        <pc:spChg chg="del">
          <ac:chgData name="塩谷 晃弘 / Akihiro Shiotani" userId="50aef054-9327-40af-9729-b525352b79f1" providerId="ADAL" clId="{7A769E5F-8223-49CD-B7F1-2F5033D2A42B}" dt="2022-10-25T08:41:07.900" v="4183" actId="478"/>
          <ac:spMkLst>
            <pc:docMk/>
            <pc:sldMk cId="41549449" sldId="1365"/>
            <ac:spMk id="20" creationId="{10905789-6FA1-31D1-ACCF-414000871FDA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7.860" v="4266" actId="478"/>
          <ac:spMkLst>
            <pc:docMk/>
            <pc:sldMk cId="41549449" sldId="1365"/>
            <ac:spMk id="21" creationId="{CAE5BA68-F475-37DA-2283-B19B83D3AA55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8.702" v="4267" actId="478"/>
          <ac:spMkLst>
            <pc:docMk/>
            <pc:sldMk cId="41549449" sldId="1365"/>
            <ac:spMk id="22" creationId="{8469CC61-5994-EE99-C837-AEC215880DA7}"/>
          </ac:spMkLst>
        </pc:spChg>
        <pc:spChg chg="add del mod">
          <ac:chgData name="塩谷 晃弘 / Akihiro Shiotani" userId="50aef054-9327-40af-9729-b525352b79f1" providerId="ADAL" clId="{7A769E5F-8223-49CD-B7F1-2F5033D2A42B}" dt="2022-10-25T08:56:47.597" v="4729" actId="478"/>
          <ac:spMkLst>
            <pc:docMk/>
            <pc:sldMk cId="41549449" sldId="1365"/>
            <ac:spMk id="23" creationId="{07F325EE-9DF4-9E30-D31C-D7457A3124F9}"/>
          </ac:spMkLst>
        </pc:spChg>
        <pc:spChg chg="add del mod">
          <ac:chgData name="塩谷 晃弘 / Akihiro Shiotani" userId="50aef054-9327-40af-9729-b525352b79f1" providerId="ADAL" clId="{7A769E5F-8223-49CD-B7F1-2F5033D2A42B}" dt="2022-10-25T08:57:39.458" v="4744" actId="478"/>
          <ac:spMkLst>
            <pc:docMk/>
            <pc:sldMk cId="41549449" sldId="1365"/>
            <ac:spMk id="24" creationId="{F64D7B19-9541-49EC-8380-990D2009A324}"/>
          </ac:spMkLst>
        </pc:spChg>
        <pc:spChg chg="add del mod">
          <ac:chgData name="塩谷 晃弘 / Akihiro Shiotani" userId="50aef054-9327-40af-9729-b525352b79f1" providerId="ADAL" clId="{7A769E5F-8223-49CD-B7F1-2F5033D2A42B}" dt="2022-10-25T08:45:01.649" v="4323" actId="478"/>
          <ac:spMkLst>
            <pc:docMk/>
            <pc:sldMk cId="41549449" sldId="1365"/>
            <ac:spMk id="25" creationId="{CF2F6981-BD8A-E7C4-5293-958D08F6DC86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8" creationId="{35841D00-CA39-F144-820F-E14FAD19BFA8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9" creationId="{46307D8F-EBCF-7BE1-E7EB-33A85A46B51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40" creationId="{8D22D8FF-EDAD-916E-4582-4D5E6B3D4B26}"/>
          </ac:spMkLst>
        </pc:spChg>
        <pc:spChg chg="add mod">
          <ac:chgData name="塩谷 晃弘 / Akihiro Shiotani" userId="50aef054-9327-40af-9729-b525352b79f1" providerId="ADAL" clId="{7A769E5F-8223-49CD-B7F1-2F5033D2A42B}" dt="2022-10-25T09:06:36.785" v="4941" actId="1076"/>
          <ac:spMkLst>
            <pc:docMk/>
            <pc:sldMk cId="41549449" sldId="1365"/>
            <ac:spMk id="41" creationId="{8C125E34-6EF3-666C-E366-42DF884BF358}"/>
          </ac:spMkLst>
        </pc:spChg>
        <pc:spChg chg="add del mod">
          <ac:chgData name="塩谷 晃弘 / Akihiro Shiotani" userId="50aef054-9327-40af-9729-b525352b79f1" providerId="ADAL" clId="{7A769E5F-8223-49CD-B7F1-2F5033D2A42B}" dt="2022-10-25T08:50:32.885" v="4429" actId="478"/>
          <ac:spMkLst>
            <pc:docMk/>
            <pc:sldMk cId="41549449" sldId="1365"/>
            <ac:spMk id="42" creationId="{9AD9532B-A36C-B443-D877-F754D914E54D}"/>
          </ac:spMkLst>
        </pc:spChg>
        <pc:spChg chg="add mod">
          <ac:chgData name="塩谷 晃弘 / Akihiro Shiotani" userId="50aef054-9327-40af-9729-b525352b79f1" providerId="ADAL" clId="{7A769E5F-8223-49CD-B7F1-2F5033D2A42B}" dt="2022-10-25T09:31:07.590" v="6266" actId="207"/>
          <ac:spMkLst>
            <pc:docMk/>
            <pc:sldMk cId="41549449" sldId="1365"/>
            <ac:spMk id="43" creationId="{38773C29-626D-2AC0-D9CE-67C059431E3C}"/>
          </ac:spMkLst>
        </pc:spChg>
        <pc:spChg chg="add mod">
          <ac:chgData name="塩谷 晃弘 / Akihiro Shiotani" userId="50aef054-9327-40af-9729-b525352b79f1" providerId="ADAL" clId="{7A769E5F-8223-49CD-B7F1-2F5033D2A42B}" dt="2022-10-25T09:06:19.959" v="4940" actId="14100"/>
          <ac:spMkLst>
            <pc:docMk/>
            <pc:sldMk cId="41549449" sldId="1365"/>
            <ac:spMk id="44" creationId="{56E94269-F2BB-2A4B-724D-5234D14C6849}"/>
          </ac:spMkLst>
        </pc:spChg>
        <pc:spChg chg="add del mod ord">
          <ac:chgData name="塩谷 晃弘 / Akihiro Shiotani" userId="50aef054-9327-40af-9729-b525352b79f1" providerId="ADAL" clId="{7A769E5F-8223-49CD-B7F1-2F5033D2A42B}" dt="2022-10-25T09:08:00.076" v="5004" actId="478"/>
          <ac:spMkLst>
            <pc:docMk/>
            <pc:sldMk cId="41549449" sldId="1365"/>
            <ac:spMk id="45" creationId="{54B2F79B-4E3D-8A6D-D17C-5124B47CCB47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46" creationId="{AE718C20-4D06-36FC-B0FB-25439A8508BC}"/>
          </ac:spMkLst>
        </pc:spChg>
        <pc:spChg chg="add mod">
          <ac:chgData name="塩谷 晃弘 / Akihiro Shiotani" userId="50aef054-9327-40af-9729-b525352b79f1" providerId="ADAL" clId="{7A769E5F-8223-49CD-B7F1-2F5033D2A42B}" dt="2022-10-25T09:05:43.072" v="4894" actId="1076"/>
          <ac:spMkLst>
            <pc:docMk/>
            <pc:sldMk cId="41549449" sldId="1365"/>
            <ac:spMk id="47" creationId="{2811653E-9AA8-FAD9-F419-B059D2B5550D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4" creationId="{2A7D60DF-5C7F-7C11-12FE-B39E2777D26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5" creationId="{EBE3ED44-4AC6-FDE5-F197-4E0CD72CC9DA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6" creationId="{57494662-AA77-6583-C630-5ACC5F20FBBF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8" creationId="{1461160A-540F-548B-657A-694180357D8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9" creationId="{39FD877C-2790-AAA7-7707-2182DE933AA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3073" creationId="{623949BD-C020-87DB-0CCE-5D0872C58939}"/>
          </ac:spMkLst>
        </pc:spChg>
        <pc:spChg chg="add mod">
          <ac:chgData name="塩谷 晃弘 / Akihiro Shiotani" userId="50aef054-9327-40af-9729-b525352b79f1" providerId="ADAL" clId="{7A769E5F-8223-49CD-B7F1-2F5033D2A42B}" dt="2022-10-25T09:05:34.667" v="4892" actId="571"/>
          <ac:spMkLst>
            <pc:docMk/>
            <pc:sldMk cId="41549449" sldId="1365"/>
            <ac:spMk id="3085" creationId="{247AE907-EEFF-037B-82FA-1A26E522C053}"/>
          </ac:spMkLst>
        </pc:spChg>
        <pc:spChg chg="add del mod">
          <ac:chgData name="塩谷 晃弘 / Akihiro Shiotani" userId="50aef054-9327-40af-9729-b525352b79f1" providerId="ADAL" clId="{7A769E5F-8223-49CD-B7F1-2F5033D2A42B}" dt="2022-10-25T09:09:18.449" v="5119" actId="478"/>
          <ac:spMkLst>
            <pc:docMk/>
            <pc:sldMk cId="41549449" sldId="1365"/>
            <ac:spMk id="3087" creationId="{A34AB9F4-FACA-2977-23BC-C2DDF9698995}"/>
          </ac:spMkLst>
        </pc:spChg>
        <pc:spChg chg="add mod">
          <ac:chgData name="塩谷 晃弘 / Akihiro Shiotani" userId="50aef054-9327-40af-9729-b525352b79f1" providerId="ADAL" clId="{7A769E5F-8223-49CD-B7F1-2F5033D2A42B}" dt="2022-10-25T09:30:54.074" v="6264" actId="1076"/>
          <ac:spMkLst>
            <pc:docMk/>
            <pc:sldMk cId="41549449" sldId="1365"/>
            <ac:spMk id="3089" creationId="{EC2ECB66-A15B-4659-0D29-DAC829EE2788}"/>
          </ac:spMkLst>
        </pc:spChg>
        <pc:graphicFrameChg chg="del">
          <ac:chgData name="塩谷 晃弘 / Akihiro Shiotani" userId="50aef054-9327-40af-9729-b525352b79f1" providerId="ADAL" clId="{7A769E5F-8223-49CD-B7F1-2F5033D2A42B}" dt="2022-10-25T08:41:07.098" v="4182" actId="478"/>
          <ac:graphicFrameMkLst>
            <pc:docMk/>
            <pc:sldMk cId="41549449" sldId="1365"/>
            <ac:graphicFrameMk id="4" creationId="{3A242321-397B-60EE-4ACD-B5EA086BA391}"/>
          </ac:graphicFrameMkLst>
        </pc:graphicFrameChg>
        <pc:picChg chg="add del">
          <ac:chgData name="塩谷 晃弘 / Akihiro Shiotani" userId="50aef054-9327-40af-9729-b525352b79f1" providerId="ADAL" clId="{7A769E5F-8223-49CD-B7F1-2F5033D2A42B}" dt="2022-10-25T08:41:50.442" v="4189"/>
          <ac:picMkLst>
            <pc:docMk/>
            <pc:sldMk cId="41549449" sldId="1365"/>
            <ac:picMk id="9" creationId="{3FF52111-C69B-FBD7-4C73-EB1F037A62E3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1" creationId="{18AD48E2-386D-A512-DB6B-53F3AF4CB295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6" creationId="{2BF5DC26-EC3A-D08E-8803-D6B9D86F0369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8" creationId="{1AD95804-1CCF-361A-0FA6-700BD04BEE9B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9" creationId="{71176646-0164-BFAA-01F0-A7742CBD826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41.882" v="4726" actId="478"/>
          <ac:picMkLst>
            <pc:docMk/>
            <pc:sldMk cId="41549449" sldId="1365"/>
            <ac:picMk id="49" creationId="{696A72D9-C29C-5CD4-2AE2-377D18423D3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39.472" v="4723"/>
          <ac:picMkLst>
            <pc:docMk/>
            <pc:sldMk cId="41549449" sldId="1365"/>
            <ac:picMk id="50" creationId="{F15EA00C-C9B9-6EC4-93A9-2AAF4F23368D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29.106" v="4769" actId="478"/>
          <ac:picMkLst>
            <pc:docMk/>
            <pc:sldMk cId="41549449" sldId="1365"/>
            <ac:picMk id="51" creationId="{6FD41207-C6AB-0C09-E07A-1D2C0DF3432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3.876" v="4740"/>
          <ac:picMkLst>
            <pc:docMk/>
            <pc:sldMk cId="41549449" sldId="1365"/>
            <ac:picMk id="52" creationId="{36231805-BA6C-FE7A-BACA-7DCE631B0125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31.850" v="4771" actId="478"/>
          <ac:picMkLst>
            <pc:docMk/>
            <pc:sldMk cId="41549449" sldId="1365"/>
            <ac:picMk id="53" creationId="{8D96DB0E-9C22-A1A3-FBE7-7C4185696D9C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57" creationId="{770FAE53-9F61-A9DC-8F4F-DADE2AD80D1D}"/>
          </ac:picMkLst>
        </pc:picChg>
        <pc:picChg chg="add del">
          <ac:chgData name="塩谷 晃弘 / Akihiro Shiotani" userId="50aef054-9327-40af-9729-b525352b79f1" providerId="ADAL" clId="{7A769E5F-8223-49CD-B7F1-2F5033D2A42B}" dt="2022-10-25T08:41:49.852" v="4187"/>
          <ac:picMkLst>
            <pc:docMk/>
            <pc:sldMk cId="41549449" sldId="1365"/>
            <ac:picMk id="3074" creationId="{9832FAD8-37CB-6B2B-B62A-4148098AAD18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3:37.047" v="4265" actId="478"/>
          <ac:picMkLst>
            <pc:docMk/>
            <pc:sldMk cId="41549449" sldId="1365"/>
            <ac:picMk id="3076" creationId="{E0A25EE6-5657-9A25-DA68-91E23C08CDBF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4:31.114" v="4294" actId="478"/>
          <ac:picMkLst>
            <pc:docMk/>
            <pc:sldMk cId="41549449" sldId="1365"/>
            <ac:picMk id="3078" creationId="{1FC46B55-544A-C8B4-136C-279724A4975D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7:52.721" v="4397" actId="478"/>
          <ac:picMkLst>
            <pc:docMk/>
            <pc:sldMk cId="41549449" sldId="1365"/>
            <ac:picMk id="3080" creationId="{BB423128-9F8E-BC42-DE9D-91B7596AF6BD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2" creationId="{505FDBA1-0C9C-33D3-590A-0C7FC3BBCEA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5.367" v="4742" actId="478"/>
          <ac:picMkLst>
            <pc:docMk/>
            <pc:sldMk cId="41549449" sldId="1365"/>
            <ac:picMk id="3084" creationId="{92CB86A2-FA9E-B55E-B086-811C6B56B857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6" creationId="{F251C861-1471-594E-A8A3-BCA2BD5A0CB3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8" creationId="{EB1077AF-92D3-ED34-9033-037E7187F8A8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90" creationId="{35406EBF-B4F1-E87F-AFE4-D80F14CCE450}"/>
          </ac:picMkLst>
        </pc:pic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7" creationId="{A666A0AF-CDAE-606F-B651-85F2443B792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8" creationId="{576EEA01-8E8A-5FC3-F94B-E2E2ED476C7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1" creationId="{BE5E66EC-F6C0-6C03-989C-04AF02E8A13D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081" creationId="{CB15AAEF-286C-AE64-EA32-C0A47A54C174}"/>
          </ac:cxnSpMkLst>
        </pc:cxnChg>
      </pc:sldChg>
      <pc:sldChg chg="add del">
        <pc:chgData name="塩谷 晃弘 / Akihiro Shiotani" userId="50aef054-9327-40af-9729-b525352b79f1" providerId="ADAL" clId="{7A769E5F-8223-49CD-B7F1-2F5033D2A42B}" dt="2022-10-25T08:40:27.075" v="4173"/>
        <pc:sldMkLst>
          <pc:docMk/>
          <pc:sldMk cId="3859298558" sldId="1365"/>
        </pc:sldMkLst>
      </pc:sldChg>
      <pc:sldChg chg="addSp delSp modSp add mod delAnim modAnim">
        <pc:chgData name="塩谷 晃弘 / Akihiro Shiotani" userId="50aef054-9327-40af-9729-b525352b79f1" providerId="ADAL" clId="{7A769E5F-8223-49CD-B7F1-2F5033D2A42B}" dt="2022-10-25T23:53:44.978" v="6363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7A769E5F-8223-49CD-B7F1-2F5033D2A42B}" dt="2022-10-25T09:29:24.171" v="6114"/>
          <ac:spMkLst>
            <pc:docMk/>
            <pc:sldMk cId="22379441" sldId="1366"/>
            <ac:spMk id="2" creationId="{FD34A841-9A75-6959-DE4C-F2B7A84F199C}"/>
          </ac:spMkLst>
        </pc:spChg>
        <pc:spChg chg="mod">
          <ac:chgData name="塩谷 晃弘 / Akihiro Shiotani" userId="50aef054-9327-40af-9729-b525352b79f1" providerId="ADAL" clId="{7A769E5F-8223-49CD-B7F1-2F5033D2A42B}" dt="2022-10-25T09:27:49.832" v="5994" actId="20577"/>
          <ac:spMkLst>
            <pc:docMk/>
            <pc:sldMk cId="22379441" sldId="1366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9" creationId="{14382210-0EB9-CECF-A0C4-3E5090FF4DB6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0" creationId="{5EF0A39A-3660-84E1-2649-C31FABF614F7}"/>
          </ac:spMkLst>
        </pc:spChg>
        <pc:spChg chg="add del mod">
          <ac:chgData name="塩谷 晃弘 / Akihiro Shiotani" userId="50aef054-9327-40af-9729-b525352b79f1" providerId="ADAL" clId="{7A769E5F-8223-49CD-B7F1-2F5033D2A42B}" dt="2022-10-25T09:22:40.814" v="5665" actId="478"/>
          <ac:spMkLst>
            <pc:docMk/>
            <pc:sldMk cId="22379441" sldId="1366"/>
            <ac:spMk id="21" creationId="{47FA70F1-9256-D88A-6744-C9D395D57593}"/>
          </ac:spMkLst>
        </pc:spChg>
        <pc:spChg chg="add del mod">
          <ac:chgData name="塩谷 晃弘 / Akihiro Shiotani" userId="50aef054-9327-40af-9729-b525352b79f1" providerId="ADAL" clId="{7A769E5F-8223-49CD-B7F1-2F5033D2A42B}" dt="2022-10-25T09:23:34.063" v="5677" actId="478"/>
          <ac:spMkLst>
            <pc:docMk/>
            <pc:sldMk cId="22379441" sldId="1366"/>
            <ac:spMk id="22" creationId="{B1DC17C2-AEB7-5C65-7C00-F5B1BE840E04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4" creationId="{2109B8B5-CA25-2283-E4C2-46D3E05F714B}"/>
          </ac:spMkLst>
        </pc:spChg>
        <pc:spChg chg="add mod or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5" creationId="{F5A52BFD-11B9-A99E-97D5-3DED2B9948D2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0" creationId="{D3349926-5402-0F11-E366-50C0F72EF120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3" creationId="{6398645E-4E56-7DC4-1A7A-184488982389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4" creationId="{1BEB7DD3-D5B2-D712-6CC8-B56C67F8316B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1" creationId="{8C125E34-6EF3-666C-E366-42DF884BF358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3" creationId="{38773C29-626D-2AC0-D9CE-67C059431E3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4" creationId="{56E94269-F2BB-2A4B-724D-5234D14C684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6" creationId="{AE718C20-4D06-36FC-B0FB-25439A8508B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7" creationId="{2811653E-9AA8-FAD9-F419-B059D2B5550D}"/>
          </ac:spMkLst>
        </pc:spChg>
        <pc:spChg chg="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49" creationId="{62257F94-2857-4B6F-1CE4-B4147C88C989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8" creationId="{1461160A-540F-548B-657A-694180357D8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9" creationId="{39FD877C-2790-AAA7-7707-2182DE933AA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73" creationId="{623949BD-C020-87DB-0CCE-5D0872C5893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5" creationId="{247AE907-EEFF-037B-82FA-1A26E522C053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9" creationId="{EC2ECB66-A15B-4659-0D29-DAC829EE2788}"/>
          </ac:spMkLst>
        </pc:s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5" creationId="{3379104C-356F-CABD-B6BA-168C459F72C8}"/>
          </ac:grpSpMkLst>
        </pc:gr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8" creationId="{774535D4-0A62-686B-5DDF-92F1EE2AF45F}"/>
          </ac:grpSpMkLst>
        </pc:grp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4" creationId="{C38B7149-4BBF-EAA8-A8B7-A6F865D6A4D5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6" creationId="{3D21A96C-C305-3F29-51E8-DD20CE4F54D7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9" creationId="{5D06EE90-8080-EA0F-FC03-CBB500841AC5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57" creationId="{770FAE53-9F61-A9DC-8F4F-DADE2AD80D1D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2" creationId="{505FDBA1-0C9C-33D3-590A-0C7FC3BBCEA6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6" creationId="{F251C861-1471-594E-A8A3-BCA2BD5A0CB3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8" creationId="{EB1077AF-92D3-ED34-9033-037E7187F8A8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90" creationId="{35406EBF-B4F1-E87F-AFE4-D80F14CCE450}"/>
          </ac:picMkLst>
        </pc:picChg>
        <pc:cxnChg chg="add del">
          <ac:chgData name="塩谷 晃弘 / Akihiro Shiotani" userId="50aef054-9327-40af-9729-b525352b79f1" providerId="ADAL" clId="{7A769E5F-8223-49CD-B7F1-2F5033D2A42B}" dt="2022-10-25T09:11:05.371" v="5153" actId="11529"/>
          <ac:cxnSpMkLst>
            <pc:docMk/>
            <pc:sldMk cId="22379441" sldId="1366"/>
            <ac:cxnSpMk id="14" creationId="{E0715913-D437-2B0A-BDFC-3D026AD26FB2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16" creationId="{9D20BEEA-4C2E-0DF0-9EC4-388A19F70F82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7" creationId="{A666A0AF-CDAE-606F-B651-85F2443B792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8" creationId="{576EEA01-8E8A-5FC3-F94B-E2E2ED476C7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1" creationId="{BE5E66EC-F6C0-6C03-989C-04AF02E8A13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9:19:11.181" v="5567"/>
          <ac:cxnSpMkLst>
            <pc:docMk/>
            <pc:sldMk cId="22379441" sldId="1366"/>
            <ac:cxnSpMk id="32" creationId="{EB9A6815-2394-7C4F-53DC-E345F292277E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38" creationId="{3CC197C7-8FC2-95C5-B225-B9FD0AFC5064}"/>
          </ac:cxnSpMkLst>
        </pc:cxnChg>
        <pc:cxnChg chg="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50" creationId="{E39D6B8D-B156-A314-D085-15A790A9E101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081" creationId="{CB15AAEF-286C-AE64-EA32-C0A47A54C174}"/>
          </ac:cxnSpMkLst>
        </pc:cxnChg>
      </pc:sldChg>
      <pc:sldChg chg="modSp add del mod">
        <pc:chgData name="塩谷 晃弘 / Akihiro Shiotani" userId="50aef054-9327-40af-9729-b525352b79f1" providerId="ADAL" clId="{7A769E5F-8223-49CD-B7F1-2F5033D2A42B}" dt="2022-10-25T09:32:07.713" v="6290" actId="47"/>
        <pc:sldMkLst>
          <pc:docMk/>
          <pc:sldMk cId="724703365" sldId="1367"/>
        </pc:sldMkLst>
        <pc:spChg chg="mod">
          <ac:chgData name="塩谷 晃弘 / Akihiro Shiotani" userId="50aef054-9327-40af-9729-b525352b79f1" providerId="ADAL" clId="{7A769E5F-8223-49CD-B7F1-2F5033D2A42B}" dt="2022-10-25T09:32:01.651" v="6289" actId="20577"/>
          <ac:spMkLst>
            <pc:docMk/>
            <pc:sldMk cId="724703365" sldId="1367"/>
            <ac:spMk id="25" creationId="{F5A52BFD-11B9-A99E-97D5-3DED2B9948D2}"/>
          </ac:spMkLst>
        </pc:spChg>
      </pc:sldChg>
      <pc:sldChg chg="modSp add mod ord">
        <pc:chgData name="塩谷 晃弘 / Akihiro Shiotani" userId="50aef054-9327-40af-9729-b525352b79f1" providerId="ADAL" clId="{7A769E5F-8223-49CD-B7F1-2F5033D2A42B}" dt="2022-10-26T00:00:34.550" v="6915" actId="1035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7A769E5F-8223-49CD-B7F1-2F5033D2A42B}" dt="2022-10-25T23:53:16.216" v="6360"/>
          <ac:spMkLst>
            <pc:docMk/>
            <pc:sldMk cId="1754680700" sldId="136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0:34.550" v="6915" actId="1035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23:58:51.049" v="6650" actId="20577"/>
          <ac:spMkLst>
            <pc:docMk/>
            <pc:sldMk cId="1754680700" sldId="1367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23:56:14.824" v="6385" actId="20577"/>
          <ac:spMkLst>
            <pc:docMk/>
            <pc:sldMk cId="1754680700" sldId="1367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7A769E5F-8223-49CD-B7F1-2F5033D2A42B}" dt="2022-10-26T00:00:34.550" v="6915" actId="1035"/>
          <ac:grpSpMkLst>
            <pc:docMk/>
            <pc:sldMk cId="1754680700" sldId="1367"/>
            <ac:grpSpMk id="3" creationId="{FEB435E4-2DBC-1423-2D9B-E9A44113F874}"/>
          </ac:grpSpMkLst>
        </pc:grpChg>
      </pc:sldChg>
      <pc:sldMasterChg chg="modSldLayout">
        <pc:chgData name="塩谷 晃弘 / Akihiro Shiotani" userId="50aef054-9327-40af-9729-b525352b79f1" providerId="ADAL" clId="{7A769E5F-8223-49CD-B7F1-2F5033D2A42B}" dt="2022-10-25T04:44:42.541" v="44" actId="14100"/>
        <pc:sldMasterMkLst>
          <pc:docMk/>
          <pc:sldMasterMk cId="0" sldId="2147483652"/>
        </pc:sldMasterMkLst>
        <pc:sldLayoutChg chg="addSp modSp">
          <pc:chgData name="塩谷 晃弘 / Akihiro Shiotani" userId="50aef054-9327-40af-9729-b525352b79f1" providerId="ADAL" clId="{7A769E5F-8223-49CD-B7F1-2F5033D2A42B}" dt="2022-10-25T04:44:35.437" v="43" actId="14100"/>
          <pc:sldLayoutMkLst>
            <pc:docMk/>
            <pc:sldMasterMk cId="0" sldId="2147483652"/>
            <pc:sldLayoutMk cId="1944717319" sldId="2147483851"/>
          </pc:sldLayoutMkLst>
          <pc:spChg chg="add mod">
            <ac:chgData name="塩谷 晃弘 / Akihiro Shiotani" userId="50aef054-9327-40af-9729-b525352b79f1" providerId="ADAL" clId="{7A769E5F-8223-49CD-B7F1-2F5033D2A42B}" dt="2022-10-25T04:44:30.969" v="42"/>
            <ac:spMkLst>
              <pc:docMk/>
              <pc:sldMasterMk cId="0" sldId="2147483652"/>
              <pc:sldLayoutMk cId="1944717319" sldId="2147483851"/>
              <ac:spMk id="2" creationId="{1370C428-36C4-284E-245E-48DCA87E07E3}"/>
            </ac:spMkLst>
          </pc:spChg>
          <pc:spChg chg="mod">
            <ac:chgData name="塩谷 晃弘 / Akihiro Shiotani" userId="50aef054-9327-40af-9729-b525352b79f1" providerId="ADAL" clId="{7A769E5F-8223-49CD-B7F1-2F5033D2A42B}" dt="2022-10-25T04:44:35.437" v="43" actId="14100"/>
            <ac:spMkLst>
              <pc:docMk/>
              <pc:sldMasterMk cId="0" sldId="2147483652"/>
              <pc:sldLayoutMk cId="1944717319" sldId="2147483851"/>
              <ac:spMk id="7" creationId="{E1740939-E658-9C4B-FDFC-F280390CBA9E}"/>
            </ac:spMkLst>
          </pc:spChg>
        </pc:sldLayoutChg>
        <pc:sldLayoutChg chg="addSp modSp">
          <pc:chgData name="塩谷 晃弘 / Akihiro Shiotani" userId="50aef054-9327-40af-9729-b525352b79f1" providerId="ADAL" clId="{7A769E5F-8223-49CD-B7F1-2F5033D2A42B}" dt="2022-10-25T04:44:42.541" v="44" actId="14100"/>
          <pc:sldLayoutMkLst>
            <pc:docMk/>
            <pc:sldMasterMk cId="0" sldId="2147483652"/>
            <pc:sldLayoutMk cId="2161020312" sldId="2147483853"/>
          </pc:sldLayoutMkLst>
          <pc:spChg chg="add mod">
            <ac:chgData name="塩谷 晃弘 / Akihiro Shiotani" userId="50aef054-9327-40af-9729-b525352b79f1" providerId="ADAL" clId="{7A769E5F-8223-49CD-B7F1-2F5033D2A42B}" dt="2022-10-25T04:44:29.256" v="41"/>
            <ac:spMkLst>
              <pc:docMk/>
              <pc:sldMasterMk cId="0" sldId="2147483652"/>
              <pc:sldLayoutMk cId="2161020312" sldId="2147483853"/>
              <ac:spMk id="2" creationId="{B5099B63-236A-1F8A-117C-2EDCAFB2CBB8}"/>
            </ac:spMkLst>
          </pc:spChg>
          <pc:spChg chg="mod">
            <ac:chgData name="塩谷 晃弘 / Akihiro Shiotani" userId="50aef054-9327-40af-9729-b525352b79f1" providerId="ADAL" clId="{7A769E5F-8223-49CD-B7F1-2F5033D2A42B}" dt="2022-10-25T04:44:42.541" v="44" actId="14100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  <pc:docChgLst>
    <pc:chgData name="塩谷 晃弘 / Akihiro Shiotani" userId="50aef054-9327-40af-9729-b525352b79f1" providerId="ADAL" clId="{67CF0220-6F67-4401-B249-1A9203F418A2}"/>
    <pc:docChg chg="undo custSel addSld delSld modSld">
      <pc:chgData name="塩谷 晃弘 / Akihiro Shiotani" userId="50aef054-9327-40af-9729-b525352b79f1" providerId="ADAL" clId="{67CF0220-6F67-4401-B249-1A9203F418A2}" dt="2022-08-22T07:07:57.499" v="1063" actId="14100"/>
      <pc:docMkLst>
        <pc:docMk/>
      </pc:docMkLst>
      <pc:sldChg chg="modSp mod">
        <pc:chgData name="塩谷 晃弘 / Akihiro Shiotani" userId="50aef054-9327-40af-9729-b525352b79f1" providerId="ADAL" clId="{67CF0220-6F67-4401-B249-1A9203F418A2}" dt="2022-08-22T05:57:24.419" v="11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67CF0220-6F67-4401-B249-1A9203F418A2}" dt="2022-08-22T05:57:24.419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67CF0220-6F67-4401-B249-1A9203F418A2}" dt="2022-08-22T05:57:20.107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67CF0220-6F67-4401-B249-1A9203F418A2}" dt="2022-08-22T06:04:17.061" v="17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67CF0220-6F67-4401-B249-1A9203F418A2}" dt="2022-08-22T06:04:09.911" v="1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67CF0220-6F67-4401-B249-1A9203F418A2}" dt="2022-08-22T06:04:17.061" v="17" actId="20577"/>
          <ac:spMkLst>
            <pc:docMk/>
            <pc:sldMk cId="4046526742" sldId="1208"/>
            <ac:spMk id="32" creationId="{FF4D6D6B-F266-E58B-C6C2-274EB3C6EFC2}"/>
          </ac:spMkLst>
        </pc:spChg>
      </pc:sldChg>
      <pc:sldChg chg="addSp delSp mod">
        <pc:chgData name="塩谷 晃弘 / Akihiro Shiotani" userId="50aef054-9327-40af-9729-b525352b79f1" providerId="ADAL" clId="{67CF0220-6F67-4401-B249-1A9203F418A2}" dt="2022-08-22T06:38:47.747" v="441" actId="478"/>
        <pc:sldMkLst>
          <pc:docMk/>
          <pc:sldMk cId="2609000467" sldId="1255"/>
        </pc:sldMkLst>
        <pc:picChg chg="add del">
          <ac:chgData name="塩谷 晃弘 / Akihiro Shiotani" userId="50aef054-9327-40af-9729-b525352b79f1" providerId="ADAL" clId="{67CF0220-6F67-4401-B249-1A9203F418A2}" dt="2022-08-22T06:38:47.747" v="441" actId="478"/>
          <ac:picMkLst>
            <pc:docMk/>
            <pc:sldMk cId="2609000467" sldId="1255"/>
            <ac:picMk id="23" creationId="{96A3DB07-4F7F-378E-E874-DDF6E7A61164}"/>
          </ac:picMkLst>
        </pc:picChg>
      </pc:sldChg>
      <pc:sldChg chg="modSp mod">
        <pc:chgData name="塩谷 晃弘 / Akihiro Shiotani" userId="50aef054-9327-40af-9729-b525352b79f1" providerId="ADAL" clId="{67CF0220-6F67-4401-B249-1A9203F418A2}" dt="2022-08-22T07:07:57.499" v="1063" actId="14100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67CF0220-6F67-4401-B249-1A9203F418A2}" dt="2022-08-22T07:02:29.284" v="977" actId="1037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67CF0220-6F67-4401-B249-1A9203F418A2}" dt="2022-08-22T07:05:11.743" v="1020" actId="1035"/>
          <ac:spMkLst>
            <pc:docMk/>
            <pc:sldMk cId="3020361379" sldId="1275"/>
            <ac:spMk id="28" creationId="{47E26835-6276-D420-22A1-96184515A993}"/>
          </ac:spMkLst>
        </pc:spChg>
        <pc:spChg chg="mod">
          <ac:chgData name="塩谷 晃弘 / Akihiro Shiotani" userId="50aef054-9327-40af-9729-b525352b79f1" providerId="ADAL" clId="{67CF0220-6F67-4401-B249-1A9203F418A2}" dt="2022-08-22T07:07:35.059" v="1038" actId="1038"/>
          <ac:spMkLst>
            <pc:docMk/>
            <pc:sldMk cId="3020361379" sldId="1275"/>
            <ac:spMk id="42" creationId="{A858F826-C282-D462-EE97-6576C63D52C2}"/>
          </ac:spMkLst>
        </pc:spChg>
        <pc:graphicFrameChg chg="mod modGraphic">
          <ac:chgData name="塩谷 晃弘 / Akihiro Shiotani" userId="50aef054-9327-40af-9729-b525352b79f1" providerId="ADAL" clId="{67CF0220-6F67-4401-B249-1A9203F418A2}" dt="2022-08-22T07:02:04.648" v="946" actId="1473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67CF0220-6F67-4401-B249-1A9203F418A2}" dt="2022-08-22T07:01:38.376" v="943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67CF0220-6F67-4401-B249-1A9203F418A2}" dt="2022-08-22T07:07:57.499" v="1063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mod">
          <ac:chgData name="塩谷 晃弘 / Akihiro Shiotani" userId="50aef054-9327-40af-9729-b525352b79f1" providerId="ADAL" clId="{67CF0220-6F67-4401-B249-1A9203F418A2}" dt="2022-08-22T07:04:23.389" v="978" actId="1076"/>
          <ac:cxnSpMkLst>
            <pc:docMk/>
            <pc:sldMk cId="3020361379" sldId="1275"/>
            <ac:cxnSpMk id="46" creationId="{C050EE27-17B3-7B31-AE36-38B8583213CD}"/>
          </ac:cxnSpMkLst>
        </pc:cxnChg>
        <pc:cxnChg chg="mod">
          <ac:chgData name="塩谷 晃弘 / Akihiro Shiotani" userId="50aef054-9327-40af-9729-b525352b79f1" providerId="ADAL" clId="{67CF0220-6F67-4401-B249-1A9203F418A2}" dt="2022-08-22T07:02:14.547" v="952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67CF0220-6F67-4401-B249-1A9203F418A2}" dt="2022-08-22T07:05:19.488" v="1022" actId="14100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addSp delSp modSp mod modAnim">
        <pc:chgData name="塩谷 晃弘 / Akihiro Shiotani" userId="50aef054-9327-40af-9729-b525352b79f1" providerId="ADAL" clId="{67CF0220-6F67-4401-B249-1A9203F418A2}" dt="2022-08-22T06:11:38.312" v="168" actId="1076"/>
        <pc:sldMkLst>
          <pc:docMk/>
          <pc:sldMk cId="1522113737" sldId="1281"/>
        </pc:sldMkLst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4" creationId="{73575230-F339-5B33-2168-7C381F0C5C10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5" creationId="{B7029923-C082-1675-E626-07EE26C989D5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18" creationId="{37872369-D7DA-07C1-EA48-993EB5828DAC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9" creationId="{31CD7DA3-44A7-EBC9-B8C8-823DE3D83F21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0" creationId="{EC153678-CE4F-081E-CE44-174949744600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21" creationId="{4281A713-2A28-A347-87BF-54088AB48364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67CF0220-6F67-4401-B249-1A9203F418A2}" dt="2022-08-22T06:07:30.512" v="30" actId="22"/>
          <ac:spMkLst>
            <pc:docMk/>
            <pc:sldMk cId="1522113737" sldId="1281"/>
            <ac:spMk id="23" creationId="{55DE24FA-3428-917A-C5F2-94F86272A15B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26" creationId="{C20F2BE5-89EA-1971-F56F-AC91D33E3E49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2.544" v="22"/>
          <ac:spMkLst>
            <pc:docMk/>
            <pc:sldMk cId="1522113737" sldId="1281"/>
            <ac:spMk id="31" creationId="{532BF387-2FD1-4FC5-593D-CE81892C624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8.565" v="27" actId="20577"/>
          <ac:spMkLst>
            <pc:docMk/>
            <pc:sldMk cId="1522113737" sldId="1281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35" creationId="{D6B29EC0-82AA-8176-ED6F-BBBE596B94AE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47" creationId="{EDA1175F-7BFE-9174-CFDB-4F232B1E560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4" creationId="{8A676796-D6E7-12C5-72F6-23121F82A3CA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8" creationId="{64D8207B-9DE4-B8C4-3D31-52AC5376AECC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9" creationId="{C33FB02B-2AF5-AE29-EEB6-82260877969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0" creationId="{E7CACA06-D7AA-4F01-AE0F-B81CA2233B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1" creationId="{25261173-DFC9-C85B-A846-B756B57A26C4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2" creationId="{21414031-E52D-FC46-D3BC-2E78B687D82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3" creationId="{94DB2573-9849-A366-28AD-99638C2DCE07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4" creationId="{CF521710-9AEB-A267-408D-8552EC1355F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5" creationId="{75E0C39E-287A-BC1C-EC2F-2301BEDE90F7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67" creationId="{3CD8F25B-3162-34BB-B38F-0E61CC8B6C6F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74" creationId="{3F379C13-50EE-2304-6D92-BA962B4998DD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81" creationId="{E58B9705-9E53-3F3F-A3A0-0DC884DFBBF2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88" creationId="{E89939D6-53AD-CBAC-2DBC-EAA1353F82A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2" creationId="{700A7BB9-6B5B-43AD-8CBC-E84ACDFE13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3" creationId="{0CD4B2AB-6EEF-3511-DC20-851A95AEF52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4" creationId="{4F2BA946-793A-6389-1041-EB0C71AEE01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5" creationId="{2EEDDBD3-8202-6190-7779-D4A1404F2B9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6" creationId="{1943D9DC-375C-F532-6CC9-A0B9353DC7E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7" creationId="{DB8619E5-728F-FFD5-AEC2-D92F57E7149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8" creationId="{FEC6B845-CC77-D3B8-B8DF-780E8BBA122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9" creationId="{26A78C02-906C-86A5-5FCF-1C5926BC77B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0" creationId="{4467F069-5539-7F9B-651E-074B05D2CEA1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6" creationId="{0F7F3640-934A-2756-2BCD-D9255B1637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9" creationId="{416DC8BB-8C94-A7F7-816F-3F6843C041D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0" creationId="{EAF9F47B-67C6-A421-FBC9-986E4D97A650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1" creationId="{2CDF478E-655C-1CE0-5F84-909FA21986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2" creationId="{2CAB6867-1942-3A47-C775-0D546A1D692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3" creationId="{03E19B64-5234-9BE3-1429-0661CDA59CE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5" creationId="{BE2C7482-E528-44A6-A0FC-E8CCB2D598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1" creationId="{4047C97E-3BB2-2568-7765-F67484672E4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2" creationId="{08E28B4B-1D46-7106-363E-EE5B45C30EA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3" creationId="{0FA42729-55E5-502A-8DEA-AC90B51B9CEF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5" creationId="{A2285EE3-C709-54BD-585D-75DB93F24F9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0" creationId="{42285E2E-0FAF-CC44-3400-45DD99CCF0C5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1" creationId="{E3112CC6-9A41-BEAB-3688-B19882C8809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2" creationId="{A4DB24EC-C23B-D3CE-AFAE-41EF6E9E3BB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34" creationId="{A346627A-9E80-2BE1-B397-1A7918436FD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0" creationId="{91E0CF00-EA86-0DEE-4B1E-C60300901D3D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3" creationId="{6FD63F1A-A4C5-29AB-B01C-60988638F22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4" creationId="{430BF22C-9A0C-363F-F7CB-C407E62D6F3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5" creationId="{B76878C1-2CE0-3146-483B-374F23AD89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6" creationId="{72AECBFE-C3EF-798C-8564-8E6F0D5B097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7" creationId="{04A5DD1D-D70A-6E08-790F-AE9D778E62A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9" creationId="{20C36B8B-F34D-F64B-5D3F-E07AC7227E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5" creationId="{62024F27-17D5-B041-DC3E-4668C8283C6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6" creationId="{96AE69CD-F9C9-BA66-1BEC-F0E68D995E7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7" creationId="{59F92DC3-0E28-A78D-10D6-BA7449B6F1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9" creationId="{5378D344-C056-FAC1-72EE-DE077CB99F3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4" creationId="{8EC69686-3974-A1DA-565B-93F1FAD6FAC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5" creationId="{25FC7BAB-AD8D-0A84-9EEA-2C47BF54A45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6" creationId="{2D866382-C0FF-1ED6-8B75-5756505CAA58}"/>
          </ac:spMkLst>
        </pc:spChg>
        <pc:spChg chg="add mod">
          <ac:chgData name="塩谷 晃弘 / Akihiro Shiotani" userId="50aef054-9327-40af-9729-b525352b79f1" providerId="ADAL" clId="{67CF0220-6F67-4401-B249-1A9203F418A2}" dt="2022-08-22T06:10:28.770" v="142" actId="1076"/>
          <ac:spMkLst>
            <pc:docMk/>
            <pc:sldMk cId="1522113737" sldId="1281"/>
            <ac:spMk id="168" creationId="{DF97E945-71DB-2403-6C21-0B17E7AE871B}"/>
          </ac:spMkLst>
        </pc:spChg>
        <pc:spChg chg="add mod">
          <ac:chgData name="塩谷 晃弘 / Akihiro Shiotani" userId="50aef054-9327-40af-9729-b525352b79f1" providerId="ADAL" clId="{67CF0220-6F67-4401-B249-1A9203F418A2}" dt="2022-08-22T06:11:38.312" v="168" actId="1076"/>
          <ac:spMkLst>
            <pc:docMk/>
            <pc:sldMk cId="1522113737" sldId="1281"/>
            <ac:spMk id="169" creationId="{ABF87C4F-B203-6B21-EBE3-992EAE7FE4DD}"/>
          </ac:spMkLst>
        </pc:s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25" creationId="{1D3D49E7-6B66-968A-2786-31844D89E2AB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27" creationId="{6887B80E-F750-8F5A-3EF5-82FE00B471D4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34" creationId="{4430FBE1-B2F9-3C66-84E2-AC42C05EAB77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36" creationId="{56DA2674-4AF9-006F-ECCF-78A652740F55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46" creationId="{0438D271-6943-3F7F-BDD0-BA9100AE9649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48" creationId="{B65C82E0-4685-4C6E-CCD2-A9ECC924B74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66" creationId="{FD059263-071E-7E3D-90EB-23B50BF3AC3E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68" creationId="{E060960E-3A10-1A59-AF53-DC1A581768C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73" creationId="{71C3F6DE-9A8F-0BF3-EE9D-C64FB628FCCB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75" creationId="{4E8CFE2F-2061-5B8A-DC26-58AA0A1FECF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80" creationId="{49D256BF-6530-B21E-AF34-CCA173A9E142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82" creationId="{6E911F9D-E1E3-F230-0DF3-0B9845CD75F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01" creationId="{A58342D0-258B-CAF9-F75A-5B2E269BBA0E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16" creationId="{45EE29EE-6AD7-074B-F523-29FE805E1A52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26" creationId="{0DA0C02D-3D6F-7713-B179-C46D8F3DC46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35" creationId="{7E92E856-DD06-9191-7C43-9E3A3B983A1D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50" creationId="{B8F0B2E7-B884-C9C9-469B-A53B5FABD0B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60" creationId="{281FF741-3A11-5A1E-2EDD-E6B15E263252}"/>
          </ac:grpSpMkLst>
        </pc:grpChg>
        <pc:picChg chg="add mod">
          <ac:chgData name="塩谷 晃弘 / Akihiro Shiotani" userId="50aef054-9327-40af-9729-b525352b79f1" providerId="ADAL" clId="{67CF0220-6F67-4401-B249-1A9203F418A2}" dt="2022-08-22T06:09:54.298" v="118" actId="1035"/>
          <ac:picMkLst>
            <pc:docMk/>
            <pc:sldMk cId="1522113737" sldId="1281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67CF0220-6F67-4401-B249-1A9203F418A2}" dt="2022-08-22T06:10:38.835" v="154" actId="1035"/>
          <ac:picMkLst>
            <pc:docMk/>
            <pc:sldMk cId="1522113737" sldId="1281"/>
            <ac:picMk id="4" creationId="{E19D3968-B2CE-EFE5-E469-B93F9652F2F5}"/>
          </ac:picMkLst>
        </pc:pic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8" creationId="{A0903A0E-4B96-D590-9C41-0C2541852A0F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9" creationId="{7E62097D-1007-16D4-9135-DE507B0EE0BE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0" creationId="{46F80673-A9A5-BE40-29E9-B6E1C91DA961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3" creationId="{04503C5C-0779-B7CB-E62D-EE9CD7F50435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2" creationId="{3AF34CF1-6B7C-CDE2-7B5D-A35BB24F260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3" creationId="{08C9F7CA-BD84-A7D2-598D-0F617604038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4" creationId="{1CE24A2D-E848-6AD3-70B1-CA0BAA5B81D3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5" creationId="{4AC058B0-9046-AFF2-76DB-F8663AB860E6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9" creationId="{343ED0E6-F9F6-96F7-9E49-C384C2707DDA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0" creationId="{E3E87ED1-C05D-7DAD-AE27-27C0A3DCDE8D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1" creationId="{054FCA9B-1D7B-1331-202A-259F4AA8F85B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2" creationId="{CD4D57B1-661A-4749-D7CD-926B328D5D2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3" creationId="{013B65D7-DB66-FE72-D444-E60258EE69B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5" creationId="{91FA4B55-FE23-E2ED-859D-5AC00CE55CA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6" creationId="{96B7BC9B-5173-595D-30EE-26BE419606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7" creationId="{8959681D-1BF3-AD51-F99C-64DDB1CA0BA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69" creationId="{34B4470F-0DB9-774F-9C29-CB90D223AE4D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0" creationId="{45F2C58C-9FFA-4121-1139-06C71EAA5FA9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1" creationId="{D07EEFAB-AE8C-B2B8-9712-AD5F7766AD23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2" creationId="{4BED6981-0A76-3410-6229-BC76BB063A6B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6" creationId="{61634D08-5CA1-2649-A16D-D4BCE907D5A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7" creationId="{68D8FB0A-A98D-6A7B-6404-A19C4C7DDEBC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8" creationId="{ACB5D37D-2FC8-7A83-77EB-83CBE9D50B81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9" creationId="{FFFE5EC0-E2D4-B71E-57D5-981FBEECAC85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3" creationId="{62A6CCBF-FEAF-975B-A2D1-44491338058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4" creationId="{3D1F53AB-EAD5-25EB-6F80-DAABEABB4C9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5" creationId="{A80C90C5-8D41-AD04-B681-0B9008B5901E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6" creationId="{C756B3F0-0F0E-11B9-1FD5-915B0C9559E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7" creationId="{6479DADC-C810-F068-3AD5-9BAA22EDC46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9" creationId="{83DC6A0A-3F6B-D550-865A-21C7D883746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0" creationId="{22D3A4A5-AFF0-C415-92A3-91D6BAB4F1E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1" creationId="{8B10DCE1-044B-BA17-1E26-6FADEA717EF2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2" creationId="{9583C4AC-2E09-1335-FF25-7B46046AE4C7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3" creationId="{0777D780-834C-1C85-C727-9B9167CD128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4" creationId="{1A5F8EEE-AF77-E3D3-7C75-645F6F16D91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5" creationId="{C5D92FD4-32A9-67ED-449C-C18DC574559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7" creationId="{317D5C6E-0778-7E4F-EE15-07F65442D7E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8" creationId="{82157617-D84D-F8C7-3F2D-3CCFA258F54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4" creationId="{1C5EB681-A11F-2377-FA43-DED2834B23EF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7" creationId="{88DDCC38-90D2-1DB8-2E14-939C67CC3051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8" creationId="{56C4C28C-FA39-C94C-703E-F2BB978555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9" creationId="{1349D0A7-685E-F83A-5020-21ECB1B2EAB6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0" creationId="{4AE0B447-E431-4EC7-FB73-B30015A179D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4" creationId="{CC6DE33A-F915-D75F-637C-62C8940A38F9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7" creationId="{64574700-945B-B193-5A18-6CC70B88172B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8" creationId="{CFC16121-93A7-4DCC-160F-45B9CBEA995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9" creationId="{B34EFEBA-8475-5ABF-ADC6-AA2770DE5CB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33" creationId="{5679E61A-164C-5C3C-A1A6-4107C38571E3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6" creationId="{F4E8A2A9-29A2-F201-9128-DBB4BA616FBA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7" creationId="{DA30FB5A-C695-90C7-9653-6D1D632185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8" creationId="{5261BB4E-EF94-907A-C53D-1F7CA2C191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9" creationId="{2E08AC58-9423-26CF-4B12-3C27DE28FE0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1" creationId="{0EAF3F0B-A5B0-626E-9609-69487258203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2" creationId="{2740C9BF-2FC3-3656-218D-B53E80726FB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8" creationId="{BD32E9BE-EE6D-1ABE-E37E-C76C15B6D1C6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1" creationId="{C31CC6C8-88BD-7702-3B93-8609CDAC01E0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2" creationId="{5A1F3374-8744-6A21-3414-4C59E50B868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3" creationId="{1B050CF6-DFBD-7FBD-6D78-399CA8622AE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4" creationId="{DF8D7E90-8927-DF79-B03B-32BEFA61F62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8" creationId="{031C6384-0D7A-1F5A-6088-8810A882DB27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1" creationId="{090D8FF3-3BE7-186E-4A51-0341BF97B435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2" creationId="{1BD9C9B0-2C1B-6F01-188D-585DA962121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3" creationId="{C7996A7D-6E72-BFF0-B390-078506BD2088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7" creationId="{A528499A-5DF9-7B5D-162F-B89698708018}"/>
          </ac:cxnSpMkLst>
        </pc:cxnChg>
      </pc:sldChg>
      <pc:sldChg chg="addSp delSp modSp add mod">
        <pc:chgData name="塩谷 晃弘 / Akihiro Shiotani" userId="50aef054-9327-40af-9729-b525352b79f1" providerId="ADAL" clId="{67CF0220-6F67-4401-B249-1A9203F418A2}" dt="2022-08-22T06:15:06.729" v="209" actId="103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67CF0220-6F67-4401-B249-1A9203F418A2}" dt="2022-08-22T06:15:06.729" v="209" actId="1036"/>
          <ac:spMkLst>
            <pc:docMk/>
            <pc:sldMk cId="804042566" sldId="1289"/>
            <ac:spMk id="15" creationId="{65334289-58B8-7BA1-74F6-8BA02C879FD7}"/>
          </ac:spMkLst>
        </pc:spChg>
        <pc:spChg chg="add mod">
          <ac:chgData name="塩谷 晃弘 / Akihiro Shiotani" userId="50aef054-9327-40af-9729-b525352b79f1" providerId="ADAL" clId="{67CF0220-6F67-4401-B249-1A9203F418A2}" dt="2022-08-22T06:14:48.726" v="195"/>
          <ac:spMkLst>
            <pc:docMk/>
            <pc:sldMk cId="804042566" sldId="1289"/>
            <ac:spMk id="17" creationId="{546B9150-1EB1-B92B-4005-AB34EED39154}"/>
          </ac:spMkLst>
        </pc:spChg>
        <pc:spChg chg="del">
          <ac:chgData name="塩谷 晃弘 / Akihiro Shiotani" userId="50aef054-9327-40af-9729-b525352b79f1" providerId="ADAL" clId="{67CF0220-6F67-4401-B249-1A9203F418A2}" dt="2022-08-22T06:15:03.110" v="196" actId="478"/>
          <ac:spMkLst>
            <pc:docMk/>
            <pc:sldMk cId="804042566" sldId="1289"/>
            <ac:spMk id="169" creationId="{ABF87C4F-B203-6B21-EBE3-992EAE7FE4DD}"/>
          </ac:spMkLst>
        </pc:spChg>
        <pc:picChg chg="del">
          <ac:chgData name="塩谷 晃弘 / Akihiro Shiotani" userId="50aef054-9327-40af-9729-b525352b79f1" providerId="ADAL" clId="{67CF0220-6F67-4401-B249-1A9203F418A2}" dt="2022-08-22T06:13:05.306" v="175" actId="478"/>
          <ac:picMkLst>
            <pc:docMk/>
            <pc:sldMk cId="804042566" sldId="1289"/>
            <ac:picMk id="4" creationId="{E19D3968-B2CE-EFE5-E469-B93F9652F2F5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25:24.533" v="439" actId="1076"/>
        <pc:sldMkLst>
          <pc:docMk/>
          <pc:sldMk cId="369122080" sldId="1290"/>
        </pc:sldMkLst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5" creationId="{65334289-58B8-7BA1-74F6-8BA02C879FD7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7" creationId="{546B9150-1EB1-B92B-4005-AB34EED39154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8" creationId="{EE0F86FD-31D3-C076-DF0B-C66AE46B4A17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9" creationId="{E424837E-7101-0B49-78E8-702A4E37ECAB}"/>
          </ac:spMkLst>
        </pc:spChg>
        <pc:spChg chg="add mod">
          <ac:chgData name="塩谷 晃弘 / Akihiro Shiotani" userId="50aef054-9327-40af-9729-b525352b79f1" providerId="ADAL" clId="{67CF0220-6F67-4401-B249-1A9203F418A2}" dt="2022-08-22T06:20:31.560" v="227" actId="1076"/>
          <ac:spMkLst>
            <pc:docMk/>
            <pc:sldMk cId="369122080" sldId="1290"/>
            <ac:spMk id="20" creationId="{4324CA6C-0CF5-10F9-6FCD-982C59B6893B}"/>
          </ac:spMkLst>
        </pc:spChg>
        <pc:spChg chg="add mod">
          <ac:chgData name="塩谷 晃弘 / Akihiro Shiotani" userId="50aef054-9327-40af-9729-b525352b79f1" providerId="ADAL" clId="{67CF0220-6F67-4401-B249-1A9203F418A2}" dt="2022-08-22T06:21:52.354" v="251" actId="1076"/>
          <ac:spMkLst>
            <pc:docMk/>
            <pc:sldMk cId="369122080" sldId="1290"/>
            <ac:spMk id="21" creationId="{D0A3DE35-135E-4D9F-88E9-9B3BC611CADF}"/>
          </ac:spMkLst>
        </pc:spChg>
        <pc:spChg chg="add mod">
          <ac:chgData name="塩谷 晃弘 / Akihiro Shiotani" userId="50aef054-9327-40af-9729-b525352b79f1" providerId="ADAL" clId="{67CF0220-6F67-4401-B249-1A9203F418A2}" dt="2022-08-22T06:24:36.112" v="343" actId="20577"/>
          <ac:spMkLst>
            <pc:docMk/>
            <pc:sldMk cId="369122080" sldId="1290"/>
            <ac:spMk id="22" creationId="{0158539B-0FC7-C611-269C-8C70CD89E434}"/>
          </ac:spMkLst>
        </pc:spChg>
        <pc:spChg chg="add mod">
          <ac:chgData name="塩谷 晃弘 / Akihiro Shiotani" userId="50aef054-9327-40af-9729-b525352b79f1" providerId="ADAL" clId="{67CF0220-6F67-4401-B249-1A9203F418A2}" dt="2022-08-22T06:23:36.438" v="323" actId="1076"/>
          <ac:spMkLst>
            <pc:docMk/>
            <pc:sldMk cId="369122080" sldId="1290"/>
            <ac:spMk id="23" creationId="{EB2B6D54-E5B6-BFD4-5A44-C4AA53710DC3}"/>
          </ac:spMkLst>
        </pc:spChg>
        <pc:spChg chg="add del mod">
          <ac:chgData name="塩谷 晃弘 / Akihiro Shiotani" userId="50aef054-9327-40af-9729-b525352b79f1" providerId="ADAL" clId="{67CF0220-6F67-4401-B249-1A9203F418A2}" dt="2022-08-22T06:24:43.079" v="345" actId="478"/>
          <ac:spMkLst>
            <pc:docMk/>
            <pc:sldMk cId="369122080" sldId="1290"/>
            <ac:spMk id="24" creationId="{8D0ACA3C-54E9-95A9-FC94-34F75892292F}"/>
          </ac:spMkLst>
        </pc:spChg>
        <pc:spChg chg="add mod">
          <ac:chgData name="塩谷 晃弘 / Akihiro Shiotani" userId="50aef054-9327-40af-9729-b525352b79f1" providerId="ADAL" clId="{67CF0220-6F67-4401-B249-1A9203F418A2}" dt="2022-08-22T06:25:24.533" v="439" actId="1076"/>
          <ac:spMkLst>
            <pc:docMk/>
            <pc:sldMk cId="369122080" sldId="1290"/>
            <ac:spMk id="25" creationId="{63EDABC7-9D6F-217E-253E-E8616A7DCDE6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67CF0220-6F67-4401-B249-1A9203F418A2}" dt="2022-08-22T06:16:52.011" v="211" actId="478"/>
          <ac:picMkLst>
            <pc:docMk/>
            <pc:sldMk cId="369122080" sldId="1290"/>
            <ac:picMk id="3" creationId="{30336924-F6B6-E534-6A2D-7DFF2CB6133A}"/>
          </ac:picMkLst>
        </pc:picChg>
        <pc:picChg chg="add del mod">
          <ac:chgData name="塩谷 晃弘 / Akihiro Shiotani" userId="50aef054-9327-40af-9729-b525352b79f1" providerId="ADAL" clId="{67CF0220-6F67-4401-B249-1A9203F418A2}" dt="2022-08-22T06:20:16.923" v="220" actId="478"/>
          <ac:picMkLst>
            <pc:docMk/>
            <pc:sldMk cId="369122080" sldId="1290"/>
            <ac:picMk id="14" creationId="{B2B7095D-F287-E312-91E3-287B20AA673B}"/>
          </ac:picMkLst>
        </pc:picChg>
      </pc:sldChg>
      <pc:sldChg chg="add">
        <pc:chgData name="塩谷 晃弘 / Akihiro Shiotani" userId="50aef054-9327-40af-9729-b525352b79f1" providerId="ADAL" clId="{67CF0220-6F67-4401-B249-1A9203F418A2}" dt="2022-08-22T06:39:00.600" v="442"/>
        <pc:sldMkLst>
          <pc:docMk/>
          <pc:sldMk cId="1102589327" sldId="1291"/>
        </pc:sldMkLst>
      </pc:sldChg>
      <pc:sldChg chg="add">
        <pc:chgData name="塩谷 晃弘 / Akihiro Shiotani" userId="50aef054-9327-40af-9729-b525352b79f1" providerId="ADAL" clId="{67CF0220-6F67-4401-B249-1A9203F418A2}" dt="2022-08-22T06:39:01.402" v="443"/>
        <pc:sldMkLst>
          <pc:docMk/>
          <pc:sldMk cId="3685919183" sldId="1292"/>
        </pc:sldMkLst>
      </pc:sldChg>
      <pc:sldChg chg="addSp delSp modSp add mod">
        <pc:chgData name="塩谷 晃弘 / Akihiro Shiotani" userId="50aef054-9327-40af-9729-b525352b79f1" providerId="ADAL" clId="{67CF0220-6F67-4401-B249-1A9203F418A2}" dt="2022-08-22T06:49:21.520" v="739" actId="478"/>
        <pc:sldMkLst>
          <pc:docMk/>
          <pc:sldMk cId="1842612591" sldId="1293"/>
        </pc:sldMkLst>
        <pc:spChg chg="add del mod">
          <ac:chgData name="塩谷 晃弘 / Akihiro Shiotani" userId="50aef054-9327-40af-9729-b525352b79f1" providerId="ADAL" clId="{67CF0220-6F67-4401-B249-1A9203F418A2}" dt="2022-08-22T06:49:21.520" v="739" actId="478"/>
          <ac:spMkLst>
            <pc:docMk/>
            <pc:sldMk cId="1842612591" sldId="1293"/>
            <ac:spMk id="12" creationId="{973DC60D-8D89-55A2-F05F-E2BA4DA24C15}"/>
          </ac:spMkLst>
        </pc:spChg>
        <pc:spChg chg="mod">
          <ac:chgData name="塩谷 晃弘 / Akihiro Shiotani" userId="50aef054-9327-40af-9729-b525352b79f1" providerId="ADAL" clId="{67CF0220-6F67-4401-B249-1A9203F418A2}" dt="2022-08-22T06:48:39.001" v="736" actId="20577"/>
          <ac:spMkLst>
            <pc:docMk/>
            <pc:sldMk cId="1842612591" sldId="1293"/>
            <ac:spMk id="21" creationId="{13DC23FC-677F-2B37-6DD5-0E11E9DD9BBF}"/>
          </ac:spMkLst>
        </pc:spChg>
        <pc:picChg chg="add mod">
          <ac:chgData name="塩谷 晃弘 / Akihiro Shiotani" userId="50aef054-9327-40af-9729-b525352b79f1" providerId="ADAL" clId="{67CF0220-6F67-4401-B249-1A9203F418A2}" dt="2022-08-22T06:40:23.252" v="450" actId="1076"/>
          <ac:picMkLst>
            <pc:docMk/>
            <pc:sldMk cId="1842612591" sldId="1293"/>
            <ac:picMk id="4" creationId="{152A32EC-0349-F8F1-44D3-C5A95D37C3E2}"/>
          </ac:picMkLst>
        </pc:picChg>
        <pc:picChg chg="del">
          <ac:chgData name="塩谷 晃弘 / Akihiro Shiotani" userId="50aef054-9327-40af-9729-b525352b79f1" providerId="ADAL" clId="{67CF0220-6F67-4401-B249-1A9203F418A2}" dt="2022-08-22T06:40:17.129" v="447" actId="478"/>
          <ac:picMkLst>
            <pc:docMk/>
            <pc:sldMk cId="1842612591" sldId="1293"/>
            <ac:picMk id="23" creationId="{96A3DB07-4F7F-378E-E874-DDF6E7A61164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46:15.536" v="617" actId="14100"/>
        <pc:sldMkLst>
          <pc:docMk/>
          <pc:sldMk cId="1900264734" sldId="1294"/>
        </pc:sldMkLst>
        <pc:spChg chg="add del mod">
          <ac:chgData name="塩谷 晃弘 / Akihiro Shiotani" userId="50aef054-9327-40af-9729-b525352b79f1" providerId="ADAL" clId="{67CF0220-6F67-4401-B249-1A9203F418A2}" dt="2022-08-22T06:45:19.479" v="605" actId="478"/>
          <ac:spMkLst>
            <pc:docMk/>
            <pc:sldMk cId="1900264734" sldId="1294"/>
            <ac:spMk id="3" creationId="{A80F7A1C-5505-17E2-0AC1-E8704F1A0AAB}"/>
          </ac:spMkLst>
        </pc:spChg>
        <pc:spChg chg="add mod">
          <ac:chgData name="塩谷 晃弘 / Akihiro Shiotani" userId="50aef054-9327-40af-9729-b525352b79f1" providerId="ADAL" clId="{67CF0220-6F67-4401-B249-1A9203F418A2}" dt="2022-08-22T06:45:52.052" v="612" actId="14100"/>
          <ac:spMkLst>
            <pc:docMk/>
            <pc:sldMk cId="1900264734" sldId="1294"/>
            <ac:spMk id="5" creationId="{CEB6F9A6-B1D6-97B5-5CC5-34FEFD9ED85C}"/>
          </ac:spMkLst>
        </pc:spChg>
        <pc:spChg chg="add mod">
          <ac:chgData name="塩谷 晃弘 / Akihiro Shiotani" userId="50aef054-9327-40af-9729-b525352b79f1" providerId="ADAL" clId="{67CF0220-6F67-4401-B249-1A9203F418A2}" dt="2022-08-22T06:46:15.536" v="617" actId="14100"/>
          <ac:spMkLst>
            <pc:docMk/>
            <pc:sldMk cId="1900264734" sldId="1294"/>
            <ac:spMk id="12" creationId="{2504F3A9-B500-25AE-134A-340F00189B10}"/>
          </ac:spMkLst>
        </pc:spChg>
      </pc:sldChg>
      <pc:sldChg chg="add del">
        <pc:chgData name="塩谷 晃弘 / Akihiro Shiotani" userId="50aef054-9327-40af-9729-b525352b79f1" providerId="ADAL" clId="{67CF0220-6F67-4401-B249-1A9203F418A2}" dt="2022-08-22T06:39:32.854" v="446"/>
        <pc:sldMkLst>
          <pc:docMk/>
          <pc:sldMk cId="4267890049" sldId="1294"/>
        </pc:sldMkLst>
      </pc:sldChg>
    </pc:docChg>
  </pc:docChgLst>
  <pc:docChgLst>
    <pc:chgData name="塩谷 晃弘 / Akihiro Shiotani" userId="50aef054-9327-40af-9729-b525352b79f1" providerId="ADAL" clId="{B4F13419-BA57-4FF0-B8F5-4BB6B74A047B}"/>
    <pc:docChg chg="undo redo custSel addSld delSld modSld sldOrd">
      <pc:chgData name="塩谷 晃弘 / Akihiro Shiotani" userId="50aef054-9327-40af-9729-b525352b79f1" providerId="ADAL" clId="{B4F13419-BA57-4FF0-B8F5-4BB6B74A047B}" dt="2022-08-05T07:51:28.887" v="6078" actId="478"/>
      <pc:docMkLst>
        <pc:docMk/>
      </pc:docMkLst>
      <pc:sldChg chg="modSp mod">
        <pc:chgData name="塩谷 晃弘 / Akihiro Shiotani" userId="50aef054-9327-40af-9729-b525352b79f1" providerId="ADAL" clId="{B4F13419-BA57-4FF0-B8F5-4BB6B74A047B}" dt="2022-08-05T06:22:10.992" v="6008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B4F13419-BA57-4FF0-B8F5-4BB6B74A047B}" dt="2022-08-05T06:22:10.394" v="600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B4F13419-BA57-4FF0-B8F5-4BB6B74A047B}" dt="2022-08-05T06:22:10.992" v="6008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delSp modSp del mod">
        <pc:chgData name="塩谷 晃弘 / Akihiro Shiotani" userId="50aef054-9327-40af-9729-b525352b79f1" providerId="ADAL" clId="{B4F13419-BA57-4FF0-B8F5-4BB6B74A047B}" dt="2022-08-02T08:06:20.247" v="31" actId="47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3" creationId="{ACAA2BE9-99EC-3AB4-05D9-A7AAABF4DBE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38" creationId="{C7D3052F-DC84-A281-FAEC-D2DB25EEED3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1" creationId="{94DC6C71-CD03-2941-6E03-367D7E5FA87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4" creationId="{81B32FC9-1EDC-B911-AAEA-060EDE84468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5" creationId="{A13011B9-7205-BC45-EB90-1BD8B197F310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2" creationId="{7743CD24-7949-1993-93CF-749740EFE33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8" creationId="{6A9CEDDA-DDBE-F448-699F-3576FE4189B0}"/>
          </ac:spMkLst>
        </pc:spChg>
        <pc:graphicFrameChg chg="del modGraphic">
          <ac:chgData name="塩谷 晃弘 / Akihiro Shiotani" userId="50aef054-9327-40af-9729-b525352b79f1" providerId="ADAL" clId="{B4F13419-BA57-4FF0-B8F5-4BB6B74A047B}" dt="2022-08-02T08:06:11.202" v="29" actId="478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5" creationId="{48AA83D1-3325-40B7-BEF0-CFDCB1CF54EF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3" creationId="{DC547241-D4FE-3E92-9DF1-7D3268DF3DA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5" creationId="{2C46E900-5605-D16F-9A8F-0AE549335924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1" creationId="{45B21908-5953-FF11-D4C1-5F4954B860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del">
        <pc:chgData name="塩谷 晃弘 / Akihiro Shiotani" userId="50aef054-9327-40af-9729-b525352b79f1" providerId="ADAL" clId="{B4F13419-BA57-4FF0-B8F5-4BB6B74A047B}" dt="2022-08-04T09:24:53.826" v="4742" actId="47"/>
        <pc:sldMkLst>
          <pc:docMk/>
          <pc:sldMk cId="2840895415" sldId="1205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0:17:06.086" v="5359" actId="20577"/>
        <pc:sldMkLst>
          <pc:docMk/>
          <pc:sldMk cId="4046526742" sldId="1208"/>
        </pc:sldMkLst>
        <pc:spChg chg="add del mod">
          <ac:chgData name="塩谷 晃弘 / Akihiro Shiotani" userId="50aef054-9327-40af-9729-b525352b79f1" providerId="ADAL" clId="{B4F13419-BA57-4FF0-B8F5-4BB6B74A047B}" dt="2022-08-04T05:00:48.094" v="1098" actId="478"/>
          <ac:spMkLst>
            <pc:docMk/>
            <pc:sldMk cId="4046526742" sldId="1208"/>
            <ac:spMk id="13" creationId="{5DEB2ED1-2791-D712-07D4-0B985A9DE37D}"/>
          </ac:spMkLst>
        </pc:spChg>
        <pc:spChg chg="add del mod">
          <ac:chgData name="塩谷 晃弘 / Akihiro Shiotani" userId="50aef054-9327-40af-9729-b525352b79f1" providerId="ADAL" clId="{B4F13419-BA57-4FF0-B8F5-4BB6B74A047B}" dt="2022-08-04T08:28:26.257" v="1812" actId="1037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B4F13419-BA57-4FF0-B8F5-4BB6B74A047B}" dt="2022-08-04T09:22:05.448" v="4341" actId="20577"/>
          <ac:spMkLst>
            <pc:docMk/>
            <pc:sldMk cId="4046526742" sldId="1208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B4F13419-BA57-4FF0-B8F5-4BB6B74A047B}" dt="2022-08-04T08:44:40.462" v="2493" actId="403"/>
          <ac:spMkLst>
            <pc:docMk/>
            <pc:sldMk cId="4046526742" sldId="1208"/>
            <ac:spMk id="17" creationId="{673D123C-6727-9346-9C51-0199EAA62299}"/>
          </ac:spMkLst>
        </pc:spChg>
        <pc:spChg chg="add del">
          <ac:chgData name="塩谷 晃弘 / Akihiro Shiotani" userId="50aef054-9327-40af-9729-b525352b79f1" providerId="ADAL" clId="{B4F13419-BA57-4FF0-B8F5-4BB6B74A047B}" dt="2022-08-03T06:50:14.519" v="696" actId="22"/>
          <ac:spMkLst>
            <pc:docMk/>
            <pc:sldMk cId="4046526742" sldId="1208"/>
            <ac:spMk id="17" creationId="{C3A161DF-7309-06F3-4C06-3D4C5BFDC754}"/>
          </ac:spMkLst>
        </pc:spChg>
        <pc:spChg chg="add mod">
          <ac:chgData name="塩谷 晃弘 / Akihiro Shiotani" userId="50aef054-9327-40af-9729-b525352b79f1" providerId="ADAL" clId="{B4F13419-BA57-4FF0-B8F5-4BB6B74A047B}" dt="2022-08-04T08:29:00.495" v="1824" actId="1076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B4F13419-BA57-4FF0-B8F5-4BB6B74A047B}" dt="2022-08-03T06:50:19.710" v="706" actId="22"/>
          <ac:spMkLst>
            <pc:docMk/>
            <pc:sldMk cId="4046526742" sldId="1208"/>
            <ac:spMk id="18" creationId="{88F559E1-FF1B-7C6A-AAE0-7D34418B860F}"/>
          </ac:spMkLst>
        </pc:spChg>
        <pc:spChg chg="add mod">
          <ac:chgData name="塩谷 晃弘 / Akihiro Shiotani" userId="50aef054-9327-40af-9729-b525352b79f1" providerId="ADAL" clId="{B4F13419-BA57-4FF0-B8F5-4BB6B74A047B}" dt="2022-08-04T08:30:14.288" v="1849" actId="14100"/>
          <ac:spMkLst>
            <pc:docMk/>
            <pc:sldMk cId="4046526742" sldId="1208"/>
            <ac:spMk id="19" creationId="{2C6716AC-C28C-862C-BEFC-E977C3887C36}"/>
          </ac:spMkLst>
        </pc:spChg>
        <pc:spChg chg="add mod">
          <ac:chgData name="塩谷 晃弘 / Akihiro Shiotani" userId="50aef054-9327-40af-9729-b525352b79f1" providerId="ADAL" clId="{B4F13419-BA57-4FF0-B8F5-4BB6B74A047B}" dt="2022-08-05T00:17:06.086" v="5359" actId="20577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B4F13419-BA57-4FF0-B8F5-4BB6B74A047B}" dt="2022-08-03T06:45:16.051" v="625" actId="478"/>
          <ac:spMkLst>
            <pc:docMk/>
            <pc:sldMk cId="4046526742" sldId="1208"/>
            <ac:spMk id="20" creationId="{F48EA75A-4283-C8E9-C25A-E325BEC218A8}"/>
          </ac:spMkLst>
        </pc:spChg>
        <pc:spChg chg="add mod">
          <ac:chgData name="塩谷 晃弘 / Akihiro Shiotani" userId="50aef054-9327-40af-9729-b525352b79f1" providerId="ADAL" clId="{B4F13419-BA57-4FF0-B8F5-4BB6B74A047B}" dt="2022-08-04T08:24:27.247" v="1612" actId="1037"/>
          <ac:spMkLst>
            <pc:docMk/>
            <pc:sldMk cId="4046526742" sldId="1208"/>
            <ac:spMk id="21" creationId="{D3CFC425-E94D-C523-B8B4-E7B4779CDB0F}"/>
          </ac:spMkLst>
        </pc:spChg>
        <pc:spChg chg="add mod">
          <ac:chgData name="塩谷 晃弘 / Akihiro Shiotani" userId="50aef054-9327-40af-9729-b525352b79f1" providerId="ADAL" clId="{B4F13419-BA57-4FF0-B8F5-4BB6B74A047B}" dt="2022-08-04T08:30:17.619" v="1851" actId="1037"/>
          <ac:spMkLst>
            <pc:docMk/>
            <pc:sldMk cId="4046526742" sldId="1208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B4F13419-BA57-4FF0-B8F5-4BB6B74A047B}" dt="2022-08-04T04:59:31.487" v="1068" actId="22"/>
          <ac:spMkLst>
            <pc:docMk/>
            <pc:sldMk cId="4046526742" sldId="1208"/>
            <ac:spMk id="23" creationId="{5099B756-35DB-CE7A-4F81-2F085945DD33}"/>
          </ac:spMkLst>
        </pc:spChg>
        <pc:spChg chg="add mod">
          <ac:chgData name="塩谷 晃弘 / Akihiro Shiotani" userId="50aef054-9327-40af-9729-b525352b79f1" providerId="ADAL" clId="{B4F13419-BA57-4FF0-B8F5-4BB6B74A047B}" dt="2022-08-04T08:25:43.308" v="1655" actId="1076"/>
          <ac:spMkLst>
            <pc:docMk/>
            <pc:sldMk cId="4046526742" sldId="1208"/>
            <ac:spMk id="24" creationId="{CD71DAC8-2D26-678D-A382-0A2015748330}"/>
          </ac:spMkLst>
        </pc:spChg>
        <pc:spChg chg="add mod ord">
          <ac:chgData name="塩谷 晃弘 / Akihiro Shiotani" userId="50aef054-9327-40af-9729-b525352b79f1" providerId="ADAL" clId="{B4F13419-BA57-4FF0-B8F5-4BB6B74A047B}" dt="2022-08-04T08:24:04.956" v="1593" actId="404"/>
          <ac:spMkLst>
            <pc:docMk/>
            <pc:sldMk cId="4046526742" sldId="1208"/>
            <ac:spMk id="25" creationId="{9E8FEDB1-D2BF-8B97-B30D-E63ADDDCFD56}"/>
          </ac:spMkLst>
        </pc:spChg>
        <pc:spChg chg="add del mod">
          <ac:chgData name="塩谷 晃弘 / Akihiro Shiotani" userId="50aef054-9327-40af-9729-b525352b79f1" providerId="ADAL" clId="{B4F13419-BA57-4FF0-B8F5-4BB6B74A047B}" dt="2022-08-04T08:30:09.695" v="1846" actId="478"/>
          <ac:spMkLst>
            <pc:docMk/>
            <pc:sldMk cId="4046526742" sldId="1208"/>
            <ac:spMk id="26" creationId="{246C11A8-DA01-98FC-2FE9-17F94014C30A}"/>
          </ac:spMkLst>
        </pc:spChg>
        <pc:spChg chg="mod">
          <ac:chgData name="塩谷 晃弘 / Akihiro Shiotani" userId="50aef054-9327-40af-9729-b525352b79f1" providerId="ADAL" clId="{B4F13419-BA57-4FF0-B8F5-4BB6B74A047B}" dt="2022-08-03T06:45:02.762" v="62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B4F13419-BA57-4FF0-B8F5-4BB6B74A047B}" dt="2022-08-03T06:45:05.169" v="624" actId="20577"/>
          <ac:spMkLst>
            <pc:docMk/>
            <pc:sldMk cId="4046526742" sldId="1208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B4F13419-BA57-4FF0-B8F5-4BB6B74A047B}" dt="2022-08-04T09:22:42.782" v="4463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modSp add mod modAnim">
        <pc:chgData name="塩谷 晃弘 / Akihiro Shiotani" userId="50aef054-9327-40af-9729-b525352b79f1" providerId="ADAL" clId="{B4F13419-BA57-4FF0-B8F5-4BB6B74A047B}" dt="2022-08-04T09:22:03.114" v="4336" actId="2057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B4F13419-BA57-4FF0-B8F5-4BB6B74A047B}" dt="2022-08-04T09:22:03.114" v="4336" actId="20577"/>
          <ac:spMkLst>
            <pc:docMk/>
            <pc:sldMk cId="4194922092" sldId="1209"/>
            <ac:spMk id="5" creationId="{B220F639-A7D1-AD63-E857-00D559E82108}"/>
          </ac:spMkLst>
        </pc:spChg>
      </pc:sldChg>
      <pc:sldChg chg="modSp add mod">
        <pc:chgData name="塩谷 晃弘 / Akihiro Shiotani" userId="50aef054-9327-40af-9729-b525352b79f1" providerId="ADAL" clId="{B4F13419-BA57-4FF0-B8F5-4BB6B74A047B}" dt="2022-08-04T09:22:00.681" v="4331" actId="2057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B4F13419-BA57-4FF0-B8F5-4BB6B74A047B}" dt="2022-08-04T09:22:00.681" v="4331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B4F13419-BA57-4FF0-B8F5-4BB6B74A047B}" dt="2022-08-04T08:22:20.973" v="1571" actId="47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B4F13419-BA57-4FF0-B8F5-4BB6B74A047B}" dt="2022-08-04T09:21:55.695" v="432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B4F13419-BA57-4FF0-B8F5-4BB6B74A047B}" dt="2022-08-04T09:21:55.695" v="432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4T05:16:14.980" v="1241" actId="47"/>
        <pc:sldMkLst>
          <pc:docMk/>
          <pc:sldMk cId="727646770" sldId="1234"/>
        </pc:sldMkLst>
      </pc:sldChg>
      <pc:sldChg chg="add del">
        <pc:chgData name="塩谷 晃弘 / Akihiro Shiotani" userId="50aef054-9327-40af-9729-b525352b79f1" providerId="ADAL" clId="{B4F13419-BA57-4FF0-B8F5-4BB6B74A047B}" dt="2022-08-04T08:38:21.882" v="2117" actId="47"/>
        <pc:sldMkLst>
          <pc:docMk/>
          <pc:sldMk cId="4260252442" sldId="1235"/>
        </pc:sldMkLst>
      </pc:sldChg>
      <pc:sldChg chg="add del">
        <pc:chgData name="塩谷 晃弘 / Akihiro Shiotani" userId="50aef054-9327-40af-9729-b525352b79f1" providerId="ADAL" clId="{B4F13419-BA57-4FF0-B8F5-4BB6B74A047B}" dt="2022-08-04T08:38:22.728" v="2118" actId="47"/>
        <pc:sldMkLst>
          <pc:docMk/>
          <pc:sldMk cId="3882254298" sldId="1236"/>
        </pc:sldMkLst>
      </pc:sldChg>
      <pc:sldChg chg="addSp delSp modSp mod">
        <pc:chgData name="塩谷 晃弘 / Akihiro Shiotani" userId="50aef054-9327-40af-9729-b525352b79f1" providerId="ADAL" clId="{B4F13419-BA57-4FF0-B8F5-4BB6B74A047B}" dt="2022-08-04T09:21:42.487" v="4325" actId="20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B4F13419-BA57-4FF0-B8F5-4BB6B74A047B}" dt="2022-08-04T09:21:20.282" v="4319" actId="478"/>
          <ac:spMkLst>
            <pc:docMk/>
            <pc:sldMk cId="2349704918" sldId="1237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42.487" v="4325" actId="207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1:26.875" v="4323" actId="20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B4F13419-BA57-4FF0-B8F5-4BB6B74A047B}" dt="2022-08-04T09:21:24.139" v="4321" actId="478"/>
          <ac:spMkLst>
            <pc:docMk/>
            <pc:sldMk cId="3066842340" sldId="1238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26.875" v="4323" actId="207"/>
          <ac:spMkLst>
            <pc:docMk/>
            <pc:sldMk cId="3066842340" sldId="1238"/>
            <ac:spMk id="5" creationId="{ED9C55FE-0606-87CE-7404-2D336F85CD38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5:13.930" v="4747" actId="207"/>
        <pc:sldMkLst>
          <pc:docMk/>
          <pc:sldMk cId="3746227135" sldId="1239"/>
        </pc:sldMkLst>
        <pc:spChg chg="del">
          <ac:chgData name="塩谷 晃弘 / Akihiro Shiotani" userId="50aef054-9327-40af-9729-b525352b79f1" providerId="ADAL" clId="{B4F13419-BA57-4FF0-B8F5-4BB6B74A047B}" dt="2022-08-04T09:25:04.324" v="4744" actId="478"/>
          <ac:spMkLst>
            <pc:docMk/>
            <pc:sldMk cId="3746227135" sldId="1239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5:13.930" v="4747" actId="207"/>
          <ac:spMkLst>
            <pc:docMk/>
            <pc:sldMk cId="3746227135" sldId="1239"/>
            <ac:spMk id="5" creationId="{F2AB7D53-A075-5D91-A45B-C8471262A01B}"/>
          </ac:spMkLst>
        </pc:spChg>
      </pc:sldChg>
      <pc:sldChg chg="del">
        <pc:chgData name="塩谷 晃弘 / Akihiro Shiotani" userId="50aef054-9327-40af-9729-b525352b79f1" providerId="ADAL" clId="{B4F13419-BA57-4FF0-B8F5-4BB6B74A047B}" dt="2022-08-05T00:45:55.712" v="5459" actId="47"/>
        <pc:sldMkLst>
          <pc:docMk/>
          <pc:sldMk cId="2577382852" sldId="1240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732808256" sldId="1245"/>
        </pc:sldMkLst>
      </pc:sldChg>
      <pc:sldChg chg="del">
        <pc:chgData name="塩谷 晃弘 / Akihiro Shiotani" userId="50aef054-9327-40af-9729-b525352b79f1" providerId="ADAL" clId="{B4F13419-BA57-4FF0-B8F5-4BB6B74A047B}" dt="2022-08-04T09:24:54.117" v="4743" actId="47"/>
        <pc:sldMkLst>
          <pc:docMk/>
          <pc:sldMk cId="1968098038" sldId="1247"/>
        </pc:sldMkLst>
      </pc:sldChg>
      <pc:sldChg chg="delSp modSp mod ord">
        <pc:chgData name="塩谷 晃弘 / Akihiro Shiotani" userId="50aef054-9327-40af-9729-b525352b79f1" providerId="ADAL" clId="{B4F13419-BA57-4FF0-B8F5-4BB6B74A047B}" dt="2022-08-05T01:29:03.399" v="5636" actId="20577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B4F13419-BA57-4FF0-B8F5-4BB6B74A047B}" dt="2022-08-05T01:24:09.748" v="5526" actId="1035"/>
          <ac:spMkLst>
            <pc:docMk/>
            <pc:sldMk cId="3789877576" sldId="1248"/>
            <ac:spMk id="15" creationId="{6E34FE95-2167-D992-4399-C23144C04AA8}"/>
          </ac:spMkLst>
        </pc:spChg>
        <pc:spChg chg="del">
          <ac:chgData name="塩谷 晃弘 / Akihiro Shiotani" userId="50aef054-9327-40af-9729-b525352b79f1" providerId="ADAL" clId="{B4F13419-BA57-4FF0-B8F5-4BB6B74A047B}" dt="2022-08-05T01:24:02.644" v="5509" actId="478"/>
          <ac:spMkLst>
            <pc:docMk/>
            <pc:sldMk cId="3789877576" sldId="1248"/>
            <ac:spMk id="22" creationId="{08515630-35E8-F1BE-8B9B-6A2D29B08FA8}"/>
          </ac:spMkLst>
        </pc:spChg>
        <pc:spChg chg="mod">
          <ac:chgData name="塩谷 晃弘 / Akihiro Shiotani" userId="50aef054-9327-40af-9729-b525352b79f1" providerId="ADAL" clId="{B4F13419-BA57-4FF0-B8F5-4BB6B74A047B}" dt="2022-08-05T01:29:03.399" v="5636" actId="20577"/>
          <ac:spMkLst>
            <pc:docMk/>
            <pc:sldMk cId="3789877576" sldId="1248"/>
            <ac:spMk id="38" creationId="{33E904E5-71F9-296D-56EC-2BD9CE4FFC75}"/>
          </ac:spMkLst>
        </pc:spChg>
        <pc:grpChg chg="del">
          <ac:chgData name="塩谷 晃弘 / Akihiro Shiotani" userId="50aef054-9327-40af-9729-b525352b79f1" providerId="ADAL" clId="{B4F13419-BA57-4FF0-B8F5-4BB6B74A047B}" dt="2022-08-05T01:24:02.644" v="5509" actId="478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B4F13419-BA57-4FF0-B8F5-4BB6B74A047B}" dt="2022-08-05T01:24:09.748" v="5526" actId="1035"/>
          <ac:grpSpMkLst>
            <pc:docMk/>
            <pc:sldMk cId="3789877576" sldId="1248"/>
            <ac:grpSpMk id="40" creationId="{A4347873-0936-0B8F-1877-21B3B98FB62B}"/>
          </ac:grpSpMkLst>
        </pc:grpChg>
      </pc:sldChg>
      <pc:sldChg chg="del">
        <pc:chgData name="塩谷 晃弘 / Akihiro Shiotani" userId="50aef054-9327-40af-9729-b525352b79f1" providerId="ADAL" clId="{B4F13419-BA57-4FF0-B8F5-4BB6B74A047B}" dt="2022-08-04T09:25:19.181" v="4748" actId="47"/>
        <pc:sldMkLst>
          <pc:docMk/>
          <pc:sldMk cId="788933140" sldId="1249"/>
        </pc:sldMkLst>
      </pc:sldChg>
      <pc:sldChg chg="addSp delSp modSp mod">
        <pc:chgData name="塩谷 晃弘 / Akihiro Shiotani" userId="50aef054-9327-40af-9729-b525352b79f1" providerId="ADAL" clId="{B4F13419-BA57-4FF0-B8F5-4BB6B74A047B}" dt="2022-08-05T06:22:35.330" v="6072" actId="1038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B4F13419-BA57-4FF0-B8F5-4BB6B74A047B}" dt="2022-08-05T01:34:58.093" v="5890" actId="1038"/>
          <ac:spMkLst>
            <pc:docMk/>
            <pc:sldMk cId="3676189065" sldId="125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29" creationId="{023EFC68-A412-8626-D262-643FCEACC7C9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30" creationId="{77BAB876-C4F9-B1EC-8F3E-8BF78B66630E}"/>
          </ac:spMkLst>
        </pc:spChg>
        <pc:spChg chg="add del">
          <ac:chgData name="塩谷 晃弘 / Akihiro Shiotani" userId="50aef054-9327-40af-9729-b525352b79f1" providerId="ADAL" clId="{B4F13419-BA57-4FF0-B8F5-4BB6B74A047B}" dt="2022-08-05T01:35:44.042" v="5894" actId="478"/>
          <ac:spMkLst>
            <pc:docMk/>
            <pc:sldMk cId="3676189065" sldId="1250"/>
            <ac:spMk id="33" creationId="{37E54029-C07F-CCC0-42BD-6659D0D97979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5T00:48:35.780" v="5467"/>
          <ac:spMkLst>
            <pc:docMk/>
            <pc:sldMk cId="3676189065" sldId="1250"/>
            <ac:spMk id="38" creationId="{2876AB03-3647-5864-0992-8E387CC9778B}"/>
          </ac:spMkLst>
        </pc:spChg>
        <pc:spChg chg="add del mod">
          <ac:chgData name="塩谷 晃弘 / Akihiro Shiotani" userId="50aef054-9327-40af-9729-b525352b79f1" providerId="ADAL" clId="{B4F13419-BA57-4FF0-B8F5-4BB6B74A047B}" dt="2022-08-05T06:22:35.330" v="6072" actId="1038"/>
          <ac:spMkLst>
            <pc:docMk/>
            <pc:sldMk cId="3676189065" sldId="1250"/>
            <ac:spMk id="40" creationId="{43BAF25F-E669-3AB2-8B48-5D0FBBDCCD0C}"/>
          </ac:spMkLst>
        </pc:spChg>
        <pc:spChg chg="add del mod">
          <ac:chgData name="塩谷 晃弘 / Akihiro Shiotani" userId="50aef054-9327-40af-9729-b525352b79f1" providerId="ADAL" clId="{B4F13419-BA57-4FF0-B8F5-4BB6B74A047B}" dt="2022-08-05T01:37:12.957" v="5928" actId="20577"/>
          <ac:spMkLst>
            <pc:docMk/>
            <pc:sldMk cId="3676189065" sldId="1250"/>
            <ac:spMk id="42" creationId="{A858F826-C282-D462-EE97-6576C63D52C2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45" creationId="{B05A61C2-3DFC-FF32-2C60-9C82F93F0A56}"/>
          </ac:spMkLst>
        </pc:spChg>
        <pc:spChg chg="add del">
          <ac:chgData name="塩谷 晃弘 / Akihiro Shiotani" userId="50aef054-9327-40af-9729-b525352b79f1" providerId="ADAL" clId="{B4F13419-BA57-4FF0-B8F5-4BB6B74A047B}" dt="2022-08-05T01:35:40.867" v="5892" actId="478"/>
          <ac:spMkLst>
            <pc:docMk/>
            <pc:sldMk cId="3676189065" sldId="1250"/>
            <ac:spMk id="47" creationId="{050B8C94-E83A-BCA0-41BC-8C0CFF835DBE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9" creationId="{8993E0BD-E9BF-8163-4A9C-E77DD0EAFDD2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50" creationId="{DB4D93BF-DE43-16B2-0E77-D947FDDA5D67}"/>
          </ac:spMkLst>
        </pc:spChg>
        <pc:spChg chg="add del mod">
          <ac:chgData name="塩谷 晃弘 / Akihiro Shiotani" userId="50aef054-9327-40af-9729-b525352b79f1" providerId="ADAL" clId="{B4F13419-BA57-4FF0-B8F5-4BB6B74A047B}" dt="2022-08-05T00:49:47.887" v="5469"/>
          <ac:spMkLst>
            <pc:docMk/>
            <pc:sldMk cId="3676189065" sldId="1250"/>
            <ac:spMk id="52" creationId="{14BCF784-F0D0-67B7-0051-59AC71689CDF}"/>
          </ac:spMkLst>
        </pc:spChg>
        <pc:spChg chg="add del mod">
          <ac:chgData name="塩谷 晃弘 / Akihiro Shiotani" userId="50aef054-9327-40af-9729-b525352b79f1" providerId="ADAL" clId="{B4F13419-BA57-4FF0-B8F5-4BB6B74A047B}" dt="2022-08-05T01:35:57.867" v="5899" actId="1076"/>
          <ac:spMkLst>
            <pc:docMk/>
            <pc:sldMk cId="3676189065" sldId="1250"/>
            <ac:spMk id="60" creationId="{A1CFF06E-0B7B-739D-6BC3-71C72D16EE73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64" creationId="{6B9E398A-E431-EBD0-B884-2D6226ECF3E9}"/>
          </ac:spMkLst>
        </pc:spChg>
        <pc:grpChg chg="add del mod">
          <ac:chgData name="塩谷 晃弘 / Akihiro Shiotani" userId="50aef054-9327-40af-9729-b525352b79f1" providerId="ADAL" clId="{B4F13419-BA57-4FF0-B8F5-4BB6B74A047B}" dt="2022-08-05T00:48:35.780" v="5467"/>
          <ac:grpSpMkLst>
            <pc:docMk/>
            <pc:sldMk cId="3676189065" sldId="1250"/>
            <ac:grpSpMk id="25" creationId="{2CE21498-24A4-0DA6-0E31-53EB258560F6}"/>
          </ac:grpSpMkLst>
        </pc:grpChg>
        <pc:grpChg chg="mod">
          <ac:chgData name="塩谷 晃弘 / Akihiro Shiotani" userId="50aef054-9327-40af-9729-b525352b79f1" providerId="ADAL" clId="{B4F13419-BA57-4FF0-B8F5-4BB6B74A047B}" dt="2022-08-05T00:48:34.710" v="5466"/>
          <ac:grpSpMkLst>
            <pc:docMk/>
            <pc:sldMk cId="3676189065" sldId="1250"/>
            <ac:grpSpMk id="28" creationId="{37300055-4893-4097-6972-4759E2A3A9EE}"/>
          </ac:grpSpMkLst>
        </pc:grpChg>
        <pc:grpChg chg="add del mod">
          <ac:chgData name="塩谷 晃弘 / Akihiro Shiotani" userId="50aef054-9327-40af-9729-b525352b79f1" providerId="ADAL" clId="{B4F13419-BA57-4FF0-B8F5-4BB6B74A047B}" dt="2022-08-05T00:49:47.887" v="5469"/>
          <ac:grpSpMkLst>
            <pc:docMk/>
            <pc:sldMk cId="3676189065" sldId="1250"/>
            <ac:grpSpMk id="41" creationId="{F9FDEB5E-6080-B249-6417-C55F1E8BB76D}"/>
          </ac:grpSpMkLst>
        </pc:grpChg>
        <pc:grpChg chg="mod">
          <ac:chgData name="塩谷 晃弘 / Akihiro Shiotani" userId="50aef054-9327-40af-9729-b525352b79f1" providerId="ADAL" clId="{B4F13419-BA57-4FF0-B8F5-4BB6B74A047B}" dt="2022-08-05T00:48:49.269" v="5468"/>
          <ac:grpSpMkLst>
            <pc:docMk/>
            <pc:sldMk cId="3676189065" sldId="1250"/>
            <ac:grpSpMk id="43" creationId="{FFD5A123-9B3A-9366-C35D-EA50D8529664}"/>
          </ac:grpSpMkLst>
        </pc:grpChg>
        <pc:graphicFrameChg chg="add del modGraphic">
          <ac:chgData name="塩谷 晃弘 / Akihiro Shiotani" userId="50aef054-9327-40af-9729-b525352b79f1" providerId="ADAL" clId="{B4F13419-BA57-4FF0-B8F5-4BB6B74A047B}" dt="2022-08-05T01:32:54.021" v="5705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B4F13419-BA57-4FF0-B8F5-4BB6B74A047B}" dt="2022-08-05T01:35:09.077" v="5891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B4F13419-BA57-4FF0-B8F5-4BB6B74A047B}" dt="2022-08-05T00:48:34.710" v="5466"/>
          <ac:cxnSpMkLst>
            <pc:docMk/>
            <pc:sldMk cId="3676189065" sldId="1250"/>
            <ac:cxnSpMk id="32" creationId="{943BDF0E-DC3B-B8CE-43F3-8085B5E405A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5.107" v="5895" actId="478"/>
          <ac:cxnSpMkLst>
            <pc:docMk/>
            <pc:sldMk cId="3676189065" sldId="1250"/>
            <ac:cxnSpMk id="34" creationId="{37012033-A399-3798-37CB-9EEF50490D95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5" creationId="{63EAEDDA-6B26-1C6B-3A36-97FADB118457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B4F13419-BA57-4FF0-B8F5-4BB6B74A047B}" dt="2022-08-05T06:22:31.250" v="6029" actId="14100"/>
          <ac:cxnSpMkLst>
            <pc:docMk/>
            <pc:sldMk cId="3676189065" sldId="1250"/>
            <ac:cxnSpMk id="39" creationId="{3E686D5B-6526-EEE4-E490-6A941416CA9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1.767" v="5893" actId="478"/>
          <ac:cxnSpMkLst>
            <pc:docMk/>
            <pc:sldMk cId="3676189065" sldId="1250"/>
            <ac:cxnSpMk id="46" creationId="{C050EE27-17B3-7B31-AE36-38B8583213CD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48" creationId="{2A17551C-EF50-59DD-3E59-48CF461A5073}"/>
          </ac:cxnSpMkLst>
        </pc:cxnChg>
        <pc:cxnChg chg="mod">
          <ac:chgData name="塩谷 晃弘 / Akihiro Shiotani" userId="50aef054-9327-40af-9729-b525352b79f1" providerId="ADAL" clId="{B4F13419-BA57-4FF0-B8F5-4BB6B74A047B}" dt="2022-08-05T00:48:49.269" v="5468"/>
          <ac:cxnSpMkLst>
            <pc:docMk/>
            <pc:sldMk cId="3676189065" sldId="1250"/>
            <ac:cxnSpMk id="51" creationId="{4448FD06-9F70-D597-110B-9299209C776B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4171383602" sldId="1253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3662032983" sldId="1254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609000467" sldId="1255"/>
        </pc:sldMkLst>
      </pc:sldChg>
      <pc:sldChg chg="modSp add mod">
        <pc:chgData name="塩谷 晃弘 / Akihiro Shiotani" userId="50aef054-9327-40af-9729-b525352b79f1" providerId="ADAL" clId="{B4F13419-BA57-4FF0-B8F5-4BB6B74A047B}" dt="2022-08-04T09:26:10.830" v="4871" actId="2057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B4F13419-BA57-4FF0-B8F5-4BB6B74A047B}" dt="2022-08-04T09:26:10.830" v="4871" actId="20577"/>
          <ac:spMkLst>
            <pc:docMk/>
            <pc:sldMk cId="747987359" sldId="1256"/>
            <ac:spMk id="12" creationId="{F947720F-05F9-810B-31E1-19BE573A85DB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3T06:40:16.828" v="611" actId="47"/>
        <pc:sldMkLst>
          <pc:docMk/>
          <pc:sldMk cId="3131215151" sldId="1257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B4F13419-BA57-4FF0-B8F5-4BB6B74A047B}" dt="2022-08-04T08:22:16.482" v="1562" actId="47"/>
        <pc:sldMkLst>
          <pc:docMk/>
          <pc:sldMk cId="3023292337" sldId="1259"/>
        </pc:sldMkLst>
      </pc:sldChg>
      <pc:sldChg chg="del">
        <pc:chgData name="塩谷 晃弘 / Akihiro Shiotani" userId="50aef054-9327-40af-9729-b525352b79f1" providerId="ADAL" clId="{B4F13419-BA57-4FF0-B8F5-4BB6B74A047B}" dt="2022-08-04T08:22:16.600" v="1563" actId="47"/>
        <pc:sldMkLst>
          <pc:docMk/>
          <pc:sldMk cId="3588740110" sldId="1260"/>
        </pc:sldMkLst>
      </pc:sldChg>
      <pc:sldChg chg="del">
        <pc:chgData name="塩谷 晃弘 / Akihiro Shiotani" userId="50aef054-9327-40af-9729-b525352b79f1" providerId="ADAL" clId="{B4F13419-BA57-4FF0-B8F5-4BB6B74A047B}" dt="2022-08-04T08:22:16.765" v="1564" actId="47"/>
        <pc:sldMkLst>
          <pc:docMk/>
          <pc:sldMk cId="2518890862" sldId="1261"/>
        </pc:sldMkLst>
      </pc:sldChg>
      <pc:sldChg chg="del">
        <pc:chgData name="塩谷 晃弘 / Akihiro Shiotani" userId="50aef054-9327-40af-9729-b525352b79f1" providerId="ADAL" clId="{B4F13419-BA57-4FF0-B8F5-4BB6B74A047B}" dt="2022-08-04T08:22:16.319" v="1561" actId="47"/>
        <pc:sldMkLst>
          <pc:docMk/>
          <pc:sldMk cId="3831453178" sldId="1262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140432848" sldId="1263"/>
        </pc:sldMkLst>
      </pc:sldChg>
      <pc:sldChg chg="del">
        <pc:chgData name="塩谷 晃弘 / Akihiro Shiotani" userId="50aef054-9327-40af-9729-b525352b79f1" providerId="ADAL" clId="{B4F13419-BA57-4FF0-B8F5-4BB6B74A047B}" dt="2022-08-04T08:22:17.975" v="1567" actId="47"/>
        <pc:sldMkLst>
          <pc:docMk/>
          <pc:sldMk cId="577588334" sldId="1264"/>
        </pc:sldMkLst>
      </pc:sldChg>
      <pc:sldChg chg="del">
        <pc:chgData name="塩谷 晃弘 / Akihiro Shiotani" userId="50aef054-9327-40af-9729-b525352b79f1" providerId="ADAL" clId="{B4F13419-BA57-4FF0-B8F5-4BB6B74A047B}" dt="2022-08-04T08:22:18.333" v="1568" actId="47"/>
        <pc:sldMkLst>
          <pc:docMk/>
          <pc:sldMk cId="2542811206" sldId="1265"/>
        </pc:sldMkLst>
      </pc:sldChg>
      <pc:sldChg chg="del">
        <pc:chgData name="塩谷 晃弘 / Akihiro Shiotani" userId="50aef054-9327-40af-9729-b525352b79f1" providerId="ADAL" clId="{B4F13419-BA57-4FF0-B8F5-4BB6B74A047B}" dt="2022-08-04T09:25:19.924" v="4749" actId="47"/>
        <pc:sldMkLst>
          <pc:docMk/>
          <pc:sldMk cId="3583605157" sldId="1267"/>
        </pc:sldMkLst>
      </pc:sldChg>
      <pc:sldChg chg="del">
        <pc:chgData name="塩谷 晃弘 / Akihiro Shiotani" userId="50aef054-9327-40af-9729-b525352b79f1" providerId="ADAL" clId="{B4F13419-BA57-4FF0-B8F5-4BB6B74A047B}" dt="2022-08-05T01:46:13.197" v="5993" actId="47"/>
        <pc:sldMkLst>
          <pc:docMk/>
          <pc:sldMk cId="3948659632" sldId="1268"/>
        </pc:sldMkLst>
      </pc:sldChg>
      <pc:sldChg chg="del">
        <pc:chgData name="塩谷 晃弘 / Akihiro Shiotani" userId="50aef054-9327-40af-9729-b525352b79f1" providerId="ADAL" clId="{B4F13419-BA57-4FF0-B8F5-4BB6B74A047B}" dt="2022-08-04T09:25:20.911" v="4750" actId="47"/>
        <pc:sldMkLst>
          <pc:docMk/>
          <pc:sldMk cId="3108959508" sldId="1269"/>
        </pc:sldMkLst>
      </pc:sldChg>
      <pc:sldChg chg="del">
        <pc:chgData name="塩谷 晃弘 / Akihiro Shiotani" userId="50aef054-9327-40af-9729-b525352b79f1" providerId="ADAL" clId="{B4F13419-BA57-4FF0-B8F5-4BB6B74A047B}" dt="2022-08-04T08:22:17.170" v="1565" actId="47"/>
        <pc:sldMkLst>
          <pc:docMk/>
          <pc:sldMk cId="3739054185" sldId="1270"/>
        </pc:sldMkLst>
      </pc:sldChg>
      <pc:sldChg chg="del">
        <pc:chgData name="塩谷 晃弘 / Akihiro Shiotani" userId="50aef054-9327-40af-9729-b525352b79f1" providerId="ADAL" clId="{B4F13419-BA57-4FF0-B8F5-4BB6B74A047B}" dt="2022-08-04T08:22:17.519" v="1566" actId="47"/>
        <pc:sldMkLst>
          <pc:docMk/>
          <pc:sldMk cId="3032073112" sldId="1271"/>
        </pc:sldMkLst>
      </pc:sldChg>
      <pc:sldChg chg="del">
        <pc:chgData name="塩谷 晃弘 / Akihiro Shiotani" userId="50aef054-9327-40af-9729-b525352b79f1" providerId="ADAL" clId="{B4F13419-BA57-4FF0-B8F5-4BB6B74A047B}" dt="2022-08-04T08:22:18.976" v="1569" actId="47"/>
        <pc:sldMkLst>
          <pc:docMk/>
          <pc:sldMk cId="1338554241" sldId="1272"/>
        </pc:sldMkLst>
      </pc:sldChg>
      <pc:sldChg chg="del">
        <pc:chgData name="塩谷 晃弘 / Akihiro Shiotani" userId="50aef054-9327-40af-9729-b525352b79f1" providerId="ADAL" clId="{B4F13419-BA57-4FF0-B8F5-4BB6B74A047B}" dt="2022-08-04T08:22:19.518" v="1570" actId="47"/>
        <pc:sldMkLst>
          <pc:docMk/>
          <pc:sldMk cId="1466644522" sldId="1274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1:31:06.224" v="5663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B4F13419-BA57-4FF0-B8F5-4BB6B74A047B}" dt="2022-08-05T01:31:06.224" v="5663" actId="2057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B4F13419-BA57-4FF0-B8F5-4BB6B74A047B}" dt="2022-08-04T09:20:18.297" v="4273" actId="1038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B4F13419-BA57-4FF0-B8F5-4BB6B74A047B}" dt="2022-08-02T08:19:36.365" v="534" actId="1037"/>
          <ac:spMkLst>
            <pc:docMk/>
            <pc:sldMk cId="3020361379" sldId="1275"/>
            <ac:spMk id="27" creationId="{FBFC7EA8-B028-503C-673A-2A3B7456BD6A}"/>
          </ac:spMkLst>
        </pc:spChg>
        <pc:spChg chg="add 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B4F13419-BA57-4FF0-B8F5-4BB6B74A047B}" dt="2022-08-02T08:07:06.330" v="33" actId="478"/>
          <ac:spMkLst>
            <pc:docMk/>
            <pc:sldMk cId="3020361379" sldId="1275"/>
            <ac:spMk id="33" creationId="{37E54029-C07F-CCC0-42BD-6659D0D97979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2T08:16:10.614" v="358" actId="478"/>
          <ac:spMkLst>
            <pc:docMk/>
            <pc:sldMk cId="3020361379" sldId="1275"/>
            <ac:spMk id="38" creationId="{40E2B7ED-8A20-2BA0-D84D-05467C5E9470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0" creationId="{43BAF25F-E669-3AB2-8B48-5D0FBBDCCD0C}"/>
          </ac:spMkLst>
        </pc:spChg>
        <pc:spChg chg="mod">
          <ac:chgData name="塩谷 晃弘 / Akihiro Shiotani" userId="50aef054-9327-40af-9729-b525352b79f1" providerId="ADAL" clId="{B4F13419-BA57-4FF0-B8F5-4BB6B74A047B}" dt="2022-08-02T08:16:23.799" v="362" actId="1076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B4F13419-BA57-4FF0-B8F5-4BB6B74A047B}" dt="2022-08-02T08:17:05.364" v="408" actId="1076"/>
          <ac:spMkLst>
            <pc:docMk/>
            <pc:sldMk cId="3020361379" sldId="1275"/>
            <ac:spMk id="45" creationId="{BFC5AC36-E29A-4186-953F-33FB4AED22C2}"/>
          </ac:spMkLst>
        </pc:spChg>
        <pc:spChg chg="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B4F13419-BA57-4FF0-B8F5-4BB6B74A047B}" dt="2022-08-02T08:17:09.422" v="409" actId="1037"/>
          <ac:spMkLst>
            <pc:docMk/>
            <pc:sldMk cId="3020361379" sldId="1275"/>
            <ac:spMk id="50" creationId="{AE05A1C2-E28B-4F24-4366-80E29669B1C5}"/>
          </ac:spMkLst>
        </pc:spChg>
        <pc:spChg chg="add mod">
          <ac:chgData name="塩谷 晃弘 / Akihiro Shiotani" userId="50aef054-9327-40af-9729-b525352b79f1" providerId="ADAL" clId="{B4F13419-BA57-4FF0-B8F5-4BB6B74A047B}" dt="2022-08-02T08:19:47.013" v="560" actId="1038"/>
          <ac:spMkLst>
            <pc:docMk/>
            <pc:sldMk cId="3020361379" sldId="1275"/>
            <ac:spMk id="53" creationId="{3F430EC5-ED61-FFE6-89DC-E2FEDB14389E}"/>
          </ac:spMkLst>
        </pc:spChg>
        <pc:spChg chg="add del mod">
          <ac:chgData name="塩谷 晃弘 / Akihiro Shiotani" userId="50aef054-9327-40af-9729-b525352b79f1" providerId="ADAL" clId="{B4F13419-BA57-4FF0-B8F5-4BB6B74A047B}" dt="2022-08-04T09:19:49.875" v="4243" actId="21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B4F13419-BA57-4FF0-B8F5-4BB6B74A047B}" dt="2022-08-02T08:07:07.765" v="34" actId="478"/>
          <ac:spMkLst>
            <pc:docMk/>
            <pc:sldMk cId="3020361379" sldId="1275"/>
            <ac:spMk id="60" creationId="{A1CFF06E-0B7B-739D-6BC3-71C72D16EE73}"/>
          </ac:spMkLst>
        </pc:spChg>
        <pc:spChg chg="mod">
          <ac:chgData name="塩谷 晃弘 / Akihiro Shiotani" userId="50aef054-9327-40af-9729-b525352b79f1" providerId="ADAL" clId="{B4F13419-BA57-4FF0-B8F5-4BB6B74A047B}" dt="2022-08-02T08:15:17.504" v="352" actId="1076"/>
          <ac:spMkLst>
            <pc:docMk/>
            <pc:sldMk cId="3020361379" sldId="1275"/>
            <ac:spMk id="64" creationId="{6B9E398A-E431-EBD0-B884-2D6226ECF3E9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2T08:13:45.226" v="276" actId="478"/>
          <ac:graphicFrameMkLst>
            <pc:docMk/>
            <pc:sldMk cId="3020361379" sldId="1275"/>
            <ac:graphicFrameMk id="4" creationId="{3AAE298F-1034-D7D3-742D-E95846876E00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3:58.548" v="279"/>
          <ac:graphicFrameMkLst>
            <pc:docMk/>
            <pc:sldMk cId="3020361379" sldId="1275"/>
            <ac:graphicFrameMk id="5" creationId="{614FCC33-EDBE-28B5-E93B-04C8D283457C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4:18.401" v="282"/>
          <ac:graphicFrameMkLst>
            <pc:docMk/>
            <pc:sldMk cId="3020361379" sldId="1275"/>
            <ac:graphicFrameMk id="6" creationId="{CD3F6609-DD3E-B70A-887D-82D344BCBC1F}"/>
          </ac:graphicFrameMkLst>
        </pc:graphicFrameChg>
        <pc:graphicFrameChg chg="mod modGraphic">
          <ac:chgData name="塩谷 晃弘 / Akihiro Shiotani" userId="50aef054-9327-40af-9729-b525352b79f1" providerId="ADAL" clId="{B4F13419-BA57-4FF0-B8F5-4BB6B74A047B}" dt="2022-08-02T08:18:28.464" v="487" actId="20577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B4F13419-BA57-4FF0-B8F5-4BB6B74A047B}" dt="2022-08-03T06:40:35.107" v="612" actId="14100"/>
          <ac:cxnSpMkLst>
            <pc:docMk/>
            <pc:sldMk cId="3020361379" sldId="1275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B4F13419-BA57-4FF0-B8F5-4BB6B74A047B}" dt="2022-08-04T09:20:13.511" v="4267" actId="1076"/>
          <ac:cxnSpMkLst>
            <pc:docMk/>
            <pc:sldMk cId="3020361379" sldId="1275"/>
            <ac:cxnSpMk id="25" creationId="{4F8DC1FE-C10E-2568-D5DB-53DECF579B22}"/>
          </ac:cxnSpMkLst>
        </pc:cxnChg>
        <pc:cxnChg chg="add del mod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25" creationId="{668B8D3B-856F-6389-D565-44C66B4E6B37}"/>
          </ac:cxnSpMkLst>
        </pc:cxnChg>
        <pc:cxnChg chg="mod">
          <ac:chgData name="塩谷 晃弘 / Akihiro Shiotani" userId="50aef054-9327-40af-9729-b525352b79f1" providerId="ADAL" clId="{B4F13419-BA57-4FF0-B8F5-4BB6B74A047B}" dt="2022-08-02T08:19:18.439" v="496" actId="1036"/>
          <ac:cxnSpMkLst>
            <pc:docMk/>
            <pc:sldMk cId="3020361379" sldId="1275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B4F13419-BA57-4FF0-B8F5-4BB6B74A047B}" dt="2022-08-02T08:16:06.191" v="356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7:05.111" v="32" actId="478"/>
          <ac:cxnSpMkLst>
            <pc:docMk/>
            <pc:sldMk cId="3020361379" sldId="1275"/>
            <ac:cxnSpMk id="34" creationId="{37012033-A399-3798-37CB-9EEF50490D95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9" creationId="{3E686D5B-6526-EEE4-E490-6A941416CA92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08.237" v="357" actId="1076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18.790" v="361" actId="14100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B4F13419-BA57-4FF0-B8F5-4BB6B74A047B}" dt="2022-08-02T08:17:21.823" v="472" actId="1036"/>
          <ac:cxnSpMkLst>
            <pc:docMk/>
            <pc:sldMk cId="3020361379" sldId="1275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B4F13419-BA57-4FF0-B8F5-4BB6B74A047B}" dt="2022-08-02T08:17:47.993" v="480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add mod">
          <ac:chgData name="塩谷 晃弘 / Akihiro Shiotani" userId="50aef054-9327-40af-9729-b525352b79f1" providerId="ADAL" clId="{B4F13419-BA57-4FF0-B8F5-4BB6B74A047B}" dt="2022-08-02T08:19:15.731" v="493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1.229" v="4245" actId="478"/>
          <ac:cxnSpMkLst>
            <pc:docMk/>
            <pc:sldMk cId="3020361379" sldId="1275"/>
            <ac:cxnSpMk id="54" creationId="{D9B10144-DD3A-8A13-BF03-3D91AA0505C7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2.624" v="4246" actId="478"/>
          <ac:cxnSpMkLst>
            <pc:docMk/>
            <pc:sldMk cId="3020361379" sldId="1275"/>
            <ac:cxnSpMk id="56" creationId="{32EB9BA3-5382-D25B-7901-FE2588F2AA32}"/>
          </ac:cxnSpMkLst>
        </pc:cxnChg>
        <pc:cxnChg chg="mod">
          <ac:chgData name="塩谷 晃弘 / Akihiro Shiotani" userId="50aef054-9327-40af-9729-b525352b79f1" providerId="ADAL" clId="{B4F13419-BA57-4FF0-B8F5-4BB6B74A047B}" dt="2022-08-02T08:15:21.559" v="353" actId="1076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891911277" sldId="1276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623178164" sldId="1277"/>
        </pc:sldMkLst>
      </pc:sldChg>
      <pc:sldChg chg="modSp add mod">
        <pc:chgData name="塩谷 晃弘 / Akihiro Shiotani" userId="50aef054-9327-40af-9729-b525352b79f1" providerId="ADAL" clId="{B4F13419-BA57-4FF0-B8F5-4BB6B74A047B}" dt="2022-08-05T00:23:44.637" v="5430" actId="1036"/>
        <pc:sldMkLst>
          <pc:docMk/>
          <pc:sldMk cId="2399569532" sldId="1278"/>
        </pc:sldMkLst>
        <pc:picChg chg="mod">
          <ac:chgData name="塩谷 晃弘 / Akihiro Shiotani" userId="50aef054-9327-40af-9729-b525352b79f1" providerId="ADAL" clId="{B4F13419-BA57-4FF0-B8F5-4BB6B74A047B}" dt="2022-08-05T00:23:44.637" v="5430" actId="1036"/>
          <ac:picMkLst>
            <pc:docMk/>
            <pc:sldMk cId="2399569532" sldId="1278"/>
            <ac:picMk id="7" creationId="{0A18D888-8D9D-B14F-8251-F7B19D1D411E}"/>
          </ac:picMkLst>
        </pc:picChg>
      </pc:sldChg>
      <pc:sldChg chg="modSp add mod">
        <pc:chgData name="塩谷 晃弘 / Akihiro Shiotani" userId="50aef054-9327-40af-9729-b525352b79f1" providerId="ADAL" clId="{B4F13419-BA57-4FF0-B8F5-4BB6B74A047B}" dt="2022-08-04T09:42:33.597" v="5357" actId="1035"/>
        <pc:sldMkLst>
          <pc:docMk/>
          <pc:sldMk cId="885588792" sldId="1279"/>
        </pc:sldMkLst>
        <pc:spChg chg="mod">
          <ac:chgData name="塩谷 晃弘 / Akihiro Shiotani" userId="50aef054-9327-40af-9729-b525352b79f1" providerId="ADAL" clId="{B4F13419-BA57-4FF0-B8F5-4BB6B74A047B}" dt="2022-08-04T09:42:33.597" v="5357" actId="1035"/>
          <ac:spMkLst>
            <pc:docMk/>
            <pc:sldMk cId="885588792" sldId="1279"/>
            <ac:spMk id="14" creationId="{079B199F-74F1-5713-C5ED-2A70D29F7BDB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18" creationId="{0E12980B-A2D6-247A-259A-A27ED7910D6F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20" creationId="{2A86F22C-C384-1559-263A-E990B8AA451E}"/>
          </ac:spMkLst>
        </pc:sp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8" creationId="{2DEEDC92-3E87-C3C3-31C9-DDB48FEE420D}"/>
          </ac:picMkLst>
        </pc:pic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16" creationId="{44E5A92C-38B5-B71B-0569-8973699945C1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5T00:23:03.482" v="5423"/>
        <pc:sldMkLst>
          <pc:docMk/>
          <pc:sldMk cId="2460850943" sldId="1280"/>
        </pc:sldMkLst>
        <pc:spChg chg="add mod">
          <ac:chgData name="塩谷 晃弘 / Akihiro Shiotani" userId="50aef054-9327-40af-9729-b525352b79f1" providerId="ADAL" clId="{B4F13419-BA57-4FF0-B8F5-4BB6B74A047B}" dt="2022-08-05T00:23:03.482" v="5423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B4F13419-BA57-4FF0-B8F5-4BB6B74A047B}" dt="2022-08-04T09:17:32.074" v="3954" actId="20577"/>
          <ac:spMkLst>
            <pc:docMk/>
            <pc:sldMk cId="2460850943" sldId="1280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B4F13419-BA57-4FF0-B8F5-4BB6B74A047B}" dt="2022-08-04T09:17:35.842" v="3955" actId="478"/>
          <ac:spMkLst>
            <pc:docMk/>
            <pc:sldMk cId="2460850943" sldId="1280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B4F13419-BA57-4FF0-B8F5-4BB6B74A047B}" dt="2022-08-04T09:17:44.527" v="3988" actId="1036"/>
          <ac:grpSpMkLst>
            <pc:docMk/>
            <pc:sldMk cId="2460850943" sldId="1280"/>
            <ac:grpSpMk id="40" creationId="{A4347873-0936-0B8F-1877-21B3B98FB62B}"/>
          </ac:grpSpMkLst>
        </pc:grpChg>
      </pc:sldChg>
      <pc:sldChg chg="addSp delSp modSp add mod">
        <pc:chgData name="塩谷 晃弘 / Akihiro Shiotani" userId="50aef054-9327-40af-9729-b525352b79f1" providerId="ADAL" clId="{B4F13419-BA57-4FF0-B8F5-4BB6B74A047B}" dt="2022-08-05T00:25:45.157" v="5458" actId="404"/>
        <pc:sldMkLst>
          <pc:docMk/>
          <pc:sldMk cId="1522113737" sldId="1281"/>
        </pc:sldMkLst>
        <pc:spChg chg="del mod">
          <ac:chgData name="塩谷 晃弘 / Akihiro Shiotani" userId="50aef054-9327-40af-9729-b525352b79f1" providerId="ADAL" clId="{B4F13419-BA57-4FF0-B8F5-4BB6B74A047B}" dt="2022-08-04T08:37:16.427" v="2083" actId="478"/>
          <ac:spMkLst>
            <pc:docMk/>
            <pc:sldMk cId="1522113737" sldId="1281"/>
            <ac:spMk id="13" creationId="{5DEB2ED1-2791-D712-07D4-0B985A9DE37D}"/>
          </ac:spMkLst>
        </pc:spChg>
        <pc:spChg chg="add mod">
          <ac:chgData name="塩谷 晃弘 / Akihiro Shiotani" userId="50aef054-9327-40af-9729-b525352b79f1" providerId="ADAL" clId="{B4F13419-BA57-4FF0-B8F5-4BB6B74A047B}" dt="2022-08-04T08:40:31.922" v="2195" actId="1035"/>
          <ac:spMkLst>
            <pc:docMk/>
            <pc:sldMk cId="1522113737" sldId="1281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37:08.378" v="2081"/>
          <ac:spMkLst>
            <pc:docMk/>
            <pc:sldMk cId="1522113737" sldId="1281"/>
            <ac:spMk id="15" creationId="{B7029923-C082-1675-E626-07EE26C989D5}"/>
          </ac:spMkLst>
        </pc:spChg>
        <pc:spChg chg="add mod">
          <ac:chgData name="塩谷 晃弘 / Akihiro Shiotani" userId="50aef054-9327-40af-9729-b525352b79f1" providerId="ADAL" clId="{B4F13419-BA57-4FF0-B8F5-4BB6B74A047B}" dt="2022-08-04T08:37:29.560" v="2087" actId="14100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B4F13419-BA57-4FF0-B8F5-4BB6B74A047B}" dt="2022-08-04T08:39:09.537" v="2132" actId="478"/>
          <ac:spMkLst>
            <pc:docMk/>
            <pc:sldMk cId="1522113737" sldId="1281"/>
            <ac:spMk id="18" creationId="{613F6133-AA6B-FF10-3895-9C628AB1B4D9}"/>
          </ac:spMkLst>
        </pc:spChg>
        <pc:spChg chg="add mod">
          <ac:chgData name="塩谷 晃弘 / Akihiro Shiotani" userId="50aef054-9327-40af-9729-b525352b79f1" providerId="ADAL" clId="{B4F13419-BA57-4FF0-B8F5-4BB6B74A047B}" dt="2022-08-04T08:40:34.335" v="2196" actId="1035"/>
          <ac:spMkLst>
            <pc:docMk/>
            <pc:sldMk cId="1522113737" sldId="1281"/>
            <ac:spMk id="19" creationId="{31CD7DA3-44A7-EBC9-B8C8-823DE3D83F21}"/>
          </ac:spMkLst>
        </pc:spChg>
        <pc:spChg chg="add mod">
          <ac:chgData name="塩谷 晃弘 / Akihiro Shiotani" userId="50aef054-9327-40af-9729-b525352b79f1" providerId="ADAL" clId="{B4F13419-BA57-4FF0-B8F5-4BB6B74A047B}" dt="2022-08-04T08:44:52.714" v="2500" actId="1037"/>
          <ac:spMkLst>
            <pc:docMk/>
            <pc:sldMk cId="1522113737" sldId="1281"/>
            <ac:spMk id="20" creationId="{EC153678-CE4F-081E-CE44-174949744600}"/>
          </ac:spMkLst>
        </pc:spChg>
        <pc:spChg chg="del mod">
          <ac:chgData name="塩谷 晃弘 / Akihiro Shiotani" userId="50aef054-9327-40af-9729-b525352b79f1" providerId="ADAL" clId="{B4F13419-BA57-4FF0-B8F5-4BB6B74A047B}" dt="2022-08-04T08:37:10.442" v="2082" actId="478"/>
          <ac:spMkLst>
            <pc:docMk/>
            <pc:sldMk cId="1522113737" sldId="1281"/>
            <ac:spMk id="21" creationId="{D3CFC425-E94D-C523-B8B4-E7B4779CDB0F}"/>
          </ac:spMkLst>
        </pc:spChg>
        <pc:spChg chg="mod">
          <ac:chgData name="塩谷 晃弘 / Akihiro Shiotani" userId="50aef054-9327-40af-9729-b525352b79f1" providerId="ADAL" clId="{B4F13419-BA57-4FF0-B8F5-4BB6B74A047B}" dt="2022-08-05T00:25:45.157" v="5458" actId="404"/>
          <ac:spMkLst>
            <pc:docMk/>
            <pc:sldMk cId="1522113737" sldId="1281"/>
            <ac:spMk id="22" creationId="{4456DCE0-C83A-B6F0-76DC-D3D369E5D5F2}"/>
          </ac:spMkLst>
        </pc:spChg>
        <pc:spChg chg="mod">
          <ac:chgData name="塩谷 晃弘 / Akihiro Shiotani" userId="50aef054-9327-40af-9729-b525352b79f1" providerId="ADAL" clId="{B4F13419-BA57-4FF0-B8F5-4BB6B74A047B}" dt="2022-08-04T08:42:47.330" v="2249" actId="1076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18.307" v="4511" actId="20577"/>
          <ac:spMkLst>
            <pc:docMk/>
            <pc:sldMk cId="1522113737" sldId="1281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3:32.011" v="4539" actId="20577"/>
        <pc:sldMkLst>
          <pc:docMk/>
          <pc:sldMk cId="4169814194" sldId="1282"/>
        </pc:sldMkLst>
        <pc:spChg chg="del">
          <ac:chgData name="塩谷 晃弘 / Akihiro Shiotani" userId="50aef054-9327-40af-9729-b525352b79f1" providerId="ADAL" clId="{B4F13419-BA57-4FF0-B8F5-4BB6B74A047B}" dt="2022-08-04T05:16:39.896" v="1244" actId="478"/>
          <ac:spMkLst>
            <pc:docMk/>
            <pc:sldMk cId="4169814194" sldId="1282"/>
            <ac:spMk id="13" creationId="{5DEB2ED1-2791-D712-07D4-0B985A9DE37D}"/>
          </ac:spMkLst>
        </pc:spChg>
        <pc:spChg chg="del mod">
          <ac:chgData name="塩谷 晃弘 / Akihiro Shiotani" userId="50aef054-9327-40af-9729-b525352b79f1" providerId="ADAL" clId="{B4F13419-BA57-4FF0-B8F5-4BB6B74A047B}" dt="2022-08-04T08:45:06.158" v="2501" actId="478"/>
          <ac:spMkLst>
            <pc:docMk/>
            <pc:sldMk cId="4169814194" sldId="1282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46:58.026" v="2520" actId="1037"/>
          <ac:spMkLst>
            <pc:docMk/>
            <pc:sldMk cId="4169814194" sldId="1282"/>
            <ac:spMk id="15" creationId="{1CA482EC-52BC-0771-6D40-8FC6AEDE8860}"/>
          </ac:spMkLst>
        </pc:spChg>
        <pc:spChg chg="add mod">
          <ac:chgData name="塩谷 晃弘 / Akihiro Shiotani" userId="50aef054-9327-40af-9729-b525352b79f1" providerId="ADAL" clId="{B4F13419-BA57-4FF0-B8F5-4BB6B74A047B}" dt="2022-08-04T08:45:24.986" v="2508" actId="1035"/>
          <ac:spMkLst>
            <pc:docMk/>
            <pc:sldMk cId="4169814194" sldId="1282"/>
            <ac:spMk id="17" creationId="{932D5DC1-6119-BE29-4F9D-02E54CB2F5DC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18" creationId="{DD0A44E9-F5C5-F29E-7C40-CBE87B1F1FDD}"/>
          </ac:spMkLst>
        </pc:spChg>
        <pc:spChg chg="add del mod ord">
          <ac:chgData name="塩谷 晃弘 / Akihiro Shiotani" userId="50aef054-9327-40af-9729-b525352b79f1" providerId="ADAL" clId="{B4F13419-BA57-4FF0-B8F5-4BB6B74A047B}" dt="2022-08-04T08:49:12.246" v="2699" actId="478"/>
          <ac:spMkLst>
            <pc:docMk/>
            <pc:sldMk cId="4169814194" sldId="1282"/>
            <ac:spMk id="19" creationId="{6B686822-D66F-754B-277F-EECEF04B9803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20" creationId="{851824CC-1783-99CA-F210-5D22956924F8}"/>
          </ac:spMkLst>
        </pc:spChg>
        <pc:spChg chg="del">
          <ac:chgData name="塩谷 晃弘 / Akihiro Shiotani" userId="50aef054-9327-40af-9729-b525352b79f1" providerId="ADAL" clId="{B4F13419-BA57-4FF0-B8F5-4BB6B74A047B}" dt="2022-08-04T08:45:27.271" v="2509" actId="478"/>
          <ac:spMkLst>
            <pc:docMk/>
            <pc:sldMk cId="4169814194" sldId="1282"/>
            <ac:spMk id="21" creationId="{D3CFC425-E94D-C523-B8B4-E7B4779CDB0F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2" creationId="{4456DCE0-C83A-B6F0-76DC-D3D369E5D5F2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32.011" v="4539" actId="20577"/>
          <ac:spMkLst>
            <pc:docMk/>
            <pc:sldMk cId="4169814194" sldId="1282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4:40.317" v="4740" actId="20577"/>
        <pc:sldMkLst>
          <pc:docMk/>
          <pc:sldMk cId="3621961918" sldId="1283"/>
        </pc:sldMkLst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7" creationId="{932D5DC1-6119-BE29-4F9D-02E54CB2F5DC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8" creationId="{DD0A44E9-F5C5-F29E-7C40-CBE87B1F1FDD}"/>
          </ac:spMkLst>
        </pc:spChg>
        <pc:spChg chg="add del">
          <ac:chgData name="塩谷 晃弘 / Akihiro Shiotani" userId="50aef054-9327-40af-9729-b525352b79f1" providerId="ADAL" clId="{B4F13419-BA57-4FF0-B8F5-4BB6B74A047B}" dt="2022-08-04T08:54:03.504" v="2922" actId="22"/>
          <ac:spMkLst>
            <pc:docMk/>
            <pc:sldMk cId="3621961918" sldId="1283"/>
            <ac:spMk id="19" creationId="{5AC87327-A897-8120-7483-6E9DDFC0BC02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00:56.090" v="3162" actId="1035"/>
          <ac:spMkLst>
            <pc:docMk/>
            <pc:sldMk cId="3621961918" sldId="1283"/>
            <ac:spMk id="21" creationId="{D530ED64-0FB7-B933-B86A-28C7B0EE4963}"/>
          </ac:spMkLst>
        </pc:spChg>
        <pc:spChg chg="add del">
          <ac:chgData name="塩谷 晃弘 / Akihiro Shiotani" userId="50aef054-9327-40af-9729-b525352b79f1" providerId="ADAL" clId="{B4F13419-BA57-4FF0-B8F5-4BB6B74A047B}" dt="2022-08-04T08:55:55.856" v="2944" actId="22"/>
          <ac:spMkLst>
            <pc:docMk/>
            <pc:sldMk cId="3621961918" sldId="1283"/>
            <ac:spMk id="22" creationId="{647C9DB4-0C26-F7F9-704B-369D692AAC40}"/>
          </ac:spMkLst>
        </pc:spChg>
        <pc:spChg chg="add mod">
          <ac:chgData name="塩谷 晃弘 / Akihiro Shiotani" userId="50aef054-9327-40af-9729-b525352b79f1" providerId="ADAL" clId="{B4F13419-BA57-4FF0-B8F5-4BB6B74A047B}" dt="2022-08-04T09:00:36.049" v="3154" actId="1035"/>
          <ac:spMkLst>
            <pc:docMk/>
            <pc:sldMk cId="3621961918" sldId="1283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8:59:24.130" v="3127" actId="478"/>
          <ac:spMkLst>
            <pc:docMk/>
            <pc:sldMk cId="3621961918" sldId="1283"/>
            <ac:spMk id="24" creationId="{29D44E12-2888-8EFB-6CB9-54CB67C276A2}"/>
          </ac:spMkLst>
        </pc:spChg>
        <pc:spChg chg="add mod">
          <ac:chgData name="塩谷 晃弘 / Akihiro Shiotani" userId="50aef054-9327-40af-9729-b525352b79f1" providerId="ADAL" clId="{B4F13419-BA57-4FF0-B8F5-4BB6B74A047B}" dt="2022-08-04T09:01:00.057" v="3166" actId="1035"/>
          <ac:spMkLst>
            <pc:docMk/>
            <pc:sldMk cId="3621961918" sldId="1283"/>
            <ac:spMk id="25" creationId="{3050DF1E-A4DA-7A5D-98DA-C5809627F942}"/>
          </ac:spMkLst>
        </pc:spChg>
        <pc:spChg chg="add mod">
          <ac:chgData name="塩谷 晃弘 / Akihiro Shiotani" userId="50aef054-9327-40af-9729-b525352b79f1" providerId="ADAL" clId="{B4F13419-BA57-4FF0-B8F5-4BB6B74A047B}" dt="2022-08-04T09:01:01.323" v="3167" actId="1035"/>
          <ac:spMkLst>
            <pc:docMk/>
            <pc:sldMk cId="3621961918" sldId="1283"/>
            <ac:spMk id="26" creationId="{F819D580-93C4-E09D-4E02-FC33C4BDD025}"/>
          </ac:spMkLst>
        </pc:spChg>
        <pc:spChg chg="add mod">
          <ac:chgData name="塩谷 晃弘 / Akihiro Shiotani" userId="50aef054-9327-40af-9729-b525352b79f1" providerId="ADAL" clId="{B4F13419-BA57-4FF0-B8F5-4BB6B74A047B}" dt="2022-08-04T09:03:18.110" v="3207" actId="1076"/>
          <ac:spMkLst>
            <pc:docMk/>
            <pc:sldMk cId="3621961918" sldId="1283"/>
            <ac:spMk id="30" creationId="{C33A097D-D74B-909B-3B03-328FE55C3378}"/>
          </ac:spMkLst>
        </pc:spChg>
        <pc:spChg chg="add mod">
          <ac:chgData name="塩谷 晃弘 / Akihiro Shiotani" userId="50aef054-9327-40af-9729-b525352b79f1" providerId="ADAL" clId="{B4F13419-BA57-4FF0-B8F5-4BB6B74A047B}" dt="2022-08-04T09:03:13.432" v="3206" actId="113"/>
          <ac:spMkLst>
            <pc:docMk/>
            <pc:sldMk cId="3621961918" sldId="1283"/>
            <ac:spMk id="33" creationId="{1DAA615E-A01F-899D-628B-04B4ECE5BBD6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4" creationId="{333127CB-144C-C763-DDF1-5A6BE51874BF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5" creationId="{A1C69B68-6B94-7B88-70E7-82819426E459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6" creationId="{1FB325E6-686E-506B-318F-D67D93939127}"/>
          </ac:spMkLst>
        </pc:spChg>
        <pc:spChg chg="mod">
          <ac:chgData name="塩谷 晃弘 / Akihiro Shiotani" userId="50aef054-9327-40af-9729-b525352b79f1" providerId="ADAL" clId="{B4F13419-BA57-4FF0-B8F5-4BB6B74A047B}" dt="2022-08-04T09:24:40.317" v="4740" actId="20577"/>
          <ac:spMkLst>
            <pc:docMk/>
            <pc:sldMk cId="3621961918" sldId="1283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00:12.815" v="3140" actId="1076"/>
          <ac:picMkLst>
            <pc:docMk/>
            <pc:sldMk cId="3621961918" sldId="1283"/>
            <ac:picMk id="7" creationId="{1C27C6D3-E84F-5BF0-69D1-208A919A8D19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4:55.930" v="3296" actId="478"/>
          <ac:picMkLst>
            <pc:docMk/>
            <pc:sldMk cId="3621961918" sldId="1283"/>
            <ac:picMk id="9" creationId="{50DAF5D9-F2F1-B9CD-C621-92AEEC8609AF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4:46.854" v="4741"/>
        <pc:sldMkLst>
          <pc:docMk/>
          <pc:sldMk cId="3506509768" sldId="1284"/>
        </pc:sldMkLst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1" creationId="{D530ED64-0FB7-B933-B86A-28C7B0EE4963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2" creationId="{7031B99C-ADC4-8C5D-56D4-C6D5AD3736B3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4" creationId="{140336DF-CCA2-2899-8AAF-C70581BDCF24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5" creationId="{3050DF1E-A4DA-7A5D-98DA-C5809627F942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6" creationId="{F819D580-93C4-E09D-4E02-FC33C4BDD025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7" creationId="{FFEF1990-8A8E-1134-4BAA-3BABFAEEEFD3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29" creationId="{427918F2-3FBF-C6BE-0BF1-34BBB5A10909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4" creationId="{333127CB-144C-C763-DDF1-5A6BE51874BF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5" creationId="{A1C69B68-6B94-7B88-70E7-82819426E459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36" creationId="{0C6C9B36-DD41-EE4E-08DE-FE53C0C727DD}"/>
          </ac:spMkLst>
        </pc:spChg>
        <pc:spChg chg="mod">
          <ac:chgData name="塩谷 晃弘 / Akihiro Shiotani" userId="50aef054-9327-40af-9729-b525352b79f1" providerId="ADAL" clId="{B4F13419-BA57-4FF0-B8F5-4BB6B74A047B}" dt="2022-08-04T09:24:46.854" v="4741"/>
          <ac:spMkLst>
            <pc:docMk/>
            <pc:sldMk cId="3506509768" sldId="1284"/>
            <ac:spMk id="40" creationId="{9DFDF6C0-7B0A-E0E9-3E78-3CC2E23DDD94}"/>
          </ac:spMkLst>
        </pc:spChg>
        <pc:spChg chg="add mod">
          <ac:chgData name="塩谷 晃弘 / Akihiro Shiotani" userId="50aef054-9327-40af-9729-b525352b79f1" providerId="ADAL" clId="{B4F13419-BA57-4FF0-B8F5-4BB6B74A047B}" dt="2022-08-04T09:15:35.342" v="3728" actId="20577"/>
          <ac:spMkLst>
            <pc:docMk/>
            <pc:sldMk cId="3506509768" sldId="1284"/>
            <ac:spMk id="42" creationId="{B6B4A7D9-054B-5A01-D63C-049B070F2751}"/>
          </ac:spMkLst>
        </pc:spChg>
        <pc:spChg chg="add mod">
          <ac:chgData name="塩谷 晃弘 / Akihiro Shiotani" userId="50aef054-9327-40af-9729-b525352b79f1" providerId="ADAL" clId="{B4F13419-BA57-4FF0-B8F5-4BB6B74A047B}" dt="2022-08-04T09:05:37.183" v="3348" actId="1076"/>
          <ac:spMkLst>
            <pc:docMk/>
            <pc:sldMk cId="3506509768" sldId="1284"/>
            <ac:spMk id="43" creationId="{AEFB1116-E951-491D-1C7B-00F627F7516F}"/>
          </ac:spMkLst>
        </pc:spChg>
        <pc:spChg chg="add mod">
          <ac:chgData name="塩谷 晃弘 / Akihiro Shiotani" userId="50aef054-9327-40af-9729-b525352b79f1" providerId="ADAL" clId="{B4F13419-BA57-4FF0-B8F5-4BB6B74A047B}" dt="2022-08-04T09:15:08.644" v="3718" actId="20577"/>
          <ac:spMkLst>
            <pc:docMk/>
            <pc:sldMk cId="3506509768" sldId="1284"/>
            <ac:spMk id="44" creationId="{E39BDA6E-FB97-96DB-E1A4-DBFF5A8904BD}"/>
          </ac:spMkLst>
        </pc:spChg>
        <pc:spChg chg="add mod">
          <ac:chgData name="塩谷 晃弘 / Akihiro Shiotani" userId="50aef054-9327-40af-9729-b525352b79f1" providerId="ADAL" clId="{B4F13419-BA57-4FF0-B8F5-4BB6B74A047B}" dt="2022-08-04T09:14:52.778" v="3646"/>
          <ac:spMkLst>
            <pc:docMk/>
            <pc:sldMk cId="3506509768" sldId="1284"/>
            <ac:spMk id="45" creationId="{9303D2D7-D4DB-5A6A-65F5-84EA8B9C404A}"/>
          </ac:spMkLst>
        </pc:spChg>
        <pc:spChg chg="add mod">
          <ac:chgData name="塩谷 晃弘 / Akihiro Shiotani" userId="50aef054-9327-40af-9729-b525352b79f1" providerId="ADAL" clId="{B4F13419-BA57-4FF0-B8F5-4BB6B74A047B}" dt="2022-08-04T09:14:52.197" v="3645"/>
          <ac:spMkLst>
            <pc:docMk/>
            <pc:sldMk cId="3506509768" sldId="1284"/>
            <ac:spMk id="46" creationId="{158D08A6-A88F-C742-7D18-688BD261F769}"/>
          </ac:spMkLst>
        </pc:spChg>
        <pc:picChg chg="del">
          <ac:chgData name="塩谷 晃弘 / Akihiro Shiotani" userId="50aef054-9327-40af-9729-b525352b79f1" providerId="ADAL" clId="{B4F13419-BA57-4FF0-B8F5-4BB6B74A047B}" dt="2022-08-04T09:05:02.222" v="3299" actId="478"/>
          <ac:picMkLst>
            <pc:docMk/>
            <pc:sldMk cId="3506509768" sldId="1284"/>
            <ac:picMk id="9" creationId="{50DAF5D9-F2F1-B9CD-C621-92AEEC8609AF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5:00.900" v="3298"/>
          <ac:picMkLst>
            <pc:docMk/>
            <pc:sldMk cId="3506509768" sldId="1284"/>
            <ac:picMk id="20" creationId="{4013D63E-21BA-6BA9-3AEF-C076BAB6BE04}"/>
          </ac:picMkLst>
        </pc:picChg>
        <pc:picChg chg="add mod ord">
          <ac:chgData name="塩谷 晃弘 / Akihiro Shiotani" userId="50aef054-9327-40af-9729-b525352b79f1" providerId="ADAL" clId="{B4F13419-BA57-4FF0-B8F5-4BB6B74A047B}" dt="2022-08-04T09:14:45.871" v="3642" actId="1076"/>
          <ac:picMkLst>
            <pc:docMk/>
            <pc:sldMk cId="3506509768" sldId="1284"/>
            <ac:picMk id="28" creationId="{0A6A3FC7-E7B2-3CCE-CF38-7E955A725389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3:51.429" v="4604" actId="20577"/>
        <pc:sldMkLst>
          <pc:docMk/>
          <pc:sldMk cId="2456079637" sldId="1285"/>
        </pc:sldMkLst>
        <pc:spChg chg="del">
          <ac:chgData name="塩谷 晃弘 / Akihiro Shiotani" userId="50aef054-9327-40af-9729-b525352b79f1" providerId="ADAL" clId="{B4F13419-BA57-4FF0-B8F5-4BB6B74A047B}" dt="2022-08-04T09:07:48.844" v="3354" actId="478"/>
          <ac:spMkLst>
            <pc:docMk/>
            <pc:sldMk cId="2456079637" sldId="1285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9:07:52.676" v="3357" actId="478"/>
          <ac:spMkLst>
            <pc:docMk/>
            <pc:sldMk cId="2456079637" sldId="1285"/>
            <ac:spMk id="18" creationId="{DD0A44E9-F5C5-F29E-7C40-CBE87B1F1FDD}"/>
          </ac:spMkLst>
        </pc:spChg>
        <pc:spChg chg="add mod">
          <ac:chgData name="塩谷 晃弘 / Akihiro Shiotani" userId="50aef054-9327-40af-9729-b525352b79f1" providerId="ADAL" clId="{B4F13419-BA57-4FF0-B8F5-4BB6B74A047B}" dt="2022-08-04T09:12:13.276" v="3501" actId="403"/>
          <ac:spMkLst>
            <pc:docMk/>
            <pc:sldMk cId="2456079637" sldId="1285"/>
            <ac:spMk id="19" creationId="{E704ED5E-1B41-CC83-8854-0A226152C5B1}"/>
          </ac:spMkLst>
        </pc:spChg>
        <pc:spChg chg="del">
          <ac:chgData name="塩谷 晃弘 / Akihiro Shiotani" userId="50aef054-9327-40af-9729-b525352b79f1" providerId="ADAL" clId="{B4F13419-BA57-4FF0-B8F5-4BB6B74A047B}" dt="2022-08-04T09:07:51.129" v="3356" actId="478"/>
          <ac:spMkLst>
            <pc:docMk/>
            <pc:sldMk cId="2456079637" sldId="1285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12:16.098" v="3502" actId="403"/>
          <ac:spMkLst>
            <pc:docMk/>
            <pc:sldMk cId="2456079637" sldId="1285"/>
            <ac:spMk id="21" creationId="{1B318623-7B9A-C4A1-B982-9540F49AC704}"/>
          </ac:spMkLst>
        </pc:spChg>
        <pc:spChg chg="add mod">
          <ac:chgData name="塩谷 晃弘 / Akihiro Shiotani" userId="50aef054-9327-40af-9729-b525352b79f1" providerId="ADAL" clId="{B4F13419-BA57-4FF0-B8F5-4BB6B74A047B}" dt="2022-08-04T09:12:34.033" v="3508" actId="1076"/>
          <ac:spMkLst>
            <pc:docMk/>
            <pc:sldMk cId="2456079637" sldId="1285"/>
            <ac:spMk id="22" creationId="{C4D6F331-3BF7-244F-6578-A5FE178F6957}"/>
          </ac:spMkLst>
        </pc:spChg>
        <pc:spChg chg="add mod">
          <ac:chgData name="塩谷 晃弘 / Akihiro Shiotani" userId="50aef054-9327-40af-9729-b525352b79f1" providerId="ADAL" clId="{B4F13419-BA57-4FF0-B8F5-4BB6B74A047B}" dt="2022-08-04T09:12:25.089" v="3506" actId="1076"/>
          <ac:spMkLst>
            <pc:docMk/>
            <pc:sldMk cId="2456079637" sldId="1285"/>
            <ac:spMk id="23" creationId="{A39FEBB5-B47F-186A-CC2E-1BE064CB42EB}"/>
          </ac:spMkLst>
        </pc:spChg>
        <pc:spChg chg="mod">
          <ac:chgData name="塩谷 晃弘 / Akihiro Shiotani" userId="50aef054-9327-40af-9729-b525352b79f1" providerId="ADAL" clId="{B4F13419-BA57-4FF0-B8F5-4BB6B74A047B}" dt="2022-08-04T09:23:51.429" v="4604" actId="20577"/>
          <ac:spMkLst>
            <pc:docMk/>
            <pc:sldMk cId="2456079637" sldId="1285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11:58.523" v="3498" actId="1035"/>
          <ac:picMkLst>
            <pc:docMk/>
            <pc:sldMk cId="2456079637" sldId="1285"/>
            <ac:picMk id="3" creationId="{78B3C745-92CC-D203-6B55-AFE152EC2AC4}"/>
          </ac:picMkLst>
        </pc:picChg>
      </pc:sldChg>
      <pc:sldChg chg="addSp delSp modSp add mod addAnim delAnim modAnim">
        <pc:chgData name="塩谷 晃弘 / Akihiro Shiotani" userId="50aef054-9327-40af-9729-b525352b79f1" providerId="ADAL" clId="{B4F13419-BA57-4FF0-B8F5-4BB6B74A047B}" dt="2022-08-05T07:51:28.887" v="6078" actId="478"/>
        <pc:sldMkLst>
          <pc:docMk/>
          <pc:sldMk cId="869913966" sldId="1286"/>
        </pc:sldMkLst>
        <pc:spChg chg="mod">
          <ac:chgData name="塩谷 晃弘 / Akihiro Shiotani" userId="50aef054-9327-40af-9729-b525352b79f1" providerId="ADAL" clId="{B4F13419-BA57-4FF0-B8F5-4BB6B74A047B}" dt="2022-08-04T09:26:34.818" v="4879" actId="20577"/>
          <ac:spMkLst>
            <pc:docMk/>
            <pc:sldMk cId="869913966" sldId="1286"/>
            <ac:spMk id="13" creationId="{954D7954-79C4-08DB-3D2D-BE176069F310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2.369" v="5985" actId="1076"/>
          <ac:spMkLst>
            <pc:docMk/>
            <pc:sldMk cId="869913966" sldId="1286"/>
            <ac:spMk id="14" creationId="{FD407360-F0E0-28A0-8A9C-45A2258D345D}"/>
          </ac:spMkLst>
        </pc:spChg>
        <pc:spChg chg="add del mod">
          <ac:chgData name="塩谷 晃弘 / Akihiro Shiotani" userId="50aef054-9327-40af-9729-b525352b79f1" providerId="ADAL" clId="{B4F13419-BA57-4FF0-B8F5-4BB6B74A047B}" dt="2022-08-04T09:35:54.410" v="5040" actId="478"/>
          <ac:spMkLst>
            <pc:docMk/>
            <pc:sldMk cId="869913966" sldId="1286"/>
            <ac:spMk id="15" creationId="{C9040A90-F8DE-B32F-069C-C3A7D738E786}"/>
          </ac:spMkLst>
        </pc:spChg>
        <pc:spChg chg="add mod">
          <ac:chgData name="塩谷 晃弘 / Akihiro Shiotani" userId="50aef054-9327-40af-9729-b525352b79f1" providerId="ADAL" clId="{B4F13419-BA57-4FF0-B8F5-4BB6B74A047B}" dt="2022-08-05T01:42:15.294" v="5984" actId="1035"/>
          <ac:spMkLst>
            <pc:docMk/>
            <pc:sldMk cId="869913966" sldId="1286"/>
            <ac:spMk id="16" creationId="{91CF5E77-B733-F572-9F9F-599A397A83D1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8.393" v="5987" actId="1036"/>
          <ac:spMkLst>
            <pc:docMk/>
            <pc:sldMk cId="869913966" sldId="1286"/>
            <ac:spMk id="17" creationId="{BF1116D2-DBC7-31FB-EB85-2B66D7444195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5T01:41:41.325" v="5969" actId="1076"/>
          <ac:graphicFrameMkLst>
            <pc:docMk/>
            <pc:sldMk cId="869913966" sldId="1286"/>
            <ac:graphicFrameMk id="5" creationId="{EBCEDB9D-2228-595B-3E44-3BF374B53D35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5T07:51:27.476" v="6076"/>
          <ac:graphicFrameMkLst>
            <pc:docMk/>
            <pc:sldMk cId="869913966" sldId="1286"/>
            <ac:graphicFrameMk id="15" creationId="{1837B9E7-28DA-159D-48C0-BA9E9B73EDA5}"/>
          </ac:graphicFrameMkLst>
        </pc:graphicFrameChg>
        <pc:graphicFrameChg chg="add mod">
          <ac:chgData name="塩谷 晃弘 / Akihiro Shiotani" userId="50aef054-9327-40af-9729-b525352b79f1" providerId="ADAL" clId="{B4F13419-BA57-4FF0-B8F5-4BB6B74A047B}" dt="2022-08-05T01:41:28.139" v="5964"/>
          <ac:graphicFrameMkLst>
            <pc:docMk/>
            <pc:sldMk cId="869913966" sldId="1286"/>
            <ac:graphicFrameMk id="19" creationId="{00000000-0008-0000-0000-000006000000}"/>
          </ac:graphicFrameMkLst>
        </pc:graphicFrameChg>
        <pc:picChg chg="add del">
          <ac:chgData name="塩谷 晃弘 / Akihiro Shiotani" userId="50aef054-9327-40af-9729-b525352b79f1" providerId="ADAL" clId="{B4F13419-BA57-4FF0-B8F5-4BB6B74A047B}" dt="2022-08-05T07:51:28.887" v="6078" actId="478"/>
          <ac:picMkLst>
            <pc:docMk/>
            <pc:sldMk cId="869913966" sldId="1286"/>
            <ac:picMk id="3" creationId="{FD080ACA-B283-A77E-51FE-5DD4810E596F}"/>
          </ac:picMkLst>
        </pc:picChg>
        <pc:picChg chg="add del mod">
          <ac:chgData name="塩谷 晃弘 / Akihiro Shiotani" userId="50aef054-9327-40af-9729-b525352b79f1" providerId="ADAL" clId="{B4F13419-BA57-4FF0-B8F5-4BB6B74A047B}" dt="2022-08-05T01:42:12.648" v="5980" actId="14100"/>
          <ac:picMkLst>
            <pc:docMk/>
            <pc:sldMk cId="869913966" sldId="1286"/>
            <ac:picMk id="4" creationId="{BEB68802-45D0-051D-05B0-76A7C673A329}"/>
          </ac:picMkLst>
        </pc:picChg>
        <pc:picChg chg="add del mod modCrop">
          <ac:chgData name="塩谷 晃弘 / Akihiro Shiotani" userId="50aef054-9327-40af-9729-b525352b79f1" providerId="ADAL" clId="{B4F13419-BA57-4FF0-B8F5-4BB6B74A047B}" dt="2022-08-05T01:41:06.954" v="5957" actId="478"/>
          <ac:picMkLst>
            <pc:docMk/>
            <pc:sldMk cId="869913966" sldId="1286"/>
            <ac:picMk id="6" creationId="{A03EB51F-9D61-B21A-ADE6-5FEDEAEA5E2C}"/>
          </ac:picMkLst>
        </pc:picChg>
        <pc:picChg chg="del">
          <ac:chgData name="塩谷 晃弘 / Akihiro Shiotani" userId="50aef054-9327-40af-9729-b525352b79f1" providerId="ADAL" clId="{B4F13419-BA57-4FF0-B8F5-4BB6B74A047B}" dt="2022-08-04T09:29:19.925" v="4880" actId="478"/>
          <ac:picMkLst>
            <pc:docMk/>
            <pc:sldMk cId="869913966" sldId="1286"/>
            <ac:picMk id="7" creationId="{0A18D888-8D9D-B14F-8251-F7B19D1D411E}"/>
          </ac:picMkLst>
        </pc:picChg>
        <pc:picChg chg="add mod">
          <ac:chgData name="塩谷 晃弘 / Akihiro Shiotani" userId="50aef054-9327-40af-9729-b525352b79f1" providerId="ADAL" clId="{B4F13419-BA57-4FF0-B8F5-4BB6B74A047B}" dt="2022-08-05T01:41:00.237" v="5947"/>
          <ac:picMkLst>
            <pc:docMk/>
            <pc:sldMk cId="869913966" sldId="1286"/>
            <ac:picMk id="8" creationId="{E45CEA18-FB09-22D6-A4BD-EA12DD998F7D}"/>
          </ac:picMkLst>
        </pc:picChg>
        <pc:picChg chg="add mod">
          <ac:chgData name="塩谷 晃弘 / Akihiro Shiotani" userId="50aef054-9327-40af-9729-b525352b79f1" providerId="ADAL" clId="{B4F13419-BA57-4FF0-B8F5-4BB6B74A047B}" dt="2022-08-05T01:43:21.134" v="5992" actId="1036"/>
          <ac:picMkLst>
            <pc:docMk/>
            <pc:sldMk cId="869913966" sldId="1286"/>
            <ac:picMk id="9" creationId="{4DED7D9F-1AE5-54C3-98F6-2E900F0C9EED}"/>
          </ac:picMkLst>
        </pc:picChg>
      </pc:sldChg>
      <pc:sldChg chg="add ord modAnim">
        <pc:chgData name="塩谷 晃弘 / Akihiro Shiotani" userId="50aef054-9327-40af-9729-b525352b79f1" providerId="ADAL" clId="{B4F13419-BA57-4FF0-B8F5-4BB6B74A047B}" dt="2022-08-05T00:22:07.519" v="5363"/>
        <pc:sldMkLst>
          <pc:docMk/>
          <pc:sldMk cId="1018507565" sldId="1287"/>
        </pc:sldMkLst>
      </pc:sldChg>
      <pc:sldChg chg="modSp add mod ord">
        <pc:chgData name="塩谷 晃弘 / Akihiro Shiotani" userId="50aef054-9327-40af-9729-b525352b79f1" providerId="ADAL" clId="{B4F13419-BA57-4FF0-B8F5-4BB6B74A047B}" dt="2022-08-05T00:46:08.122" v="5464" actId="20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B4F13419-BA57-4FF0-B8F5-4BB6B74A047B}" dt="2022-08-05T00:46:08.122" v="5464" actId="207"/>
          <ac:spMkLst>
            <pc:docMk/>
            <pc:sldMk cId="3056135769" sldId="1288"/>
            <ac:spMk id="5" creationId="{F2AB7D53-A075-5D91-A45B-C8471262A01B}"/>
          </ac:spMkLst>
        </pc:spChg>
      </pc:sldChg>
    </pc:docChg>
  </pc:docChgLst>
  <pc:docChgLst>
    <pc:chgData name="塩谷 晃弘 / Akihiro Shiotani" userId="50aef054-9327-40af-9729-b525352b79f1" providerId="ADAL" clId="{0370E825-60A9-4AEE-AF8B-43B44F4A1A9C}"/>
    <pc:docChg chg="undo custSel addSld delSld modSld sldOrd">
      <pc:chgData name="塩谷 晃弘 / Akihiro Shiotani" userId="50aef054-9327-40af-9729-b525352b79f1" providerId="ADAL" clId="{0370E825-60A9-4AEE-AF8B-43B44F4A1A9C}" dt="2022-10-12T01:10:30.807" v="7400" actId="47"/>
      <pc:docMkLst>
        <pc:docMk/>
      </pc:docMkLst>
      <pc:sldChg chg="modSp mod">
        <pc:chgData name="塩谷 晃弘 / Akihiro Shiotani" userId="50aef054-9327-40af-9729-b525352b79f1" providerId="ADAL" clId="{0370E825-60A9-4AEE-AF8B-43B44F4A1A9C}" dt="2022-10-11T03:00:18.196" v="4049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0370E825-60A9-4AEE-AF8B-43B44F4A1A9C}" dt="2022-10-11T03:00:18.196" v="4049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0370E825-60A9-4AEE-AF8B-43B44F4A1A9C}" dt="2022-10-11T03:00:21.245" v="4054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0370E825-60A9-4AEE-AF8B-43B44F4A1A9C}" dt="2022-10-11T03:00:21.245" v="4054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modSp del mod">
        <pc:chgData name="塩谷 晃弘 / Akihiro Shiotani" userId="50aef054-9327-40af-9729-b525352b79f1" providerId="ADAL" clId="{0370E825-60A9-4AEE-AF8B-43B44F4A1A9C}" dt="2022-10-12T01:10:30.807" v="7400" actId="47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0370E825-60A9-4AEE-AF8B-43B44F4A1A9C}" dt="2022-10-12T01:10:27.932" v="7399" actId="20577"/>
          <ac:spMkLst>
            <pc:docMk/>
            <pc:sldMk cId="3676189065" sldId="1250"/>
            <ac:spMk id="33" creationId="{BD583898-7678-3077-641C-0E7E52D75A55}"/>
          </ac:spMkLst>
        </pc:sp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749922437" sldId="1252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0370E825-60A9-4AEE-AF8B-43B44F4A1A9C}" dt="2022-10-11T03:00:13.368" v="4044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0370E825-60A9-4AEE-AF8B-43B44F4A1A9C}" dt="2022-10-11T01:02:47.015" v="1225" actId="478"/>
          <ac:spMkLst>
            <pc:docMk/>
            <pc:sldMk cId="3020361379" sldId="1275"/>
            <ac:spMk id="6" creationId="{CEE0F2A3-0142-A26D-D42A-21A59F357CB6}"/>
          </ac:spMkLst>
        </pc:spChg>
        <pc:spChg chg="del mod">
          <ac:chgData name="塩谷 晃弘 / Akihiro Shiotani" userId="50aef054-9327-40af-9729-b525352b79f1" providerId="ADAL" clId="{0370E825-60A9-4AEE-AF8B-43B44F4A1A9C}" dt="2022-10-10T23:48:34.938" v="317" actId="478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0370E825-60A9-4AEE-AF8B-43B44F4A1A9C}" dt="2022-10-11T01:22:22.383" v="1674" actId="1076"/>
          <ac:spMkLst>
            <pc:docMk/>
            <pc:sldMk cId="3020361379" sldId="1275"/>
            <ac:spMk id="10" creationId="{3A3B0624-B6ED-7788-4496-418DF4675893}"/>
          </ac:spMkLst>
        </pc:spChg>
        <pc:spChg chg="add del mod">
          <ac:chgData name="塩谷 晃弘 / Akihiro Shiotani" userId="50aef054-9327-40af-9729-b525352b79f1" providerId="ADAL" clId="{0370E825-60A9-4AEE-AF8B-43B44F4A1A9C}" dt="2022-10-11T01:12:17.003" v="1480" actId="478"/>
          <ac:spMkLst>
            <pc:docMk/>
            <pc:sldMk cId="3020361379" sldId="1275"/>
            <ac:spMk id="12" creationId="{DBECFB1F-B6ED-E7C2-4EC6-668BC36F9055}"/>
          </ac:spMkLst>
        </pc:spChg>
        <pc:spChg chg="add del mod">
          <ac:chgData name="塩谷 晃弘 / Akihiro Shiotani" userId="50aef054-9327-40af-9729-b525352b79f1" providerId="ADAL" clId="{0370E825-60A9-4AEE-AF8B-43B44F4A1A9C}" dt="2022-10-11T01:01:04.111" v="1147" actId="478"/>
          <ac:spMkLst>
            <pc:docMk/>
            <pc:sldMk cId="3020361379" sldId="1275"/>
            <ac:spMk id="17" creationId="{01A3FF2A-520D-268A-D309-6DAB028FC9FE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22" creationId="{1F3682A4-B336-11A4-C25E-142988E1571D}"/>
          </ac:spMkLst>
        </pc:spChg>
        <pc:spChg chg="del mod">
          <ac:chgData name="塩谷 晃弘 / Akihiro Shiotani" userId="50aef054-9327-40af-9729-b525352b79f1" providerId="ADAL" clId="{0370E825-60A9-4AEE-AF8B-43B44F4A1A9C}" dt="2022-10-10T23:47:46.822" v="277" actId="478"/>
          <ac:spMkLst>
            <pc:docMk/>
            <pc:sldMk cId="3020361379" sldId="1275"/>
            <ac:spMk id="24" creationId="{1D0D134F-96FA-FAF5-EE6B-AC62E3B971A8}"/>
          </ac:spMkLst>
        </pc:spChg>
        <pc:spChg chg="add mod">
          <ac:chgData name="塩谷 晃弘 / Akihiro Shiotani" userId="50aef054-9327-40af-9729-b525352b79f1" providerId="ADAL" clId="{0370E825-60A9-4AEE-AF8B-43B44F4A1A9C}" dt="2022-10-11T01:19:19.546" v="1596" actId="1036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0370E825-60A9-4AEE-AF8B-43B44F4A1A9C}" dt="2022-10-11T01:10:39.879" v="1435" actId="478"/>
          <ac:spMkLst>
            <pc:docMk/>
            <pc:sldMk cId="3020361379" sldId="1275"/>
            <ac:spMk id="30" creationId="{6C8C4613-2E8A-5892-7540-13A3F417D4DF}"/>
          </ac:spMkLst>
        </pc:spChg>
        <pc:spChg chg="add del mod ord">
          <ac:chgData name="塩谷 晃弘 / Akihiro Shiotani" userId="50aef054-9327-40af-9729-b525352b79f1" providerId="ADAL" clId="{0370E825-60A9-4AEE-AF8B-43B44F4A1A9C}" dt="2022-10-11T01:07:38.016" v="1339" actId="478"/>
          <ac:spMkLst>
            <pc:docMk/>
            <pc:sldMk cId="3020361379" sldId="1275"/>
            <ac:spMk id="31" creationId="{43CAB7FD-98E0-41C3-1EE8-ABD1D8DAABD7}"/>
          </ac:spMkLst>
        </pc:spChg>
        <pc:spChg chg="add del mod">
          <ac:chgData name="塩谷 晃弘 / Akihiro Shiotani" userId="50aef054-9327-40af-9729-b525352b79f1" providerId="ADAL" clId="{0370E825-60A9-4AEE-AF8B-43B44F4A1A9C}" dt="2022-10-11T00:55:42.896" v="962" actId="478"/>
          <ac:spMkLst>
            <pc:docMk/>
            <pc:sldMk cId="3020361379" sldId="1275"/>
            <ac:spMk id="34" creationId="{A3F9E9B3-AFBD-80CF-5450-70337A1D32AA}"/>
          </ac:spMkLst>
        </pc:spChg>
        <pc:spChg chg="add del mod">
          <ac:chgData name="塩谷 晃弘 / Akihiro Shiotani" userId="50aef054-9327-40af-9729-b525352b79f1" providerId="ADAL" clId="{0370E825-60A9-4AEE-AF8B-43B44F4A1A9C}" dt="2022-10-11T00:48:56.880" v="837" actId="478"/>
          <ac:spMkLst>
            <pc:docMk/>
            <pc:sldMk cId="3020361379" sldId="1275"/>
            <ac:spMk id="35" creationId="{CFDA1837-2FCE-599E-5E06-88EE1789A933}"/>
          </ac:spMkLst>
        </pc:spChg>
        <pc:spChg chg="add mod">
          <ac:chgData name="塩谷 晃弘 / Akihiro Shiotani" userId="50aef054-9327-40af-9729-b525352b79f1" providerId="ADAL" clId="{0370E825-60A9-4AEE-AF8B-43B44F4A1A9C}" dt="2022-10-11T01:08:06.071" v="1391" actId="1036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0370E825-60A9-4AEE-AF8B-43B44F4A1A9C}" dt="2022-10-11T01:21:20.552" v="1643" actId="1036"/>
          <ac:spMkLst>
            <pc:docMk/>
            <pc:sldMk cId="3020361379" sldId="1275"/>
            <ac:spMk id="38" creationId="{D922DDE9-5DB9-CAB4-A94B-33E7F1310515}"/>
          </ac:spMkLst>
        </pc:spChg>
        <pc:spChg chg="add mod">
          <ac:chgData name="塩谷 晃弘 / Akihiro Shiotani" userId="50aef054-9327-40af-9729-b525352b79f1" providerId="ADAL" clId="{0370E825-60A9-4AEE-AF8B-43B44F4A1A9C}" dt="2022-10-11T01:07:55.662" v="1385" actId="14100"/>
          <ac:spMkLst>
            <pc:docMk/>
            <pc:sldMk cId="3020361379" sldId="1275"/>
            <ac:spMk id="39" creationId="{8C8B7C6F-146F-EC9F-DD39-96ECADA5E5ED}"/>
          </ac:spMkLst>
        </pc:spChg>
        <pc:spChg chg="del mod">
          <ac:chgData name="塩谷 晃弘 / Akihiro Shiotani" userId="50aef054-9327-40af-9729-b525352b79f1" providerId="ADAL" clId="{0370E825-60A9-4AEE-AF8B-43B44F4A1A9C}" dt="2022-10-11T00:57:08.928" v="1031" actId="478"/>
          <ac:spMkLst>
            <pc:docMk/>
            <pc:sldMk cId="3020361379" sldId="1275"/>
            <ac:spMk id="40" creationId="{129A22DC-CC17-E198-6D52-CCF5702EA3CB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41" creationId="{0D035907-B496-E728-320D-DE8988C1432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42" creationId="{2A039649-0F73-E1DA-2CF5-2DDD7BB4B7C5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3" creationId="{78131779-03A5-20DB-AD39-B701C3ED73DE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4" creationId="{DFFCED2A-76FC-8A8E-40D1-7D48DDFC2F50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5" creationId="{01FE3B44-78A6-4602-F23C-D74C792F5930}"/>
          </ac:spMkLst>
        </pc:spChg>
        <pc:spChg chg="add mod">
          <ac:chgData name="塩谷 晃弘 / Akihiro Shiotani" userId="50aef054-9327-40af-9729-b525352b79f1" providerId="ADAL" clId="{0370E825-60A9-4AEE-AF8B-43B44F4A1A9C}" dt="2022-10-11T01:13:43.182" v="1521" actId="1076"/>
          <ac:spMkLst>
            <pc:docMk/>
            <pc:sldMk cId="3020361379" sldId="1275"/>
            <ac:spMk id="46" creationId="{982A8508-3125-3CF0-208F-CA28716EB3EB}"/>
          </ac:spMkLst>
        </pc:spChg>
        <pc:spChg chg="add mod">
          <ac:chgData name="塩谷 晃弘 / Akihiro Shiotani" userId="50aef054-9327-40af-9729-b525352b79f1" providerId="ADAL" clId="{0370E825-60A9-4AEE-AF8B-43B44F4A1A9C}" dt="2022-10-11T01:22:19.622" v="1673" actId="1076"/>
          <ac:spMkLst>
            <pc:docMk/>
            <pc:sldMk cId="3020361379" sldId="1275"/>
            <ac:spMk id="47" creationId="{C61533FA-E823-B361-E842-5C81CE4CA228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1:19:50.744" v="1610" actId="1076"/>
          <ac:spMkLst>
            <pc:docMk/>
            <pc:sldMk cId="3020361379" sldId="1275"/>
            <ac:spMk id="53" creationId="{31245DDF-8ECB-55BD-A1FE-DA7E319C8BE4}"/>
          </ac:spMkLst>
        </pc:spChg>
        <pc:spChg chg="add mod">
          <ac:chgData name="塩谷 晃弘 / Akihiro Shiotani" userId="50aef054-9327-40af-9729-b525352b79f1" providerId="ADAL" clId="{0370E825-60A9-4AEE-AF8B-43B44F4A1A9C}" dt="2022-10-11T01:19:21.830" v="1601" actId="1036"/>
          <ac:spMkLst>
            <pc:docMk/>
            <pc:sldMk cId="3020361379" sldId="1275"/>
            <ac:spMk id="54" creationId="{EDAB4C03-A63A-71E6-37A0-D85E8155C94E}"/>
          </ac:spMkLst>
        </pc:spChg>
        <pc:spChg chg="add mod">
          <ac:chgData name="塩谷 晃弘 / Akihiro Shiotani" userId="50aef054-9327-40af-9729-b525352b79f1" providerId="ADAL" clId="{0370E825-60A9-4AEE-AF8B-43B44F4A1A9C}" dt="2022-10-11T01:11:37.443" v="1460" actId="1076"/>
          <ac:spMkLst>
            <pc:docMk/>
            <pc:sldMk cId="3020361379" sldId="1275"/>
            <ac:spMk id="55" creationId="{57B7B7F4-33D5-9D84-9F57-4B1DEAE000DD}"/>
          </ac:spMkLst>
        </pc:spChg>
        <pc:spChg chg="add mod">
          <ac:chgData name="塩谷 晃弘 / Akihiro Shiotani" userId="50aef054-9327-40af-9729-b525352b79f1" providerId="ADAL" clId="{0370E825-60A9-4AEE-AF8B-43B44F4A1A9C}" dt="2022-10-11T01:12:02.547" v="1479" actId="20577"/>
          <ac:spMkLst>
            <pc:docMk/>
            <pc:sldMk cId="3020361379" sldId="1275"/>
            <ac:spMk id="56" creationId="{9E1C0AB4-1124-2A1E-27AD-2E447F588D8F}"/>
          </ac:spMkLst>
        </pc:spChg>
        <pc:spChg chg="add del mod">
          <ac:chgData name="塩谷 晃弘 / Akihiro Shiotani" userId="50aef054-9327-40af-9729-b525352b79f1" providerId="ADAL" clId="{0370E825-60A9-4AEE-AF8B-43B44F4A1A9C}" dt="2022-10-11T01:18:18.831" v="1559" actId="478"/>
          <ac:spMkLst>
            <pc:docMk/>
            <pc:sldMk cId="3020361379" sldId="1275"/>
            <ac:spMk id="57" creationId="{C37EB099-4FE4-E29F-BA15-0C9BCE0E9171}"/>
          </ac:spMkLst>
        </pc:spChg>
        <pc:spChg chg="add mod">
          <ac:chgData name="塩谷 晃弘 / Akihiro Shiotani" userId="50aef054-9327-40af-9729-b525352b79f1" providerId="ADAL" clId="{0370E825-60A9-4AEE-AF8B-43B44F4A1A9C}" dt="2022-10-11T01:19:42.097" v="1606" actId="1076"/>
          <ac:spMkLst>
            <pc:docMk/>
            <pc:sldMk cId="3020361379" sldId="1275"/>
            <ac:spMk id="58" creationId="{7D7820FD-63D0-0E93-D4B1-21406E1A0232}"/>
          </ac:spMkLst>
        </pc:spChg>
        <pc:spChg chg="add mod">
          <ac:chgData name="塩谷 晃弘 / Akihiro Shiotani" userId="50aef054-9327-40af-9729-b525352b79f1" providerId="ADAL" clId="{0370E825-60A9-4AEE-AF8B-43B44F4A1A9C}" dt="2022-10-11T01:19:25.967" v="1603" actId="1076"/>
          <ac:spMkLst>
            <pc:docMk/>
            <pc:sldMk cId="3020361379" sldId="1275"/>
            <ac:spMk id="59" creationId="{FA131072-9231-467D-E25F-73894156767A}"/>
          </ac:spMkLst>
        </pc:spChg>
        <pc:spChg chg="add mod">
          <ac:chgData name="塩谷 晃弘 / Akihiro Shiotani" userId="50aef054-9327-40af-9729-b525352b79f1" providerId="ADAL" clId="{0370E825-60A9-4AEE-AF8B-43B44F4A1A9C}" dt="2022-10-11T01:19:45.344" v="1608" actId="1076"/>
          <ac:spMkLst>
            <pc:docMk/>
            <pc:sldMk cId="3020361379" sldId="1275"/>
            <ac:spMk id="60" creationId="{1BADE0EB-EA96-7562-D7F3-35E1556CA030}"/>
          </ac:spMkLst>
        </pc:spChg>
        <pc:spChg chg="add mod">
          <ac:chgData name="塩谷 晃弘 / Akihiro Shiotani" userId="50aef054-9327-40af-9729-b525352b79f1" providerId="ADAL" clId="{0370E825-60A9-4AEE-AF8B-43B44F4A1A9C}" dt="2022-10-11T01:21:49.504" v="1667" actId="1035"/>
          <ac:spMkLst>
            <pc:docMk/>
            <pc:sldMk cId="3020361379" sldId="1275"/>
            <ac:spMk id="61" creationId="{A45064EC-F33D-C1B2-E81D-8768871535CF}"/>
          </ac:spMkLst>
        </pc:spChg>
        <pc:spChg chg="add mod">
          <ac:chgData name="塩谷 晃弘 / Akihiro Shiotani" userId="50aef054-9327-40af-9729-b525352b79f1" providerId="ADAL" clId="{0370E825-60A9-4AEE-AF8B-43B44F4A1A9C}" dt="2022-10-11T01:22:09.686" v="1672" actId="1076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0370E825-60A9-4AEE-AF8B-43B44F4A1A9C}" dt="2022-10-11T03:00:13.368" v="4044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4:27.165" v="1242"/>
          <ac:graphicFrameMkLst>
            <pc:docMk/>
            <pc:sldMk cId="3020361379" sldId="1275"/>
            <ac:graphicFrameMk id="49" creationId="{659C75F9-3CBC-F346-255D-E64302E2D86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0.138" v="1263"/>
          <ac:graphicFrameMkLst>
            <pc:docMk/>
            <pc:sldMk cId="3020361379" sldId="1275"/>
            <ac:graphicFrameMk id="50" creationId="{C2BA6A98-C6F3-4098-0461-03D0538D5A2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8.587" v="1268"/>
          <ac:graphicFrameMkLst>
            <pc:docMk/>
            <pc:sldMk cId="3020361379" sldId="1275"/>
            <ac:graphicFrameMk id="51" creationId="{B1D30864-2329-1CF5-B945-07CD90FDAF5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6:14.009" v="1284"/>
          <ac:graphicFrameMkLst>
            <pc:docMk/>
            <pc:sldMk cId="3020361379" sldId="1275"/>
            <ac:graphicFrameMk id="52" creationId="{1D0B02D4-B892-C4A4-4BEA-84C9B3846EF0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4.527" v="1813"/>
          <ac:graphicFrameMkLst>
            <pc:docMk/>
            <pc:sldMk cId="3020361379" sldId="1275"/>
            <ac:graphicFrameMk id="63" creationId="{80003F17-79DE-9738-976E-7F36DBF62BC5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9.167" v="1816"/>
          <ac:graphicFrameMkLst>
            <pc:docMk/>
            <pc:sldMk cId="3020361379" sldId="1275"/>
            <ac:graphicFrameMk id="64" creationId="{6D1CAF65-2B5E-567F-2E63-CC2CD8EED28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03.802" v="1819"/>
          <ac:graphicFrameMkLst>
            <pc:docMk/>
            <pc:sldMk cId="3020361379" sldId="1275"/>
            <ac:graphicFrameMk id="65" creationId="{032BFDAF-1515-92DC-18BB-A1B72D305C22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19.550" v="1824"/>
          <ac:graphicFrameMkLst>
            <pc:docMk/>
            <pc:sldMk cId="3020361379" sldId="1275"/>
            <ac:graphicFrameMk id="66" creationId="{5B8F2E58-34F1-6A21-5DAA-761D5AC88CC4}"/>
          </ac:graphicFrameMkLst>
        </pc:graphicFrameChg>
        <pc:cxnChg chg="del mod">
          <ac:chgData name="塩谷 晃弘 / Akihiro Shiotani" userId="50aef054-9327-40af-9729-b525352b79f1" providerId="ADAL" clId="{0370E825-60A9-4AEE-AF8B-43B44F4A1A9C}" dt="2022-10-11T00:59:28.872" v="1098" actId="478"/>
          <ac:cxnSpMkLst>
            <pc:docMk/>
            <pc:sldMk cId="3020361379" sldId="1275"/>
            <ac:cxnSpMk id="4" creationId="{A552AA22-C138-ABED-57C5-B18EDE386B30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5" creationId="{03FC6C93-4AAD-DB54-A26A-C640A1A83B73}"/>
          </ac:cxnSpMkLst>
        </pc:cxnChg>
        <pc:cxnChg chg="del mod">
          <ac:chgData name="塩谷 晃弘 / Akihiro Shiotani" userId="50aef054-9327-40af-9729-b525352b79f1" providerId="ADAL" clId="{0370E825-60A9-4AEE-AF8B-43B44F4A1A9C}" dt="2022-10-11T01:11:28.877" v="1458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5:00.467" v="825" actId="478"/>
          <ac:cxnSpMkLst>
            <pc:docMk/>
            <pc:sldMk cId="3020361379" sldId="1275"/>
            <ac:cxnSpMk id="14" creationId="{118E0884-259B-1456-E805-3749191D0A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1.654" v="922" actId="478"/>
          <ac:cxnSpMkLst>
            <pc:docMk/>
            <pc:sldMk cId="3020361379" sldId="1275"/>
            <ac:cxnSpMk id="16" creationId="{5F13FD48-4563-86E1-C772-6E29467372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0.567" v="921" actId="478"/>
          <ac:cxnSpMkLst>
            <pc:docMk/>
            <pc:sldMk cId="3020361379" sldId="1275"/>
            <ac:cxnSpMk id="18" creationId="{CF49FD91-9E32-22D6-F01A-B58CF50AD259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19" creationId="{052C8DF4-46D5-592C-58F2-24FA52E35BF5}"/>
          </ac:cxnSpMkLst>
        </pc:cxnChg>
        <pc:cxnChg chg="del mod">
          <ac:chgData name="塩谷 晃弘 / Akihiro Shiotani" userId="50aef054-9327-40af-9729-b525352b79f1" providerId="ADAL" clId="{0370E825-60A9-4AEE-AF8B-43B44F4A1A9C}" dt="2022-10-10T23:47:43.448" v="276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23" creationId="{C790CD12-78C5-9948-731E-4BB68641F916}"/>
          </ac:cxnSpMkLst>
        </pc:cxnChg>
        <pc:cxnChg chg="del mod">
          <ac:chgData name="塩谷 晃弘 / Akihiro Shiotani" userId="50aef054-9327-40af-9729-b525352b79f1" providerId="ADAL" clId="{0370E825-60A9-4AEE-AF8B-43B44F4A1A9C}" dt="2022-10-11T01:12:27.077" v="1482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39.383" v="920" actId="478"/>
          <ac:cxnSpMkLst>
            <pc:docMk/>
            <pc:sldMk cId="3020361379" sldId="1275"/>
            <ac:cxnSpMk id="29" creationId="{A19BC5A2-6F10-9A17-1C91-4C43AF414CD0}"/>
          </ac:cxnSpMkLst>
        </pc:cxnChg>
        <pc:cxnChg chg="del mod">
          <ac:chgData name="塩谷 晃弘 / Akihiro Shiotani" userId="50aef054-9327-40af-9729-b525352b79f1" providerId="ADAL" clId="{0370E825-60A9-4AEE-AF8B-43B44F4A1A9C}" dt="2022-10-10T23:53:24.612" v="540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4:34.422" v="816" actId="478"/>
          <ac:cxnSpMkLst>
            <pc:docMk/>
            <pc:sldMk cId="3020361379" sldId="1275"/>
            <ac:cxnSpMk id="33" creationId="{4DC2CB98-D03E-BFD9-989A-B739CAC1C7F7}"/>
          </ac:cxnSpMkLst>
        </pc:cxnChg>
        <pc:cxnChg chg="del mod">
          <ac:chgData name="塩谷 晃弘 / Akihiro Shiotani" userId="50aef054-9327-40af-9729-b525352b79f1" providerId="ADAL" clId="{0370E825-60A9-4AEE-AF8B-43B44F4A1A9C}" dt="2022-10-11T00:57:09.722" v="1032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97894534" sldId="1295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606818204" sldId="129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16990528" sldId="1301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114987376" sldId="1302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3544948741" sldId="1304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59817098" sldId="1306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086763439" sldId="1307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92729596" sldId="1308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14567276" sldId="130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290407753" sldId="1312"/>
        </pc:sldMkLst>
      </pc:sldChg>
      <pc:sldChg chg="modSp mod">
        <pc:chgData name="塩谷 晃弘 / Akihiro Shiotani" userId="50aef054-9327-40af-9729-b525352b79f1" providerId="ADAL" clId="{0370E825-60A9-4AEE-AF8B-43B44F4A1A9C}" dt="2022-10-11T09:47:15.431" v="6255" actId="1076"/>
        <pc:sldMkLst>
          <pc:docMk/>
          <pc:sldMk cId="2750497292" sldId="1317"/>
        </pc:sldMkLst>
        <pc:spChg chg="mod">
          <ac:chgData name="塩谷 晃弘 / Akihiro Shiotani" userId="50aef054-9327-40af-9729-b525352b79f1" providerId="ADAL" clId="{0370E825-60A9-4AEE-AF8B-43B44F4A1A9C}" dt="2022-10-11T09:47:15.431" v="6255" actId="1076"/>
          <ac:spMkLst>
            <pc:docMk/>
            <pc:sldMk cId="2750497292" sldId="1317"/>
            <ac:spMk id="7" creationId="{BE487DF8-E40F-F082-E6C6-165B4355399D}"/>
          </ac:spMkLst>
        </pc:spChg>
        <pc:picChg chg="mod">
          <ac:chgData name="塩谷 晃弘 / Akihiro Shiotani" userId="50aef054-9327-40af-9729-b525352b79f1" providerId="ADAL" clId="{0370E825-60A9-4AEE-AF8B-43B44F4A1A9C}" dt="2022-10-11T08:11:35.179" v="4246" actId="1036"/>
          <ac:picMkLst>
            <pc:docMk/>
            <pc:sldMk cId="2750497292" sldId="1317"/>
            <ac:picMk id="5" creationId="{F01149AD-DE74-EE1B-388A-90153E2A120B}"/>
          </ac:picMkLst>
        </pc:picChg>
      </pc:sldChg>
      <pc:sldChg chg="addSp delSp modSp new del mod delAnim modAnim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521235980" sldId="1318"/>
        </pc:sldMkLst>
        <pc:picChg chg="add del mod modCrop">
          <ac:chgData name="塩谷 晃弘 / Akihiro Shiotani" userId="50aef054-9327-40af-9729-b525352b79f1" providerId="ADAL" clId="{0370E825-60A9-4AEE-AF8B-43B44F4A1A9C}" dt="2022-10-11T00:39:59.221" v="766" actId="478"/>
          <ac:picMkLst>
            <pc:docMk/>
            <pc:sldMk cId="2521235980" sldId="1318"/>
            <ac:picMk id="3" creationId="{0D9CBE8A-D4A7-FD1E-5328-92BDFB8BF476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24.915" v="760" actId="478"/>
          <ac:picMkLst>
            <pc:docMk/>
            <pc:sldMk cId="2521235980" sldId="1318"/>
            <ac:picMk id="4" creationId="{61C4AF11-5D55-7C28-538D-CBA8CA07A9F5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49.711" v="763" actId="478"/>
          <ac:picMkLst>
            <pc:docMk/>
            <pc:sldMk cId="2521235980" sldId="1318"/>
            <ac:picMk id="5" creationId="{14A3B75A-66ED-4C28-4F56-ACF4DDB39C9A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4:36.050" v="765" actId="478"/>
          <ac:picMkLst>
            <pc:docMk/>
            <pc:sldMk cId="2521235980" sldId="1318"/>
            <ac:picMk id="6" creationId="{77B8DF2F-ADDB-38E7-A54B-70B5BEBC80EB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05.274" v="768" actId="478"/>
          <ac:picMkLst>
            <pc:docMk/>
            <pc:sldMk cId="2521235980" sldId="1318"/>
            <ac:picMk id="7" creationId="{AE6A26DD-C89C-44F5-30C9-BBB3DA6CBD84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46.891" v="771" actId="478"/>
          <ac:picMkLst>
            <pc:docMk/>
            <pc:sldMk cId="2521235980" sldId="1318"/>
            <ac:picMk id="8" creationId="{3D578C66-3E8F-7CFC-5CE3-B5706638194D}"/>
          </ac:picMkLst>
        </pc:pic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290944820" sldId="1318"/>
        </pc:sldMkLst>
      </pc:sldChg>
      <pc:sldChg chg="addSp delSp modSp add mod ord">
        <pc:chgData name="塩谷 晃弘 / Akihiro Shiotani" userId="50aef054-9327-40af-9729-b525352b79f1" providerId="ADAL" clId="{0370E825-60A9-4AEE-AF8B-43B44F4A1A9C}" dt="2022-10-11T02:57:16.702" v="3969" actId="14100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0370E825-60A9-4AEE-AF8B-43B44F4A1A9C}" dt="2022-10-11T02:56:48.575" v="3931" actId="14100"/>
          <ac:spMkLst>
            <pc:docMk/>
            <pc:sldMk cId="1813302717" sldId="1319"/>
            <ac:spMk id="3" creationId="{67231AF3-4422-4F09-A992-3AE5FC26177A}"/>
          </ac:spMkLst>
        </pc:spChg>
        <pc:spChg chg="add del mod">
          <ac:chgData name="塩谷 晃弘 / Akihiro Shiotani" userId="50aef054-9327-40af-9729-b525352b79f1" providerId="ADAL" clId="{0370E825-60A9-4AEE-AF8B-43B44F4A1A9C}" dt="2022-10-11T02:13:29.795" v="2416" actId="478"/>
          <ac:spMkLst>
            <pc:docMk/>
            <pc:sldMk cId="1813302717" sldId="1319"/>
            <ac:spMk id="3" creationId="{7C43EA99-A4DA-1D64-DE63-4D1B44A497C0}"/>
          </ac:spMkLst>
        </pc:spChg>
        <pc:spChg chg="add mod">
          <ac:chgData name="塩谷 晃弘 / Akihiro Shiotani" userId="50aef054-9327-40af-9729-b525352b79f1" providerId="ADAL" clId="{0370E825-60A9-4AEE-AF8B-43B44F4A1A9C}" dt="2022-10-11T02:57:16.702" v="3969" actId="14100"/>
          <ac:spMkLst>
            <pc:docMk/>
            <pc:sldMk cId="1813302717" sldId="1319"/>
            <ac:spMk id="4" creationId="{24E7D861-E1F4-A36D-D74D-8A1E40083F11}"/>
          </ac:spMkLst>
        </pc:spChg>
        <pc:spChg chg="add del mod">
          <ac:chgData name="塩谷 晃弘 / Akihiro Shiotani" userId="50aef054-9327-40af-9729-b525352b79f1" providerId="ADAL" clId="{0370E825-60A9-4AEE-AF8B-43B44F4A1A9C}" dt="2022-10-11T02:13:34.448" v="2418" actId="478"/>
          <ac:spMkLst>
            <pc:docMk/>
            <pc:sldMk cId="1813302717" sldId="1319"/>
            <ac:spMk id="4" creationId="{9749EE75-1B97-EC03-EBE2-3121CD1EE85F}"/>
          </ac:spMkLst>
        </pc:spChg>
        <pc:spChg chg="add del mod">
          <ac:chgData name="塩谷 晃弘 / Akihiro Shiotani" userId="50aef054-9327-40af-9729-b525352b79f1" providerId="ADAL" clId="{0370E825-60A9-4AEE-AF8B-43B44F4A1A9C}" dt="2022-10-11T02:13:41.675" v="2422" actId="478"/>
          <ac:spMkLst>
            <pc:docMk/>
            <pc:sldMk cId="1813302717" sldId="1319"/>
            <ac:spMk id="5" creationId="{AD35FBD4-119A-0FA3-323C-06AA2DD00AD4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0370E825-60A9-4AEE-AF8B-43B44F4A1A9C}" dt="2022-10-11T02:56:15.003" v="3913" actId="20577"/>
          <ac:spMkLst>
            <pc:docMk/>
            <pc:sldMk cId="1813302717" sldId="1319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8" creationId="{4A77F00C-E782-1E52-30B4-F27E39EBE5B9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9" creationId="{67DDE615-FB0F-B051-CD14-6683BFE7F90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1" creationId="{48734CDC-28AF-167A-5E71-233BDF3B994A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2" creationId="{7B68D339-40F8-34C8-D926-AEA2BBB91884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3" creationId="{D68B530D-C017-404E-8F89-543FE9CBA081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4" creationId="{DDADF760-DBD4-69F4-F654-32540CB546E8}"/>
          </ac:spMkLst>
        </pc:spChg>
        <pc:spChg chg="add mod">
          <ac:chgData name="塩谷 晃弘 / Akihiro Shiotani" userId="50aef054-9327-40af-9729-b525352b79f1" providerId="ADAL" clId="{0370E825-60A9-4AEE-AF8B-43B44F4A1A9C}" dt="2022-10-11T02:56:55.191" v="3932" actId="14100"/>
          <ac:spMkLst>
            <pc:docMk/>
            <pc:sldMk cId="1813302717" sldId="1319"/>
            <ac:spMk id="15" creationId="{46DD6706-25E0-CEDB-CFF9-1E42EEBD8C37}"/>
          </ac:spMkLst>
        </pc:spChg>
        <pc:spChg chg="add del mod">
          <ac:chgData name="塩谷 晃弘 / Akihiro Shiotani" userId="50aef054-9327-40af-9729-b525352b79f1" providerId="ADAL" clId="{0370E825-60A9-4AEE-AF8B-43B44F4A1A9C}" dt="2022-10-11T02:18:26.642" v="2619" actId="478"/>
          <ac:spMkLst>
            <pc:docMk/>
            <pc:sldMk cId="1813302717" sldId="1319"/>
            <ac:spMk id="16" creationId="{B78EE462-3176-CE61-0204-2B809892304B}"/>
          </ac:spMkLst>
        </pc:spChg>
        <pc:spChg chg="add mod">
          <ac:chgData name="塩谷 晃弘 / Akihiro Shiotani" userId="50aef054-9327-40af-9729-b525352b79f1" providerId="ADAL" clId="{0370E825-60A9-4AEE-AF8B-43B44F4A1A9C}" dt="2022-10-11T02:36:09.042" v="3127" actId="1076"/>
          <ac:spMkLst>
            <pc:docMk/>
            <pc:sldMk cId="1813302717" sldId="1319"/>
            <ac:spMk id="17" creationId="{99374E05-BCC9-0A19-30A7-368802905D5C}"/>
          </ac:spMkLst>
        </pc:spChg>
        <pc:spChg chg="add mod">
          <ac:chgData name="塩谷 晃弘 / Akihiro Shiotani" userId="50aef054-9327-40af-9729-b525352b79f1" providerId="ADAL" clId="{0370E825-60A9-4AEE-AF8B-43B44F4A1A9C}" dt="2022-10-11T02:35:56.449" v="3124" actId="1037"/>
          <ac:spMkLst>
            <pc:docMk/>
            <pc:sldMk cId="1813302717" sldId="1319"/>
            <ac:spMk id="18" creationId="{41CE4498-7D5F-7B8E-3D30-C1FBF8E87290}"/>
          </ac:spMkLst>
        </pc:spChg>
        <pc:spChg chg="add mod">
          <ac:chgData name="塩谷 晃弘 / Akihiro Shiotani" userId="50aef054-9327-40af-9729-b525352b79f1" providerId="ADAL" clId="{0370E825-60A9-4AEE-AF8B-43B44F4A1A9C}" dt="2022-10-11T02:36:06.888" v="3126" actId="1076"/>
          <ac:spMkLst>
            <pc:docMk/>
            <pc:sldMk cId="1813302717" sldId="1319"/>
            <ac:spMk id="19" creationId="{2AD62DAF-C4B2-75BC-FA20-B6DA46F0F43B}"/>
          </ac:spMkLst>
        </pc:spChg>
        <pc:spChg chg="del">
          <ac:chgData name="塩谷 晃弘 / Akihiro Shiotani" userId="50aef054-9327-40af-9729-b525352b79f1" providerId="ADAL" clId="{0370E825-60A9-4AEE-AF8B-43B44F4A1A9C}" dt="2022-10-11T01:47:16.472" v="1805" actId="478"/>
          <ac:spMkLst>
            <pc:docMk/>
            <pc:sldMk cId="1813302717" sldId="1319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1" creationId="{CA5396C4-5940-D100-8FF9-1AF144870BE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3" creationId="{C40E757E-1233-FA96-D59C-73985AAE3C17}"/>
          </ac:spMkLst>
        </pc:spChg>
        <pc:spChg chg="add mod ord">
          <ac:chgData name="塩谷 晃弘 / Akihiro Shiotani" userId="50aef054-9327-40af-9729-b525352b79f1" providerId="ADAL" clId="{0370E825-60A9-4AEE-AF8B-43B44F4A1A9C}" dt="2022-10-11T02:36:16.567" v="3128" actId="1076"/>
          <ac:spMkLst>
            <pc:docMk/>
            <pc:sldMk cId="1813302717" sldId="1319"/>
            <ac:spMk id="24" creationId="{1E70E8FE-B914-701D-60B7-81E499B2CE9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5" creationId="{1BC63098-9C57-4538-28AD-03CB799F9363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8" creationId="{BE9602B9-4340-ED10-EF50-A6D6B513CBEA}"/>
          </ac:spMkLst>
        </pc:spChg>
        <pc:spChg chg="add mod">
          <ac:chgData name="塩谷 晃弘 / Akihiro Shiotani" userId="50aef054-9327-40af-9729-b525352b79f1" providerId="ADAL" clId="{0370E825-60A9-4AEE-AF8B-43B44F4A1A9C}" dt="2022-10-11T02:49:27.037" v="3558" actId="552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1" creationId="{5749AD7D-15B2-A46B-2826-CB3338E63F7D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2" creationId="{52801167-8B52-F9D6-3B8E-1C2A7EC030AF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33" creationId="{92FF61EE-6906-197F-C6EF-19873E98586D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34" creationId="{1624D926-4AA4-0A38-71FB-9F53B71C621B}"/>
          </ac:spMkLst>
        </pc:spChg>
        <pc:spChg chg="add del mod">
          <ac:chgData name="塩谷 晃弘 / Akihiro Shiotani" userId="50aef054-9327-40af-9729-b525352b79f1" providerId="ADAL" clId="{0370E825-60A9-4AEE-AF8B-43B44F4A1A9C}" dt="2022-10-11T02:34:21.373" v="3045" actId="478"/>
          <ac:spMkLst>
            <pc:docMk/>
            <pc:sldMk cId="1813302717" sldId="1319"/>
            <ac:spMk id="35" creationId="{441728CC-408F-2274-0A05-751B07317CA3}"/>
          </ac:spMkLst>
        </pc:spChg>
        <pc:spChg chg="del">
          <ac:chgData name="塩谷 晃弘 / Akihiro Shiotani" userId="50aef054-9327-40af-9729-b525352b79f1" providerId="ADAL" clId="{0370E825-60A9-4AEE-AF8B-43B44F4A1A9C}" dt="2022-10-11T01:51:06.172" v="1889" actId="478"/>
          <ac:spMkLst>
            <pc:docMk/>
            <pc:sldMk cId="1813302717" sldId="1319"/>
            <ac:spMk id="36" creationId="{48181037-D745-4B05-E6B4-2F7B8DEFA35B}"/>
          </ac:spMkLst>
        </pc:spChg>
        <pc:spChg chg="add del mod">
          <ac:chgData name="塩谷 晃弘 / Akihiro Shiotani" userId="50aef054-9327-40af-9729-b525352b79f1" providerId="ADAL" clId="{0370E825-60A9-4AEE-AF8B-43B44F4A1A9C}" dt="2022-10-11T02:35:29.434" v="3094" actId="478"/>
          <ac:spMkLst>
            <pc:docMk/>
            <pc:sldMk cId="1813302717" sldId="1319"/>
            <ac:spMk id="37" creationId="{CF7DF867-7633-B4DF-9378-61CC57ADFAF2}"/>
          </ac:spMkLst>
        </pc:spChg>
        <pc:spChg chg="del">
          <ac:chgData name="塩谷 晃弘 / Akihiro Shiotani" userId="50aef054-9327-40af-9729-b525352b79f1" providerId="ADAL" clId="{0370E825-60A9-4AEE-AF8B-43B44F4A1A9C}" dt="2022-10-11T01:51:05.413" v="1888" actId="478"/>
          <ac:spMkLst>
            <pc:docMk/>
            <pc:sldMk cId="1813302717" sldId="1319"/>
            <ac:spMk id="38" creationId="{D922DDE9-5DB9-CAB4-A94B-33E7F1310515}"/>
          </ac:spMkLst>
        </pc:spChg>
        <pc:spChg chg="del mod">
          <ac:chgData name="塩谷 晃弘 / Akihiro Shiotani" userId="50aef054-9327-40af-9729-b525352b79f1" providerId="ADAL" clId="{0370E825-60A9-4AEE-AF8B-43B44F4A1A9C}" dt="2022-10-11T02:14:06.466" v="2476" actId="478"/>
          <ac:spMkLst>
            <pc:docMk/>
            <pc:sldMk cId="1813302717" sldId="1319"/>
            <ac:spMk id="39" creationId="{8C8B7C6F-146F-EC9F-DD39-96ECADA5E5ED}"/>
          </ac:spMkLst>
        </pc:spChg>
        <pc:spChg chg="add mod">
          <ac:chgData name="塩谷 晃弘 / Akihiro Shiotani" userId="50aef054-9327-40af-9729-b525352b79f1" providerId="ADAL" clId="{0370E825-60A9-4AEE-AF8B-43B44F4A1A9C}" dt="2022-10-11T02:49:21.409" v="3557" actId="552"/>
          <ac:spMkLst>
            <pc:docMk/>
            <pc:sldMk cId="1813302717" sldId="1319"/>
            <ac:spMk id="40" creationId="{C8C3B8D2-EF48-EA5F-63E0-D1772D95E7B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0370E825-60A9-4AEE-AF8B-43B44F4A1A9C}" dt="2022-10-11T01:51:35.600" v="1923" actId="478"/>
          <ac:spMkLst>
            <pc:docMk/>
            <pc:sldMk cId="1813302717" sldId="1319"/>
            <ac:spMk id="42" creationId="{2A039649-0F73-E1DA-2CF5-2DDD7BB4B7C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0370E825-60A9-4AEE-AF8B-43B44F4A1A9C}" dt="2022-10-11T01:51:34.241" v="1922" actId="478"/>
          <ac:spMkLst>
            <pc:docMk/>
            <pc:sldMk cId="1813302717" sldId="1319"/>
            <ac:spMk id="44" creationId="{DFFCED2A-76FC-8A8E-40D1-7D48DDFC2F5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5" creationId="{01FE3B44-78A6-4602-F23C-D74C792F59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6" creationId="{982A8508-3125-3CF0-208F-CA28716EB3EB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7" creationId="{C61533FA-E823-B361-E842-5C81CE4CA228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2:35:27.198" v="3093" actId="1076"/>
          <ac:spMkLst>
            <pc:docMk/>
            <pc:sldMk cId="1813302717" sldId="1319"/>
            <ac:spMk id="49" creationId="{B3BE129A-E9B2-C890-7FD7-974EB28CB37E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50" creationId="{6665B027-BD45-0FAF-A0BF-5DF2CC7E6F3B}"/>
          </ac:spMkLst>
        </pc:spChg>
        <pc:spChg chg="add mod">
          <ac:chgData name="塩谷 晃弘 / Akihiro Shiotani" userId="50aef054-9327-40af-9729-b525352b79f1" providerId="ADAL" clId="{0370E825-60A9-4AEE-AF8B-43B44F4A1A9C}" dt="2022-10-11T02:50:08.650" v="3605" actId="14100"/>
          <ac:spMkLst>
            <pc:docMk/>
            <pc:sldMk cId="1813302717" sldId="1319"/>
            <ac:spMk id="51" creationId="{78D60BA7-D898-3F9D-9047-8B8007BF055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2" creationId="{F76575F9-5E46-3487-692D-5BC5A0CDEA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3" creationId="{31245DDF-8ECB-55BD-A1FE-DA7E319C8B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4" creationId="{EDAB4C03-A63A-71E6-37A0-D85E8155C94E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5" creationId="{57B7B7F4-33D5-9D84-9F57-4B1DEAE000DD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6" creationId="{9E1C0AB4-1124-2A1E-27AD-2E447F588D8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7" creationId="{F5AF1D7E-C069-5EC2-6696-600B89615547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8" creationId="{7D7820FD-63D0-0E93-D4B1-21406E1A0232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9" creationId="{FA131072-9231-467D-E25F-73894156767A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0" creationId="{1BADE0EB-EA96-7562-D7F3-35E1556CA0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1" creationId="{A45064EC-F33D-C1B2-E81D-8768871535C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2" creationId="{889C82A8-61DB-8EE4-3243-CBBA247E6E5E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63" creationId="{034F7C38-BC97-9CB3-7AAF-E5702479E3DC}"/>
          </ac:spMkLst>
        </pc:spChg>
        <pc:spChg chg="add mod">
          <ac:chgData name="塩谷 晃弘 / Akihiro Shiotani" userId="50aef054-9327-40af-9729-b525352b79f1" providerId="ADAL" clId="{0370E825-60A9-4AEE-AF8B-43B44F4A1A9C}" dt="2022-10-11T02:54:13.262" v="3878" actId="552"/>
          <ac:spMkLst>
            <pc:docMk/>
            <pc:sldMk cId="1813302717" sldId="1319"/>
            <ac:spMk id="64" creationId="{3F5ECA12-2A48-D2B9-73F1-74B66AF797F8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5" creationId="{2BD4B7B4-398D-7E7C-34B4-970481F7E77D}"/>
          </ac:spMkLst>
        </pc:spChg>
        <pc:spChg chg="add mod">
          <ac:chgData name="塩谷 晃弘 / Akihiro Shiotani" userId="50aef054-9327-40af-9729-b525352b79f1" providerId="ADAL" clId="{0370E825-60A9-4AEE-AF8B-43B44F4A1A9C}" dt="2022-10-11T02:46:08.661" v="3355"/>
          <ac:spMkLst>
            <pc:docMk/>
            <pc:sldMk cId="1813302717" sldId="1319"/>
            <ac:spMk id="66" creationId="{B2F1C0A5-8FD1-0068-EC61-466F955C0D4B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7" creationId="{F74523E1-65CA-4A27-E424-8197A9E6C799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68" creationId="{BC9C3D51-8303-A6E3-5D01-66E6B011DFEF}"/>
          </ac:spMkLst>
        </pc:spChg>
        <pc:spChg chg="add del mod">
          <ac:chgData name="塩谷 晃弘 / Akihiro Shiotani" userId="50aef054-9327-40af-9729-b525352b79f1" providerId="ADAL" clId="{0370E825-60A9-4AEE-AF8B-43B44F4A1A9C}" dt="2022-10-11T02:47:58.868" v="3484"/>
          <ac:spMkLst>
            <pc:docMk/>
            <pc:sldMk cId="1813302717" sldId="1319"/>
            <ac:spMk id="69" creationId="{61788D0A-D53E-BBC3-0C7D-F178BC40C2EC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70" creationId="{FAA58085-F8B4-E093-7A8D-C652F835355F}"/>
          </ac:spMkLst>
        </pc:spChg>
        <pc:spChg chg="add mod">
          <ac:chgData name="塩谷 晃弘 / Akihiro Shiotani" userId="50aef054-9327-40af-9729-b525352b79f1" providerId="ADAL" clId="{0370E825-60A9-4AEE-AF8B-43B44F4A1A9C}" dt="2022-10-11T02:51:43.145" v="3724" actId="1037"/>
          <ac:spMkLst>
            <pc:docMk/>
            <pc:sldMk cId="1813302717" sldId="1319"/>
            <ac:spMk id="71" creationId="{491A0DE3-85E4-D73D-4DA9-86C2D98E23A5}"/>
          </ac:spMkLst>
        </pc:spChg>
        <pc:spChg chg="add mod">
          <ac:chgData name="塩谷 晃弘 / Akihiro Shiotani" userId="50aef054-9327-40af-9729-b525352b79f1" providerId="ADAL" clId="{0370E825-60A9-4AEE-AF8B-43B44F4A1A9C}" dt="2022-10-11T02:52:59.405" v="3804" actId="20577"/>
          <ac:spMkLst>
            <pc:docMk/>
            <pc:sldMk cId="1813302717" sldId="1319"/>
            <ac:spMk id="72" creationId="{795AE7D7-6683-046E-1BEF-32DB31EEDEC9}"/>
          </ac:spMkLst>
        </pc:spChg>
        <pc:spChg chg="add mod">
          <ac:chgData name="塩谷 晃弘 / Akihiro Shiotani" userId="50aef054-9327-40af-9729-b525352b79f1" providerId="ADAL" clId="{0370E825-60A9-4AEE-AF8B-43B44F4A1A9C}" dt="2022-10-11T02:53:25.575" v="3836" actId="14100"/>
          <ac:spMkLst>
            <pc:docMk/>
            <pc:sldMk cId="1813302717" sldId="1319"/>
            <ac:spMk id="73" creationId="{97627C11-180C-5ED9-11FB-0CB03E6123CC}"/>
          </ac:spMkLst>
        </pc:spChg>
        <pc:graphicFrameChg chg="add del mod modGraphic">
          <ac:chgData name="塩谷 晃弘 / Akihiro Shiotani" userId="50aef054-9327-40af-9729-b525352b79f1" providerId="ADAL" clId="{0370E825-60A9-4AEE-AF8B-43B44F4A1A9C}" dt="2022-10-11T02:55:05.501" v="389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mod">
          <ac:chgData name="塩谷 晃弘 / Akihiro Shiotani" userId="50aef054-9327-40af-9729-b525352b79f1" providerId="ADAL" clId="{0370E825-60A9-4AEE-AF8B-43B44F4A1A9C}" dt="2022-10-11T02:55:10.341" v="3898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674009127" sldId="1324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64392204" sldId="132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01699042" sldId="1337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8944376" sldId="133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6861810" sldId="1339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68400833" sldId="1340"/>
        </pc:sldMkLst>
      </pc:sldChg>
      <pc:sldChg chg="modSp add del mod">
        <pc:chgData name="塩谷 晃弘 / Akihiro Shiotani" userId="50aef054-9327-40af-9729-b525352b79f1" providerId="ADAL" clId="{0370E825-60A9-4AEE-AF8B-43B44F4A1A9C}" dt="2022-10-11T08:00:28.920" v="4119" actId="20577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0370E825-60A9-4AEE-AF8B-43B44F4A1A9C}" dt="2022-10-11T08:00:28.920" v="4119" actId="20577"/>
          <ac:spMkLst>
            <pc:docMk/>
            <pc:sldMk cId="3006635150" sldId="1341"/>
            <ac:spMk id="12" creationId="{F947720F-05F9-810B-31E1-19BE573A85DB}"/>
          </ac:spMkLst>
        </pc:spChg>
      </pc:sldChg>
      <pc:sldChg chg="addSp delSp modSp add del mod delAnim">
        <pc:chgData name="塩谷 晃弘 / Akihiro Shiotani" userId="50aef054-9327-40af-9729-b525352b79f1" providerId="ADAL" clId="{0370E825-60A9-4AEE-AF8B-43B44F4A1A9C}" dt="2022-10-12T01:09:10.227" v="7398" actId="47"/>
        <pc:sldMkLst>
          <pc:docMk/>
          <pc:sldMk cId="2437887510" sldId="1342"/>
        </pc:sldMkLst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2" creationId="{220C18B0-F4EB-0FA1-BD6B-727981BF695E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3" creationId="{0AEB220E-2529-D29B-6873-0EA3A405F49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5" creationId="{515D7E5D-0F7B-B4C0-8D86-C190408CDBF8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4" creationId="{9FC4AE4D-3D01-7724-8617-B18E2252B9D1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5" creationId="{3DA52AED-22E5-B9C0-B6C3-33E1C706B07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6" creationId="{6BDA598B-B036-47B2-A7E9-FE92D051621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7" creationId="{F5D58191-0681-85F2-761B-6AF4370AC20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8" creationId="{A7B1F4FD-4BCD-8F78-81DD-A6D335315EA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9" creationId="{DE121D5E-9D15-258C-580B-057DCED664DB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0" creationId="{63FB2650-6E7A-6FCB-28B8-639C65CD3499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2" creationId="{5BA701EA-9DE4-DC14-9049-85FAC03E143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5" creationId="{6AFBD2E6-F20F-08F1-54EA-E3A34760B48D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89" creationId="{2C0D9F7B-D19C-31D0-7113-D7C1D653AE2B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6" creationId="{859818EE-687F-E90E-D2D2-49AEDBCE850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8" creationId="{6D7B0176-3DEF-57E2-6386-2F7F8FF7FD8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0" creationId="{1EDA03BC-3370-BA83-7C38-0B55257DD385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1" creationId="{89577109-FA82-F2F5-641F-342D3DDFD18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2" creationId="{40B11668-58B2-0C67-6EC3-56EFC864DE62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3" creationId="{E26BF8B4-BDC6-9A6F-50EA-74DD1AA09DA9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6" creationId="{5A51DE82-5D88-3223-9DB1-F94B556D5C70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8" creationId="{9F4D6E68-DC36-E648-E472-E6F4DA99C3D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16" creationId="{F3F670EF-CDAC-2C12-4513-153A76D20424}"/>
          </ac:spMkLst>
        </pc:spChg>
        <pc:spChg chg="del">
          <ac:chgData name="塩谷 晃弘 / Akihiro Shiotani" userId="50aef054-9327-40af-9729-b525352b79f1" providerId="ADAL" clId="{0370E825-60A9-4AEE-AF8B-43B44F4A1A9C}" dt="2022-10-11T08:07:17.890" v="4122" actId="478"/>
          <ac:spMkLst>
            <pc:docMk/>
            <pc:sldMk cId="2437887510" sldId="1342"/>
            <ac:spMk id="117" creationId="{0F6263BD-A985-38B7-DB77-F9618F3F383B}"/>
          </ac:spMkLst>
        </pc:s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51" creationId="{6E267822-D18C-BAE6-21A1-0778B2CCA640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73" creationId="{32C4B1DB-6C9D-E099-F45B-892D5F410A57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86" creationId="{259DB328-A99A-C197-4D0F-4AF72895EFD0}"/>
          </ac:grpSpMkLst>
        </pc:grpChg>
        <pc:grpChg chg="mod">
          <ac:chgData name="塩谷 晃弘 / Akihiro Shiotani" userId="50aef054-9327-40af-9729-b525352b79f1" providerId="ADAL" clId="{0370E825-60A9-4AEE-AF8B-43B44F4A1A9C}" dt="2022-10-11T08:09:58.621" v="4236" actId="166"/>
          <ac:grpSpMkLst>
            <pc:docMk/>
            <pc:sldMk cId="2437887510" sldId="1342"/>
            <ac:grpSpMk id="112" creationId="{797823C1-5319-459F-4E8E-0AE0A5F495DC}"/>
          </ac:grpSpMkLst>
        </pc:grpChg>
        <pc:picChg chg="add mod ord">
          <ac:chgData name="塩谷 晃弘 / Akihiro Shiotani" userId="50aef054-9327-40af-9729-b525352b79f1" providerId="ADAL" clId="{0370E825-60A9-4AEE-AF8B-43B44F4A1A9C}" dt="2022-10-11T08:10:16.615" v="4241" actId="29295"/>
          <ac:picMkLst>
            <pc:docMk/>
            <pc:sldMk cId="2437887510" sldId="1342"/>
            <ac:picMk id="3" creationId="{63593686-18CB-DB8A-223E-35E005A6E849}"/>
          </ac:picMkLst>
        </pc:picChg>
        <pc:picChg chg="add mod ord">
          <ac:chgData name="塩谷 晃弘 / Akihiro Shiotani" userId="50aef054-9327-40af-9729-b525352b79f1" providerId="ADAL" clId="{0370E825-60A9-4AEE-AF8B-43B44F4A1A9C}" dt="2022-10-11T08:09:16.874" v="4147" actId="166"/>
          <ac:picMkLst>
            <pc:docMk/>
            <pc:sldMk cId="2437887510" sldId="1342"/>
            <ac:picMk id="4" creationId="{88940F36-7DCA-A1AC-F5C5-6E3E2BDCD97C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2" creationId="{8EFF23AE-9FE1-D56B-9264-428717720522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3" creationId="{73D5D105-F161-D336-19B7-AF143CCD2686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4" creationId="{508B8229-DDFA-E959-D707-958F869575A8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2" creationId="{9DE04064-DFAC-8EB7-C32F-521B153BB1D3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3" creationId="{0EF76B7F-4D59-CD71-B21A-8E18C098F8A3}"/>
          </ac:picMkLst>
        </pc:pic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1" creationId="{A18D61D4-1731-5778-733A-FA2477ADF6DE}"/>
          </ac:cxnSpMkLst>
        </pc:cxn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3" creationId="{620A3FB7-0ECE-B052-3F96-5D7206B7FFB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4" creationId="{59E909B3-EBFD-5834-9D2C-E7DE5C165162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5" creationId="{47B41A02-B248-18E9-CD02-250CC224D57E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7" creationId="{68290F81-FF37-0089-74AE-469796D1704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9" creationId="{F9C8DB61-1766-66E6-4ED5-FD501A28F06C}"/>
          </ac:cxnSpMkLst>
        </pc:cxnChg>
        <pc:cxnChg chg="del mod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4" creationId="{18B51EA1-98D4-98B6-684C-AF48FEEBD215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5" creationId="{6ABFBA19-094C-6EBE-8309-9214D7707714}"/>
          </ac:cxnSpMkLst>
        </pc:cxnChg>
      </pc:sldChg>
      <pc:sldChg chg="addSp delSp modSp add del mod">
        <pc:chgData name="塩谷 晃弘 / Akihiro Shiotani" userId="50aef054-9327-40af-9729-b525352b79f1" providerId="ADAL" clId="{0370E825-60A9-4AEE-AF8B-43B44F4A1A9C}" dt="2022-10-11T09:43:03.009" v="6147" actId="47"/>
        <pc:sldMkLst>
          <pc:docMk/>
          <pc:sldMk cId="2308571832" sldId="1343"/>
        </pc:sldMkLst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3" creationId="{90E85235-6C00-8E68-6C79-82A28182199F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4" creationId="{8EDD5AA4-C71F-1D61-5A0D-6DB742FF1913}"/>
          </ac:spMkLst>
        </pc:spChg>
        <pc:spChg chg="del">
          <ac:chgData name="塩谷 晃弘 / Akihiro Shiotani" userId="50aef054-9327-40af-9729-b525352b79f1" providerId="ADAL" clId="{0370E825-60A9-4AEE-AF8B-43B44F4A1A9C}" dt="2022-10-11T08:50:23.980" v="5011" actId="478"/>
          <ac:spMkLst>
            <pc:docMk/>
            <pc:sldMk cId="2308571832" sldId="1343"/>
            <ac:spMk id="7" creationId="{BE487DF8-E40F-F082-E6C6-165B4355399D}"/>
          </ac:spMkLst>
        </pc:spChg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14" creationId="{B3ACF819-17DF-92F2-211C-4E4DD8BF56F5}"/>
          </ac:spMkLst>
        </pc:spChg>
        <pc:spChg chg="add mod">
          <ac:chgData name="塩谷 晃弘 / Akihiro Shiotani" userId="50aef054-9327-40af-9729-b525352b79f1" providerId="ADAL" clId="{0370E825-60A9-4AEE-AF8B-43B44F4A1A9C}" dt="2022-10-11T09:01:29.474" v="5302" actId="1036"/>
          <ac:spMkLst>
            <pc:docMk/>
            <pc:sldMk cId="2308571832" sldId="1343"/>
            <ac:spMk id="24" creationId="{07D29522-CE2E-9849-EC71-33F6AEE27742}"/>
          </ac:spMkLst>
        </pc:spChg>
        <pc:spChg chg="add del mod">
          <ac:chgData name="塩谷 晃弘 / Akihiro Shiotani" userId="50aef054-9327-40af-9729-b525352b79f1" providerId="ADAL" clId="{0370E825-60A9-4AEE-AF8B-43B44F4A1A9C}" dt="2022-10-11T08:17:29.628" v="4312" actId="478"/>
          <ac:spMkLst>
            <pc:docMk/>
            <pc:sldMk cId="2308571832" sldId="1343"/>
            <ac:spMk id="28" creationId="{8231C24A-D5D7-7057-6D1C-0EEDEF742564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37" creationId="{E2A89043-CE12-27CE-CC02-5951EB1D6CB2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8.441" v="4934" actId="478"/>
          <ac:spMkLst>
            <pc:docMk/>
            <pc:sldMk cId="2308571832" sldId="1343"/>
            <ac:spMk id="40" creationId="{F916BFC5-DFD9-AA5E-F58F-B4DD72E6B012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42" creationId="{BDEC818E-F214-298E-1BC5-E0BC9F462317}"/>
          </ac:spMkLst>
        </pc:spChg>
        <pc:spChg chg="add del mod">
          <ac:chgData name="塩谷 晃弘 / Akihiro Shiotani" userId="50aef054-9327-40af-9729-b525352b79f1" providerId="ADAL" clId="{0370E825-60A9-4AEE-AF8B-43B44F4A1A9C}" dt="2022-10-11T08:28:46.823" v="4467" actId="478"/>
          <ac:spMkLst>
            <pc:docMk/>
            <pc:sldMk cId="2308571832" sldId="1343"/>
            <ac:spMk id="52" creationId="{8B687018-CD2D-B286-AAFE-6D808374CA24}"/>
          </ac:spMkLst>
        </pc:spChg>
        <pc:spChg chg="add del mod">
          <ac:chgData name="塩谷 晃弘 / Akihiro Shiotani" userId="50aef054-9327-40af-9729-b525352b79f1" providerId="ADAL" clId="{0370E825-60A9-4AEE-AF8B-43B44F4A1A9C}" dt="2022-10-11T08:28:58.922" v="4474" actId="478"/>
          <ac:spMkLst>
            <pc:docMk/>
            <pc:sldMk cId="2308571832" sldId="1343"/>
            <ac:spMk id="53" creationId="{F41101E9-4668-E8C2-1246-5C4B3A367DA1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62" creationId="{93F765DA-12B9-E9EE-0E1D-3E3426F4C2B8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28" creationId="{D1E1F246-29A1-D9B8-97E4-E6AA437BE4F9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41" creationId="{A7FEA964-0F87-3632-50D3-7D5B0799A47C}"/>
          </ac:spMkLst>
        </pc:spChg>
        <pc:spChg chg="add del mod">
          <ac:chgData name="塩谷 晃弘 / Akihiro Shiotani" userId="50aef054-9327-40af-9729-b525352b79f1" providerId="ADAL" clId="{0370E825-60A9-4AEE-AF8B-43B44F4A1A9C}" dt="2022-10-11T08:31:22.152" v="4624"/>
          <ac:spMkLst>
            <pc:docMk/>
            <pc:sldMk cId="2308571832" sldId="1343"/>
            <ac:spMk id="1046" creationId="{C7543412-8A4E-A66D-34AB-0F6A1114D4E4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1.236" v="4927" actId="478"/>
          <ac:spMkLst>
            <pc:docMk/>
            <pc:sldMk cId="2308571832" sldId="1343"/>
            <ac:spMk id="1050" creationId="{8E589C06-8C67-7419-470D-1F8328F0E158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4.970" v="4930" actId="478"/>
          <ac:spMkLst>
            <pc:docMk/>
            <pc:sldMk cId="2308571832" sldId="1343"/>
            <ac:spMk id="1054" creationId="{C5CB722E-B755-21F3-D0CD-10A6E8733B2A}"/>
          </ac:spMkLst>
        </pc:spChg>
        <pc:spChg chg="add del mod">
          <ac:chgData name="塩谷 晃弘 / Akihiro Shiotani" userId="50aef054-9327-40af-9729-b525352b79f1" providerId="ADAL" clId="{0370E825-60A9-4AEE-AF8B-43B44F4A1A9C}" dt="2022-10-11T08:49:56.932" v="4997" actId="478"/>
          <ac:spMkLst>
            <pc:docMk/>
            <pc:sldMk cId="2308571832" sldId="1343"/>
            <ac:spMk id="1055" creationId="{C1A675FE-09BD-A2D2-F5F8-259B59B28BB1}"/>
          </ac:spMkLst>
        </pc:spChg>
        <pc:spChg chg="add mod">
          <ac:chgData name="塩谷 晃弘 / Akihiro Shiotani" userId="50aef054-9327-40af-9729-b525352b79f1" providerId="ADAL" clId="{0370E825-60A9-4AEE-AF8B-43B44F4A1A9C}" dt="2022-10-11T09:03:12.773" v="5478" actId="20577"/>
          <ac:spMkLst>
            <pc:docMk/>
            <pc:sldMk cId="2308571832" sldId="1343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8:57:30.019" v="5116" actId="478"/>
          <ac:spMkLst>
            <pc:docMk/>
            <pc:sldMk cId="2308571832" sldId="1343"/>
            <ac:spMk id="1062" creationId="{608E044B-7BC6-57BC-FEC2-A393FC690349}"/>
          </ac:spMkLst>
        </pc:spChg>
        <pc:spChg chg="add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75" creationId="{451EBC17-130D-5732-9FEA-BFF22FA0D1DD}"/>
          </ac:spMkLst>
        </pc:spChg>
        <pc:spChg chg="add del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4.114" v="5288" actId="478"/>
          <ac:spMkLst>
            <pc:docMk/>
            <pc:sldMk cId="2308571832" sldId="1343"/>
            <ac:spMk id="1133" creationId="{4AFEA4CE-E660-B55D-540D-B8F5FE4E40F8}"/>
          </ac:spMkLst>
        </pc:spChg>
        <pc:spChg chg="add del mod">
          <ac:chgData name="塩谷 晃弘 / Akihiro Shiotani" userId="50aef054-9327-40af-9729-b525352b79f1" providerId="ADAL" clId="{0370E825-60A9-4AEE-AF8B-43B44F4A1A9C}" dt="2022-10-11T09:01:10.833" v="5297" actId="478"/>
          <ac:spMkLst>
            <pc:docMk/>
            <pc:sldMk cId="2308571832" sldId="1343"/>
            <ac:spMk id="1136" creationId="{314C0E7F-CF95-185A-339C-BACD9A4A5588}"/>
          </ac:spMkLst>
        </pc:spChg>
        <pc:spChg chg="mod">
          <ac:chgData name="塩谷 晃弘 / Akihiro Shiotani" userId="50aef054-9327-40af-9729-b525352b79f1" providerId="ADAL" clId="{0370E825-60A9-4AEE-AF8B-43B44F4A1A9C}" dt="2022-10-11T08:59:37.874" v="5231"/>
          <ac:spMkLst>
            <pc:docMk/>
            <pc:sldMk cId="2308571832" sldId="1343"/>
            <ac:spMk id="1158" creationId="{FB9D6E5E-6D1A-C080-1D13-5A48080FFE3C}"/>
          </ac:spMkLst>
        </pc:spChg>
        <pc:spChg chg="add del mod">
          <ac:chgData name="塩谷 晃弘 / Akihiro Shiotani" userId="50aef054-9327-40af-9729-b525352b79f1" providerId="ADAL" clId="{0370E825-60A9-4AEE-AF8B-43B44F4A1A9C}" dt="2022-10-11T08:59:59.200" v="5243"/>
          <ac:spMkLst>
            <pc:docMk/>
            <pc:sldMk cId="2308571832" sldId="1343"/>
            <ac:spMk id="1166" creationId="{7F97D464-84DD-6CE3-8443-E895319B5059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2.156" v="5286"/>
          <ac:spMkLst>
            <pc:docMk/>
            <pc:sldMk cId="2308571832" sldId="1343"/>
            <ac:spMk id="1173" creationId="{B96508D9-2CDE-2D98-FA4D-26B1853BE4E7}"/>
          </ac:spMkLst>
        </pc:spChg>
        <pc:spChg chg="add del mod">
          <ac:chgData name="塩谷 晃弘 / Akihiro Shiotani" userId="50aef054-9327-40af-9729-b525352b79f1" providerId="ADAL" clId="{0370E825-60A9-4AEE-AF8B-43B44F4A1A9C}" dt="2022-10-11T09:01:08.892" v="5295"/>
          <ac:spMkLst>
            <pc:docMk/>
            <pc:sldMk cId="2308571832" sldId="1343"/>
            <ac:spMk id="1178" creationId="{9CF27CD6-783B-3B4A-8FD2-B444F75E7F77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8.901" v="5578" actId="478"/>
          <ac:spMkLst>
            <pc:docMk/>
            <pc:sldMk cId="2308571832" sldId="1343"/>
            <ac:spMk id="1204" creationId="{62C1FB41-0C3D-8A8A-2C3D-614A655606DB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5.139" v="5574"/>
          <ac:spMkLst>
            <pc:docMk/>
            <pc:sldMk cId="2308571832" sldId="1343"/>
            <ac:spMk id="1206" creationId="{A62BB950-6E35-B8FC-5A3B-4FC793FD5FDA}"/>
          </ac:spMkLst>
        </pc:spChg>
        <pc:grpChg chg="add del mod">
          <ac:chgData name="塩谷 晃弘 / Akihiro Shiotani" userId="50aef054-9327-40af-9729-b525352b79f1" providerId="ADAL" clId="{0370E825-60A9-4AEE-AF8B-43B44F4A1A9C}" dt="2022-10-11T09:00:33.278" v="5267" actId="164"/>
          <ac:grpSpMkLst>
            <pc:docMk/>
            <pc:sldMk cId="2308571832" sldId="1343"/>
            <ac:grpSpMk id="1154" creationId="{5871E32C-9CEF-E78E-3F51-44D33500F271}"/>
          </ac:grpSpMkLst>
        </pc:grpChg>
        <pc:grpChg chg="add del mod">
          <ac:chgData name="塩谷 晃弘 / Akihiro Shiotani" userId="50aef054-9327-40af-9729-b525352b79f1" providerId="ADAL" clId="{0370E825-60A9-4AEE-AF8B-43B44F4A1A9C}" dt="2022-10-11T08:59:39.390" v="5232"/>
          <ac:grpSpMkLst>
            <pc:docMk/>
            <pc:sldMk cId="2308571832" sldId="1343"/>
            <ac:grpSpMk id="1156" creationId="{19745F85-0FF2-CB09-CAEA-978C6AB98AD2}"/>
          </ac:grpSpMkLst>
        </pc:grpChg>
        <pc:picChg chg="del">
          <ac:chgData name="塩谷 晃弘 / Akihiro Shiotani" userId="50aef054-9327-40af-9729-b525352b79f1" providerId="ADAL" clId="{0370E825-60A9-4AEE-AF8B-43B44F4A1A9C}" dt="2022-10-11T08:11:40.612" v="4248" actId="478"/>
          <ac:picMkLst>
            <pc:docMk/>
            <pc:sldMk cId="2308571832" sldId="1343"/>
            <ac:picMk id="5" creationId="{F01149AD-DE74-EE1B-388A-90153E2A120B}"/>
          </ac:picMkLst>
        </pc:picChg>
        <pc:picChg chg="add del mod">
          <ac:chgData name="塩谷 晃弘 / Akihiro Shiotani" userId="50aef054-9327-40af-9729-b525352b79f1" providerId="ADAL" clId="{0370E825-60A9-4AEE-AF8B-43B44F4A1A9C}" dt="2022-10-11T08:31:35.086" v="4630" actId="478"/>
          <ac:picMkLst>
            <pc:docMk/>
            <pc:sldMk cId="2308571832" sldId="1343"/>
            <ac:picMk id="15" creationId="{658F4280-A141-856F-F0B9-F9D02F419496}"/>
          </ac:picMkLst>
        </pc:picChg>
        <pc:picChg chg="add del mod">
          <ac:chgData name="塩谷 晃弘 / Akihiro Shiotani" userId="50aef054-9327-40af-9729-b525352b79f1" providerId="ADAL" clId="{0370E825-60A9-4AEE-AF8B-43B44F4A1A9C}" dt="2022-10-11T08:47:46.805" v="4932" actId="478"/>
          <ac:picMkLst>
            <pc:docMk/>
            <pc:sldMk cId="2308571832" sldId="1343"/>
            <ac:picMk id="51" creationId="{E6180FDB-F6DF-F333-74BA-FFC05DECB55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10.833" v="5297" actId="478"/>
          <ac:picMkLst>
            <pc:docMk/>
            <pc:sldMk cId="2308571832" sldId="1343"/>
            <ac:picMk id="1026" creationId="{DB59C06F-1A3B-9830-B379-2B9642A0208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4.114" v="5288" actId="478"/>
          <ac:picMkLst>
            <pc:docMk/>
            <pc:sldMk cId="2308571832" sldId="1343"/>
            <ac:picMk id="1107" creationId="{A5FF43D8-C3D8-0FFB-DBCB-FC84651AE9C0}"/>
          </ac:picMkLst>
        </pc:picChg>
        <pc:picChg chg="mod">
          <ac:chgData name="塩谷 晃弘 / Akihiro Shiotani" userId="50aef054-9327-40af-9729-b525352b79f1" providerId="ADAL" clId="{0370E825-60A9-4AEE-AF8B-43B44F4A1A9C}" dt="2022-10-11T08:59:37.874" v="5231"/>
          <ac:picMkLst>
            <pc:docMk/>
            <pc:sldMk cId="2308571832" sldId="1343"/>
            <ac:picMk id="1157" creationId="{F50EFC58-3B1A-3927-4995-5A5C22CD8355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32.362" v="5266"/>
          <ac:picMkLst>
            <pc:docMk/>
            <pc:sldMk cId="2308571832" sldId="1343"/>
            <ac:picMk id="1159" creationId="{4B2DA088-0252-A69E-3F67-53B3CE3664A2}"/>
          </ac:picMkLst>
        </pc:picChg>
        <pc:picChg chg="add del mod">
          <ac:chgData name="塩谷 晃弘 / Akihiro Shiotani" userId="50aef054-9327-40af-9729-b525352b79f1" providerId="ADAL" clId="{0370E825-60A9-4AEE-AF8B-43B44F4A1A9C}" dt="2022-10-11T08:59:59.200" v="5243"/>
          <ac:picMkLst>
            <pc:docMk/>
            <pc:sldMk cId="2308571832" sldId="1343"/>
            <ac:picMk id="1165" creationId="{CE714951-5BC3-C5E2-DBC6-BFB1F36AFC0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27.110" v="5257"/>
          <ac:picMkLst>
            <pc:docMk/>
            <pc:sldMk cId="2308571832" sldId="1343"/>
            <ac:picMk id="1167" creationId="{6C00C29B-92DD-F092-1A5B-3E12F2CDD499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2.156" v="5286"/>
          <ac:picMkLst>
            <pc:docMk/>
            <pc:sldMk cId="2308571832" sldId="1343"/>
            <ac:picMk id="1172" creationId="{54773B15-FD7D-41A1-3E8F-4298A2A0239E}"/>
          </ac:picMkLst>
        </pc:picChg>
        <pc:picChg chg="add mod">
          <ac:chgData name="塩谷 晃弘 / Akihiro Shiotani" userId="50aef054-9327-40af-9729-b525352b79f1" providerId="ADAL" clId="{0370E825-60A9-4AEE-AF8B-43B44F4A1A9C}" dt="2022-10-11T09:15:57.196" v="5585" actId="1076"/>
          <ac:picMkLst>
            <pc:docMk/>
            <pc:sldMk cId="2308571832" sldId="1343"/>
            <ac:picMk id="1174" creationId="{A8B7E8DA-4075-7934-078F-FD6318F6A470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08.892" v="5295"/>
          <ac:picMkLst>
            <pc:docMk/>
            <pc:sldMk cId="2308571832" sldId="1343"/>
            <ac:picMk id="1177" creationId="{489CA1CE-D4D7-CA72-8627-34FAC743CCEC}"/>
          </ac:picMkLst>
        </pc:picChg>
        <pc:picChg chg="add mod">
          <ac:chgData name="塩谷 晃弘 / Akihiro Shiotani" userId="50aef054-9327-40af-9729-b525352b79f1" providerId="ADAL" clId="{0370E825-60A9-4AEE-AF8B-43B44F4A1A9C}" dt="2022-10-11T09:06:16.297" v="5526" actId="1076"/>
          <ac:picMkLst>
            <pc:docMk/>
            <pc:sldMk cId="2308571832" sldId="1343"/>
            <ac:picMk id="1179" creationId="{D84F5705-3790-A228-133C-82104F20F7A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5:37.049" v="5513"/>
          <ac:picMkLst>
            <pc:docMk/>
            <pc:sldMk cId="2308571832" sldId="1343"/>
            <ac:picMk id="1185" creationId="{A7B9D031-7638-C3F4-181B-AE86A9675851}"/>
          </ac:picMkLst>
        </pc:picChg>
        <pc:picChg chg="add del">
          <ac:chgData name="塩谷 晃弘 / Akihiro Shiotani" userId="50aef054-9327-40af-9729-b525352b79f1" providerId="ADAL" clId="{0370E825-60A9-4AEE-AF8B-43B44F4A1A9C}" dt="2022-10-11T09:05:21.232" v="5507"/>
          <ac:picMkLst>
            <pc:docMk/>
            <pc:sldMk cId="2308571832" sldId="1343"/>
            <ac:picMk id="1186" creationId="{59B5FA44-5E59-1795-766E-045A54B3BDE5}"/>
          </ac:picMkLst>
        </pc:picChg>
        <pc:picChg chg="add del">
          <ac:chgData name="塩谷 晃弘 / Akihiro Shiotani" userId="50aef054-9327-40af-9729-b525352b79f1" providerId="ADAL" clId="{0370E825-60A9-4AEE-AF8B-43B44F4A1A9C}" dt="2022-10-11T09:05:35.345" v="5509"/>
          <ac:picMkLst>
            <pc:docMk/>
            <pc:sldMk cId="2308571832" sldId="1343"/>
            <ac:picMk id="1187" creationId="{4176FB5A-9BD7-E8DD-C1D9-95E6626CF80F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03.985" v="5546" actId="478"/>
          <ac:picMkLst>
            <pc:docMk/>
            <pc:sldMk cId="2308571832" sldId="1343"/>
            <ac:picMk id="1202" creationId="{7CBFAEB0-00D5-CA40-4151-61AEA476793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8.901" v="5578" actId="478"/>
          <ac:picMkLst>
            <pc:docMk/>
            <pc:sldMk cId="2308571832" sldId="1343"/>
            <ac:picMk id="1203" creationId="{70385993-8BAB-CB72-BB30-E3CDD6739D62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5.139" v="5574"/>
          <ac:picMkLst>
            <pc:docMk/>
            <pc:sldMk cId="2308571832" sldId="1343"/>
            <ac:picMk id="1205" creationId="{93A1BC25-FA30-B708-5126-D20C0B00B163}"/>
          </ac:picMkLst>
        </pc:picChg>
        <pc:picChg chg="add mod">
          <ac:chgData name="塩谷 晃弘 / Akihiro Shiotani" userId="50aef054-9327-40af-9729-b525352b79f1" providerId="ADAL" clId="{0370E825-60A9-4AEE-AF8B-43B44F4A1A9C}" dt="2022-10-11T09:07:56.949" v="5576" actId="1076"/>
          <ac:picMkLst>
            <pc:docMk/>
            <pc:sldMk cId="2308571832" sldId="1343"/>
            <ac:picMk id="1207" creationId="{3DB2D15C-54B9-26A4-0E2F-22714CE01EC6}"/>
          </ac:picMkLst>
        </pc:picChg>
        <pc:cxnChg chg="add mod">
          <ac:chgData name="塩谷 晃弘 / Akihiro Shiotani" userId="50aef054-9327-40af-9729-b525352b79f1" providerId="ADAL" clId="{0370E825-60A9-4AEE-AF8B-43B44F4A1A9C}" dt="2022-10-11T09:01:29.474" v="5302" actId="1036"/>
          <ac:cxnSpMkLst>
            <pc:docMk/>
            <pc:sldMk cId="2308571832" sldId="1343"/>
            <ac:cxnSpMk id="6" creationId="{67126B0C-AF24-594A-E7E2-A2F8A46B222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9" creationId="{62302F50-571B-3C46-B507-BF9810327C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16" creationId="{1E057246-97CD-4477-7BC1-2F266F42823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1:36.740" v="4396" actId="478"/>
          <ac:cxnSpMkLst>
            <pc:docMk/>
            <pc:sldMk cId="2308571832" sldId="1343"/>
            <ac:cxnSpMk id="34" creationId="{47920DFC-49F9-071E-D486-E1555EF3E15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8:03.278" v="4445" actId="478"/>
          <ac:cxnSpMkLst>
            <pc:docMk/>
            <pc:sldMk cId="2308571832" sldId="1343"/>
            <ac:cxnSpMk id="55" creationId="{CE348ADE-CA8A-0ECD-6B5A-73EF3355952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59" creationId="{F73C09B7-34A8-5E0A-C151-9E73743C5B3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24" creationId="{29080372-D630-362A-C1BC-BD25A7FC8F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42" creationId="{5040ABF9-1049-7203-B560-B824CC083AB6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2:48.301" v="4638" actId="478"/>
          <ac:cxnSpMkLst>
            <pc:docMk/>
            <pc:sldMk cId="2308571832" sldId="1343"/>
            <ac:cxnSpMk id="1047" creationId="{C3089077-4FA6-019C-3DB8-C90283DAF1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1:33.225" v="5583" actId="14100"/>
          <ac:cxnSpMkLst>
            <pc:docMk/>
            <pc:sldMk cId="2308571832" sldId="1343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7:04.764" v="5109" actId="478"/>
          <ac:cxnSpMkLst>
            <pc:docMk/>
            <pc:sldMk cId="2308571832" sldId="1343"/>
            <ac:cxnSpMk id="1063" creationId="{D9FB662E-6D59-36FB-B091-BDCC3F3859E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6:56.546" v="4919" actId="478"/>
          <ac:cxnSpMkLst>
            <pc:docMk/>
            <pc:sldMk cId="2308571832" sldId="1343"/>
            <ac:cxnSpMk id="1067" creationId="{72765207-97FB-5EB8-3484-BD24CAABF8F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5:58.761" v="5586" actId="478"/>
          <ac:cxnSpMkLst>
            <pc:docMk/>
            <pc:sldMk cId="2308571832" sldId="1343"/>
            <ac:cxnSpMk id="1071" creationId="{499688F5-2D1F-3284-76A2-AB28BA9AA4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9:24.593" v="5225" actId="478"/>
          <ac:cxnSpMkLst>
            <pc:docMk/>
            <pc:sldMk cId="2308571832" sldId="1343"/>
            <ac:cxnSpMk id="1077" creationId="{E68881A7-20BF-89EB-6AEF-EE56693DD438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9:42.487" v="4994" actId="478"/>
          <ac:cxnSpMkLst>
            <pc:docMk/>
            <pc:sldMk cId="2308571832" sldId="1343"/>
            <ac:cxnSpMk id="1104" creationId="{68865716-0B07-7240-8538-BA2C6E15716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06:16.297" v="5526" actId="1076"/>
          <ac:cxnSpMkLst>
            <pc:docMk/>
            <pc:sldMk cId="2308571832" sldId="1343"/>
            <ac:cxnSpMk id="1140" creationId="{58A38EE8-D8E7-1C05-AF2E-B82E1DFD5FE7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31.241" v="5536" actId="1035"/>
          <ac:cxnSpMkLst>
            <pc:docMk/>
            <pc:sldMk cId="2308571832" sldId="1343"/>
            <ac:cxnSpMk id="1188" creationId="{D940AE37-C9C1-4B86-D5A9-BEF7CC26D88D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58.008" v="5543" actId="14100"/>
          <ac:cxnSpMkLst>
            <pc:docMk/>
            <pc:sldMk cId="2308571832" sldId="1343"/>
            <ac:cxnSpMk id="1199" creationId="{1C2BE938-194C-4548-D050-B7F7BD67FF4B}"/>
          </ac:cxnSpMkLst>
        </pc:cxnChg>
      </pc:sldChg>
      <pc:sldChg chg="addSp delSp modSp add mod">
        <pc:chgData name="塩谷 晃弘 / Akihiro Shiotani" userId="50aef054-9327-40af-9729-b525352b79f1" providerId="ADAL" clId="{0370E825-60A9-4AEE-AF8B-43B44F4A1A9C}" dt="2022-10-11T09:47:49.482" v="6292" actId="478"/>
        <pc:sldMkLst>
          <pc:docMk/>
          <pc:sldMk cId="523661976" sldId="1344"/>
        </pc:sldMkLst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7" creationId="{E8F553BE-BE4A-EF83-BA96-D456A0DAE78B}"/>
          </ac:spMkLst>
        </pc:spChg>
        <pc:spChg chg="mod">
          <ac:chgData name="塩谷 晃弘 / Akihiro Shiotani" userId="50aef054-9327-40af-9729-b525352b79f1" providerId="ADAL" clId="{0370E825-60A9-4AEE-AF8B-43B44F4A1A9C}" dt="2022-10-11T09:43:33.575" v="6212" actId="20577"/>
          <ac:spMkLst>
            <pc:docMk/>
            <pc:sldMk cId="523661976" sldId="1344"/>
            <ac:spMk id="12" creationId="{2ABDF630-DA0C-C97B-A7B7-FBE5A8976842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4" creationId="{AF541051-1BDE-2EAE-3BF5-BDDB1A756398}"/>
          </ac:spMkLst>
        </pc:spChg>
        <pc:spChg chg="add del">
          <ac:chgData name="塩谷 晃弘 / Akihiro Shiotani" userId="50aef054-9327-40af-9729-b525352b79f1" providerId="ADAL" clId="{0370E825-60A9-4AEE-AF8B-43B44F4A1A9C}" dt="2022-10-11T09:23:12.405" v="5614" actId="22"/>
          <ac:spMkLst>
            <pc:docMk/>
            <pc:sldMk cId="523661976" sldId="1344"/>
            <ac:spMk id="16" creationId="{1D9E0719-D1AB-FD60-520F-E6F0BFF69503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7" creationId="{2C39633C-1773-0755-6105-E118BCA00DE5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8" creationId="{5FB1BD1D-16E8-2BE7-CC2D-F82898E0D8EE}"/>
          </ac:spMkLst>
        </pc:spChg>
        <pc:spChg chg="mod">
          <ac:chgData name="塩谷 晃弘 / Akihiro Shiotani" userId="50aef054-9327-40af-9729-b525352b79f1" providerId="ADAL" clId="{0370E825-60A9-4AEE-AF8B-43B44F4A1A9C}" dt="2022-10-11T09:46:45.696" v="6254" actId="207"/>
          <ac:spMkLst>
            <pc:docMk/>
            <pc:sldMk cId="523661976" sldId="1344"/>
            <ac:spMk id="24" creationId="{07D29522-CE2E-9849-EC71-33F6AEE27742}"/>
          </ac:spMkLst>
        </pc:spChg>
        <pc:spChg chg="add mod">
          <ac:chgData name="塩谷 晃弘 / Akihiro Shiotani" userId="50aef054-9327-40af-9729-b525352b79f1" providerId="ADAL" clId="{0370E825-60A9-4AEE-AF8B-43B44F4A1A9C}" dt="2022-10-11T09:41:27.060" v="6123" actId="692"/>
          <ac:spMkLst>
            <pc:docMk/>
            <pc:sldMk cId="523661976" sldId="1344"/>
            <ac:spMk id="28" creationId="{BA1AF00D-88F2-60CC-94C2-514CF73E29C3}"/>
          </ac:spMkLst>
        </pc:spChg>
        <pc:spChg chg="add del mod">
          <ac:chgData name="塩谷 晃弘 / Akihiro Shiotani" userId="50aef054-9327-40af-9729-b525352b79f1" providerId="ADAL" clId="{0370E825-60A9-4AEE-AF8B-43B44F4A1A9C}" dt="2022-10-11T09:27:17.678" v="5752"/>
          <ac:spMkLst>
            <pc:docMk/>
            <pc:sldMk cId="523661976" sldId="1344"/>
            <ac:spMk id="44" creationId="{14014470-8870-FEE5-01E8-9F08FC862B38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5" creationId="{2B429258-3F5A-EDFF-70ED-091F29B7B886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7" creationId="{EA569E7A-E682-446A-E2B8-B64CF71A9A4D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8" creationId="{56121BA2-3D47-25EF-0A42-DD09D6C87B16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9" creationId="{07B3F7B8-1226-83DD-204A-5DA10925DEC8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50" creationId="{FA0BE3F2-E352-17C9-1EA4-3FA8509C4AFF}"/>
          </ac:spMkLst>
        </pc:spChg>
        <pc:spChg chg="add mod">
          <ac:chgData name="塩谷 晃弘 / Akihiro Shiotani" userId="50aef054-9327-40af-9729-b525352b79f1" providerId="ADAL" clId="{0370E825-60A9-4AEE-AF8B-43B44F4A1A9C}" dt="2022-10-11T09:40:57.911" v="6111" actId="1038"/>
          <ac:spMkLst>
            <pc:docMk/>
            <pc:sldMk cId="523661976" sldId="1344"/>
            <ac:spMk id="1031" creationId="{836CB4DA-2E04-7BFE-D76A-3F219B31316A}"/>
          </ac:spMkLst>
        </pc:spChg>
        <pc:spChg chg="add mod">
          <ac:chgData name="塩谷 晃弘 / Akihiro Shiotani" userId="50aef054-9327-40af-9729-b525352b79f1" providerId="ADAL" clId="{0370E825-60A9-4AEE-AF8B-43B44F4A1A9C}" dt="2022-10-11T09:35:03.258" v="5986" actId="571"/>
          <ac:spMkLst>
            <pc:docMk/>
            <pc:sldMk cId="523661976" sldId="1344"/>
            <ac:spMk id="1045" creationId="{08F1304B-96BC-601B-3716-96A5EC3B52EB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1047" creationId="{242EE7D2-5695-CC68-D2E1-F522D4571935}"/>
          </ac:spMkLst>
        </pc:spChg>
        <pc:spChg chg="del mod">
          <ac:chgData name="塩谷 晃弘 / Akihiro Shiotani" userId="50aef054-9327-40af-9729-b525352b79f1" providerId="ADAL" clId="{0370E825-60A9-4AEE-AF8B-43B44F4A1A9C}" dt="2022-10-11T09:27:27.959" v="5757" actId="478"/>
          <ac:spMkLst>
            <pc:docMk/>
            <pc:sldMk cId="523661976" sldId="1344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9:46:45.469" v="6253" actId="21"/>
          <ac:spMkLst>
            <pc:docMk/>
            <pc:sldMk cId="523661976" sldId="1344"/>
            <ac:spMk id="1059" creationId="{CEAF0B8A-2926-1969-9B43-1F0ECAD40D78}"/>
          </ac:spMkLst>
        </pc:spChg>
        <pc:spChg chg="add mod">
          <ac:chgData name="塩谷 晃弘 / Akihiro Shiotani" userId="50aef054-9327-40af-9729-b525352b79f1" providerId="ADAL" clId="{0370E825-60A9-4AEE-AF8B-43B44F4A1A9C}" dt="2022-10-11T09:42:03.837" v="6144" actId="1076"/>
          <ac:spMkLst>
            <pc:docMk/>
            <pc:sldMk cId="523661976" sldId="1344"/>
            <ac:spMk id="1062" creationId="{107600E0-360E-4D1E-50A0-828D01654214}"/>
          </ac:spMkLst>
        </pc:spChg>
        <pc:spChg chg="del mod">
          <ac:chgData name="塩谷 晃弘 / Akihiro Shiotani" userId="50aef054-9327-40af-9729-b525352b79f1" providerId="ADAL" clId="{0370E825-60A9-4AEE-AF8B-43B44F4A1A9C}" dt="2022-10-11T09:28:23.547" v="5778" actId="478"/>
          <ac:spMkLst>
            <pc:docMk/>
            <pc:sldMk cId="523661976" sldId="1344"/>
            <ac:spMk id="1075" creationId="{451EBC17-130D-5732-9FEA-BFF22FA0D1DD}"/>
          </ac:spMkLst>
        </pc:spChg>
        <pc:spChg chg="mod">
          <ac:chgData name="塩谷 晃弘 / Akihiro Shiotani" userId="50aef054-9327-40af-9729-b525352b79f1" providerId="ADAL" clId="{0370E825-60A9-4AEE-AF8B-43B44F4A1A9C}" dt="2022-10-11T09:46:16.194" v="6250" actId="692"/>
          <ac:spMkLst>
            <pc:docMk/>
            <pc:sldMk cId="523661976" sldId="1344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47:49.482" v="6292" actId="478"/>
          <ac:spMkLst>
            <pc:docMk/>
            <pc:sldMk cId="523661976" sldId="1344"/>
            <ac:spMk id="1101" creationId="{1FE6A41D-4B3F-4014-471B-237DFADB732D}"/>
          </ac:spMkLst>
        </pc:spChg>
        <pc:picChg chg="del mod">
          <ac:chgData name="塩谷 晃弘 / Akihiro Shiotani" userId="50aef054-9327-40af-9729-b525352b79f1" providerId="ADAL" clId="{0370E825-60A9-4AEE-AF8B-43B44F4A1A9C}" dt="2022-10-11T09:33:23.724" v="5962" actId="478"/>
          <ac:picMkLst>
            <pc:docMk/>
            <pc:sldMk cId="523661976" sldId="1344"/>
            <ac:picMk id="1174" creationId="{A8B7E8DA-4075-7934-078F-FD6318F6A470}"/>
          </ac:picMkLst>
        </pc:picChg>
        <pc:picChg chg="mod">
          <ac:chgData name="塩谷 晃弘 / Akihiro Shiotani" userId="50aef054-9327-40af-9729-b525352b79f1" providerId="ADAL" clId="{0370E825-60A9-4AEE-AF8B-43B44F4A1A9C}" dt="2022-10-11T09:26:47.164" v="5742" actId="1037"/>
          <ac:picMkLst>
            <pc:docMk/>
            <pc:sldMk cId="523661976" sldId="1344"/>
            <ac:picMk id="1179" creationId="{D84F5705-3790-A228-133C-82104F20F7AA}"/>
          </ac:picMkLst>
        </pc:picChg>
        <pc:picChg chg="del mod">
          <ac:chgData name="塩谷 晃弘 / Akihiro Shiotani" userId="50aef054-9327-40af-9729-b525352b79f1" providerId="ADAL" clId="{0370E825-60A9-4AEE-AF8B-43B44F4A1A9C}" dt="2022-10-11T09:37:47.671" v="6032" actId="478"/>
          <ac:picMkLst>
            <pc:docMk/>
            <pc:sldMk cId="523661976" sldId="1344"/>
            <ac:picMk id="1207" creationId="{3DB2D15C-54B9-26A4-0E2F-22714CE01EC6}"/>
          </ac:picMkLst>
        </pc:picChg>
        <pc:cxnChg chg="add del 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6" creationId="{67126B0C-AF24-594A-E7E2-A2F8A46B222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2" creationId="{303678E9-167F-C4A1-0B09-2B9F7465411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5" creationId="{40BCECC9-EC5D-05C4-8271-F6694767CEB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62" creationId="{18B13787-6537-C627-9EC2-BCF64EB886B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5" creationId="{BC2BF911-B2BB-E3A3-BADD-9A1F3D30479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8" creationId="{F2E786EF-8078-EBFF-4D66-16BBF812D904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4.238" v="6087" actId="478"/>
          <ac:cxnSpMkLst>
            <pc:docMk/>
            <pc:sldMk cId="523661976" sldId="1344"/>
            <ac:cxnSpMk id="1048" creationId="{8C524DBD-ABF9-FAB9-947A-2F514642F3D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46:45.469" v="6253" actId="21"/>
          <ac:cxnSpMkLst>
            <pc:docMk/>
            <pc:sldMk cId="523661976" sldId="1344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069" v="6088" actId="478"/>
          <ac:cxnSpMkLst>
            <pc:docMk/>
            <pc:sldMk cId="523661976" sldId="1344"/>
            <ac:cxnSpMk id="1052" creationId="{0B66CB6C-B91E-95E0-35BD-22241ACD306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886" v="6089" actId="478"/>
          <ac:cxnSpMkLst>
            <pc:docMk/>
            <pc:sldMk cId="523661976" sldId="1344"/>
            <ac:cxnSpMk id="1055" creationId="{4AE072E8-2C08-C59A-FD62-8457C03758F3}"/>
          </ac:cxnSpMkLst>
        </pc:cxnChg>
        <pc:cxnChg chg="add mod">
          <ac:chgData name="塩谷 晃弘 / Akihiro Shiotani" userId="50aef054-9327-40af-9729-b525352b79f1" providerId="ADAL" clId="{0370E825-60A9-4AEE-AF8B-43B44F4A1A9C}" dt="2022-10-11T09:45:56.491" v="6246" actId="1076"/>
          <ac:cxnSpMkLst>
            <pc:docMk/>
            <pc:sldMk cId="523661976" sldId="1344"/>
            <ac:cxnSpMk id="1063" creationId="{1707FA54-F7D9-3E2D-991E-1E7781E8304F}"/>
          </ac:cxnSpMkLst>
        </pc:cxnChg>
        <pc:cxnChg chg="add mod">
          <ac:chgData name="塩谷 晃弘 / Akihiro Shiotani" userId="50aef054-9327-40af-9729-b525352b79f1" providerId="ADAL" clId="{0370E825-60A9-4AEE-AF8B-43B44F4A1A9C}" dt="2022-10-11T09:42:03.837" v="6144" actId="1076"/>
          <ac:cxnSpMkLst>
            <pc:docMk/>
            <pc:sldMk cId="523661976" sldId="1344"/>
            <ac:cxnSpMk id="1067" creationId="{66F13D35-0A1B-AA94-3641-75A90DF37504}"/>
          </ac:cxnSpMkLst>
        </pc:cxnChg>
        <pc:cxnChg chg="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1140" creationId="{58A38EE8-D8E7-1C05-AF2E-B82E1DFD5FE7}"/>
          </ac:cxnSpMkLst>
        </pc:cxnChg>
        <pc:cxnChg chg="del mod">
          <ac:chgData name="塩谷 晃弘 / Akihiro Shiotani" userId="50aef054-9327-40af-9729-b525352b79f1" providerId="ADAL" clId="{0370E825-60A9-4AEE-AF8B-43B44F4A1A9C}" dt="2022-10-11T09:37:21.242" v="6010" actId="478"/>
          <ac:cxnSpMkLst>
            <pc:docMk/>
            <pc:sldMk cId="523661976" sldId="1344"/>
            <ac:cxnSpMk id="1188" creationId="{D940AE37-C9C1-4B86-D5A9-BEF7CC26D88D}"/>
          </ac:cxnSpMkLst>
        </pc:cxnChg>
        <pc:cxnChg chg="del mod">
          <ac:chgData name="塩谷 晃弘 / Akihiro Shiotani" userId="50aef054-9327-40af-9729-b525352b79f1" providerId="ADAL" clId="{0370E825-60A9-4AEE-AF8B-43B44F4A1A9C}" dt="2022-10-11T09:28:27.705" v="5780" actId="478"/>
          <ac:cxnSpMkLst>
            <pc:docMk/>
            <pc:sldMk cId="523661976" sldId="1344"/>
            <ac:cxnSpMk id="1199" creationId="{1C2BE938-194C-4548-D050-B7F7BD67FF4B}"/>
          </ac:cxnSpMkLst>
        </pc:cxnChg>
      </pc:sldChg>
      <pc:sldChg chg="addSp modSp add mod ord">
        <pc:chgData name="塩谷 晃弘 / Akihiro Shiotani" userId="50aef054-9327-40af-9729-b525352b79f1" providerId="ADAL" clId="{0370E825-60A9-4AEE-AF8B-43B44F4A1A9C}" dt="2022-10-11T09:58:32.120" v="7397" actId="20577"/>
        <pc:sldMkLst>
          <pc:docMk/>
          <pc:sldMk cId="1152118612" sldId="1345"/>
        </pc:sldMkLst>
        <pc:spChg chg="mod">
          <ac:chgData name="塩谷 晃弘 / Akihiro Shiotani" userId="50aef054-9327-40af-9729-b525352b79f1" providerId="ADAL" clId="{0370E825-60A9-4AEE-AF8B-43B44F4A1A9C}" dt="2022-10-11T09:56:00.053" v="7094"/>
          <ac:spMkLst>
            <pc:docMk/>
            <pc:sldMk cId="1152118612" sldId="1345"/>
            <ac:spMk id="5" creationId="{5C755881-BE6B-9F1D-62D1-19AC888020B4}"/>
          </ac:spMkLst>
        </pc:spChg>
        <pc:spChg chg="mod">
          <ac:chgData name="塩谷 晃弘 / Akihiro Shiotani" userId="50aef054-9327-40af-9729-b525352b79f1" providerId="ADAL" clId="{0370E825-60A9-4AEE-AF8B-43B44F4A1A9C}" dt="2022-10-11T09:56:13.582" v="7113" actId="20577"/>
          <ac:spMkLst>
            <pc:docMk/>
            <pc:sldMk cId="1152118612" sldId="1345"/>
            <ac:spMk id="6" creationId="{008B4A65-309D-8EBD-BFA8-1439FA8FF6FB}"/>
          </ac:spMkLst>
        </pc:spChg>
        <pc:spChg chg="add mod">
          <ac:chgData name="塩谷 晃弘 / Akihiro Shiotani" userId="50aef054-9327-40af-9729-b525352b79f1" providerId="ADAL" clId="{0370E825-60A9-4AEE-AF8B-43B44F4A1A9C}" dt="2022-10-11T09:58:32.120" v="7397" actId="20577"/>
          <ac:spMkLst>
            <pc:docMk/>
            <pc:sldMk cId="1152118612" sldId="1345"/>
            <ac:spMk id="8" creationId="{3843D9BB-3D2F-B299-AE4D-09C011E08704}"/>
          </ac:spMkLst>
        </pc:spChg>
        <pc:spChg chg="mod">
          <ac:chgData name="塩谷 晃弘 / Akihiro Shiotani" userId="50aef054-9327-40af-9729-b525352b79f1" providerId="ADAL" clId="{0370E825-60A9-4AEE-AF8B-43B44F4A1A9C}" dt="2022-10-11T09:55:56.463" v="7093" actId="20577"/>
          <ac:spMkLst>
            <pc:docMk/>
            <pc:sldMk cId="1152118612" sldId="1345"/>
            <ac:spMk id="12" creationId="{F947720F-05F9-810B-31E1-19BE573A85DB}"/>
          </ac:spMkLst>
        </pc:spChg>
        <pc:grpChg chg="add mod">
          <ac:chgData name="塩谷 晃弘 / Akihiro Shiotani" userId="50aef054-9327-40af-9729-b525352b79f1" providerId="ADAL" clId="{0370E825-60A9-4AEE-AF8B-43B44F4A1A9C}" dt="2022-10-11T09:56:08.575" v="7095" actId="1076"/>
          <ac:grpSpMkLst>
            <pc:docMk/>
            <pc:sldMk cId="1152118612" sldId="1345"/>
            <ac:grpSpMk id="3" creationId="{FEBB7F7F-5E18-1F49-1EDB-1ED16D294A1A}"/>
          </ac:grpSpMkLst>
        </pc:grpChg>
        <pc:grpChg chg="mod">
          <ac:chgData name="塩谷 晃弘 / Akihiro Shiotani" userId="50aef054-9327-40af-9729-b525352b79f1" providerId="ADAL" clId="{0370E825-60A9-4AEE-AF8B-43B44F4A1A9C}" dt="2022-10-11T09:56:00.053" v="7094"/>
          <ac:grpSpMkLst>
            <pc:docMk/>
            <pc:sldMk cId="1152118612" sldId="1345"/>
            <ac:grpSpMk id="4" creationId="{5564FB03-738D-7BA6-6BEB-227453BB71C2}"/>
          </ac:grpSpMkLst>
        </pc:grpChg>
        <pc:cxnChg chg="mod">
          <ac:chgData name="塩谷 晃弘 / Akihiro Shiotani" userId="50aef054-9327-40af-9729-b525352b79f1" providerId="ADAL" clId="{0370E825-60A9-4AEE-AF8B-43B44F4A1A9C}" dt="2022-10-11T09:56:00.053" v="7094"/>
          <ac:cxnSpMkLst>
            <pc:docMk/>
            <pc:sldMk cId="1152118612" sldId="1345"/>
            <ac:cxnSpMk id="7" creationId="{6668259B-3B4D-F6C4-F198-877F22E08520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9:49:32.442" v="6294" actId="47"/>
        <pc:sldMkLst>
          <pc:docMk/>
          <pc:sldMk cId="1373378551" sldId="1345"/>
        </pc:sldMkLst>
      </pc:sldChg>
    </pc:docChg>
  </pc:docChgLst>
  <pc:docChgLst>
    <pc:chgData name="塩谷 晃弘 / Akihiro Shiotani" userId="50aef054-9327-40af-9729-b525352b79f1" providerId="ADAL" clId="{C8A2631B-731B-42AD-BF53-188019AAD181}"/>
    <pc:docChg chg="undo redo custSel addSld delSld modSld sldOrd modMainMaster">
      <pc:chgData name="塩谷 晃弘 / Akihiro Shiotani" userId="50aef054-9327-40af-9729-b525352b79f1" providerId="ADAL" clId="{C8A2631B-731B-42AD-BF53-188019AAD181}" dt="2022-09-09T04:49:19.239" v="9842" actId="1076"/>
      <pc:docMkLst>
        <pc:docMk/>
      </pc:docMkLst>
      <pc:sldChg chg="modSp mod">
        <pc:chgData name="塩谷 晃弘 / Akihiro Shiotani" userId="50aef054-9327-40af-9729-b525352b79f1" providerId="ADAL" clId="{C8A2631B-731B-42AD-BF53-188019AAD181}" dt="2022-09-06T04:32:16.427" v="16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8A2631B-731B-42AD-BF53-188019AAD181}" dt="2022-09-06T04:32:16.427" v="16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6T04:32:11.901" v="10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9T02:47:34.019" v="8366" actId="1076"/>
        <pc:sldMkLst>
          <pc:docMk/>
          <pc:sldMk cId="3676189065" sldId="1250"/>
        </pc:sldMkLst>
        <pc:spChg chg="add mod">
          <ac:chgData name="塩谷 晃弘 / Akihiro Shiotani" userId="50aef054-9327-40af-9729-b525352b79f1" providerId="ADAL" clId="{C8A2631B-731B-42AD-BF53-188019AAD181}" dt="2022-09-09T02:45:09.522" v="8188" actId="1076"/>
          <ac:spMkLst>
            <pc:docMk/>
            <pc:sldMk cId="3676189065" sldId="1250"/>
            <ac:spMk id="4" creationId="{614298B8-FE7E-F518-1BC5-5AE909C8C3A1}"/>
          </ac:spMkLst>
        </pc:spChg>
        <pc:spChg chg="add mod">
          <ac:chgData name="塩谷 晃弘 / Akihiro Shiotani" userId="50aef054-9327-40af-9729-b525352b79f1" providerId="ADAL" clId="{C8A2631B-731B-42AD-BF53-188019AAD181}" dt="2022-09-09T02:45:48.622" v="8237" actId="1076"/>
          <ac:spMkLst>
            <pc:docMk/>
            <pc:sldMk cId="3676189065" sldId="1250"/>
            <ac:spMk id="6" creationId="{FC69644F-0D57-CCA2-F565-336425FA49F5}"/>
          </ac:spMkLst>
        </pc:spChg>
        <pc:spChg chg="add mod">
          <ac:chgData name="塩谷 晃弘 / Akihiro Shiotani" userId="50aef054-9327-40af-9729-b525352b79f1" providerId="ADAL" clId="{C8A2631B-731B-42AD-BF53-188019AAD181}" dt="2022-09-09T02:46:39.365" v="8301" actId="20577"/>
          <ac:spMkLst>
            <pc:docMk/>
            <pc:sldMk cId="3676189065" sldId="1250"/>
            <ac:spMk id="10" creationId="{040CA0AE-39BA-419E-BDFD-874E89113229}"/>
          </ac:spMkLst>
        </pc:spChg>
        <pc:spChg chg="add mod">
          <ac:chgData name="塩谷 晃弘 / Akihiro Shiotani" userId="50aef054-9327-40af-9729-b525352b79f1" providerId="ADAL" clId="{C8A2631B-731B-42AD-BF53-188019AAD181}" dt="2022-09-09T02:47:34.019" v="8366" actId="1076"/>
          <ac:spMkLst>
            <pc:docMk/>
            <pc:sldMk cId="3676189065" sldId="1250"/>
            <ac:spMk id="15" creationId="{B2EA06C5-BFE5-223B-FED6-9DB2C57ED307}"/>
          </ac:spMkLst>
        </pc:spChg>
        <pc:spChg chg="add mod">
          <ac:chgData name="塩谷 晃弘 / Akihiro Shiotani" userId="50aef054-9327-40af-9729-b525352b79f1" providerId="ADAL" clId="{C8A2631B-731B-42AD-BF53-188019AAD181}" dt="2022-09-09T02:47:25.592" v="8350" actId="1036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C8A2631B-731B-42AD-BF53-188019AAD181}" dt="2022-09-09T02:45:50.991" v="8238" actId="1076"/>
          <ac:spMkLst>
            <pc:docMk/>
            <pc:sldMk cId="3676189065" sldId="1250"/>
            <ac:spMk id="25" creationId="{3C541277-ADE5-ED10-3D41-861462D533CB}"/>
          </ac:spMkLst>
        </pc:spChg>
        <pc:cxnChg chg="add mod">
          <ac:chgData name="塩谷 晃弘 / Akihiro Shiotani" userId="50aef054-9327-40af-9729-b525352b79f1" providerId="ADAL" clId="{C8A2631B-731B-42AD-BF53-188019AAD181}" dt="2022-09-09T02:45:20.804" v="8191" actId="14100"/>
          <ac:cxnSpMkLst>
            <pc:docMk/>
            <pc:sldMk cId="3676189065" sldId="1250"/>
            <ac:cxnSpMk id="2" creationId="{23A55FA7-FD44-8490-4324-EA3F88AFB6C1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00.085" v="8303" actId="1076"/>
          <ac:cxnSpMkLst>
            <pc:docMk/>
            <pc:sldMk cId="3676189065" sldId="1250"/>
            <ac:cxnSpMk id="13" creationId="{8B9063A3-C469-2FCD-5C86-2931971885FE}"/>
          </ac:cxnSpMkLst>
        </pc:cxnChg>
        <pc:cxnChg chg="mod">
          <ac:chgData name="塩谷 晃弘 / Akihiro Shiotani" userId="50aef054-9327-40af-9729-b525352b79f1" providerId="ADAL" clId="{C8A2631B-731B-42AD-BF53-188019AAD181}" dt="2022-09-09T02:20:48.736" v="7697" actId="14100"/>
          <ac:cxnSpMkLst>
            <pc:docMk/>
            <pc:sldMk cId="3676189065" sldId="1250"/>
            <ac:cxnSpMk id="16" creationId="{2E9E34AF-6F08-ECD1-B7E3-90B7125B5C3D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15.930" v="8333" actId="103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C8A2631B-731B-42AD-BF53-188019AAD181}" dt="2022-09-09T02:47:10.259" v="8306" actId="478"/>
          <ac:cxnSpMkLst>
            <pc:docMk/>
            <pc:sldMk cId="3676189065" sldId="1250"/>
            <ac:cxnSpMk id="19" creationId="{33E07E01-1BD0-8E7F-E818-76A843F45C34}"/>
          </ac:cxnSpMkLst>
        </pc:cxnChg>
        <pc:cxnChg chg="mod">
          <ac:chgData name="塩谷 晃弘 / Akihiro Shiotani" userId="50aef054-9327-40af-9729-b525352b79f1" providerId="ADAL" clId="{C8A2631B-731B-42AD-BF53-188019AAD181}" dt="2022-09-09T02:20:44.076" v="7696" actId="14100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addSp delSp modSp add mod ord">
        <pc:chgData name="塩谷 晃弘 / Akihiro Shiotani" userId="50aef054-9327-40af-9729-b525352b79f1" providerId="ADAL" clId="{C8A2631B-731B-42AD-BF53-188019AAD181}" dt="2022-09-08T04:19:55.725" v="1547" actId="478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C8A2631B-731B-42AD-BF53-188019AAD181}" dt="2022-09-08T04:10:53.375" v="1291"/>
          <ac:spMkLst>
            <pc:docMk/>
            <pc:sldMk cId="2609000467" sldId="1255"/>
            <ac:spMk id="2" creationId="{00000000-0000-0000-0000-000000000000}"/>
          </ac:spMkLst>
        </pc:spChg>
        <pc:spChg chg="add del">
          <ac:chgData name="塩谷 晃弘 / Akihiro Shiotani" userId="50aef054-9327-40af-9729-b525352b79f1" providerId="ADAL" clId="{C8A2631B-731B-42AD-BF53-188019AAD181}" dt="2022-09-08T04:19:55.725" v="1547" actId="478"/>
          <ac:spMkLst>
            <pc:docMk/>
            <pc:sldMk cId="2609000467" sldId="1255"/>
            <ac:spMk id="4" creationId="{308FD7B3-34BF-B8AD-57DA-38D80DBAED80}"/>
          </ac:spMkLst>
        </pc:spChg>
      </pc:sldChg>
      <pc:sldChg chg="modSp mod ord">
        <pc:chgData name="塩谷 晃弘 / Akihiro Shiotani" userId="50aef054-9327-40af-9729-b525352b79f1" providerId="ADAL" clId="{C8A2631B-731B-42AD-BF53-188019AAD181}" dt="2022-09-09T04:26:51.043" v="9312" actId="1036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C8A2631B-731B-42AD-BF53-188019AAD181}" dt="2022-09-09T02:38:56.687" v="77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4:26:51.043" v="9312" actId="1036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4:26:25.682" v="9304" actId="20577"/>
          <ac:spMkLst>
            <pc:docMk/>
            <pc:sldMk cId="747987359" sldId="1256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C8A2631B-731B-42AD-BF53-188019AAD181}" dt="2022-09-09T04:26:51.043" v="9312" actId="1036"/>
          <ac:grpSpMkLst>
            <pc:docMk/>
            <pc:sldMk cId="747987359" sldId="1256"/>
            <ac:grpSpMk id="3" creationId="{5D6188AF-5048-8732-CB03-8B85E2C4C328}"/>
          </ac:grpSpMkLst>
        </pc:grpChg>
      </pc:sldChg>
      <pc:sldChg chg="modSp add mod ord">
        <pc:chgData name="塩谷 晃弘 / Akihiro Shiotani" userId="50aef054-9327-40af-9729-b525352b79f1" providerId="ADAL" clId="{C8A2631B-731B-42AD-BF53-188019AAD181}" dt="2022-09-08T04:10:59.792" v="1292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C8A2631B-731B-42AD-BF53-188019AAD181}" dt="2022-09-08T04:10:59.792" v="1292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6T06:41:32.488" v="318" actId="1076"/>
        <pc:sldMkLst>
          <pc:docMk/>
          <pc:sldMk cId="3020361379" sldId="1275"/>
        </pc:sldMkLst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5" creationId="{E54481C3-EACB-89EC-3D23-AF7A17A8726E}"/>
          </ac:spMkLst>
        </pc:spChg>
        <pc:spChg chg="add mod">
          <ac:chgData name="塩谷 晃弘 / Akihiro Shiotani" userId="50aef054-9327-40af-9729-b525352b79f1" providerId="ADAL" clId="{C8A2631B-731B-42AD-BF53-188019AAD181}" dt="2022-09-06T06:39:35.072" v="275" actId="1035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C8A2631B-731B-42AD-BF53-188019AAD181}" dt="2022-09-06T06:40:49.438" v="285" actId="1036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3" creationId="{84493206-73BD-CF64-0883-65F2DE3915CE}"/>
          </ac:spMkLst>
        </pc:spChg>
        <pc:spChg chg="add mod">
          <ac:chgData name="塩谷 晃弘 / Akihiro Shiotani" userId="50aef054-9327-40af-9729-b525352b79f1" providerId="ADAL" clId="{C8A2631B-731B-42AD-BF53-188019AAD181}" dt="2022-09-06T06:40:50.449" v="286" actId="1036"/>
          <ac:spMkLst>
            <pc:docMk/>
            <pc:sldMk cId="3020361379" sldId="1275"/>
            <ac:spMk id="14" creationId="{5C2081C3-E62D-9B27-4201-666A23ECF12E}"/>
          </ac:spMkLst>
        </pc:spChg>
        <pc:spChg chg="add mod">
          <ac:chgData name="塩谷 晃弘 / Akihiro Shiotani" userId="50aef054-9327-40af-9729-b525352b79f1" providerId="ADAL" clId="{C8A2631B-731B-42AD-BF53-188019AAD181}" dt="2022-09-06T05:45:06.616" v="198" actId="1037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6" creationId="{604D5C06-FD25-34CC-F7CC-C93BAA288861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0" creationId="{A6C9375A-38E0-4351-FA10-09F0BAB7E916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1" creationId="{D8F3D2C6-FC97-1563-A73B-44C7DFFB71EE}"/>
          </ac:spMkLst>
        </pc:spChg>
        <pc:spChg chg="add mod">
          <ac:chgData name="塩谷 晃弘 / Akihiro Shiotani" userId="50aef054-9327-40af-9729-b525352b79f1" providerId="ADAL" clId="{C8A2631B-731B-42AD-BF53-188019AAD181}" dt="2022-09-06T06:40:46.163" v="284" actId="1035"/>
          <ac:spMkLst>
            <pc:docMk/>
            <pc:sldMk cId="3020361379" sldId="1275"/>
            <ac:spMk id="23" creationId="{315D5E43-9A91-6F77-C265-1CDE50B4249E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4" creationId="{E7330A85-B525-A940-3A5D-EF92E7EFC6D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34" creationId="{E0C1D738-7801-CD6E-D38D-82984FF2EE58}"/>
          </ac:spMkLst>
        </pc:spChg>
        <pc:spChg chg="add mod">
          <ac:chgData name="塩谷 晃弘 / Akihiro Shiotani" userId="50aef054-9327-40af-9729-b525352b79f1" providerId="ADAL" clId="{C8A2631B-731B-42AD-BF53-188019AAD181}" dt="2022-09-06T06:38:38.613" v="219" actId="1037"/>
          <ac:spMkLst>
            <pc:docMk/>
            <pc:sldMk cId="3020361379" sldId="1275"/>
            <ac:spMk id="36" creationId="{96CF530C-8E5D-3F86-B352-6C0204B02EDF}"/>
          </ac:spMkLst>
        </pc:spChg>
        <pc:spChg chg="add mod">
          <ac:chgData name="塩谷 晃弘 / Akihiro Shiotani" userId="50aef054-9327-40af-9729-b525352b79f1" providerId="ADAL" clId="{C8A2631B-731B-42AD-BF53-188019AAD181}" dt="2022-09-06T06:39:21.688" v="259" actId="1037"/>
          <ac:spMkLst>
            <pc:docMk/>
            <pc:sldMk cId="3020361379" sldId="1275"/>
            <ac:spMk id="40" creationId="{129A22DC-CC17-E198-6D52-CCF5702EA3CB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5" creationId="{BFC5AC36-E29A-4186-953F-33FB4AED22C2}"/>
          </ac:spMkLst>
        </pc:spChg>
        <pc:graphicFrameChg chg="add mod modGraphic">
          <ac:chgData name="塩谷 晃弘 / Akihiro Shiotani" userId="50aef054-9327-40af-9729-b525352b79f1" providerId="ADAL" clId="{C8A2631B-731B-42AD-BF53-188019AAD181}" dt="2022-09-06T06:41:22.068" v="314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del mod modGraphic">
          <ac:chgData name="塩谷 晃弘 / Akihiro Shiotani" userId="50aef054-9327-40af-9729-b525352b79f1" providerId="ADAL" clId="{C8A2631B-731B-42AD-BF53-188019AAD181}" dt="2022-09-06T04:58:36.541" v="100" actId="478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3" creationId="{654342CE-E6AA-9BDC-1B1E-860E78A8260A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35.072" v="275" actId="1035"/>
          <ac:cxnSpMkLst>
            <pc:docMk/>
            <pc:sldMk cId="3020361379" sldId="1275"/>
            <ac:cxnSpMk id="4" creationId="{A552AA22-C138-ABED-57C5-B18EDE386B3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6" creationId="{10B8D2ED-3FFE-19B1-AECF-68F1852E026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32.057" v="10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8" creationId="{22E219F6-18D1-B515-7DD2-932EED858719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9" creationId="{063A6226-AAF1-34E9-DE33-336C79A3B52A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22" creationId="{4E57C518-7723-1C9B-E997-77EE949F5A0C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25" creationId="{4F8DC1FE-C10E-2568-D5DB-53DECF579B22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11.451" v="103"/>
          <ac:cxnSpMkLst>
            <pc:docMk/>
            <pc:sldMk cId="3020361379" sldId="1275"/>
            <ac:cxnSpMk id="26" creationId="{D33DF029-3A57-BADF-DC4D-EF7708010BDB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0" creationId="{22F10196-FE5A-F092-5B03-AD9C0F445DE5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59.838" v="111" actId="14100"/>
          <ac:cxnSpMkLst>
            <pc:docMk/>
            <pc:sldMk cId="3020361379" sldId="1275"/>
            <ac:cxnSpMk id="33" creationId="{1CAD8072-3921-E5A8-26D5-22488418216E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00.254" v="227" actId="14100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26.264" v="316" actId="571"/>
          <ac:cxnSpMkLst>
            <pc:docMk/>
            <pc:sldMk cId="3020361379" sldId="1275"/>
            <ac:cxnSpMk id="44" creationId="{1ECCA4C3-F0D3-1EE9-BF37-4726C7BC799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32.488" v="318" actId="1076"/>
          <ac:cxnSpMkLst>
            <pc:docMk/>
            <pc:sldMk cId="3020361379" sldId="1275"/>
            <ac:cxnSpMk id="47" creationId="{9C159955-CCCC-5793-BA07-D1A345C4209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1" creationId="{FFC7F299-8F62-0176-0088-116950D45BD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2" creationId="{660D0BEF-ED92-1B8A-0CC3-98899A8DFC36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modSp mod">
        <pc:chgData name="塩谷 晃弘 / Akihiro Shiotani" userId="50aef054-9327-40af-9729-b525352b79f1" providerId="ADAL" clId="{C8A2631B-731B-42AD-BF53-188019AAD181}" dt="2022-09-08T09:08:27.204" v="3083" actId="20577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C8A2631B-731B-42AD-BF53-188019AAD181}" dt="2022-09-08T04:11:03.876" v="1293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8A2631B-731B-42AD-BF53-188019AAD181}" dt="2022-09-08T09:08:18.073" v="3080" actId="20577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C8A2631B-731B-42AD-BF53-188019AAD181}" dt="2022-09-08T09:07:47.428" v="2982" actId="20577"/>
          <ac:spMkLst>
            <pc:docMk/>
            <pc:sldMk cId="2460850943" sldId="1280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8A2631B-731B-42AD-BF53-188019AAD181}" dt="2022-09-08T09:08:27.204" v="3083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1842612591" sldId="1293"/>
        </pc:sldMkLst>
      </pc:sldChg>
      <pc:sldChg chg="ord">
        <pc:chgData name="塩谷 晃弘 / Akihiro Shiotani" userId="50aef054-9327-40af-9729-b525352b79f1" providerId="ADAL" clId="{C8A2631B-731B-42AD-BF53-188019AAD181}" dt="2022-09-08T04:10:09.301" v="1274"/>
        <pc:sldMkLst>
          <pc:docMk/>
          <pc:sldMk cId="1674363670" sldId="1301"/>
        </pc:sldMkLst>
      </pc:sldChg>
      <pc:sldChg chg="del">
        <pc:chgData name="塩谷 晃弘 / Akihiro Shiotani" userId="50aef054-9327-40af-9729-b525352b79f1" providerId="ADAL" clId="{C8A2631B-731B-42AD-BF53-188019AAD181}" dt="2022-09-09T01:59:03.275" v="7152" actId="47"/>
        <pc:sldMkLst>
          <pc:docMk/>
          <pc:sldMk cId="4227089212" sldId="1302"/>
        </pc:sldMkLst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4127968546" sldId="1304"/>
        </pc:sldMkLst>
      </pc:sldChg>
      <pc:sldChg chg="del ord">
        <pc:chgData name="塩谷 晃弘 / Akihiro Shiotani" userId="50aef054-9327-40af-9729-b525352b79f1" providerId="ADAL" clId="{C8A2631B-731B-42AD-BF53-188019AAD181}" dt="2022-09-08T08:54:10.639" v="2619" actId="47"/>
        <pc:sldMkLst>
          <pc:docMk/>
          <pc:sldMk cId="3130090910" sldId="1305"/>
        </pc:sldMkLst>
      </pc:sldChg>
      <pc:sldChg chg="addSp delSp modSp del mod">
        <pc:chgData name="塩谷 晃弘 / Akihiro Shiotani" userId="50aef054-9327-40af-9729-b525352b79f1" providerId="ADAL" clId="{C8A2631B-731B-42AD-BF53-188019AAD181}" dt="2022-09-09T00:18:38.616" v="4160" actId="47"/>
        <pc:sldMkLst>
          <pc:docMk/>
          <pc:sldMk cId="570006766" sldId="1306"/>
        </pc:sldMkLst>
        <pc:spChg chg="mod">
          <ac:chgData name="塩谷 晃弘 / Akihiro Shiotani" userId="50aef054-9327-40af-9729-b525352b79f1" providerId="ADAL" clId="{C8A2631B-731B-42AD-BF53-188019AAD181}" dt="2022-09-08T04:23:40.391" v="1931"/>
          <ac:spMkLst>
            <pc:docMk/>
            <pc:sldMk cId="570006766" sldId="1306"/>
            <ac:spMk id="2" creationId="{00000000-0000-0000-0000-000000000000}"/>
          </ac:spMkLst>
        </pc:spChg>
        <pc:picChg chg="add del mod">
          <ac:chgData name="塩谷 晃弘 / Akihiro Shiotani" userId="50aef054-9327-40af-9729-b525352b79f1" providerId="ADAL" clId="{C8A2631B-731B-42AD-BF53-188019AAD181}" dt="2022-09-08T09:47:54.989" v="4081" actId="478"/>
          <ac:picMkLst>
            <pc:docMk/>
            <pc:sldMk cId="570006766" sldId="1306"/>
            <ac:picMk id="5" creationId="{244AB788-BF81-4115-EDA0-DB4A003E3C58}"/>
          </ac:picMkLst>
        </pc:picChg>
      </pc:sldChg>
      <pc:sldChg chg="modSp del mod ord">
        <pc:chgData name="塩谷 晃弘 / Akihiro Shiotani" userId="50aef054-9327-40af-9729-b525352b79f1" providerId="ADAL" clId="{C8A2631B-731B-42AD-BF53-188019AAD181}" dt="2022-09-08T08:54:11.159" v="2620" actId="47"/>
        <pc:sldMkLst>
          <pc:docMk/>
          <pc:sldMk cId="4050119307" sldId="1307"/>
        </pc:sldMkLst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4" creationId="{5233AFDC-A7AE-A3C0-69D7-2EA1D66124F2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5" creationId="{E7959A1A-C9E7-8EE4-A6F1-6DE5E334A33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6" creationId="{01B5D4C5-C73A-BEDE-638F-57B6E0B3CB93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7" creationId="{3088A422-C743-3A45-1559-F43AC5851B50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0" creationId="{92DC8F6F-D536-A257-CBF7-68F6B9546E6F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3" creationId="{1A521EB3-BCCB-1C55-CA0C-DDD3E0D3F07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4" creationId="{7C3BBC9A-4C31-536E-5C09-AAE534291489}"/>
          </ac:spMkLst>
        </pc:spChg>
        <pc:spChg chg="mod ord">
          <ac:chgData name="塩谷 晃弘 / Akihiro Shiotani" userId="50aef054-9327-40af-9729-b525352b79f1" providerId="ADAL" clId="{C8A2631B-731B-42AD-BF53-188019AAD181}" dt="2022-09-08T04:15:01.148" v="1423" actId="1582"/>
          <ac:spMkLst>
            <pc:docMk/>
            <pc:sldMk cId="4050119307" sldId="1307"/>
            <ac:spMk id="39" creationId="{DB3D1B90-F5B8-D922-7501-4C012E074BB2}"/>
          </ac:spMkLst>
        </pc:spChg>
        <pc:spChg chg="mod">
          <ac:chgData name="塩谷 晃弘 / Akihiro Shiotani" userId="50aef054-9327-40af-9729-b525352b79f1" providerId="ADAL" clId="{C8A2631B-731B-42AD-BF53-188019AAD181}" dt="2022-09-08T04:14:43.348" v="1421" actId="14100"/>
          <ac:spMkLst>
            <pc:docMk/>
            <pc:sldMk cId="4050119307" sldId="1307"/>
            <ac:spMk id="40" creationId="{DB85AF31-8AC0-CD8F-D42A-3DDB2040000E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42" creationId="{4009AC86-9AF2-DB03-EC0E-E6D12B99AFDF}"/>
          </ac:spMkLst>
        </pc:spChg>
        <pc:spChg chg="mod">
          <ac:chgData name="塩谷 晃弘 / Akihiro Shiotani" userId="50aef054-9327-40af-9729-b525352b79f1" providerId="ADAL" clId="{C8A2631B-731B-42AD-BF53-188019AAD181}" dt="2022-09-08T04:15:21.646" v="1433" actId="1037"/>
          <ac:spMkLst>
            <pc:docMk/>
            <pc:sldMk cId="4050119307" sldId="1307"/>
            <ac:spMk id="43" creationId="{D9EEEA8C-4F77-4EA2-7051-3E5224A783E3}"/>
          </ac:spMkLst>
        </pc:spChg>
        <pc:spChg chg="mod">
          <ac:chgData name="塩谷 晃弘 / Akihiro Shiotani" userId="50aef054-9327-40af-9729-b525352b79f1" providerId="ADAL" clId="{C8A2631B-731B-42AD-BF53-188019AAD181}" dt="2022-09-08T04:15:39.887" v="1501" actId="20577"/>
          <ac:spMkLst>
            <pc:docMk/>
            <pc:sldMk cId="4050119307" sldId="1307"/>
            <ac:spMk id="71" creationId="{3D52BF7E-0D7E-51AD-6431-2BCF1787C21F}"/>
          </ac:spMkLst>
        </pc:spChg>
      </pc:sldChg>
      <pc:sldChg chg="del">
        <pc:chgData name="塩谷 晃弘 / Akihiro Shiotani" userId="50aef054-9327-40af-9729-b525352b79f1" providerId="ADAL" clId="{C8A2631B-731B-42AD-BF53-188019AAD181}" dt="2022-09-09T00:18:29.945" v="4158" actId="47"/>
        <pc:sldMkLst>
          <pc:docMk/>
          <pc:sldMk cId="44330600" sldId="1308"/>
        </pc:sldMkLst>
      </pc:sldChg>
      <pc:sldChg chg="modSp mod">
        <pc:chgData name="塩谷 晃弘 / Akihiro Shiotani" userId="50aef054-9327-40af-9729-b525352b79f1" providerId="ADAL" clId="{C8A2631B-731B-42AD-BF53-188019AAD181}" dt="2022-09-09T02:05:00.489" v="7682" actId="20577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C8A2631B-731B-42AD-BF53-188019AAD181}" dt="2022-09-09T01:58:46.985" v="7151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2:05:00.489" v="7682" actId="20577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2:04:34.265" v="7603" actId="20577"/>
          <ac:spMkLst>
            <pc:docMk/>
            <pc:sldMk cId="1675038455" sldId="1309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C8A2631B-731B-42AD-BF53-188019AAD181}" dt="2022-09-09T01:59:32.085" v="7159" actId="20577"/>
          <ac:spMkLst>
            <pc:docMk/>
            <pc:sldMk cId="1675038455" sldId="1309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C8A2631B-731B-42AD-BF53-188019AAD181}" dt="2022-09-09T02:00:17.590" v="7271" actId="1035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del">
        <pc:chgData name="塩谷 晃弘 / Akihiro Shiotani" userId="50aef054-9327-40af-9729-b525352b79f1" providerId="ADAL" clId="{C8A2631B-731B-42AD-BF53-188019AAD181}" dt="2022-09-09T00:18:31.593" v="4159" actId="47"/>
        <pc:sldMkLst>
          <pc:docMk/>
          <pc:sldMk cId="701734029" sldId="1310"/>
        </pc:sldMkLst>
      </pc:sldChg>
      <pc:sldChg chg="addSp delSp modSp add del mod ord">
        <pc:chgData name="塩谷 晃弘 / Akihiro Shiotani" userId="50aef054-9327-40af-9729-b525352b79f1" providerId="ADAL" clId="{C8A2631B-731B-42AD-BF53-188019AAD181}" dt="2022-09-08T09:36:34.485" v="4073" actId="47"/>
        <pc:sldMkLst>
          <pc:docMk/>
          <pc:sldMk cId="972929658" sldId="1312"/>
        </pc:sldMkLst>
        <pc:spChg chg="mod">
          <ac:chgData name="塩谷 晃弘 / Akihiro Shiotani" userId="50aef054-9327-40af-9729-b525352b79f1" providerId="ADAL" clId="{C8A2631B-731B-42AD-BF53-188019AAD181}" dt="2022-09-08T04:23:38.285" v="1930"/>
          <ac:spMkLst>
            <pc:docMk/>
            <pc:sldMk cId="972929658" sldId="131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" creationId="{519A2B56-AD2A-AC50-68A1-674D4D73AAE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" creationId="{890C4970-55A9-0442-39A3-0F1013ACA9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" creationId="{9533AFA7-8062-6530-CF81-C51E2A75A7B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" creationId="{4F725EDB-3A29-F266-BD36-8165714C56F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" creationId="{CD4E37C4-171A-45A2-3390-C58C08096E7B}"/>
          </ac:spMkLst>
        </pc:spChg>
        <pc:spChg chg="add del mod">
          <ac:chgData name="塩谷 晃弘 / Akihiro Shiotani" userId="50aef054-9327-40af-9729-b525352b79f1" providerId="ADAL" clId="{C8A2631B-731B-42AD-BF53-188019AAD181}" dt="2022-09-07T01:59:40.219" v="501" actId="478"/>
          <ac:spMkLst>
            <pc:docMk/>
            <pc:sldMk cId="972929658" sldId="1312"/>
            <ac:spMk id="6" creationId="{274B1A35-1C3E-B6CE-B64D-5F025B0950AA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7" creationId="{2E8593A9-21D6-CE1F-8DDD-01F70C1BEDC5}"/>
          </ac:spMkLst>
        </pc:spChg>
        <pc:spChg chg="add del mod">
          <ac:chgData name="塩谷 晃弘 / Akihiro Shiotani" userId="50aef054-9327-40af-9729-b525352b79f1" providerId="ADAL" clId="{C8A2631B-731B-42AD-BF53-188019AAD181}" dt="2022-09-07T01:59:33.729" v="498" actId="478"/>
          <ac:spMkLst>
            <pc:docMk/>
            <pc:sldMk cId="972929658" sldId="1312"/>
            <ac:spMk id="8" creationId="{40ACF629-5DBD-1F09-7291-811D0486B69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9" creationId="{F738FD2E-753A-D83F-050D-FC73727D0941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1" creationId="{607BE974-93EB-E1FD-C518-E8675C0B2C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3" creationId="{4F501DD2-4344-1271-AF9C-38C34A495F7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4" creationId="{2FA8AB26-0F1F-93AE-A9D3-77ED462A606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5" creationId="{AA473255-81D4-813F-1BFF-376E7DAFA8D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6" creationId="{7600A703-DF38-17B0-852C-EDC5B7737A6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9" creationId="{8067448B-6C97-C88A-7945-0C146A7222A1}"/>
          </ac:spMkLst>
        </pc:spChg>
        <pc:spChg chg="del">
          <ac:chgData name="塩谷 晃弘 / Akihiro Shiotani" userId="50aef054-9327-40af-9729-b525352b79f1" providerId="ADAL" clId="{C8A2631B-731B-42AD-BF53-188019AAD181}" dt="2022-09-07T01:53:29.673" v="322" actId="478"/>
          <ac:spMkLst>
            <pc:docMk/>
            <pc:sldMk cId="972929658" sldId="1312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1" creationId="{B20BF75F-E201-686D-9642-5439F3E25A2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3" creationId="{D932A889-9C65-F6AE-4F12-7B057115930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4" creationId="{A400585B-5FAD-1105-E03B-61513CE7A20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5" creationId="{F7B222CA-35D5-E91D-8149-722799311D70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8" creationId="{D12BA689-DA9F-DDE3-FC6C-17FFF78DC237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0" creationId="{0F023EB5-A6F9-2563-36E8-D73FCC7BBA2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0" creationId="{862CF891-EB69-2DE4-A1AF-6A630A9EEDC5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1" creationId="{3DB3D267-2DC4-C0CB-F834-136E87C0B8B4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2" creationId="{989E1D3B-ECA6-D543-1848-97EF038E7FF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4" creationId="{1DC38EE8-FE6F-F178-5944-95C7CAFDA85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5" creationId="{DEFCF37C-D34A-3E15-1FBF-868B65F31B5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6" creationId="{4ED1E558-AFA9-3379-BC97-AA323F3153C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7" creationId="{2F0E4081-F6BF-26A5-2E9E-EAABCD609A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0" creationId="{3D44FD58-E4BE-6EED-402C-C1741C11019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2" creationId="{94701292-AF39-FB92-E7F2-B5F0EAF1CEB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6" creationId="{7284F016-6DDA-9CE5-5196-AA1CA0EE523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7" creationId="{B05679B2-BEA3-0C96-67D1-276D4A7D922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8" creationId="{944E0B83-772A-E25C-D70C-4B0EF10DF2A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9" creationId="{E5183957-CA1D-95A5-32B1-A73E2A52C69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0" creationId="{83F82073-CEE8-B57E-BF56-AEEC3C4C54C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1" creationId="{4D8FD09B-C377-D6B8-F3ED-C5D664E03EF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2" creationId="{0593DF53-C9D3-983E-1277-1B8342C8F50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7T02:02:31.690" v="609" actId="478"/>
          <ac:spMkLst>
            <pc:docMk/>
            <pc:sldMk cId="972929658" sldId="1312"/>
            <ac:spMk id="53" creationId="{9D2DF512-1666-EF17-1C40-CDF9132F63A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3" creationId="{F1C6D8EA-6441-A819-8675-4F2D41EE5959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7" creationId="{8B2234F9-5AA5-5A38-D219-D898F4911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69" creationId="{83AC8C26-5594-327A-98A3-2AED5FAC6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0" creationId="{13F29D3A-11AD-6B96-C1EC-8ECF7B8E148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1" creationId="{8FD279B6-84F0-D1AC-5CCE-0818EE56ED9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4" creationId="{F4722708-3060-D5F9-EA64-374D6C8088F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6" creationId="{CE97A3EF-63C7-96B9-A7DE-FE48DC6254B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0" creationId="{A23A8C7C-9F3F-AB67-61D7-6F66FA98826C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1" creationId="{39F9C256-C98E-561D-459D-D25152D2A85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2" creationId="{B79BC232-7D5D-25E6-ED58-E8918F98F4D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5" creationId="{1229A47D-09B9-819E-F7D6-EFF0C294C9D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7" creationId="{CA8DAFC5-30C3-D14F-9CF3-C81C28F3D74A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89" creationId="{ED45FA50-1972-E006-FC69-FB0E2195A229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0" creationId="{F3279586-CAB9-8CD2-5C0C-5A6F2A6B6B0C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1" creationId="{65459650-9469-7674-7943-41A9156EE57E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4" creationId="{798711AF-E263-F9A6-6872-DF57DCEB07C3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6" creationId="{C459DF07-6895-B9CF-129B-708A3B2BE3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02" creationId="{0618E2C1-DC1A-0A08-15C9-D36A0D6B40F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5" creationId="{ABD35A5C-EB4C-E335-C931-89F12B98B6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6" creationId="{7D5F6B56-E8D3-C6A1-4E9D-574A4BB56E8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7" creationId="{3708980B-7745-0DF8-16BC-3C69790EAAA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1" creationId="{64605130-E175-EB4A-5CBB-DB0D32352E8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3" creationId="{E0303B2F-1562-7EF8-1E97-4587B2FCD354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5" creationId="{7AD9EF72-B2EB-2A2A-E279-BD7029FDF5C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6" creationId="{02E2D7F7-CC52-3D5E-699B-7D8EEF28D0B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7" creationId="{C530FE57-E816-B069-FCD4-6501695D92A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8" creationId="{CDD4F28A-EDFC-18D4-8869-6E911427394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2" creationId="{DEA04565-926B-93A6-F3C4-D33AC4B13B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4" creationId="{F8582571-F0ED-906D-C311-3B4E147ABED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6" creationId="{A7BC2D09-21DD-A0F7-950F-E36AF4E0D2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7" creationId="{A635A967-247E-14E2-37BF-C15417FBA9D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8" creationId="{B4C73B9B-21E4-E95D-815F-3B0391C3FC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9" creationId="{08B941EC-A0CB-75C6-929F-24CD7A694AE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3" creationId="{EA7C5C40-0F4A-D956-57BF-101CD461CD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5" creationId="{F371BB31-4550-5356-3988-A5E61986D5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7" creationId="{944C89DC-5CDF-26DE-6217-23340642897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9" creationId="{0C309284-ED18-4287-E0F4-0CBFD1768FC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0" creationId="{317B0B5D-9788-99B1-02DF-DCF95DCB059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1" creationId="{3D61E0C0-E673-F5C4-BD34-63352222DC8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5" creationId="{59E50618-EDEE-F186-3317-6162BF767CD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7" creationId="{1FFDD7C3-6C96-0C4E-D799-589D3C41838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9" creationId="{92077304-919E-8DCD-039B-62767459EE7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4" creationId="{00973871-0CF6-4D7B-A64D-54286426E32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5" creationId="{7952684D-2C8C-E920-55CB-2CAA341ED1C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6" creationId="{7B7F0AFE-1AAE-7E3D-8258-511D6CF73F0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1" creationId="{C74A473E-39A0-42AE-1F76-068A4ED81A1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3" creationId="{80462209-3C00-66FF-0DB9-4816D203E7A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5" creationId="{8B106E70-D28E-7687-DA9B-C4C81C5686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6" creationId="{7709D431-1D95-6751-54A2-E08E3B7B8F8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7" creationId="{39075FC2-BF9D-8626-272E-0F9B824EF522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8" creationId="{76854AB1-662B-9ACD-F4B1-BADE79D2B94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1" creationId="{F63D7CFB-94A1-8B93-20AA-1B5A8D8B0A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3" creationId="{AC2CD475-ADE2-B375-7B82-A4ED34CBB61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5" creationId="{FF6A83EE-FC49-E0B9-E538-1E1FEA5191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6" creationId="{8CD7AE57-8E9A-AAFA-BCF4-3C8B46D9F2A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7" creationId="{EE0E9DBF-4064-DFE9-D09B-F994D66B556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0" creationId="{2DABFC38-8317-B918-0B5B-5A9F91C5B65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2" creationId="{945CD8C4-734F-4E33-97D0-0A1AEBE0026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6" creationId="{604587C8-E3F2-B622-6602-66E5C3CC096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9" creationId="{1AF453EB-D91E-F690-7384-34D692529CD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0" creationId="{0B33CBD7-2875-9483-6A10-21C9707834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1" creationId="{1594A717-B1A2-0A46-C7E8-CACA4D4AAC1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4" creationId="{362AAC18-1B7F-56CC-AB38-1241E9F8E4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6" creationId="{49C3DBEC-B36A-BA1F-9BC1-2E3D0AF85BA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1" creationId="{84CB08A5-55EB-8BB1-3214-F0DF59D16F4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2" creationId="{9FE01158-1D7E-D44F-C639-17297F0B281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3" creationId="{06ADAD11-9F77-059C-32A7-B68D21A8A6DC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7" creationId="{9A462588-1B8D-BEE1-B0A0-A6704EB6A36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9" creationId="{10764899-4A35-EE93-8BC5-805667FF017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1" creationId="{3AA0E845-C87E-2B3A-8B23-FE3D43ED24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2" creationId="{1C6E97EF-1BB5-B0DB-7B50-30981C7FF04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3" creationId="{19AE960A-90B4-8873-3F17-E4F431963DF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4" creationId="{74C4A179-9F2E-F1A0-D1CA-85868E715A2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7" creationId="{C23357B6-1306-642B-66F2-CCD526EC25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9" creationId="{0F74BA1F-17CD-1F9D-BAAA-ABF777FB73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1" creationId="{4CF5F796-2700-D5CF-3902-D541159F8FC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2" creationId="{91E45F63-88CA-0155-C903-FA99B4061A0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3" creationId="{28403BCC-C36B-01B9-D0D5-2E9BFC73163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6" creationId="{AAA003E8-763F-7F1D-0A2A-7224DB49A5F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8" creationId="{560E2111-7CB1-A0B2-F041-E3CCF0C9E7A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2" creationId="{B0376249-8788-11FD-3E43-0CF97BD280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5" creationId="{19C258B4-F6CB-CC6F-D135-CB90FBF5F8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6" creationId="{D89B561B-F1A0-5147-3466-86A0E3F6880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7" creationId="{D4B2CD18-2853-E0F2-D8F0-2E7BD29C6475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0" creationId="{4FB8FF66-FB3A-1CD2-F87C-DC28038C1DF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2" creationId="{08570435-7D0F-4231-3BB7-5B078873E55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6" creationId="{51C8602C-DF5A-94C1-EC34-29CDCE37D5B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7" creationId="{32764E3A-E65D-0D8C-AE71-08306E57BE6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8" creationId="{C3FA1F82-F4AF-4A78-A67D-EDC1C553DA57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9" creationId="{94EF47AF-6B91-3633-8512-B6EB014989FE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0" creationId="{FC072C52-45F7-353E-BA97-F5A8142BDC8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1" creationId="{DDC1FC38-29D2-B612-7955-A6637B9F7E2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2" creationId="{0EB2056F-3EDB-F7A6-76E5-1756D089A1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3" creationId="{81B3A3CE-57C5-E329-F86A-9C753464A508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6" creationId="{C2661917-4ED3-50BE-E055-888C702EC3B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7" creationId="{715EBCA7-6320-C367-C7B6-8C07F159E17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8" creationId="{0C720AD8-2E09-E903-D057-FEDD811DE7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2" creationId="{889455BF-5E9B-3C9C-6C91-90F8D34A7300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4" creationId="{A0C39120-563A-80E0-1A8A-5D6F460884D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6" creationId="{195A9DC9-F785-9D8E-3592-0DEBA09DD5E6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7" creationId="{051D2173-2A39-874A-7EC6-646780A8445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8" creationId="{A9B0C6A6-830E-0652-5E84-8866624C5DF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9" creationId="{97C88308-6684-E643-D68A-29F88F9A086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2" creationId="{7D91B728-2473-0D8F-B1C1-9F61FDB4157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4" creationId="{5E8F481C-DF11-589F-4710-16787FF5BBD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6" creationId="{103944DD-9891-6645-4DF7-C45AB800CFE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7" creationId="{77686678-200B-213C-FC4C-3C4898CA04F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8" creationId="{E7F5385F-3BAC-AB1C-82E1-53A9E584A66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1" creationId="{8075DD31-E0F7-8A15-CD65-270FE63046C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3" creationId="{7B686B6A-758D-034E-33A2-44D260B2C86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7" creationId="{478128A6-8AA0-FF25-1948-553037D2999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8" creationId="{133C4D27-07F1-AD2A-2735-E86CCB26FF1D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9" creationId="{8B7FA6B1-2372-4B7B-7B9D-6FFAD00D825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0" creationId="{E1E2F1CB-BAE8-EE44-AC81-5757F4710621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3" creationId="{59CD8C6E-C4D9-467D-4F6E-89E1FBE6F8A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5" creationId="{829E3029-69F8-3108-3EA8-2FE4ADA23D1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9" creationId="{A6022410-79FB-D935-DA7E-B21CFEDFE79F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0" creationId="{60A8B872-CAD5-C7D6-EA16-679DC55A8CC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1" creationId="{77C85BE9-187A-CEF6-ADAD-2D9EDAB205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2" creationId="{11CF746E-9B5B-05ED-FB01-C5FDA00F65E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3" creationId="{EFD538DB-8140-81F6-377B-21061E754D8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4" creationId="{7E1B2F48-0CEC-4D37-326C-FCA0AC52E1E7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5" creationId="{BD6A9954-7B27-E395-8F15-33F89386458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6" creationId="{1A223CC2-9F17-D641-B2D2-15B496F12CAE}"/>
          </ac:spMkLst>
        </pc:spChg>
        <pc:grpChg chg="del">
          <ac:chgData name="塩谷 晃弘 / Akihiro Shiotani" userId="50aef054-9327-40af-9729-b525352b79f1" providerId="ADAL" clId="{C8A2631B-731B-42AD-BF53-188019AAD181}" dt="2022-09-07T01:53:29.673" v="322" actId="478"/>
          <ac:grpSpMkLst>
            <pc:docMk/>
            <pc:sldMk cId="972929658" sldId="131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7T01:53:29.673" v="322" actId="478"/>
          <ac:picMkLst>
            <pc:docMk/>
            <pc:sldMk cId="972929658" sldId="1312"/>
            <ac:picMk id="4" creationId="{152A32EC-0349-F8F1-44D3-C5A95D37C3E2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4:28.343" v="3362" actId="478"/>
          <ac:picMkLst>
            <pc:docMk/>
            <pc:sldMk cId="972929658" sldId="1312"/>
            <ac:picMk id="59" creationId="{EF08A447-86B4-D86C-5928-A1882D3CB3F9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9.387" v="3373" actId="478"/>
          <ac:picMkLst>
            <pc:docMk/>
            <pc:sldMk cId="972929658" sldId="1312"/>
            <ac:picMk id="61" creationId="{47967FCE-AF4D-8E3F-C121-0884E802C281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8.944" v="3372" actId="478"/>
          <ac:picMkLst>
            <pc:docMk/>
            <pc:sldMk cId="972929658" sldId="1312"/>
            <ac:picMk id="63" creationId="{B9F0507A-14A8-F823-9E3B-BF6E2BD1CDAF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0:50.543" v="1186" actId="478"/>
          <ac:picMkLst>
            <pc:docMk/>
            <pc:sldMk cId="972929658" sldId="1312"/>
            <ac:picMk id="210" creationId="{6B0F4BDF-042E-E1C2-0520-78E863E0341B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3:38.222" v="1222" actId="478"/>
          <ac:picMkLst>
            <pc:docMk/>
            <pc:sldMk cId="972929658" sldId="1312"/>
            <ac:picMk id="265" creationId="{654EEA20-15FB-DEDB-E86C-85C5E9D70757}"/>
          </ac:picMkLst>
        </pc:picChg>
        <pc:picChg chg="add del mod">
          <ac:chgData name="塩谷 晃弘 / Akihiro Shiotani" userId="50aef054-9327-40af-9729-b525352b79f1" providerId="ADAL" clId="{C8A2631B-731B-42AD-BF53-188019AAD181}" dt="2022-09-08T06:44:17.074" v="2527" actId="478"/>
          <ac:picMkLst>
            <pc:docMk/>
            <pc:sldMk cId="972929658" sldId="1312"/>
            <ac:picMk id="320" creationId="{7697C94F-2CD6-FCD6-FFAE-945733C2AB91}"/>
          </ac:picMkLst>
        </pc:picChg>
        <pc:picChg chg="add mod">
          <ac:chgData name="塩谷 晃弘 / Akihiro Shiotani" userId="50aef054-9327-40af-9729-b525352b79f1" providerId="ADAL" clId="{C8A2631B-731B-42AD-BF53-188019AAD181}" dt="2022-09-08T09:15:19.957" v="3374" actId="1076"/>
          <ac:picMkLst>
            <pc:docMk/>
            <pc:sldMk cId="972929658" sldId="1312"/>
            <ac:picMk id="322" creationId="{24846319-1F3C-4F10-60BD-9F57168C210F}"/>
          </ac:picMkLst>
        </pc:pic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6" creationId="{AC4B8DE1-AC1D-6395-9B8A-EC699AD3637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7" creationId="{A1CDD340-C301-8496-786A-168A6FD46AA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8" creationId="{70C4F00D-1743-CF2D-F02A-6CAE5F0F7B9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0" creationId="{CEF379C0-CADD-99C1-3ABA-0F72146D0AD4}"/>
          </ac:cxnSpMkLst>
        </pc:cxnChg>
        <pc:cxnChg chg="add del">
          <ac:chgData name="塩谷 晃弘 / Akihiro Shiotani" userId="50aef054-9327-40af-9729-b525352b79f1" providerId="ADAL" clId="{C8A2631B-731B-42AD-BF53-188019AAD181}" dt="2022-09-07T01:58:44.475" v="474" actId="11529"/>
          <ac:cxnSpMkLst>
            <pc:docMk/>
            <pc:sldMk cId="972929658" sldId="1312"/>
            <ac:cxnSpMk id="10" creationId="{E72A8255-5895-1DA3-70C5-7466F9B1D3B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2" creationId="{AA6B2F7D-D33E-9666-15DB-FE48143736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7" creationId="{974C95D6-920E-703E-944E-496705B70CE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8" creationId="{BF81FA01-03F2-0FF6-1E85-24C543D962F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0" creationId="{25836A7A-83F1-1531-7E4A-8C18CC99778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18.001" v="491" actId="478"/>
          <ac:cxnSpMkLst>
            <pc:docMk/>
            <pc:sldMk cId="972929658" sldId="1312"/>
            <ac:cxnSpMk id="21" creationId="{72A91D58-6970-28CA-ECDF-3FFEC4C0033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2" creationId="{5817FB35-55F3-6E31-A11B-26C697524F7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6" creationId="{BC33DDEC-BCE6-8FB3-6D21-0C772D6D4310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7" creationId="{8E076958-57AA-8072-1C56-D9CCA7A9ED1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41.082" v="502" actId="478"/>
          <ac:cxnSpMkLst>
            <pc:docMk/>
            <pc:sldMk cId="972929658" sldId="1312"/>
            <ac:cxnSpMk id="28" creationId="{5B691179-6206-3692-2113-599F62E2E48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9" creationId="{FCBFB15B-D44D-4FD5-4FE0-E3385AD1CA3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1" creationId="{B43F3144-ABE6-5634-3E33-F15B38465C7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2" creationId="{62D73CFE-F86B-8E94-F7B1-BF5FA906A4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3" creationId="{B8C0FACC-416D-1DE9-BC2D-14EA1612CC8F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3" creationId="{F821231A-4DC6-10A9-D2E9-0B8F188A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4" creationId="{153624AF-D4E2-2C72-1048-6DE997AEA75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7.401" v="555" actId="478"/>
          <ac:cxnSpMkLst>
            <pc:docMk/>
            <pc:sldMk cId="972929658" sldId="1312"/>
            <ac:cxnSpMk id="36" creationId="{37DCAB33-F624-4CA8-B8C0-CCF5D17B4E4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8" creationId="{39E16051-F07F-2CDA-A4AC-A8ACBB5C98B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9" creationId="{7BC837D3-9B0A-62F1-B3B9-0AA4AAD40F6D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1" creationId="{E20EF069-6B07-092C-F1F6-14C55996AB9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3" creationId="{73C91C3F-E563-89A1-9E5C-C8C54356BDC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4" creationId="{03D0D462-548A-1189-DF02-3C6D0D4E3C4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5" creationId="{1CC8D3AF-1575-AF84-9ED1-465CAA2D45F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4" creationId="{38241B7E-ABC6-436D-81F0-F12EE08EBBA6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5" creationId="{510935DF-1BC1-2088-DB4D-2C0D3E38E2B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6" creationId="{04FB52D8-89A4-166B-794D-A3611D02FEA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8" creationId="{2381EE75-06EE-BA79-89F4-F0B58C312E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2" creationId="{ADD7CA8E-55B4-DE8D-11FB-EB5E7581A00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3" creationId="{E4AD9676-9C29-7D9A-8742-2A3BCAFEB5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5" creationId="{6E7DD261-0D2C-6C6D-B043-9B59649123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7" creationId="{E9409026-3B4E-7296-4DA9-1C0F35F81D6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3" creationId="{FC9D2F97-1E5F-DB1D-57E6-3D0A71670CB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4" creationId="{77F0EA44-4AFE-0447-DC59-829450F98D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6" creationId="{CB0396E9-80A5-9FD1-E438-E1CB60E56BF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8" creationId="{C2D999AF-C915-ACA1-79AF-38F7746886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2" creationId="{6F3FB07E-2791-0747-5CCD-7FAC2AEEE98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3" creationId="{ACC592F6-F6A2-6B5A-8254-8E039A75A74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5" creationId="{A05E58AF-4143-4093-F6D4-97EC3B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7" creationId="{17F13090-BEB7-DD56-0F5F-E74E020CC2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98" creationId="{B5D7290C-3E42-09DD-39C5-300390E333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8" creationId="{E33E3E40-2568-EFD4-F6E5-3EA417CFC5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9" creationId="{17A1A6FF-E566-3208-EFC7-705783834E0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0" creationId="{1CAE168E-CA0A-A589-7CED-89154EF489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2" creationId="{32F8B9C5-00EB-75E7-AA2B-15BDE1D9772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4" creationId="{AD4F0B7F-CA04-66C1-B38B-E51483F0DB6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19" creationId="{15C58E88-2CF3-E15F-4009-9E1D79F54F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0" creationId="{28C5BD5D-FCE3-5B98-F300-63D690455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1" creationId="{2D3866C2-E980-7666-2158-6934D721C2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3" creationId="{B615A8FA-5DD5-1577-BC89-2C8F13A18B3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5" creationId="{23ADED92-124B-70D6-A176-5E159E06EB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0" creationId="{617CF47A-3EC9-22CF-D29F-377CBA77956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1" creationId="{BFEEE660-BCA5-6034-2888-FEAE5085EB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2" creationId="{68BE0367-BD1B-327F-617C-15749F1120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4" creationId="{16CB73EF-4373-CAD2-1073-6629061AA2E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6" creationId="{EBADDA18-126B-8F2A-5EFC-BA5F6E6538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2" creationId="{4EC22083-FA5D-AD9E-EB90-B39D23618D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3" creationId="{64B73E65-10F5-847E-5DD1-42A320E6C44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4" creationId="{56EC5B8B-313A-A948-32C9-448C9AE3E1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6" creationId="{585778E3-4D29-0D01-BF60-3DDA9A6F520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8" creationId="{020CE6A8-2011-D39F-B459-774190D6CA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7" creationId="{9822FE9E-9C3C-2437-2D5C-A61A598F27F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8" creationId="{57CC13E7-F33F-19C7-0D03-2222BBBC841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9" creationId="{D941280B-F985-CBCE-42CF-9F9F7A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0" creationId="{2193D478-87A6-2055-7FE3-5FFC86C2CF2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2" creationId="{622BFFA1-D17D-D503-E441-B79EEA02C41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4" creationId="{3360543C-470F-0A7A-125F-9D895BF654E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9" creationId="{9EA62998-695A-FDF8-F9E2-647F52CD46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0" creationId="{16474F85-8D62-CB25-ECFC-88522E8259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2" creationId="{66DD4288-923E-9F90-C4DB-98A267C85CA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4" creationId="{99237F44-1138-1542-8282-BC4B5924E0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8" creationId="{05B2A72C-B86F-9892-29A4-4A5C2473A69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9" creationId="{646CC1D5-8459-9894-E5D3-37D6E5B2002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1" creationId="{5C768AC3-303B-C263-9CBA-C3EB0827D0D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3" creationId="{EEC4CA82-EFF5-749D-DF5E-8BEF7E9566B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4" creationId="{17247075-E848-ED57-A94B-53D1F274195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5" creationId="{3A9F5546-100B-36AE-9DF3-E3503A4E1FA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7" creationId="{623C8F95-D568-B234-7B35-0B10E1E312B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8" creationId="{5647956F-C2F9-2453-7AAD-10D82E840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2" creationId="{2931A61F-3AFA-E130-A11C-5485DB956B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3" creationId="{AE2C9A88-0081-D771-B071-7FD176E6ABC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5" creationId="{0AE642A8-6ECF-E29E-1C85-071738D11F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7" creationId="{7BA7E756-B2B1-A258-4866-9DE48F0C9FA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8" creationId="{93FF2D5A-B014-ACF5-20F7-6D6282363B2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9" creationId="{A97388A5-641C-ADD2-45A1-5582A7AE64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4" creationId="{843D3C05-F1A3-05A0-0091-E650CF2FD01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5" creationId="{E1BE2A66-EB74-6BB9-94A6-E4E63BDBEF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6" creationId="{FB0956EC-D602-0717-8035-2A27CE570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8" creationId="{56959079-2554-AA0A-84F6-CE00224FE7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0" creationId="{C49B20E2-CFA1-EA92-C3B2-09693E41D5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5" creationId="{FA594B76-29C7-7FC4-E516-BEEAD9E7A2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6" creationId="{3BA2D94C-FA3D-B776-CA9D-5A50771F88A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8" creationId="{FE874E74-0D95-D537-9421-BDBB1C6FC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0" creationId="{0FF19C3F-0906-2A9C-A41C-7BFE2D91A05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4" creationId="{8270BD73-AC22-3EB9-4B43-416A96F866F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5" creationId="{1E1EC5D4-5C99-2627-A74F-8A5AA1C49BE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7" creationId="{48BA8D44-C5CA-0B06-07A7-8FF50CABE4D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9" creationId="{084A5552-D1FF-A66A-B1A9-C623C2E7D7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0" creationId="{8130673C-6750-56DB-D240-C1A09FE2D11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1" creationId="{C708FF1F-2199-6E50-448E-E6823C9668D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3" creationId="{9A5FFEDC-C5D1-3000-B311-48DC426086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4" creationId="{BA9E3538-E948-479F-FC47-3263CD48429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8" creationId="{2A9680BC-3D48-453D-B9A3-A94098CF524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9" creationId="{613B0809-5F96-2FF7-86AC-B4EE8EEC5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1" creationId="{F61AF16A-6533-36B5-0B36-C10DF23AAD5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3" creationId="{3BC342CD-4438-595F-3A01-682D27E6F1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4" creationId="{7D6AED78-48FE-12E8-9057-F7C778E023D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5" creationId="{21557612-3312-2431-3C91-F29B14631C6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64" creationId="{8D861811-A929-A370-276B-AFA11F9306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69" creationId="{DCFE6BD8-D4C0-C02E-420A-B909DB104D4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0" creationId="{3E4DF37B-2D29-93A3-DDC4-6B995AA802C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1" creationId="{FCD0B950-D406-22E9-520E-AC6A1FA1B7C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3" creationId="{05A091F0-87B0-76B5-41F0-4E27C692666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5" creationId="{4ED3E2E6-0F76-D7F5-C204-58DC5B2F937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0" creationId="{65AA3CCF-1411-BDC7-2790-023A594517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1" creationId="{17008E69-1403-53F9-696C-B2FF9238C18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3" creationId="{C821F5EA-CADA-1130-0046-021261A2D6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5" creationId="{4B4E25ED-4054-BEDD-F379-FDDC10E1712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9" creationId="{4479E4F3-C669-DB89-FE03-B4BBB8D731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0" creationId="{68AB5D31-7EFC-5EBA-7249-00054E44213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2" creationId="{E4F7919C-A82E-F0B4-7CD5-81C8C3F9433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4" creationId="{A9960723-49AF-73CA-E8C7-2C84AEB991A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5" creationId="{3D28B49B-FFFC-58A8-F523-6C8AD574E48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6" creationId="{CAFE8389-4CD5-D3CB-86C6-146DCD588A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1" creationId="{49CE149C-F9C1-EF43-DD6F-2B7771003A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2" creationId="{FB7E305B-1C78-B290-301D-7E264E6F18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4" creationId="{6A041E57-076E-5147-6FE1-2A84073575D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6" creationId="{2AD4DFA2-A4D4-797A-92D5-8EEBAE79E1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7" creationId="{33F50BDF-CF28-1B83-BFA7-D30A5613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8" creationId="{D1CB36CB-3EF0-81FC-1238-E602D4E660D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7" creationId="{9E67C297-8638-DC22-5A50-4453F2A17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8" creationId="{5FB1E791-252D-E1A2-FEB5-528EB4A6C45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9" creationId="{907D095F-6BA7-E916-1F75-AC00EBC0EE3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27:26.431" v="3679"/>
          <ac:cxnSpMkLst>
            <pc:docMk/>
            <pc:sldMk cId="972929658" sldId="1312"/>
            <ac:cxnSpMk id="323" creationId="{088115B5-F4EE-8797-EEEF-0D1D4007E406}"/>
          </ac:cxnSpMkLst>
        </pc:cxnChg>
      </pc:sldChg>
      <pc:sldChg chg="addSp delSp modSp add mod ord modShow">
        <pc:chgData name="塩谷 晃弘 / Akihiro Shiotani" userId="50aef054-9327-40af-9729-b525352b79f1" providerId="ADAL" clId="{C8A2631B-731B-42AD-BF53-188019AAD181}" dt="2022-09-09T00:28:12.713" v="4305" actId="20577"/>
        <pc:sldMkLst>
          <pc:docMk/>
          <pc:sldMk cId="819835051" sldId="1313"/>
        </pc:sldMkLst>
        <pc:spChg chg="del">
          <ac:chgData name="塩谷 晃弘 / Akihiro Shiotani" userId="50aef054-9327-40af-9729-b525352b79f1" providerId="ADAL" clId="{C8A2631B-731B-42AD-BF53-188019AAD181}" dt="2022-09-07T02:16:07.928" v="972" actId="478"/>
          <ac:spMkLst>
            <pc:docMk/>
            <pc:sldMk cId="819835051" sldId="1313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2" creationId="{B100BF15-FCB2-64FD-A974-264661C52E69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2.911" v="3323" actId="478"/>
          <ac:spMkLst>
            <pc:docMk/>
            <pc:sldMk cId="819835051" sldId="1313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" creationId="{9533AFA7-8062-6530-CF81-C51E2A75A7B7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" creationId="{CD4E37C4-171A-45A2-3390-C58C08096E7B}"/>
          </ac:spMkLst>
        </pc:spChg>
        <pc:spChg chg="add mod">
          <ac:chgData name="塩谷 晃弘 / Akihiro Shiotani" userId="50aef054-9327-40af-9729-b525352b79f1" providerId="ADAL" clId="{C8A2631B-731B-42AD-BF53-188019AAD181}" dt="2022-09-08T09:12:44.261" v="3336" actId="1076"/>
          <ac:spMkLst>
            <pc:docMk/>
            <pc:sldMk cId="819835051" sldId="1313"/>
            <ac:spMk id="10" creationId="{73F48364-4153-C587-4C57-4E61BC1BCC58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2" creationId="{2664959D-8C64-F522-7325-81D22E2F0FA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3" creationId="{26C0AE4C-38A1-ED0D-C97E-952EA155914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4" creationId="{95BB5558-E1CF-ED00-A739-6C76C951C9B6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7" creationId="{A796AADA-0D86-78E3-B457-44F7C14E940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9" creationId="{76100462-5382-DBC7-CEB2-8875446A1772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8T06:27:10.680" v="2522" actId="478"/>
          <ac:spMkLst>
            <pc:docMk/>
            <pc:sldMk cId="819835051" sldId="1313"/>
            <ac:spMk id="55" creationId="{4EEEC5AC-33B0-95E3-CFA2-74E45274782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6" creationId="{63D69C55-B069-BF4F-FF7B-9AB661D7A2F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7" creationId="{984216EE-2021-E595-F6D4-C91DDDCB5FD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8" creationId="{8C0E3DD4-1731-4B71-DE5D-2BDC5C1B064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4" creationId="{FE7A0719-6E95-7AC1-6517-870CE782141F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6" creationId="{587516A5-55C3-0AD9-2F35-C6A0F50CE37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8" creationId="{26E81D14-81C7-0DEB-7A7C-3FF28CC86A7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9" creationId="{7A7464B2-3A0B-AAB4-C8B7-18D4B0C3695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0" creationId="{7D7E00F8-5775-2FD9-0DF9-4952A97AFEC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1" creationId="{B21614ED-F3CE-0099-8E3A-BEEA4FB62E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4" creationId="{011C1957-EA49-7482-A63D-2A52F43C08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6" creationId="{30620266-D03F-245D-8C1C-067F28A41FAE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8" creationId="{BAE43506-869E-481E-B35C-1D3A6EA3C16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9" creationId="{E7CE60BA-E37C-AA10-F2AB-63372D2C02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0" creationId="{02F9CE8D-988A-0385-D14F-1BBB6208C72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3" creationId="{D8EB8439-9756-E4AF-365A-A01953CD21F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5" creationId="{E1D3BB22-2231-5D9B-4EAF-0C2C4AC38C3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9" creationId="{459FCE00-0985-8AE1-D531-C27B70500D6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2" creationId="{03A08A37-8C2F-E78A-6F85-7540532791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3" creationId="{EF963178-8E39-F7BC-1969-ACD08D0C43B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4" creationId="{4DD4687F-722E-7122-6ED2-591FEB2030A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7" creationId="{3958E370-E292-247D-F26B-7BBA8AFACD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9" creationId="{B89A2AB1-6B81-3EB7-090C-FAEEC89D4E02}"/>
          </ac:spMkLst>
        </pc:spChg>
        <pc:spChg chg="mod">
          <ac:chgData name="塩谷 晃弘 / Akihiro Shiotani" userId="50aef054-9327-40af-9729-b525352b79f1" providerId="ADAL" clId="{C8A2631B-731B-42AD-BF53-188019AAD181}" dt="2022-09-08T09:12:36.346" v="3335" actId="1076"/>
          <ac:spMkLst>
            <pc:docMk/>
            <pc:sldMk cId="819835051" sldId="1313"/>
            <ac:spMk id="102" creationId="{0618E2C1-DC1A-0A08-15C9-D36A0D6B40FD}"/>
          </ac:spMkLst>
        </pc:spChg>
        <pc:spChg chg="add mod">
          <ac:chgData name="塩谷 晃弘 / Akihiro Shiotani" userId="50aef054-9327-40af-9729-b525352b79f1" providerId="ADAL" clId="{C8A2631B-731B-42AD-BF53-188019AAD181}" dt="2022-09-09T00:28:12.713" v="4305" actId="20577"/>
          <ac:spMkLst>
            <pc:docMk/>
            <pc:sldMk cId="819835051" sldId="1313"/>
            <ac:spMk id="104" creationId="{63F25137-F003-654F-5F74-2CD40FE99283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5" creationId="{35EF7A41-F2D3-E429-174A-F2D892FB33E4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6" creationId="{AF705A6A-93E5-2184-7E7A-5E00CD1B7355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7" creationId="{BC471031-5081-A2C3-06F9-8D15990E123E}"/>
          </ac:spMkLst>
        </pc:spChg>
        <pc:spChg chg="add mod">
          <ac:chgData name="塩谷 晃弘 / Akihiro Shiotani" userId="50aef054-9327-40af-9729-b525352b79f1" providerId="ADAL" clId="{C8A2631B-731B-42AD-BF53-188019AAD181}" dt="2022-09-08T09:13:15.470" v="3343" actId="1076"/>
          <ac:spMkLst>
            <pc:docMk/>
            <pc:sldMk cId="819835051" sldId="1313"/>
            <ac:spMk id="111" creationId="{75C36B66-0977-7FA7-1907-DD7CDCB1D68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2" creationId="{4005375E-B5D2-7DF9-EAF4-5B2CC4BB801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3" creationId="{8FDE156A-8027-2DE2-FA6E-3716B8D03157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4" creationId="{EB394D2B-78AE-89A1-39ED-97933556AB5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7" creationId="{A635A967-247E-14E2-37BF-C15417FBA9D3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8" creationId="{B4C73B9B-21E4-E95D-815F-3B0391C3FCC0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9" creationId="{08B941EC-A0CB-75C6-929F-24CD7A694AE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3" creationId="{EA7C5C40-0F4A-D956-57BF-101CD461CD31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5" creationId="{F371BB31-4550-5356-3988-A5E61986D5C3}"/>
          </ac:spMkLst>
        </pc:spChg>
        <pc:spChg chg="del mod">
          <ac:chgData name="塩谷 晃弘 / Akihiro Shiotani" userId="50aef054-9327-40af-9729-b525352b79f1" providerId="ADAL" clId="{C8A2631B-731B-42AD-BF53-188019AAD181}" dt="2022-09-07T02:11:22.032" v="848" actId="478"/>
          <ac:spMkLst>
            <pc:docMk/>
            <pc:sldMk cId="819835051" sldId="1313"/>
            <ac:spMk id="137" creationId="{944C89DC-5CDF-26DE-6217-23340642897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9" creationId="{0C309284-ED18-4287-E0F4-0CBFD1768FCD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0" creationId="{317B0B5D-9788-99B1-02DF-DCF95DCB059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1" creationId="{3D61E0C0-E673-F5C4-BD34-63352222DC8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5" creationId="{59E50618-EDEE-F186-3317-6162BF767CD7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7" creationId="{1FFDD7C3-6C96-0C4E-D799-589D3C41838C}"/>
          </ac:spMkLst>
        </pc:spChg>
        <pc:spChg chg="del mod">
          <ac:chgData name="塩谷 晃弘 / Akihiro Shiotani" userId="50aef054-9327-40af-9729-b525352b79f1" providerId="ADAL" clId="{C8A2631B-731B-42AD-BF53-188019AAD181}" dt="2022-09-07T02:11:08.362" v="846" actId="478"/>
          <ac:spMkLst>
            <pc:docMk/>
            <pc:sldMk cId="819835051" sldId="1313"/>
            <ac:spMk id="149" creationId="{92077304-919E-8DCD-039B-62767459EE77}"/>
          </ac:spMkLst>
        </pc:sp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6" creationId="{83A1452B-6A14-4534-CD88-AA4D708D713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20.008" v="3331" actId="14100"/>
          <ac:cxnSpMkLst>
            <pc:docMk/>
            <pc:sldMk cId="819835051" sldId="1313"/>
            <ac:cxnSpMk id="7" creationId="{38732766-7747-2189-D5AA-DBC8C2BC4B75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3.398" v="1205" actId="478"/>
          <ac:cxnSpMkLst>
            <pc:docMk/>
            <pc:sldMk cId="819835051" sldId="1313"/>
            <ac:cxnSpMk id="16" creationId="{84352E48-F9C3-8CD5-E4D6-46DCBE776D0F}"/>
          </ac:cxnSpMkLst>
        </pc:cxnChg>
        <pc:cxnChg chg="del mod">
          <ac:chgData name="塩谷 晃弘 / Akihiro Shiotani" userId="50aef054-9327-40af-9729-b525352b79f1" providerId="ADAL" clId="{C8A2631B-731B-42AD-BF53-188019AAD181}" dt="2022-09-07T02:19:07.879" v="1167" actId="478"/>
          <ac:cxnSpMkLst>
            <pc:docMk/>
            <pc:sldMk cId="819835051" sldId="1313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7.831" v="1208" actId="478"/>
          <ac:cxnSpMkLst>
            <pc:docMk/>
            <pc:sldMk cId="819835051" sldId="1313"/>
            <ac:cxnSpMk id="20" creationId="{03F60F2B-CA41-F277-AF00-CB1B9B1FABCB}"/>
          </ac:cxnSpMkLst>
        </pc:cxnChg>
        <pc:cxnChg chg="add mod">
          <ac:chgData name="塩谷 晃弘 / Akihiro Shiotani" userId="50aef054-9327-40af-9729-b525352b79f1" providerId="ADAL" clId="{C8A2631B-731B-42AD-BF53-188019AAD181}" dt="2022-09-08T09:13:22.351" v="3346" actId="14100"/>
          <ac:cxnSpMkLst>
            <pc:docMk/>
            <pc:sldMk cId="819835051" sldId="1313"/>
            <ac:cxnSpMk id="21" creationId="{97EB9296-4D9C-DB95-CEA7-91857024AB27}"/>
          </ac:cxnSpMkLst>
        </pc:cxnChg>
        <pc:cxnChg chg="del mod">
          <ac:chgData name="塩谷 晃弘 / Akihiro Shiotani" userId="50aef054-9327-40af-9729-b525352b79f1" providerId="ADAL" clId="{C8A2631B-731B-42AD-BF53-188019AAD181}" dt="2022-09-08T09:12:25.216" v="3333" actId="478"/>
          <ac:cxnSpMkLst>
            <pc:docMk/>
            <pc:sldMk cId="819835051" sldId="1313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5" creationId="{3BAECE88-BBE5-E502-FA49-9688A819A52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6" creationId="{93D08498-528C-9C28-D462-F327DF5FC1A9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8" creationId="{258F0E3A-DEEA-B8CF-A4FD-EF4D269D011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1" creationId="{F228A67F-AFEE-A198-672E-512CEAC326A2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3" creationId="{3813CED5-93F2-4D5F-F99C-69659D074394}"/>
          </ac:cxnSpMkLst>
        </pc:cxnChg>
        <pc:cxnChg chg="add mod">
          <ac:chgData name="塩谷 晃弘 / Akihiro Shiotani" userId="50aef054-9327-40af-9729-b525352b79f1" providerId="ADAL" clId="{C8A2631B-731B-42AD-BF53-188019AAD181}" dt="2022-09-08T09:12:44.261" v="3336" actId="1076"/>
          <ac:cxnSpMkLst>
            <pc:docMk/>
            <pc:sldMk cId="819835051" sldId="1313"/>
            <ac:cxnSpMk id="50" creationId="{FFD145D0-34F4-561C-2245-90F7F10D65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59" creationId="{38F23D60-59F8-3905-7450-E35E9D94E9A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7.046" v="3328" actId="478"/>
          <ac:cxnSpMkLst>
            <pc:docMk/>
            <pc:sldMk cId="819835051" sldId="1313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1" creationId="{72921D04-F4DD-DA39-A028-4EAF5DE8B2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2" creationId="{CF20627D-32EA-4696-1191-63F16E622A9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3" creationId="{9DA96294-2963-E773-13F0-6F2458B47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5" creationId="{2083071F-9CD5-A870-D3B0-54C784019E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7" creationId="{7ED12B0A-CD52-00E1-6F5A-DF71CBD808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2" creationId="{13315DD1-4201-4871-AE5C-59F3807B3C7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3" creationId="{3FA866FE-996E-3FA1-7D05-61727B4F7F5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5" creationId="{8311CC83-9677-B6CC-AF02-9EA319FC9E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7" creationId="{15F892BA-2BF8-D13A-8DA1-13790A003E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1" creationId="{9C8D1E8C-E2BB-21B3-6CD3-4A1A969139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2" creationId="{F8A50F2B-33AD-FA99-BCFA-F0A0A1B604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4" creationId="{B150711F-F3D3-B80E-989A-34A0A612539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6" creationId="{4BA6597E-F94C-8976-1EA0-0EBF0BA09B4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7" creationId="{2C8F1630-01E9-1CCE-1530-11D6E6C733C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8" creationId="{1525D028-195F-E7B5-9C5F-32DA1BF4628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0" creationId="{99A16CB6-22F6-28EB-862F-85E1EE514C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1" creationId="{04FEEEE6-EEAC-8547-F0AE-28B4A17409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5" creationId="{CA9ADFCE-24E0-5489-A0AF-89AC0D0A03C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6" creationId="{D07D12A6-A1B8-9B58-4374-085AC1C3BA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8" creationId="{BDDEDD4F-72C2-C800-4901-1BE83B9EC0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0" creationId="{266F028C-DD00-8926-6533-70D31C28E25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1" creationId="{D5851A26-290B-E3D2-9298-73E0852866F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3" creationId="{85722455-ECF7-0C5F-24A9-A5FD5DAD9BE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1.421" v="3327" actId="478"/>
          <ac:cxnSpMkLst>
            <pc:docMk/>
            <pc:sldMk cId="819835051" sldId="1313"/>
            <ac:cxnSpMk id="116" creationId="{F641A216-DDE1-9845-961C-2C8FB9171F9D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0" creationId="{617CF47A-3EC9-22CF-D29F-377CBA77956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1" creationId="{BFEEE660-BCA5-6034-2888-FEAE5085EB66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23.593" v="849" actId="478"/>
          <ac:cxnSpMkLst>
            <pc:docMk/>
            <pc:sldMk cId="819835051" sldId="1313"/>
            <ac:cxnSpMk id="132" creationId="{68BE0367-BD1B-327F-617C-15749F112098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4" creationId="{16CB73EF-4373-CAD2-1073-6629061AA2E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6" creationId="{EBADDA18-126B-8F2A-5EFC-BA5F6E6538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2" creationId="{4EC22083-FA5D-AD9E-EB90-B39D23618DA9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3" creationId="{64B73E65-10F5-847E-5DD1-42A320E6C449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41.471" v="856" actId="478"/>
          <ac:cxnSpMkLst>
            <pc:docMk/>
            <pc:sldMk cId="819835051" sldId="1313"/>
            <ac:cxnSpMk id="144" creationId="{56EC5B8B-313A-A948-32C9-448C9AE3E142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6" creationId="{585778E3-4D29-0D01-BF60-3DDA9A6F5207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8" creationId="{020CE6A8-2011-D39F-B459-774190D6CA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67" creationId="{7D60299A-DF9C-6647-49F8-E694F5727C3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06.056" v="1217"/>
          <ac:cxnSpMkLst>
            <pc:docMk/>
            <pc:sldMk cId="819835051" sldId="1313"/>
            <ac:cxnSpMk id="170" creationId="{12030968-F29C-97DD-4533-7569172B116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71" creationId="{A43FC987-C225-3766-7B0F-2575D10414C5}"/>
          </ac:cxnSpMkLst>
        </pc:cxnChg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1828285309" sldId="1314"/>
        </pc:sldMkLst>
      </pc:sldChg>
      <pc:sldChg chg="modSp add mod ord">
        <pc:chgData name="塩谷 晃弘 / Akihiro Shiotani" userId="50aef054-9327-40af-9729-b525352b79f1" providerId="ADAL" clId="{C8A2631B-731B-42AD-BF53-188019AAD181}" dt="2022-09-08T04:10:35.677" v="1283" actId="20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C8A2631B-731B-42AD-BF53-188019AAD181}" dt="2022-09-08T04:10:35.677" v="1283" actId="207"/>
          <ac:spMkLst>
            <pc:docMk/>
            <pc:sldMk cId="2753392054" sldId="1314"/>
            <ac:spMk id="5" creationId="{F4700C70-4574-2222-956E-163DAFC3C8B1}"/>
          </ac:spMkLst>
        </pc:spChg>
      </pc:sldChg>
      <pc:sldChg chg="add del">
        <pc:chgData name="塩谷 晃弘 / Akihiro Shiotani" userId="50aef054-9327-40af-9729-b525352b79f1" providerId="ADAL" clId="{C8A2631B-731B-42AD-BF53-188019AAD181}" dt="2022-09-08T04:10:16.961" v="1276" actId="2890"/>
        <pc:sldMkLst>
          <pc:docMk/>
          <pc:sldMk cId="3391814309" sldId="1314"/>
        </pc:sldMkLst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915187854" sldId="1315"/>
        </pc:sldMkLst>
      </pc:sldChg>
      <pc:sldChg chg="addSp delSp modSp add mod">
        <pc:chgData name="塩谷 晃弘 / Akihiro Shiotani" userId="50aef054-9327-40af-9729-b525352b79f1" providerId="ADAL" clId="{C8A2631B-731B-42AD-BF53-188019AAD181}" dt="2022-09-08T04:12:13.737" v="1308" actId="115"/>
        <pc:sldMkLst>
          <pc:docMk/>
          <pc:sldMk cId="2361365614" sldId="1315"/>
        </pc:sldMkLst>
        <pc:spChg chg="mod">
          <ac:chgData name="塩谷 晃弘 / Akihiro Shiotani" userId="50aef054-9327-40af-9729-b525352b79f1" providerId="ADAL" clId="{C8A2631B-731B-42AD-BF53-188019AAD181}" dt="2022-09-08T04:12:13.737" v="1308" actId="115"/>
          <ac:spMkLst>
            <pc:docMk/>
            <pc:sldMk cId="2361365614" sldId="1315"/>
            <ac:spMk id="16" creationId="{779858DC-B6C5-7C9C-04CA-7504147220E4}"/>
          </ac:spMkLst>
        </pc:spChg>
        <pc:picChg chg="add del">
          <ac:chgData name="塩谷 晃弘 / Akihiro Shiotani" userId="50aef054-9327-40af-9729-b525352b79f1" providerId="ADAL" clId="{C8A2631B-731B-42AD-BF53-188019AAD181}" dt="2022-09-08T04:11:34.224" v="1296" actId="478"/>
          <ac:picMkLst>
            <pc:docMk/>
            <pc:sldMk cId="2361365614" sldId="1315"/>
            <ac:picMk id="4" creationId="{152A32EC-0349-F8F1-44D3-C5A95D37C3E2}"/>
          </ac:picMkLst>
        </pc:picChg>
      </pc:sldChg>
      <pc:sldChg chg="addSp delSp modSp add del mod">
        <pc:chgData name="塩谷 晃弘 / Akihiro Shiotani" userId="50aef054-9327-40af-9729-b525352b79f1" providerId="ADAL" clId="{C8A2631B-731B-42AD-BF53-188019AAD181}" dt="2022-09-08T08:47:15.842" v="2598" actId="47"/>
        <pc:sldMkLst>
          <pc:docMk/>
          <pc:sldMk cId="802961874" sldId="1316"/>
        </pc:sldMkLst>
        <pc:spChg chg="add mod">
          <ac:chgData name="塩谷 晃弘 / Akihiro Shiotani" userId="50aef054-9327-40af-9729-b525352b79f1" providerId="ADAL" clId="{C8A2631B-731B-42AD-BF53-188019AAD181}" dt="2022-09-08T04:19:21.013" v="1546" actId="1076"/>
          <ac:spMkLst>
            <pc:docMk/>
            <pc:sldMk cId="802961874" sldId="1316"/>
            <ac:spMk id="3" creationId="{D6BE81FD-2A0E-32CE-B9F6-AC81C3F4C4AC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5" creationId="{E1CD8E5D-7841-CB15-630B-1409BDDFFAA0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6" creationId="{169AA13F-E72B-7BC3-F603-CDA78F2AC5E5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16" creationId="{779858DC-B6C5-7C9C-04CA-7504147220E4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4:18:16.480" v="1520" actId="20577"/>
          <ac:spMkLst>
            <pc:docMk/>
            <pc:sldMk cId="802961874" sldId="1316"/>
            <ac:spMk id="71" creationId="{3D52BF7E-0D7E-51AD-6431-2BCF1787C21F}"/>
          </ac:spMkLst>
        </pc:spChg>
        <pc:grpChg chg="del">
          <ac:chgData name="塩谷 晃弘 / Akihiro Shiotani" userId="50aef054-9327-40af-9729-b525352b79f1" providerId="ADAL" clId="{C8A2631B-731B-42AD-BF53-188019AAD181}" dt="2022-09-08T04:12:30.560" v="1310" actId="478"/>
          <ac:grpSpMkLst>
            <pc:docMk/>
            <pc:sldMk cId="802961874" sldId="1316"/>
            <ac:grpSpMk id="11" creationId="{D9D1EE25-268A-4FC0-4342-789653716638}"/>
          </ac:grpSpMkLst>
        </pc:grpChg>
        <pc:picChg chg="del">
          <ac:chgData name="塩谷 晃弘 / Akihiro Shiotani" userId="50aef054-9327-40af-9729-b525352b79f1" providerId="ADAL" clId="{C8A2631B-731B-42AD-BF53-188019AAD181}" dt="2022-09-08T04:12:30.560" v="1310" actId="478"/>
          <ac:picMkLst>
            <pc:docMk/>
            <pc:sldMk cId="802961874" sldId="1316"/>
            <ac:picMk id="4" creationId="{152A32EC-0349-F8F1-44D3-C5A95D37C3E2}"/>
          </ac:picMkLst>
        </pc:picChg>
        <pc:picChg chg="add mod">
          <ac:chgData name="塩谷 晃弘 / Akihiro Shiotani" userId="50aef054-9327-40af-9729-b525352b79f1" providerId="ADAL" clId="{C8A2631B-731B-42AD-BF53-188019AAD181}" dt="2022-09-08T06:54:30.054" v="2543" actId="1076"/>
          <ac:picMkLst>
            <pc:docMk/>
            <pc:sldMk cId="802961874" sldId="1316"/>
            <ac:picMk id="8" creationId="{9F8C81A3-F86C-6979-11C7-098038CECF86}"/>
          </ac:picMkLst>
        </pc:picChg>
        <pc:picChg chg="add del mod">
          <ac:chgData name="塩谷 晃弘 / Akihiro Shiotani" userId="50aef054-9327-40af-9729-b525352b79f1" providerId="ADAL" clId="{C8A2631B-731B-42AD-BF53-188019AAD181}" dt="2022-09-08T06:54:27.933" v="2541" actId="478"/>
          <ac:picMkLst>
            <pc:docMk/>
            <pc:sldMk cId="802961874" sldId="1316"/>
            <ac:picMk id="10" creationId="{CBCC04CD-D5CC-30AB-FE71-9DCD0AA05589}"/>
          </ac:picMkLst>
        </pc:picChg>
        <pc:picChg chg="add mod">
          <ac:chgData name="塩谷 晃弘 / Akihiro Shiotani" userId="50aef054-9327-40af-9729-b525352b79f1" providerId="ADAL" clId="{C8A2631B-731B-42AD-BF53-188019AAD181}" dt="2022-09-08T06:55:11.275" v="2547" actId="1076"/>
          <ac:picMkLst>
            <pc:docMk/>
            <pc:sldMk cId="802961874" sldId="1316"/>
            <ac:picMk id="18" creationId="{82AD25D7-9660-E0C4-3DCD-3582BE91872F}"/>
          </ac:picMkLst>
        </pc:picChg>
      </pc:sldChg>
      <pc:sldChg chg="addSp delSp modSp add mod ord">
        <pc:chgData name="塩谷 晃弘 / Akihiro Shiotani" userId="50aef054-9327-40af-9729-b525352b79f1" providerId="ADAL" clId="{C8A2631B-731B-42AD-BF53-188019AAD181}" dt="2022-09-08T09:10:24.026" v="3303" actId="20577"/>
        <pc:sldMkLst>
          <pc:docMk/>
          <pc:sldMk cId="1640756714" sldId="1317"/>
        </pc:sldMkLst>
        <pc:spChg chg="mod">
          <ac:chgData name="塩谷 晃弘 / Akihiro Shiotani" userId="50aef054-9327-40af-9729-b525352b79f1" providerId="ADAL" clId="{C8A2631B-731B-42AD-BF53-188019AAD181}" dt="2022-09-08T04:20:19.360" v="1568" actId="20577"/>
          <ac:spMkLst>
            <pc:docMk/>
            <pc:sldMk cId="1640756714" sldId="131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5" creationId="{92E2FD73-D4E1-AE53-1FD4-5E458D6B3208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6" creationId="{D66ECE30-5BFD-9ABB-E226-74B8B0107D3E}"/>
          </ac:spMkLst>
        </pc:spChg>
        <pc:spChg chg="add mod">
          <ac:chgData name="塩谷 晃弘 / Akihiro Shiotani" userId="50aef054-9327-40af-9729-b525352b79f1" providerId="ADAL" clId="{C8A2631B-731B-42AD-BF53-188019AAD181}" dt="2022-09-08T04:23:26.875" v="1929" actId="12"/>
          <ac:spMkLst>
            <pc:docMk/>
            <pc:sldMk cId="1640756714" sldId="1317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8T04:21:06.984" v="1592" actId="478"/>
          <ac:spMkLst>
            <pc:docMk/>
            <pc:sldMk cId="1640756714" sldId="1317"/>
            <ac:spMk id="33" creationId="{4F050481-CF2E-1DC9-0858-C1016021A5F8}"/>
          </ac:spMkLst>
        </pc:spChg>
        <pc:spChg chg="mod">
          <ac:chgData name="塩谷 晃弘 / Akihiro Shiotani" userId="50aef054-9327-40af-9729-b525352b79f1" providerId="ADAL" clId="{C8A2631B-731B-42AD-BF53-188019AAD181}" dt="2022-09-08T09:10:24.026" v="3303" actId="20577"/>
          <ac:spMkLst>
            <pc:docMk/>
            <pc:sldMk cId="1640756714" sldId="1317"/>
            <ac:spMk id="34" creationId="{C676BDC8-03F5-D84D-A11F-B2BD5347C754}"/>
          </ac:spMkLst>
        </pc:spChg>
        <pc:grpChg chg="add mod">
          <ac:chgData name="塩谷 晃弘 / Akihiro Shiotani" userId="50aef054-9327-40af-9729-b525352b79f1" providerId="ADAL" clId="{C8A2631B-731B-42AD-BF53-188019AAD181}" dt="2022-09-08T04:21:24.697" v="1668" actId="14100"/>
          <ac:grpSpMkLst>
            <pc:docMk/>
            <pc:sldMk cId="1640756714" sldId="1317"/>
            <ac:grpSpMk id="3" creationId="{C4A8FEB2-34B8-E57D-2803-E54FE29F9480}"/>
          </ac:grpSpMkLst>
        </pc:grpChg>
        <pc:grpChg chg="mod">
          <ac:chgData name="塩谷 晃弘 / Akihiro Shiotani" userId="50aef054-9327-40af-9729-b525352b79f1" providerId="ADAL" clId="{C8A2631B-731B-42AD-BF53-188019AAD181}" dt="2022-09-08T04:21:22.075" v="1666"/>
          <ac:grpSpMkLst>
            <pc:docMk/>
            <pc:sldMk cId="1640756714" sldId="1317"/>
            <ac:grpSpMk id="4" creationId="{38412549-5259-ED2B-6753-39FBBF0C48AC}"/>
          </ac:grpSpMkLst>
        </pc:grpChg>
        <pc:grpChg chg="del">
          <ac:chgData name="塩谷 晃弘 / Akihiro Shiotani" userId="50aef054-9327-40af-9729-b525352b79f1" providerId="ADAL" clId="{C8A2631B-731B-42AD-BF53-188019AAD181}" dt="2022-09-08T04:21:06.984" v="1592" actId="478"/>
          <ac:grpSpMkLst>
            <pc:docMk/>
            <pc:sldMk cId="1640756714" sldId="1317"/>
            <ac:grpSpMk id="28" creationId="{C64D5DC9-901A-1CFD-DF9B-035B0937532C}"/>
          </ac:grpSpMkLst>
        </pc:grpChg>
        <pc:grpChg chg="mod">
          <ac:chgData name="塩谷 晃弘 / Akihiro Shiotani" userId="50aef054-9327-40af-9729-b525352b79f1" providerId="ADAL" clId="{C8A2631B-731B-42AD-BF53-188019AAD181}" dt="2022-09-08T04:21:35.474" v="1682" actId="1036"/>
          <ac:grpSpMkLst>
            <pc:docMk/>
            <pc:sldMk cId="1640756714" sldId="1317"/>
            <ac:grpSpMk id="35" creationId="{1658B4EB-0EB2-016A-8503-AEC56EB4B6D3}"/>
          </ac:grpSpMkLst>
        </pc:grpChg>
        <pc:picChg chg="del">
          <ac:chgData name="塩谷 晃弘 / Akihiro Shiotani" userId="50aef054-9327-40af-9729-b525352b79f1" providerId="ADAL" clId="{C8A2631B-731B-42AD-BF53-188019AAD181}" dt="2022-09-08T04:20:38.501" v="1569" actId="478"/>
          <ac:picMkLst>
            <pc:docMk/>
            <pc:sldMk cId="1640756714" sldId="1317"/>
            <ac:picMk id="9" creationId="{539280C8-7C18-B856-083F-A35651F11080}"/>
          </ac:picMkLst>
        </pc:picChg>
        <pc:cxnChg chg="mod">
          <ac:chgData name="塩谷 晃弘 / Akihiro Shiotani" userId="50aef054-9327-40af-9729-b525352b79f1" providerId="ADAL" clId="{C8A2631B-731B-42AD-BF53-188019AAD181}" dt="2022-09-08T04:21:22.075" v="1666"/>
          <ac:cxnSpMkLst>
            <pc:docMk/>
            <pc:sldMk cId="1640756714" sldId="1317"/>
            <ac:cxnSpMk id="7" creationId="{C7B6E90C-573F-253B-D0FA-90A7E2D7CE04}"/>
          </ac:cxnSpMkLst>
        </pc:cxnChg>
      </pc:sldChg>
      <pc:sldChg chg="addSp modSp new del mod">
        <pc:chgData name="塩谷 晃弘 / Akihiro Shiotani" userId="50aef054-9327-40af-9729-b525352b79f1" providerId="ADAL" clId="{C8A2631B-731B-42AD-BF53-188019AAD181}" dt="2022-09-08T08:47:13.101" v="2597" actId="47"/>
        <pc:sldMkLst>
          <pc:docMk/>
          <pc:sldMk cId="1315417844" sldId="1318"/>
        </pc:sldMkLst>
        <pc:picChg chg="add mod">
          <ac:chgData name="塩谷 晃弘 / Akihiro Shiotani" userId="50aef054-9327-40af-9729-b525352b79f1" providerId="ADAL" clId="{C8A2631B-731B-42AD-BF53-188019AAD181}" dt="2022-09-08T04:34:59.133" v="1984" actId="1076"/>
          <ac:picMkLst>
            <pc:docMk/>
            <pc:sldMk cId="1315417844" sldId="1318"/>
            <ac:picMk id="3" creationId="{3F90AC70-ED35-F969-E922-D31479BC645D}"/>
          </ac:picMkLst>
        </pc:picChg>
        <pc:picChg chg="add mod">
          <ac:chgData name="塩谷 晃弘 / Akihiro Shiotani" userId="50aef054-9327-40af-9729-b525352b79f1" providerId="ADAL" clId="{C8A2631B-731B-42AD-BF53-188019AAD181}" dt="2022-09-08T04:34:52.955" v="1980" actId="1076"/>
          <ac:picMkLst>
            <pc:docMk/>
            <pc:sldMk cId="1315417844" sldId="1318"/>
            <ac:picMk id="4" creationId="{BCBDC9CF-700B-3AE1-E711-8C1F878883E4}"/>
          </ac:picMkLst>
        </pc:picChg>
      </pc:sldChg>
      <pc:sldChg chg="addSp delSp modSp add mod ord modShow">
        <pc:chgData name="塩谷 晃弘 / Akihiro Shiotani" userId="50aef054-9327-40af-9729-b525352b79f1" providerId="ADAL" clId="{C8A2631B-731B-42AD-BF53-188019AAD181}" dt="2022-09-08T06:54:17.634" v="2540" actId="729"/>
        <pc:sldMkLst>
          <pc:docMk/>
          <pc:sldMk cId="2721377270" sldId="1319"/>
        </pc:sldMkLst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3" creationId="{88F37E7D-7D5F-9A94-B192-028382263C36}"/>
          </ac:spMkLst>
        </pc:spChg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4" creationId="{EABF363D-78AA-355F-7CBD-D8451522A1ED}"/>
          </ac:spMkLst>
        </pc:spChg>
        <pc:spChg chg="mod">
          <ac:chgData name="塩谷 晃弘 / Akihiro Shiotani" userId="50aef054-9327-40af-9729-b525352b79f1" providerId="ADAL" clId="{C8A2631B-731B-42AD-BF53-188019AAD181}" dt="2022-09-08T04:42:51.901" v="2037"/>
          <ac:spMkLst>
            <pc:docMk/>
            <pc:sldMk cId="2721377270" sldId="1319"/>
            <ac:spMk id="5" creationId="{62559C67-1DFB-D848-4565-E2A8F0EC4B58}"/>
          </ac:spMkLst>
        </pc:spChg>
        <pc:spChg chg="mod">
          <ac:chgData name="塩谷 晃弘 / Akihiro Shiotani" userId="50aef054-9327-40af-9729-b525352b79f1" providerId="ADAL" clId="{C8A2631B-731B-42AD-BF53-188019AAD181}" dt="2022-09-08T04:43:20.520" v="2041"/>
          <ac:spMkLst>
            <pc:docMk/>
            <pc:sldMk cId="2721377270" sldId="1319"/>
            <ac:spMk id="6" creationId="{E2C3A466-BA9A-7634-AEA0-F0B083DDD5BD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7" creationId="{CFC01B01-B583-287D-AEA4-1373CA3525D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8" creationId="{8193F2F9-9DD0-3F7F-C0D6-E2F480D604AB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3.579" v="2105" actId="478"/>
          <ac:spMkLst>
            <pc:docMk/>
            <pc:sldMk cId="2721377270" sldId="1319"/>
            <ac:spMk id="9" creationId="{6021B83D-E2E7-71E7-01AF-E8EBB80312A5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4.555" v="2106" actId="478"/>
          <ac:spMkLst>
            <pc:docMk/>
            <pc:sldMk cId="2721377270" sldId="1319"/>
            <ac:spMk id="10" creationId="{45FE4386-064C-63DF-757D-D1795C59604E}"/>
          </ac:spMkLst>
        </pc:spChg>
        <pc:spChg chg="add mod ord">
          <ac:chgData name="塩谷 晃弘 / Akihiro Shiotani" userId="50aef054-9327-40af-9729-b525352b79f1" providerId="ADAL" clId="{C8A2631B-731B-42AD-BF53-188019AAD181}" dt="2022-09-08T05:04:06.502" v="2141" actId="14100"/>
          <ac:spMkLst>
            <pc:docMk/>
            <pc:sldMk cId="2721377270" sldId="1319"/>
            <ac:spMk id="11" creationId="{C5C011C1-A6EB-EDDC-4CD9-48C6D9C0C080}"/>
          </ac:spMkLst>
        </pc:spChg>
        <pc:spChg chg="add mod">
          <ac:chgData name="塩谷 晃弘 / Akihiro Shiotani" userId="50aef054-9327-40af-9729-b525352b79f1" providerId="ADAL" clId="{C8A2631B-731B-42AD-BF53-188019AAD181}" dt="2022-09-08T05:04:48.521" v="2161" actId="1076"/>
          <ac:spMkLst>
            <pc:docMk/>
            <pc:sldMk cId="2721377270" sldId="1319"/>
            <ac:spMk id="12" creationId="{1E128B5B-A4B8-51B2-8C91-8AF8B4B56864}"/>
          </ac:spMkLst>
        </pc:spChg>
        <pc:spChg chg="add del mod">
          <ac:chgData name="塩谷 晃弘 / Akihiro Shiotani" userId="50aef054-9327-40af-9729-b525352b79f1" providerId="ADAL" clId="{C8A2631B-731B-42AD-BF53-188019AAD181}" dt="2022-09-08T04:49:06.714" v="2117" actId="478"/>
          <ac:spMkLst>
            <pc:docMk/>
            <pc:sldMk cId="2721377270" sldId="1319"/>
            <ac:spMk id="13" creationId="{BC7D828C-602C-2284-ED2B-AD0788FEE2DC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14" creationId="{AE92F030-D941-72EB-49CD-69FD67C653D5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5" creationId="{A60FF0AA-22EE-E944-2C1F-FCAA46483883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6" creationId="{82B0FD59-2DAD-88D4-7846-59DFDA2315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7" creationId="{6A904F85-4C84-77E8-E642-0C2B149B850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8" creationId="{4970CBBC-9018-CB29-C86F-953026D005E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9" creationId="{CCF020BE-46DE-ED2D-80CB-3488B7349EB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0" creationId="{D884AD28-67DF-D398-081D-C4C713F58214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1" creationId="{F929683A-15A1-756F-4BB1-0D3621846BC7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2" creationId="{52400A8C-E20A-90F5-70DC-2A1499C70C1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4" creationId="{5233AFDC-A7AE-A3C0-69D7-2EA1D66124F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5" creationId="{E7959A1A-C9E7-8EE4-A6F1-6DE5E334A33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6" creationId="{01B5D4C5-C73A-BEDE-638F-57B6E0B3CB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7" creationId="{3088A422-C743-3A45-1559-F43AC5851B5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8" creationId="{5D2EA80B-9093-C578-BBF9-FB685449460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9" creationId="{E36D61C7-C0B9-0910-E179-C6C46C510951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0" creationId="{92DC8F6F-D536-A257-CBF7-68F6B9546E6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1" creationId="{35492047-6EA4-EE5C-1632-CD0BF7092E1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2" creationId="{8B6C715C-DF7D-1F59-3E7C-27B10495FEF8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3" creationId="{1A521EB3-BCCB-1C55-CA0C-DDD3E0D3F07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4" creationId="{7C3BBC9A-4C31-536E-5C09-AAE534291489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5" creationId="{3C4B34E0-2F74-C209-AE39-B1F13914F44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6" creationId="{881796C9-8ACB-48A9-8729-938E6AB1F6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7" creationId="{B062936A-113A-32CE-4978-B06E108E773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8" creationId="{EB1E9144-404D-0503-B4D3-522049C63E8C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9" creationId="{DB3D1B90-F5B8-D922-7501-4C012E074BB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0" creationId="{DB85AF31-8AC0-CD8F-D42A-3DDB2040000E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1" creationId="{1DB416EC-101E-07DF-BE55-3462F68345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2" creationId="{4009AC86-9AF2-DB03-EC0E-E6D12B99AFDF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3" creationId="{D9EEEA8C-4F77-4EA2-7051-3E5224A783E3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4" creationId="{C38B39AE-1F4F-038D-7B1E-F22DA2ADB2BB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5" creationId="{D3262557-BAD2-F929-9D84-7A41A6024296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6" creationId="{C5330D73-8696-F49E-2ABC-C45396223D4F}"/>
          </ac:spMkLst>
        </pc:spChg>
        <pc:spChg chg="add mo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7" creationId="{9108624F-B675-D75D-53C4-44EE0D4AD543}"/>
          </ac:spMkLst>
        </pc:spChg>
        <pc:spChg chg="add mod or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8" creationId="{701A230A-5ABF-83B5-58BB-B0B04837657B}"/>
          </ac:spMkLst>
        </pc:spChg>
        <pc:spChg chg="mod">
          <ac:chgData name="塩谷 晃弘 / Akihiro Shiotani" userId="50aef054-9327-40af-9729-b525352b79f1" providerId="ADAL" clId="{C8A2631B-731B-42AD-BF53-188019AAD181}" dt="2022-09-08T05:14:00.128" v="2336" actId="20577"/>
          <ac:spMkLst>
            <pc:docMk/>
            <pc:sldMk cId="2721377270" sldId="1319"/>
            <ac:spMk id="71" creationId="{3D52BF7E-0D7E-51AD-6431-2BCF1787C21F}"/>
          </ac:spMkLst>
        </pc:spChg>
        <pc:picChg chg="del">
          <ac:chgData name="塩谷 晃弘 / Akihiro Shiotani" userId="50aef054-9327-40af-9729-b525352b79f1" providerId="ADAL" clId="{C8A2631B-731B-42AD-BF53-188019AAD181}" dt="2022-09-08T04:38:05.957" v="1986" actId="478"/>
          <ac:picMkLst>
            <pc:docMk/>
            <pc:sldMk cId="2721377270" sldId="1319"/>
            <ac:picMk id="23" creationId="{00028B2F-7185-C419-133B-61D8DFB8F228}"/>
          </ac:picMkLst>
        </pc:picChg>
        <pc:cxnChg chg="add del mod">
          <ac:chgData name="塩谷 晃弘 / Akihiro Shiotani" userId="50aef054-9327-40af-9729-b525352b79f1" providerId="ADAL" clId="{C8A2631B-731B-42AD-BF53-188019AAD181}" dt="2022-09-08T05:08:41.727" v="2206" actId="478"/>
          <ac:cxnSpMkLst>
            <pc:docMk/>
            <pc:sldMk cId="2721377270" sldId="1319"/>
            <ac:cxnSpMk id="50" creationId="{4830D3E3-4C70-1286-55F8-0C0C12C1739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2" creationId="{482FC753-734A-1866-1A7B-E1B902999689}"/>
          </ac:cxnSpMkLst>
        </pc:cxnChg>
        <pc:cxnChg chg="add mod">
          <ac:chgData name="塩谷 晃弘 / Akihiro Shiotani" userId="50aef054-9327-40af-9729-b525352b79f1" providerId="ADAL" clId="{C8A2631B-731B-42AD-BF53-188019AAD181}" dt="2022-09-08T05:53:55.194" v="2354" actId="1037"/>
          <ac:cxnSpMkLst>
            <pc:docMk/>
            <pc:sldMk cId="2721377270" sldId="1319"/>
            <ac:cxnSpMk id="54" creationId="{5E6AA00E-ED23-44E3-F84C-2CEA49292F63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6" creationId="{15DEFD9E-D72E-9A3B-0E6C-F4CE0FD222F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9.496" v="2304" actId="692"/>
          <ac:cxnSpMkLst>
            <pc:docMk/>
            <pc:sldMk cId="2721377270" sldId="1319"/>
            <ac:cxnSpMk id="57" creationId="{ED3D2CF0-2714-A194-12FB-8B67C80D73A7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8" creationId="{A3895760-FD8E-7E80-66B1-E85BDE6D64A2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0" creationId="{27AAFCBD-A805-F5F9-C9D0-C57E3630ED54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1" creationId="{91278474-60A6-8C8C-DE3E-82D76D10ED3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62" creationId="{0A01E85E-9AFE-72FD-3B67-EC08080B6CFC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1:00.775" v="2240" actId="478"/>
          <ac:cxnSpMkLst>
            <pc:docMk/>
            <pc:sldMk cId="2721377270" sldId="1319"/>
            <ac:cxnSpMk id="74" creationId="{A5906131-776E-DC62-339B-EF68225720B2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79" creationId="{C037D956-9A71-BF63-0160-9CB6B0EA8CB7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80" creationId="{6510E76C-6A26-70DC-E68E-59CBD8459CAD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1" creationId="{FE0F697F-6127-4DE3-A8BE-33E3F1B00676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4" creationId="{1B455DB1-5C68-815E-D535-D0430526A894}"/>
          </ac:cxnSpMkLst>
        </pc:cxnChg>
      </pc:sldChg>
      <pc:sldChg chg="addSp delSp modSp new mod modAnim">
        <pc:chgData name="塩谷 晃弘 / Akihiro Shiotani" userId="50aef054-9327-40af-9729-b525352b79f1" providerId="ADAL" clId="{C8A2631B-731B-42AD-BF53-188019AAD181}" dt="2022-09-09T04:49:19.239" v="9842" actId="1076"/>
        <pc:sldMkLst>
          <pc:docMk/>
          <pc:sldMk cId="1147703105" sldId="1320"/>
        </pc:sldMkLst>
        <pc:spChg chg="add mod">
          <ac:chgData name="塩谷 晃弘 / Akihiro Shiotani" userId="50aef054-9327-40af-9729-b525352b79f1" providerId="ADAL" clId="{C8A2631B-731B-42AD-BF53-188019AAD181}" dt="2022-09-09T04:47:54.692" v="9813" actId="1076"/>
          <ac:spMkLst>
            <pc:docMk/>
            <pc:sldMk cId="1147703105" sldId="1320"/>
            <ac:spMk id="2" creationId="{01EB00AB-4A60-4037-7720-5C6C69706287}"/>
          </ac:spMkLst>
        </pc:spChg>
        <pc:spChg chg="del mod">
          <ac:chgData name="塩谷 晃弘 / Akihiro Shiotani" userId="50aef054-9327-40af-9729-b525352b79f1" providerId="ADAL" clId="{C8A2631B-731B-42AD-BF53-188019AAD181}" dt="2022-09-09T02:18:34.670" v="7685" actId="478"/>
          <ac:spMkLst>
            <pc:docMk/>
            <pc:sldMk cId="1147703105" sldId="1320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8:40.577" v="9409" actId="478"/>
          <ac:spMkLst>
            <pc:docMk/>
            <pc:sldMk cId="1147703105" sldId="1320"/>
            <ac:spMk id="5" creationId="{8DD5B4A8-5250-AA6D-6DA7-072AE975079B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9" creationId="{B3F2CC4D-1BB9-5F13-2564-A449677544D0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10" creationId="{757F73BF-7073-6F7E-0023-2B672470BD53}"/>
          </ac:spMkLst>
        </pc:spChg>
        <pc:spChg chg="add del mod">
          <ac:chgData name="塩谷 晃弘 / Akihiro Shiotani" userId="50aef054-9327-40af-9729-b525352b79f1" providerId="ADAL" clId="{C8A2631B-731B-42AD-BF53-188019AAD181}" dt="2022-09-09T04:48:02.847" v="9816" actId="1076"/>
          <ac:spMkLst>
            <pc:docMk/>
            <pc:sldMk cId="1147703105" sldId="1320"/>
            <ac:spMk id="10" creationId="{914A9407-6770-DE10-1157-C7A852345B9C}"/>
          </ac:spMkLst>
        </pc:spChg>
        <pc:spChg chg="mod">
          <ac:chgData name="塩谷 晃弘 / Akihiro Shiotani" userId="50aef054-9327-40af-9729-b525352b79f1" providerId="ADAL" clId="{C8A2631B-731B-42AD-BF53-188019AAD181}" dt="2022-09-08T06:59:49.791" v="2588"/>
          <ac:spMkLst>
            <pc:docMk/>
            <pc:sldMk cId="1147703105" sldId="1320"/>
            <ac:spMk id="14" creationId="{2F97A0D1-D7F7-BBFE-B39F-BF317E875B41}"/>
          </ac:spMkLst>
        </pc:spChg>
        <pc:spChg chg="mod">
          <ac:chgData name="塩谷 晃弘 / Akihiro Shiotani" userId="50aef054-9327-40af-9729-b525352b79f1" providerId="ADAL" clId="{C8A2631B-731B-42AD-BF53-188019AAD181}" dt="2022-09-09T02:43:44.082" v="8073" actId="20577"/>
          <ac:spMkLst>
            <pc:docMk/>
            <pc:sldMk cId="1147703105" sldId="1320"/>
            <ac:spMk id="15" creationId="{8BFF95C2-558B-F980-1E26-DB93B928A026}"/>
          </ac:spMkLst>
        </pc:spChg>
        <pc:spChg chg="add mod">
          <ac:chgData name="塩谷 晃弘 / Akihiro Shiotani" userId="50aef054-9327-40af-9729-b525352b79f1" providerId="ADAL" clId="{C8A2631B-731B-42AD-BF53-188019AAD181}" dt="2022-09-09T02:30:40.852" v="7720" actId="14100"/>
          <ac:spMkLst>
            <pc:docMk/>
            <pc:sldMk cId="1147703105" sldId="1320"/>
            <ac:spMk id="17" creationId="{607BE112-637E-FFFC-5595-DA139C995E52}"/>
          </ac:spMkLst>
        </pc:spChg>
        <pc:spChg chg="add mod">
          <ac:chgData name="塩谷 晃弘 / Akihiro Shiotani" userId="50aef054-9327-40af-9729-b525352b79f1" providerId="ADAL" clId="{C8A2631B-731B-42AD-BF53-188019AAD181}" dt="2022-09-09T04:48:59.148" v="9834" actId="1076"/>
          <ac:spMkLst>
            <pc:docMk/>
            <pc:sldMk cId="1147703105" sldId="1320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9:19.239" v="9842" actId="1076"/>
          <ac:spMkLst>
            <pc:docMk/>
            <pc:sldMk cId="1147703105" sldId="1320"/>
            <ac:spMk id="19" creationId="{7DACAD82-B146-E792-C617-5A11B2731508}"/>
          </ac:spMkLst>
        </pc:spChg>
        <pc:spChg chg="add mod">
          <ac:chgData name="塩谷 晃弘 / Akihiro Shiotani" userId="50aef054-9327-40af-9729-b525352b79f1" providerId="ADAL" clId="{C8A2631B-731B-42AD-BF53-188019AAD181}" dt="2022-09-09T02:18:39.503" v="7686"/>
          <ac:spMkLst>
            <pc:docMk/>
            <pc:sldMk cId="1147703105" sldId="1320"/>
            <ac:spMk id="20" creationId="{A96F9F3B-A72C-36B8-A6AF-D7E7DB279B1B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1" creationId="{6B879AB3-75FD-D93D-968D-EE9E308E9F1A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2" creationId="{D2F50AD0-DC2D-EB90-673D-54ED1D4ECC69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4" creationId="{182DC7B3-4799-FD13-9FF6-5AA3F2EBBAAB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5" creationId="{FC101E21-9927-9121-1040-001E4B9EF2D4}"/>
          </ac:spMkLst>
        </pc:spChg>
        <pc:spChg chg="add mod">
          <ac:chgData name="塩谷 晃弘 / Akihiro Shiotani" userId="50aef054-9327-40af-9729-b525352b79f1" providerId="ADAL" clId="{C8A2631B-731B-42AD-BF53-188019AAD181}" dt="2022-09-09T04:37:33.844" v="9738" actId="1076"/>
          <ac:spMkLst>
            <pc:docMk/>
            <pc:sldMk cId="1147703105" sldId="1320"/>
            <ac:spMk id="26" creationId="{2E97C573-DCBD-FBF0-CB96-7B4CFAA3412F}"/>
          </ac:spMkLst>
        </pc:spChg>
        <pc:grpChg chg="add del mod">
          <ac:chgData name="塩谷 晃弘 / Akihiro Shiotani" userId="50aef054-9327-40af-9729-b525352b79f1" providerId="ADAL" clId="{C8A2631B-731B-42AD-BF53-188019AAD181}" dt="2022-09-08T06:59:49.332" v="2587" actId="478"/>
          <ac:grpSpMkLst>
            <pc:docMk/>
            <pc:sldMk cId="1147703105" sldId="1320"/>
            <ac:grpSpMk id="7" creationId="{7E9740FC-4BBF-49ED-63E1-213DCCAE0B2F}"/>
          </ac:grpSpMkLst>
        </pc:grpChg>
        <pc:grpChg chg="mod">
          <ac:chgData name="塩谷 晃弘 / Akihiro Shiotani" userId="50aef054-9327-40af-9729-b525352b79f1" providerId="ADAL" clId="{C8A2631B-731B-42AD-BF53-188019AAD181}" dt="2022-09-08T06:59:14.352" v="2586" actId="207"/>
          <ac:grpSpMkLst>
            <pc:docMk/>
            <pc:sldMk cId="1147703105" sldId="1320"/>
            <ac:grpSpMk id="8" creationId="{903CCA46-524F-62C6-E11E-FF42D0C4D678}"/>
          </ac:grpSpMkLst>
        </pc:grpChg>
        <pc:grpChg chg="add mod">
          <ac:chgData name="塩谷 晃弘 / Akihiro Shiotani" userId="50aef054-9327-40af-9729-b525352b79f1" providerId="ADAL" clId="{C8A2631B-731B-42AD-BF53-188019AAD181}" dt="2022-09-08T09:02:51.357" v="2723" actId="1076"/>
          <ac:grpSpMkLst>
            <pc:docMk/>
            <pc:sldMk cId="1147703105" sldId="1320"/>
            <ac:grpSpMk id="12" creationId="{112233CC-BD20-36DF-EC54-5602691CB44B}"/>
          </ac:grpSpMkLst>
        </pc:grpChg>
        <pc:grpChg chg="mod">
          <ac:chgData name="塩谷 晃弘 / Akihiro Shiotani" userId="50aef054-9327-40af-9729-b525352b79f1" providerId="ADAL" clId="{C8A2631B-731B-42AD-BF53-188019AAD181}" dt="2022-09-08T06:59:49.791" v="2588"/>
          <ac:grpSpMkLst>
            <pc:docMk/>
            <pc:sldMk cId="1147703105" sldId="1320"/>
            <ac:grpSpMk id="13" creationId="{7A947E9D-44D2-38FC-E21B-FD884257DF68}"/>
          </ac:grpSpMkLst>
        </pc:grpChg>
        <pc:picChg chg="add del mod">
          <ac:chgData name="塩谷 晃弘 / Akihiro Shiotani" userId="50aef054-9327-40af-9729-b525352b79f1" providerId="ADAL" clId="{C8A2631B-731B-42AD-BF53-188019AAD181}" dt="2022-09-09T04:47:35.205" v="9802" actId="478"/>
          <ac:picMkLst>
            <pc:docMk/>
            <pc:sldMk cId="1147703105" sldId="1320"/>
            <ac:picMk id="3" creationId="{A6768071-03BC-9566-6409-85DA752A3900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6:42.654" v="9791" actId="478"/>
          <ac:picMkLst>
            <pc:docMk/>
            <pc:sldMk cId="1147703105" sldId="1320"/>
            <ac:picMk id="4" creationId="{EC977EF3-ABC9-C4F4-C006-CE74D5D5EB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8:29.403" v="9817" actId="478"/>
          <ac:picMkLst>
            <pc:docMk/>
            <pc:sldMk cId="1147703105" sldId="1320"/>
            <ac:picMk id="6" creationId="{A33A959D-3302-091A-E88D-36670332A7FE}"/>
          </ac:picMkLst>
        </pc:picChg>
        <pc:picChg chg="add del">
          <ac:chgData name="塩谷 晃弘 / Akihiro Shiotani" userId="50aef054-9327-40af-9729-b525352b79f1" providerId="ADAL" clId="{C8A2631B-731B-42AD-BF53-188019AAD181}" dt="2022-09-09T04:42:04.143" v="9745" actId="22"/>
          <ac:picMkLst>
            <pc:docMk/>
            <pc:sldMk cId="1147703105" sldId="1320"/>
            <ac:picMk id="28" creationId="{9CB759EE-79B0-5B72-7D24-EA99A83B400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7:00.542" v="9800" actId="1076"/>
          <ac:picMkLst>
            <pc:docMk/>
            <pc:sldMk cId="1147703105" sldId="1320"/>
            <ac:picMk id="30" creationId="{A893C023-046C-B0F7-CCAA-DEA5855C50F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05.812" v="9837" actId="166"/>
          <ac:picMkLst>
            <pc:docMk/>
            <pc:sldMk cId="1147703105" sldId="1320"/>
            <ac:picMk id="32" creationId="{E2BD60B7-9FF9-14E3-C3B7-678F560AE196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12.158" v="9841" actId="1076"/>
          <ac:picMkLst>
            <pc:docMk/>
            <pc:sldMk cId="1147703105" sldId="1320"/>
            <ac:picMk id="36" creationId="{6DD54A19-8228-26F7-A6BE-7140DCD314EC}"/>
          </ac:picMkLst>
        </pc:picChg>
        <pc:cxnChg chg="add mod">
          <ac:chgData name="塩谷 晃弘 / Akihiro Shiotani" userId="50aef054-9327-40af-9729-b525352b79f1" providerId="ADAL" clId="{C8A2631B-731B-42AD-BF53-188019AAD181}" dt="2022-09-09T04:47:52.188" v="9812" actId="14100"/>
          <ac:cxnSpMkLst>
            <pc:docMk/>
            <pc:sldMk cId="1147703105" sldId="1320"/>
            <ac:cxnSpMk id="8" creationId="{1E0BF7D7-F758-5633-3B76-D68DDA56083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47:59.605" v="9815" actId="14100"/>
          <ac:cxnSpMkLst>
            <pc:docMk/>
            <pc:sldMk cId="1147703105" sldId="1320"/>
            <ac:cxnSpMk id="11" creationId="{49885839-7E94-F902-AC06-23781482F19A}"/>
          </ac:cxnSpMkLst>
        </pc:cxnChg>
        <pc:cxnChg chg="mod">
          <ac:chgData name="塩谷 晃弘 / Akihiro Shiotani" userId="50aef054-9327-40af-9729-b525352b79f1" providerId="ADAL" clId="{C8A2631B-731B-42AD-BF53-188019AAD181}" dt="2022-09-08T06:59:14.352" v="2586" actId="207"/>
          <ac:cxnSpMkLst>
            <pc:docMk/>
            <pc:sldMk cId="1147703105" sldId="1320"/>
            <ac:cxnSpMk id="11" creationId="{7710F398-B710-F186-C087-7EE7DA6DF4EB}"/>
          </ac:cxnSpMkLst>
        </pc:cxnChg>
        <pc:cxnChg chg="mod ord">
          <ac:chgData name="塩谷 晃弘 / Akihiro Shiotani" userId="50aef054-9327-40af-9729-b525352b79f1" providerId="ADAL" clId="{C8A2631B-731B-42AD-BF53-188019AAD181}" dt="2022-09-09T02:19:30.327" v="7692" actId="14100"/>
          <ac:cxnSpMkLst>
            <pc:docMk/>
            <pc:sldMk cId="1147703105" sldId="1320"/>
            <ac:cxnSpMk id="16" creationId="{B16832F2-229E-3CBD-30B6-D005CB18180B}"/>
          </ac:cxnSpMkLst>
        </pc:cxnChg>
        <pc:cxnChg chg="add mod">
          <ac:chgData name="塩谷 晃弘 / Akihiro Shiotani" userId="50aef054-9327-40af-9729-b525352b79f1" providerId="ADAL" clId="{C8A2631B-731B-42AD-BF53-188019AAD181}" dt="2022-09-09T04:37:25.752" v="9736"/>
          <ac:cxnSpMkLst>
            <pc:docMk/>
            <pc:sldMk cId="1147703105" sldId="1320"/>
            <ac:cxnSpMk id="23" creationId="{A1D2CFF9-6966-A29D-3415-2E947943C4A0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4:46:13.466" v="9790" actId="1076"/>
        <pc:sldMkLst>
          <pc:docMk/>
          <pc:sldMk cId="3204724396" sldId="1321"/>
        </pc:sldMkLst>
        <pc:spChg chg="del">
          <ac:chgData name="塩谷 晃弘 / Akihiro Shiotani" userId="50aef054-9327-40af-9729-b525352b79f1" providerId="ADAL" clId="{C8A2631B-731B-42AD-BF53-188019AAD181}" dt="2022-09-09T02:18:43.543" v="7687" actId="478"/>
          <ac:spMkLst>
            <pc:docMk/>
            <pc:sldMk cId="3204724396" sldId="1321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3" creationId="{56FA1E32-4C9D-4B59-6888-86A14E70054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4" creationId="{5BE6BB4D-3687-62EE-31EE-A1BDA59A8A3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6" creationId="{FAE70E95-4FB5-6BA3-598D-FB85428038D2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10" creationId="{B49C85E5-D649-E88B-B140-9A6FF5389BBA}"/>
          </ac:spMkLst>
        </pc:spChg>
        <pc:spChg chg="mod">
          <ac:chgData name="塩谷 晃弘 / Akihiro Shiotani" userId="50aef054-9327-40af-9729-b525352b79f1" providerId="ADAL" clId="{C8A2631B-731B-42AD-BF53-188019AAD181}" dt="2022-09-09T02:43:49.922" v="8081" actId="20577"/>
          <ac:spMkLst>
            <pc:docMk/>
            <pc:sldMk cId="3204724396" sldId="1321"/>
            <ac:spMk id="15" creationId="{8BFF95C2-558B-F980-1E26-DB93B928A026}"/>
          </ac:spMkLst>
        </pc:spChg>
        <pc:spChg chg="mod">
          <ac:chgData name="塩谷 晃弘 / Akihiro Shiotani" userId="50aef054-9327-40af-9729-b525352b79f1" providerId="ADAL" clId="{C8A2631B-731B-42AD-BF53-188019AAD181}" dt="2022-09-09T02:32:06.983" v="7741" actId="14100"/>
          <ac:spMkLst>
            <pc:docMk/>
            <pc:sldMk cId="3204724396" sldId="1321"/>
            <ac:spMk id="17" creationId="{607BE112-637E-FFFC-5595-DA139C995E52}"/>
          </ac:spMkLst>
        </pc:spChg>
        <pc:spChg chg="mod">
          <ac:chgData name="塩谷 晃弘 / Akihiro Shiotani" userId="50aef054-9327-40af-9729-b525352b79f1" providerId="ADAL" clId="{C8A2631B-731B-42AD-BF53-188019AAD181}" dt="2022-09-09T04:44:21.892" v="9774" actId="1076"/>
          <ac:spMkLst>
            <pc:docMk/>
            <pc:sldMk cId="3204724396" sldId="1321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6:13.466" v="9790" actId="1076"/>
          <ac:spMkLst>
            <pc:docMk/>
            <pc:sldMk cId="3204724396" sldId="1321"/>
            <ac:spMk id="19" creationId="{C9036C67-57B7-6BE1-C095-8275178D44AC}"/>
          </ac:spMkLst>
        </pc:spChg>
        <pc:spChg chg="add mod">
          <ac:chgData name="塩谷 晃弘 / Akihiro Shiotani" userId="50aef054-9327-40af-9729-b525352b79f1" providerId="ADAL" clId="{C8A2631B-731B-42AD-BF53-188019AAD181}" dt="2022-09-09T02:18:44.843" v="7688"/>
          <ac:spMkLst>
            <pc:docMk/>
            <pc:sldMk cId="3204724396" sldId="1321"/>
            <ac:spMk id="20" creationId="{C6643166-016D-7FB3-859B-E658D27AE98C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2" creationId="{54211ADD-A413-A0B1-9B14-0CA33E3AD872}"/>
          </ac:spMkLst>
        </pc:spChg>
        <pc:spChg chg="add mod">
          <ac:chgData name="塩谷 晃弘 / Akihiro Shiotani" userId="50aef054-9327-40af-9729-b525352b79f1" providerId="ADAL" clId="{C8A2631B-731B-42AD-BF53-188019AAD181}" dt="2022-09-09T04:37:15.115" v="9733" actId="1076"/>
          <ac:spMkLst>
            <pc:docMk/>
            <pc:sldMk cId="3204724396" sldId="1321"/>
            <ac:spMk id="24" creationId="{E4B0575A-AD70-9A3E-2327-F9E47227A659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5" creationId="{66E9A5BB-80D6-7001-DEA5-58E8B9476FD0}"/>
          </ac:spMkLst>
        </pc:spChg>
        <pc:spChg chg="add del">
          <ac:chgData name="塩谷 晃弘 / Akihiro Shiotani" userId="50aef054-9327-40af-9729-b525352b79f1" providerId="ADAL" clId="{C8A2631B-731B-42AD-BF53-188019AAD181}" dt="2022-09-09T04:32:28.080" v="9584" actId="22"/>
          <ac:spMkLst>
            <pc:docMk/>
            <pc:sldMk cId="3204724396" sldId="1321"/>
            <ac:spMk id="28" creationId="{F5A23A67-3767-923F-6E98-246CC31EBA40}"/>
          </ac:spMkLst>
        </pc:spChg>
        <pc:spChg chg="add mod">
          <ac:chgData name="塩谷 晃弘 / Akihiro Shiotani" userId="50aef054-9327-40af-9729-b525352b79f1" providerId="ADAL" clId="{C8A2631B-731B-42AD-BF53-188019AAD181}" dt="2022-09-09T04:34:06.716" v="9644" actId="403"/>
          <ac:spMkLst>
            <pc:docMk/>
            <pc:sldMk cId="3204724396" sldId="1321"/>
            <ac:spMk id="30" creationId="{654DD826-9030-0FA9-706C-1DEA23FDDB03}"/>
          </ac:spMkLst>
        </pc:spChg>
        <pc:spChg chg="add mod">
          <ac:chgData name="塩谷 晃弘 / Akihiro Shiotani" userId="50aef054-9327-40af-9729-b525352b79f1" providerId="ADAL" clId="{C8A2631B-731B-42AD-BF53-188019AAD181}" dt="2022-09-09T04:33:58.369" v="9641" actId="1076"/>
          <ac:spMkLst>
            <pc:docMk/>
            <pc:sldMk cId="3204724396" sldId="1321"/>
            <ac:spMk id="31" creationId="{44B10257-48FE-44A1-1789-BFBD8288EE5A}"/>
          </ac:spMkLst>
        </pc:spChg>
        <pc:spChg chg="add del">
          <ac:chgData name="塩谷 晃弘 / Akihiro Shiotani" userId="50aef054-9327-40af-9729-b525352b79f1" providerId="ADAL" clId="{C8A2631B-731B-42AD-BF53-188019AAD181}" dt="2022-09-09T04:34:39.119" v="9662" actId="22"/>
          <ac:spMkLst>
            <pc:docMk/>
            <pc:sldMk cId="3204724396" sldId="1321"/>
            <ac:spMk id="33" creationId="{A9A3932F-C0D2-6104-41C4-1837E394A760}"/>
          </ac:spMkLst>
        </pc:spChg>
        <pc:spChg chg="add mod">
          <ac:chgData name="塩谷 晃弘 / Akihiro Shiotani" userId="50aef054-9327-40af-9729-b525352b79f1" providerId="ADAL" clId="{C8A2631B-731B-42AD-BF53-188019AAD181}" dt="2022-09-09T04:35:27.566" v="9713" actId="1035"/>
          <ac:spMkLst>
            <pc:docMk/>
            <pc:sldMk cId="3204724396" sldId="1321"/>
            <ac:spMk id="34" creationId="{A8183D93-10A6-255B-2BAB-F2672A1C30FA}"/>
          </ac:spMkLst>
        </pc:spChg>
        <pc:picChg chg="add del mod">
          <ac:chgData name="塩谷 晃弘 / Akihiro Shiotani" userId="50aef054-9327-40af-9729-b525352b79f1" providerId="ADAL" clId="{C8A2631B-731B-42AD-BF53-188019AAD181}" dt="2022-09-09T04:29:11.346" v="9416"/>
          <ac:picMkLst>
            <pc:docMk/>
            <pc:sldMk cId="3204724396" sldId="1321"/>
            <ac:picMk id="2" creationId="{722B6BF1-AB0D-60F2-CCB8-C7C978F34E9A}"/>
          </ac:picMkLst>
        </pc:picChg>
        <pc:picChg chg="del">
          <ac:chgData name="塩谷 晃弘 / Akihiro Shiotani" userId="50aef054-9327-40af-9729-b525352b79f1" providerId="ADAL" clId="{C8A2631B-731B-42AD-BF53-188019AAD181}" dt="2022-09-08T09:01:34.486" v="2678" actId="478"/>
          <ac:picMkLst>
            <pc:docMk/>
            <pc:sldMk cId="3204724396" sldId="1321"/>
            <ac:picMk id="3" creationId="{A6768071-03BC-9566-6409-85DA752A3900}"/>
          </ac:picMkLst>
        </pc:picChg>
        <pc:picChg chg="del">
          <ac:chgData name="塩谷 晃弘 / Akihiro Shiotani" userId="50aef054-9327-40af-9729-b525352b79f1" providerId="ADAL" clId="{C8A2631B-731B-42AD-BF53-188019AAD181}" dt="2022-09-08T09:00:57.102" v="2669" actId="478"/>
          <ac:picMkLst>
            <pc:docMk/>
            <pc:sldMk cId="3204724396" sldId="1321"/>
            <ac:picMk id="4" creationId="{EC977EF3-ABC9-C4F4-C006-CE74D5D5EBA7}"/>
          </ac:picMkLst>
        </pc:picChg>
        <pc:picChg chg="del">
          <ac:chgData name="塩谷 晃弘 / Akihiro Shiotani" userId="50aef054-9327-40af-9729-b525352b79f1" providerId="ADAL" clId="{C8A2631B-731B-42AD-BF53-188019AAD181}" dt="2022-09-08T09:02:03.932" v="2682" actId="478"/>
          <ac:picMkLst>
            <pc:docMk/>
            <pc:sldMk cId="3204724396" sldId="1321"/>
            <ac:picMk id="6" creationId="{A33A959D-3302-091A-E88D-36670332A7FE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4:42:12.253" v="9749" actId="478"/>
          <ac:picMkLst>
            <pc:docMk/>
            <pc:sldMk cId="3204724396" sldId="1321"/>
            <ac:picMk id="7" creationId="{7482391A-A23E-E799-AA74-2D837F44CBA2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2:39.485" v="9751" actId="478"/>
          <ac:picMkLst>
            <pc:docMk/>
            <pc:sldMk cId="3204724396" sldId="1321"/>
            <ac:picMk id="9" creationId="{457D9007-4553-EACD-7C8C-92605A44201A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3:38.270" v="9757" actId="478"/>
          <ac:picMkLst>
            <pc:docMk/>
            <pc:sldMk cId="3204724396" sldId="1321"/>
            <ac:picMk id="11" creationId="{C5349C4E-5FC8-2E99-C0A4-EDFD2A2BBE75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2:13.261" v="9750" actId="1076"/>
          <ac:picMkLst>
            <pc:docMk/>
            <pc:sldMk cId="3204724396" sldId="1321"/>
            <ac:picMk id="36" creationId="{82C00314-EDB0-EBEF-574A-6C3F093FBF7A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4:50.716" v="9781" actId="1036"/>
          <ac:picMkLst>
            <pc:docMk/>
            <pc:sldMk cId="3204724396" sldId="1321"/>
            <ac:picMk id="38" creationId="{E5185601-A7A0-4110-778B-280F6D625DD4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6:04.287" v="9786" actId="14100"/>
          <ac:picMkLst>
            <pc:docMk/>
            <pc:sldMk cId="3204724396" sldId="1321"/>
            <ac:picMk id="40" creationId="{5857D779-B628-EB06-086A-17813DAE1E54}"/>
          </ac:picMkLst>
        </pc:pic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5" creationId="{54FD5E92-6A8F-4F96-4E34-39CF787267B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8" creationId="{4F929B48-ABAD-8966-CB51-97028E1AEA95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1" creationId="{9494AB2E-F48E-856A-831B-9F7035553B20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3" creationId="{77764272-0755-4C29-A987-FCE4C44FCFE6}"/>
          </ac:cxnSpMkLst>
        </pc:cxnChg>
        <pc:cxnChg chg="add mod">
          <ac:chgData name="塩谷 晃弘 / Akihiro Shiotani" userId="50aef054-9327-40af-9729-b525352b79f1" providerId="ADAL" clId="{C8A2631B-731B-42AD-BF53-188019AAD181}" dt="2022-09-09T04:33:54.217" v="9639" actId="1076"/>
          <ac:cxnSpMkLst>
            <pc:docMk/>
            <pc:sldMk cId="3204724396" sldId="1321"/>
            <ac:cxnSpMk id="26" creationId="{FF7FD0B4-376F-182A-DC55-6E290C2309FA}"/>
          </ac:cxnSpMkLst>
        </pc:cxnChg>
      </pc:sldChg>
      <pc:sldChg chg="addSp delSp modSp add del mod ord">
        <pc:chgData name="塩谷 晃弘 / Akihiro Shiotani" userId="50aef054-9327-40af-9729-b525352b79f1" providerId="ADAL" clId="{C8A2631B-731B-42AD-BF53-188019AAD181}" dt="2022-09-09T02:38:59.933" v="7743" actId="47"/>
        <pc:sldMkLst>
          <pc:docMk/>
          <pc:sldMk cId="2991494023" sldId="1322"/>
        </pc:sldMkLst>
        <pc:spChg chg="add del mod">
          <ac:chgData name="塩谷 晃弘 / Akihiro Shiotani" userId="50aef054-9327-40af-9729-b525352b79f1" providerId="ADAL" clId="{C8A2631B-731B-42AD-BF53-188019AAD181}" dt="2022-09-08T09:06:23.850" v="2960" actId="20577"/>
          <ac:spMkLst>
            <pc:docMk/>
            <pc:sldMk cId="2991494023" sldId="1322"/>
            <ac:spMk id="16" creationId="{779858DC-B6C5-7C9C-04CA-7504147220E4}"/>
          </ac:spMkLst>
        </pc:spChg>
        <pc:spChg chg="add del">
          <ac:chgData name="塩谷 晃弘 / Akihiro Shiotani" userId="50aef054-9327-40af-9729-b525352b79f1" providerId="ADAL" clId="{C8A2631B-731B-42AD-BF53-188019AAD181}" dt="2022-09-08T09:05:50.184" v="2843" actId="478"/>
          <ac:spMkLst>
            <pc:docMk/>
            <pc:sldMk cId="2991494023" sldId="1322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9:05:45.194" v="2842" actId="20577"/>
          <ac:spMkLst>
            <pc:docMk/>
            <pc:sldMk cId="2991494023" sldId="1322"/>
            <ac:spMk id="71" creationId="{3D52BF7E-0D7E-51AD-6431-2BCF1787C21F}"/>
          </ac:spMkLst>
        </pc:spChg>
        <pc:grpChg chg="add del">
          <ac:chgData name="塩谷 晃弘 / Akihiro Shiotani" userId="50aef054-9327-40af-9729-b525352b79f1" providerId="ADAL" clId="{C8A2631B-731B-42AD-BF53-188019AAD181}" dt="2022-09-08T09:05:39.165" v="2813" actId="478"/>
          <ac:grpSpMkLst>
            <pc:docMk/>
            <pc:sldMk cId="2991494023" sldId="132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8T09:06:00.656" v="2899" actId="478"/>
          <ac:picMkLst>
            <pc:docMk/>
            <pc:sldMk cId="2991494023" sldId="1322"/>
            <ac:picMk id="4" creationId="{152A32EC-0349-F8F1-44D3-C5A95D37C3E2}"/>
          </ac:picMkLst>
        </pc:picChg>
      </pc:sldChg>
      <pc:sldChg chg="addSp delSp modSp add mod delAnim modAnim">
        <pc:chgData name="塩谷 晃弘 / Akihiro Shiotani" userId="50aef054-9327-40af-9729-b525352b79f1" providerId="ADAL" clId="{C8A2631B-731B-42AD-BF53-188019AAD181}" dt="2022-09-09T01:29:52.963" v="5647"/>
        <pc:sldMkLst>
          <pc:docMk/>
          <pc:sldMk cId="138782904" sldId="1323"/>
        </pc:sldMkLst>
        <pc:spChg chg="mod">
          <ac:chgData name="塩谷 晃弘 / Akihiro Shiotani" userId="50aef054-9327-40af-9729-b525352b79f1" providerId="ADAL" clId="{C8A2631B-731B-42AD-BF53-188019AAD181}" dt="2022-09-09T01:29:52.963" v="5647"/>
          <ac:spMkLst>
            <pc:docMk/>
            <pc:sldMk cId="138782904" sldId="1323"/>
            <ac:spMk id="6" creationId="{D66ECE30-5BFD-9ABB-E226-74B8B0107D3E}"/>
          </ac:spMkLst>
        </pc:spChg>
        <pc:spChg chg="mod">
          <ac:chgData name="塩谷 晃弘 / Akihiro Shiotani" userId="50aef054-9327-40af-9729-b525352b79f1" providerId="ADAL" clId="{C8A2631B-731B-42AD-BF53-188019AAD181}" dt="2022-09-09T01:29:10.614" v="5536" actId="20577"/>
          <ac:spMkLst>
            <pc:docMk/>
            <pc:sldMk cId="138782904" sldId="1323"/>
            <ac:spMk id="8" creationId="{14416BC3-3C58-0375-00B0-65A7EDC0BEE8}"/>
          </ac:spMkLst>
        </pc:spChg>
        <pc:spChg chg="add del mod">
          <ac:chgData name="塩谷 晃弘 / Akihiro Shiotani" userId="50aef054-9327-40af-9729-b525352b79f1" providerId="ADAL" clId="{C8A2631B-731B-42AD-BF53-188019AAD181}" dt="2022-09-08T09:30:00.217" v="3720" actId="478"/>
          <ac:spMkLst>
            <pc:docMk/>
            <pc:sldMk cId="138782904" sldId="1323"/>
            <ac:spMk id="11" creationId="{B456801F-C388-EC0A-31B5-9AB41FE55F81}"/>
          </ac:spMkLst>
        </pc:spChg>
        <pc:spChg chg="add del mod">
          <ac:chgData name="塩谷 晃弘 / Akihiro Shiotani" userId="50aef054-9327-40af-9729-b525352b79f1" providerId="ADAL" clId="{C8A2631B-731B-42AD-BF53-188019AAD181}" dt="2022-09-08T09:31:37.286" v="3765" actId="478"/>
          <ac:spMkLst>
            <pc:docMk/>
            <pc:sldMk cId="138782904" sldId="1323"/>
            <ac:spMk id="12" creationId="{50AABE4B-E668-62A5-CCFF-26FBD76AE8BA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3" creationId="{EF8386F8-9A26-12FD-E7B0-B6853D0CA745}"/>
          </ac:spMkLst>
        </pc:spChg>
        <pc:spChg chg="add del mod">
          <ac:chgData name="塩谷 晃弘 / Akihiro Shiotani" userId="50aef054-9327-40af-9729-b525352b79f1" providerId="ADAL" clId="{C8A2631B-731B-42AD-BF53-188019AAD181}" dt="2022-09-08T09:30:29.421" v="3728" actId="478"/>
          <ac:spMkLst>
            <pc:docMk/>
            <pc:sldMk cId="138782904" sldId="1323"/>
            <ac:spMk id="14" creationId="{1165B7EB-D40E-51C3-51E1-92DE9688EB39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5" creationId="{686BFFDD-D430-C16D-AF22-6949137243B1}"/>
          </ac:spMkLst>
        </pc:spChg>
        <pc:spChg chg="add mod or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6" creationId="{BD217D8A-B5C7-0137-B040-E6A0B4A4DE2B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7" creationId="{5A3BB093-530A-E5B7-2C9D-B3D26868EBA8}"/>
          </ac:spMkLst>
        </pc:spChg>
        <pc:spChg chg="del">
          <ac:chgData name="塩谷 晃弘 / Akihiro Shiotani" userId="50aef054-9327-40af-9729-b525352b79f1" providerId="ADAL" clId="{C8A2631B-731B-42AD-BF53-188019AAD181}" dt="2022-09-08T09:27:12.005" v="3675" actId="478"/>
          <ac:spMkLst>
            <pc:docMk/>
            <pc:sldMk cId="138782904" sldId="1323"/>
            <ac:spMk id="34" creationId="{C676BDC8-03F5-D84D-A11F-B2BD5347C754}"/>
          </ac:spMkLst>
        </pc:spChg>
        <pc:grpChg chg="del">
          <ac:chgData name="塩谷 晃弘 / Akihiro Shiotani" userId="50aef054-9327-40af-9729-b525352b79f1" providerId="ADAL" clId="{C8A2631B-731B-42AD-BF53-188019AAD181}" dt="2022-09-08T09:27:12.005" v="3675" actId="478"/>
          <ac:grpSpMkLst>
            <pc:docMk/>
            <pc:sldMk cId="138782904" sldId="1323"/>
            <ac:grpSpMk id="35" creationId="{1658B4EB-0EB2-016A-8503-AEC56EB4B6D3}"/>
          </ac:grpSpMkLst>
        </pc:grp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9" creationId="{3D883CD7-36AF-C195-0BC6-FA7243739DFD}"/>
          </ac:picMkLst>
        </pc:pic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10" creationId="{BBA0C7C4-67F0-7814-383B-48E246B3DB2D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8T09:08:55.823" v="3085" actId="47"/>
        <pc:sldMkLst>
          <pc:docMk/>
          <pc:sldMk cId="4163381123" sldId="1323"/>
        </pc:sldMkLst>
      </pc:sldChg>
      <pc:sldChg chg="add del">
        <pc:chgData name="塩谷 晃弘 / Akihiro Shiotani" userId="50aef054-9327-40af-9729-b525352b79f1" providerId="ADAL" clId="{C8A2631B-731B-42AD-BF53-188019AAD181}" dt="2022-09-08T09:11:44.964" v="3321"/>
        <pc:sldMkLst>
          <pc:docMk/>
          <pc:sldMk cId="67942242" sldId="1324"/>
        </pc:sldMkLst>
      </pc:sldChg>
      <pc:sldChg chg="add">
        <pc:chgData name="塩谷 晃弘 / Akihiro Shiotani" userId="50aef054-9327-40af-9729-b525352b79f1" providerId="ADAL" clId="{C8A2631B-731B-42AD-BF53-188019AAD181}" dt="2022-09-08T09:11:48.058" v="3322"/>
        <pc:sldMkLst>
          <pc:docMk/>
          <pc:sldMk cId="2985636708" sldId="1324"/>
        </pc:sldMkLst>
      </pc:sldChg>
      <pc:sldChg chg="addSp delSp modSp add mod modAnim">
        <pc:chgData name="塩谷 晃弘 / Akihiro Shiotani" userId="50aef054-9327-40af-9729-b525352b79f1" providerId="ADAL" clId="{C8A2631B-731B-42AD-BF53-188019AAD181}" dt="2022-09-09T01:48:25.096" v="6836" actId="1037"/>
        <pc:sldMkLst>
          <pc:docMk/>
          <pc:sldMk cId="203339470" sldId="1325"/>
        </pc:sldMkLst>
        <pc:spChg chg="mod">
          <ac:chgData name="塩谷 晃弘 / Akihiro Shiotani" userId="50aef054-9327-40af-9729-b525352b79f1" providerId="ADAL" clId="{C8A2631B-731B-42AD-BF53-188019AAD181}" dt="2022-09-09T00:18:49.048" v="4163" actId="1076"/>
          <ac:spMkLst>
            <pc:docMk/>
            <pc:sldMk cId="203339470" sldId="1325"/>
            <ac:spMk id="5" creationId="{3C0CF53C-C9C6-15A5-9B9F-47048F80082B}"/>
          </ac:spMkLst>
        </pc:spChg>
        <pc:spChg chg="mod">
          <ac:chgData name="塩谷 晃弘 / Akihiro Shiotani" userId="50aef054-9327-40af-9729-b525352b79f1" providerId="ADAL" clId="{C8A2631B-731B-42AD-BF53-188019AAD181}" dt="2022-09-09T01:11:31.783" v="5053" actId="20577"/>
          <ac:spMkLst>
            <pc:docMk/>
            <pc:sldMk cId="203339470" sldId="1325"/>
            <ac:spMk id="6" creationId="{0BF10CCA-2D12-5B3B-E0B1-2C6C912372E4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6.836" v="4312" actId="478"/>
          <ac:spMkLst>
            <pc:docMk/>
            <pc:sldMk cId="203339470" sldId="1325"/>
            <ac:spMk id="8" creationId="{3E7918A1-736E-1DBE-5DFC-A23B567019E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9" creationId="{6E449659-AF84-3F5D-D948-299B3FF1FE93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0" creationId="{C7B21E97-B468-BA8A-B977-FB4D9C67B2B8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3" creationId="{A829D716-9647-D5AB-12B8-1D9C5267374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5" creationId="{969386BA-FA73-44F9-9530-BA36130FEBEF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6" creationId="{2FA8ABDB-144F-5298-5AD2-5FBA0F3E32B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7" creationId="{CF15002A-CEEB-CF6D-AD28-7D7508A9CBA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9" creationId="{1F0C0D4D-A7DD-A63D-C8E5-320EEA146761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0" creationId="{C05FE8B0-FE79-EDF5-CD67-BB7222F620DD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1" creationId="{60C5EE3D-71C1-CEB9-675B-9D1764B9D151}"/>
          </ac:spMkLst>
        </pc:spChg>
        <pc:spChg chg="add mod">
          <ac:chgData name="塩谷 晃弘 / Akihiro Shiotani" userId="50aef054-9327-40af-9729-b525352b79f1" providerId="ADAL" clId="{C8A2631B-731B-42AD-BF53-188019AAD181}" dt="2022-09-09T01:04:34.145" v="4807" actId="1037"/>
          <ac:spMkLst>
            <pc:docMk/>
            <pc:sldMk cId="203339470" sldId="1325"/>
            <ac:spMk id="51" creationId="{538DC498-36F9-BCD7-12BA-4696CA10B55F}"/>
          </ac:spMkLst>
        </pc:spChg>
        <pc:spChg chg="add mod">
          <ac:chgData name="塩谷 晃弘 / Akihiro Shiotani" userId="50aef054-9327-40af-9729-b525352b79f1" providerId="ADAL" clId="{C8A2631B-731B-42AD-BF53-188019AAD181}" dt="2022-09-09T01:05:34.200" v="4822" actId="20577"/>
          <ac:spMkLst>
            <pc:docMk/>
            <pc:sldMk cId="203339470" sldId="1325"/>
            <ac:spMk id="52" creationId="{16FECA6B-EA09-E80D-C18B-051B59FD3056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3" creationId="{985B351F-60C4-FB66-2221-F31194CB4D87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4" creationId="{476C1038-356E-EC4B-8183-F8B3AF2DA1F5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5" creationId="{CF2364DE-92FC-A753-8DD4-31F27F321E07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6" creationId="{B938125E-95AB-8166-B2AA-98F2FCC150A7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7" creationId="{0305EB88-43C9-B8EC-842C-0913CCEBF52D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8" creationId="{14BC9664-A4C9-F5A7-2B02-5506707757BD}"/>
          </ac:spMkLst>
        </pc:spChg>
        <pc:spChg chg="add mod">
          <ac:chgData name="塩谷 晃弘 / Akihiro Shiotani" userId="50aef054-9327-40af-9729-b525352b79f1" providerId="ADAL" clId="{C8A2631B-731B-42AD-BF53-188019AAD181}" dt="2022-09-09T01:48:25.096" v="6836" actId="1037"/>
          <ac:spMkLst>
            <pc:docMk/>
            <pc:sldMk cId="203339470" sldId="1325"/>
            <ac:spMk id="60" creationId="{902E9A82-C424-F2AC-7599-C8304881670F}"/>
          </ac:spMkLst>
        </pc:spChg>
        <pc:spChg chg="add mod">
          <ac:chgData name="塩谷 晃弘 / Akihiro Shiotani" userId="50aef054-9327-40af-9729-b525352b79f1" providerId="ADAL" clId="{C8A2631B-731B-42AD-BF53-188019AAD181}" dt="2022-09-09T01:08:49.624" v="4948" actId="207"/>
          <ac:spMkLst>
            <pc:docMk/>
            <pc:sldMk cId="203339470" sldId="1325"/>
            <ac:spMk id="62" creationId="{52C0A0A8-8895-52E8-CCA7-249F8753EF55}"/>
          </ac:spMkLst>
        </pc:spChg>
        <pc:spChg chg="add del">
          <ac:chgData name="塩谷 晃弘 / Akihiro Shiotani" userId="50aef054-9327-40af-9729-b525352b79f1" providerId="ADAL" clId="{C8A2631B-731B-42AD-BF53-188019AAD181}" dt="2022-09-09T01:06:13.760" v="4856" actId="478"/>
          <ac:spMkLst>
            <pc:docMk/>
            <pc:sldMk cId="203339470" sldId="1325"/>
            <ac:spMk id="63" creationId="{CF29620B-755E-8D86-3F0F-EC1956D4F387}"/>
          </ac:spMkLst>
        </pc:spChg>
        <pc:spChg chg="add mod">
          <ac:chgData name="塩谷 晃弘 / Akihiro Shiotani" userId="50aef054-9327-40af-9729-b525352b79f1" providerId="ADAL" clId="{C8A2631B-731B-42AD-BF53-188019AAD181}" dt="2022-09-09T01:06:25.088" v="4863" actId="1076"/>
          <ac:spMkLst>
            <pc:docMk/>
            <pc:sldMk cId="203339470" sldId="1325"/>
            <ac:spMk id="64" creationId="{50B0BB9F-62CD-4116-1E02-4E6EB1A1D276}"/>
          </ac:spMkLst>
        </pc:spChg>
        <pc:spChg chg="add mod">
          <ac:chgData name="塩谷 晃弘 / Akihiro Shiotani" userId="50aef054-9327-40af-9729-b525352b79f1" providerId="ADAL" clId="{C8A2631B-731B-42AD-BF53-188019AAD181}" dt="2022-09-09T01:06:32.763" v="4865" actId="1076"/>
          <ac:spMkLst>
            <pc:docMk/>
            <pc:sldMk cId="203339470" sldId="1325"/>
            <ac:spMk id="65" creationId="{887343B0-EC9E-E257-9DA1-FF4B0FF74AE9}"/>
          </ac:spMkLst>
        </pc:spChg>
        <pc:spChg chg="add mod">
          <ac:chgData name="塩谷 晃弘 / Akihiro Shiotani" userId="50aef054-9327-40af-9729-b525352b79f1" providerId="ADAL" clId="{C8A2631B-731B-42AD-BF53-188019AAD181}" dt="2022-09-09T01:09:54.137" v="4973" actId="1076"/>
          <ac:spMkLst>
            <pc:docMk/>
            <pc:sldMk cId="203339470" sldId="1325"/>
            <ac:spMk id="66" creationId="{D91099D2-F792-3B43-8043-377AA49FD0B6}"/>
          </ac:spMkLst>
        </pc:spChg>
        <pc:grpChg chg="add 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3" creationId="{D974DEE3-CA46-4ADE-572A-348AC63BD74D}"/>
          </ac:grpSpMkLst>
        </pc:grpChg>
        <pc:grpChg chg="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4" creationId="{38F40745-530F-7D51-CA6C-D0874B512EF9}"/>
          </ac:grpSpMkLst>
        </pc:grpChg>
        <pc:picChg chg="add del mod">
          <ac:chgData name="塩谷 晃弘 / Akihiro Shiotani" userId="50aef054-9327-40af-9729-b525352b79f1" providerId="ADAL" clId="{C8A2631B-731B-42AD-BF53-188019AAD181}" dt="2022-09-09T00:44:59.291" v="4366" actId="478"/>
          <ac:picMkLst>
            <pc:docMk/>
            <pc:sldMk cId="203339470" sldId="1325"/>
            <ac:picMk id="24" creationId="{9A46CAF4-FFC8-BFA6-EBD5-420CFB048248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26" creationId="{8E451E8D-2FE8-B4C7-8ACD-EC8FCF77D6C1}"/>
          </ac:picMkLst>
        </pc:picChg>
        <pc:picChg chg="add del mod">
          <ac:chgData name="塩谷 晃弘 / Akihiro Shiotani" userId="50aef054-9327-40af-9729-b525352b79f1" providerId="ADAL" clId="{C8A2631B-731B-42AD-BF53-188019AAD181}" dt="2022-09-09T00:48:18.049" v="4371" actId="478"/>
          <ac:picMkLst>
            <pc:docMk/>
            <pc:sldMk cId="203339470" sldId="1325"/>
            <ac:picMk id="28" creationId="{0AD69435-01B6-F738-A59A-5F2CCFBA1526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0" creationId="{E1609F4D-6625-CAAD-AF7D-287E1C808E6E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2" creationId="{E327BA11-399B-E6A0-1F44-54AC8F3E4220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4.346" v="4373" actId="478"/>
          <ac:picMkLst>
            <pc:docMk/>
            <pc:sldMk cId="203339470" sldId="1325"/>
            <ac:picMk id="34" creationId="{99C76D3D-FAAA-A478-3DBB-F2D06AA58E34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6" creationId="{8354C1D2-97A8-D38C-2852-D9BCA8EC2468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8" creationId="{0387DB79-CCAE-D1DC-7E1E-5CAFF32A33D2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0" creationId="{3388C73C-D0A9-7009-904F-B23339053F1B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2" creationId="{A26AAC37-D2B3-8963-9C35-52241E50125D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06.923" v="4800" actId="12788"/>
          <ac:picMkLst>
            <pc:docMk/>
            <pc:sldMk cId="203339470" sldId="1325"/>
            <ac:picMk id="44" creationId="{587E7BE6-A4BB-2F7A-5660-CCB7E4B472F3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15.399" v="4801" actId="12788"/>
          <ac:picMkLst>
            <pc:docMk/>
            <pc:sldMk cId="203339470" sldId="1325"/>
            <ac:picMk id="46" creationId="{A3AF47EB-B431-3417-388F-75C8EE782DA9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6.550" v="5305" actId="478"/>
          <ac:picMkLst>
            <pc:docMk/>
            <pc:sldMk cId="203339470" sldId="1325"/>
            <ac:picMk id="48" creationId="{1628DDE8-A94B-697C-D998-27BDBDCE5EB0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9.165" v="5306" actId="478"/>
          <ac:picMkLst>
            <pc:docMk/>
            <pc:sldMk cId="203339470" sldId="1325"/>
            <ac:picMk id="50" creationId="{2DB372BD-F8B0-0861-E666-1C10C2039A7A}"/>
          </ac:picMkLst>
        </pc:picChg>
        <pc:picChg chg="del mod">
          <ac:chgData name="塩谷 晃弘 / Akihiro Shiotani" userId="50aef054-9327-40af-9729-b525352b79f1" providerId="ADAL" clId="{C8A2631B-731B-42AD-BF53-188019AAD181}" dt="2022-09-09T00:28:25.087" v="4311" actId="478"/>
          <ac:picMkLst>
            <pc:docMk/>
            <pc:sldMk cId="203339470" sldId="1325"/>
            <ac:picMk id="59" creationId="{EF08A447-86B4-D86C-5928-A1882D3CB3F9}"/>
          </ac:picMkLst>
        </pc:picChg>
        <pc:picChg chg="del">
          <ac:chgData name="塩谷 晃弘 / Akihiro Shiotani" userId="50aef054-9327-40af-9729-b525352b79f1" providerId="ADAL" clId="{C8A2631B-731B-42AD-BF53-188019AAD181}" dt="2022-09-08T23:51:47.730" v="4082" actId="478"/>
          <ac:picMkLst>
            <pc:docMk/>
            <pc:sldMk cId="203339470" sldId="1325"/>
            <ac:picMk id="61" creationId="{47967FCE-AF4D-8E3F-C121-0884E802C281}"/>
          </ac:picMkLst>
        </pc:picChg>
        <pc:cxnChg chg="mod">
          <ac:chgData name="塩谷 晃弘 / Akihiro Shiotani" userId="50aef054-9327-40af-9729-b525352b79f1" providerId="ADAL" clId="{C8A2631B-731B-42AD-BF53-188019AAD181}" dt="2022-09-08T23:52:08.478" v="4084"/>
          <ac:cxnSpMkLst>
            <pc:docMk/>
            <pc:sldMk cId="203339470" sldId="1325"/>
            <ac:cxnSpMk id="7" creationId="{B9DE317E-1792-3CC3-941F-156F6EC37973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1" creationId="{8966F270-C7E5-6E41-0F3A-78920658D86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2" creationId="{FAF5F094-4740-A706-5A5A-22CC63C65B34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4" creationId="{51A140F3-AC1E-382A-E63C-52E811C4B1C7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8" creationId="{9265FFAB-A916-8B2C-744C-AA7595703A0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2" creationId="{6A29B2AA-0D75-FF2F-6BF7-8AE233B0C6B6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3" creationId="{1131E951-6798-171B-5604-B7FDE37AE7BE}"/>
          </ac:cxnSpMkLst>
        </pc:cxnChg>
      </pc:sldChg>
      <pc:sldChg chg="add del modAnim">
        <pc:chgData name="塩谷 晃弘 / Akihiro Shiotani" userId="50aef054-9327-40af-9729-b525352b79f1" providerId="ADAL" clId="{C8A2631B-731B-42AD-BF53-188019AAD181}" dt="2022-09-08T09:47:23.013" v="4077" actId="47"/>
        <pc:sldMkLst>
          <pc:docMk/>
          <pc:sldMk cId="3291484214" sldId="1326"/>
        </pc:sldMkLst>
      </pc:sldChg>
      <pc:sldChg chg="addSp delSp modSp add mod delAnim modAnim">
        <pc:chgData name="塩谷 晃弘 / Akihiro Shiotani" userId="50aef054-9327-40af-9729-b525352b79f1" providerId="ADAL" clId="{C8A2631B-731B-42AD-BF53-188019AAD181}" dt="2022-09-09T02:06:42.369" v="7683" actId="1076"/>
        <pc:sldMkLst>
          <pc:docMk/>
          <pc:sldMk cId="3429193663" sldId="1326"/>
        </pc:sldMkLst>
        <pc:spChg chg="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8" creationId="{3E7918A1-736E-1DBE-5DFC-A23B567019E0}"/>
          </ac:spMkLst>
        </pc:spChg>
        <pc:spChg chg="add 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9" creationId="{15DA5764-2B22-3134-120C-8C5BAC60CC4E}"/>
          </ac:spMkLst>
        </pc:spChg>
        <pc:spChg chg="add mod">
          <ac:chgData name="塩谷 晃弘 / Akihiro Shiotani" userId="50aef054-9327-40af-9729-b525352b79f1" providerId="ADAL" clId="{C8A2631B-731B-42AD-BF53-188019AAD181}" dt="2022-09-09T00:26:38.092" v="4240" actId="571"/>
          <ac:spMkLst>
            <pc:docMk/>
            <pc:sldMk cId="3429193663" sldId="1326"/>
            <ac:spMk id="10" creationId="{B01270B5-F658-5088-7F95-C090B2E86C5A}"/>
          </ac:spMkLst>
        </pc:spChg>
        <pc:spChg chg="add del mod">
          <ac:chgData name="塩谷 晃弘 / Akihiro Shiotani" userId="50aef054-9327-40af-9729-b525352b79f1" providerId="ADAL" clId="{C8A2631B-731B-42AD-BF53-188019AAD181}" dt="2022-09-09T01:52:20.932" v="7082" actId="478"/>
          <ac:spMkLst>
            <pc:docMk/>
            <pc:sldMk cId="3429193663" sldId="1326"/>
            <ac:spMk id="12" creationId="{48E5515B-8D5E-CBFA-CFE9-B4F6A427910E}"/>
          </ac:spMkLst>
        </pc:spChg>
        <pc:spChg chg="add mod">
          <ac:chgData name="塩谷 晃弘 / Akihiro Shiotani" userId="50aef054-9327-40af-9729-b525352b79f1" providerId="ADAL" clId="{C8A2631B-731B-42AD-BF53-188019AAD181}" dt="2022-09-09T01:52:34.119" v="7113" actId="1037"/>
          <ac:spMkLst>
            <pc:docMk/>
            <pc:sldMk cId="3429193663" sldId="1326"/>
            <ac:spMk id="13" creationId="{59A11935-4962-1003-FCF5-A0D7AB4AD5E1}"/>
          </ac:spMkLst>
        </pc:spChg>
        <pc:spChg chg="add del mod">
          <ac:chgData name="塩谷 晃弘 / Akihiro Shiotani" userId="50aef054-9327-40af-9729-b525352b79f1" providerId="ADAL" clId="{C8A2631B-731B-42AD-BF53-188019AAD181}" dt="2022-09-09T01:56:41.826" v="7133" actId="478"/>
          <ac:spMkLst>
            <pc:docMk/>
            <pc:sldMk cId="3429193663" sldId="1326"/>
            <ac:spMk id="18" creationId="{7801E103-2826-3E4E-63EE-143BD64C6742}"/>
          </ac:spMkLst>
        </pc:spChg>
        <pc:picChg chg="add del mod">
          <ac:chgData name="塩谷 晃弘 / Akihiro Shiotani" userId="50aef054-9327-40af-9729-b525352b79f1" providerId="ADAL" clId="{C8A2631B-731B-42AD-BF53-188019AAD181}" dt="2022-09-09T01:49:31.829" v="6883" actId="478"/>
          <ac:picMkLst>
            <pc:docMk/>
            <pc:sldMk cId="3429193663" sldId="1326"/>
            <ac:picMk id="11" creationId="{CA152A72-D4C4-7EC8-1CFA-DFB0DF841A3E}"/>
          </ac:picMkLst>
        </pc:picChg>
        <pc:picChg chg="mod">
          <ac:chgData name="塩谷 晃弘 / Akihiro Shiotani" userId="50aef054-9327-40af-9729-b525352b79f1" providerId="ADAL" clId="{C8A2631B-731B-42AD-BF53-188019AAD181}" dt="2022-09-09T01:52:35.877" v="7114" actId="1076"/>
          <ac:picMkLst>
            <pc:docMk/>
            <pc:sldMk cId="3429193663" sldId="1326"/>
            <ac:picMk id="59" creationId="{EF08A447-86B4-D86C-5928-A1882D3CB3F9}"/>
          </ac:picMkLst>
        </pc:picChg>
        <pc:cxnChg chg="add del mod">
          <ac:chgData name="塩谷 晃弘 / Akihiro Shiotani" userId="50aef054-9327-40af-9729-b525352b79f1" providerId="ADAL" clId="{C8A2631B-731B-42AD-BF53-188019AAD181}" dt="2022-09-09T01:54:01.078" v="7129" actId="478"/>
          <ac:cxnSpMkLst>
            <pc:docMk/>
            <pc:sldMk cId="3429193663" sldId="1326"/>
            <ac:cxnSpMk id="14" creationId="{80013429-FC80-603C-B9F3-446D54623437}"/>
          </ac:cxnSpMkLst>
        </pc:cxnChg>
      </pc:sldChg>
      <pc:sldChg chg="addSp delSp modSp add mod ord modAnim">
        <pc:chgData name="塩谷 晃弘 / Akihiro Shiotani" userId="50aef054-9327-40af-9729-b525352b79f1" providerId="ADAL" clId="{C8A2631B-731B-42AD-BF53-188019AAD181}" dt="2022-09-09T01:43:59.155" v="6692"/>
        <pc:sldMkLst>
          <pc:docMk/>
          <pc:sldMk cId="3689392561" sldId="1327"/>
        </pc:sldMkLst>
        <pc:spChg chg="mod">
          <ac:chgData name="塩谷 晃弘 / Akihiro Shiotani" userId="50aef054-9327-40af-9729-b525352b79f1" providerId="ADAL" clId="{C8A2631B-731B-42AD-BF53-188019AAD181}" dt="2022-09-09T01:30:27.195" v="5656"/>
          <ac:spMkLst>
            <pc:docMk/>
            <pc:sldMk cId="3689392561" sldId="1327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41:34.840" v="6506" actId="14100"/>
          <ac:spMkLst>
            <pc:docMk/>
            <pc:sldMk cId="3689392561" sldId="1327"/>
            <ac:spMk id="8" creationId="{97DEBC29-FCBD-4E76-43A1-6FA7EDB82312}"/>
          </ac:spMkLst>
        </pc:spChg>
        <pc:spChg chg="add mod">
          <ac:chgData name="塩谷 晃弘 / Akihiro Shiotani" userId="50aef054-9327-40af-9729-b525352b79f1" providerId="ADAL" clId="{C8A2631B-731B-42AD-BF53-188019AAD181}" dt="2022-09-09T01:41:50.913" v="6512" actId="1076"/>
          <ac:spMkLst>
            <pc:docMk/>
            <pc:sldMk cId="3689392561" sldId="1327"/>
            <ac:spMk id="9" creationId="{2F94A6F1-090A-341F-4386-549B5E9CB52C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2" creationId="{93570A65-5F0B-6BAD-B334-8B872A965D97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3" creationId="{0F728F3A-3F37-36D4-A225-9AEF43BDF571}"/>
          </ac:spMkLst>
        </pc:spChg>
        <pc:spChg chg="add del mod">
          <ac:chgData name="塩谷 晃弘 / Akihiro Shiotani" userId="50aef054-9327-40af-9729-b525352b79f1" providerId="ADAL" clId="{C8A2631B-731B-42AD-BF53-188019AAD181}" dt="2022-09-09T01:41:43.707" v="6510" actId="478"/>
          <ac:spMkLst>
            <pc:docMk/>
            <pc:sldMk cId="3689392561" sldId="1327"/>
            <ac:spMk id="15" creationId="{CC51BE9D-D896-1853-A09E-E6B9DC779A48}"/>
          </ac:spMkLst>
        </pc:spChg>
        <pc:spChg chg="add mod">
          <ac:chgData name="塩谷 晃弘 / Akihiro Shiotani" userId="50aef054-9327-40af-9729-b525352b79f1" providerId="ADAL" clId="{C8A2631B-731B-42AD-BF53-188019AAD181}" dt="2022-09-09T01:43:48.743" v="6690" actId="1076"/>
          <ac:spMkLst>
            <pc:docMk/>
            <pc:sldMk cId="3689392561" sldId="1327"/>
            <ac:spMk id="16" creationId="{5740D865-3CDF-3A92-30DE-333EB56C3D4D}"/>
          </ac:spMkLst>
        </pc:spChg>
        <pc:spChg chg="add mod">
          <ac:chgData name="塩谷 晃弘 / Akihiro Shiotani" userId="50aef054-9327-40af-9729-b525352b79f1" providerId="ADAL" clId="{C8A2631B-731B-42AD-BF53-188019AAD181}" dt="2022-09-09T01:43:43.764" v="6687" actId="1036"/>
          <ac:spMkLst>
            <pc:docMk/>
            <pc:sldMk cId="3689392561" sldId="1327"/>
            <ac:spMk id="17" creationId="{1B1B689A-5053-F076-D7A0-04527500A7F0}"/>
          </ac:spMkLst>
        </pc:spChg>
        <pc:grpChg chg="add del mod">
          <ac:chgData name="塩谷 晃弘 / Akihiro Shiotani" userId="50aef054-9327-40af-9729-b525352b79f1" providerId="ADAL" clId="{C8A2631B-731B-42AD-BF53-188019AAD181}" dt="2022-09-09T01:41:43.707" v="6510" actId="478"/>
          <ac:grpSpMkLst>
            <pc:docMk/>
            <pc:sldMk cId="3689392561" sldId="1327"/>
            <ac:grpSpMk id="10" creationId="{201EA6DC-B6E6-8696-54A5-130A509668CD}"/>
          </ac:grpSpMkLst>
        </pc:grpChg>
        <pc:grpChg chg="mod">
          <ac:chgData name="塩谷 晃弘 / Akihiro Shiotani" userId="50aef054-9327-40af-9729-b525352b79f1" providerId="ADAL" clId="{C8A2631B-731B-42AD-BF53-188019AAD181}" dt="2022-09-09T01:40:00.015" v="6333"/>
          <ac:grpSpMkLst>
            <pc:docMk/>
            <pc:sldMk cId="3689392561" sldId="1327"/>
            <ac:grpSpMk id="11" creationId="{67ABAEBF-FB8F-7BC9-F332-1D6D703259DB}"/>
          </ac:grpSpMkLst>
        </pc:grpChg>
        <pc:picChg chg="mod">
          <ac:chgData name="塩谷 晃弘 / Akihiro Shiotani" userId="50aef054-9327-40af-9729-b525352b79f1" providerId="ADAL" clId="{C8A2631B-731B-42AD-BF53-188019AAD181}" dt="2022-09-09T01:41:40.073" v="6509" actId="1076"/>
          <ac:picMkLst>
            <pc:docMk/>
            <pc:sldMk cId="3689392561" sldId="1327"/>
            <ac:picMk id="24" creationId="{9A46CAF4-FFC8-BFA6-EBD5-420CFB048248}"/>
          </ac:picMkLst>
        </pc:picChg>
        <pc:cxnChg chg="mod">
          <ac:chgData name="塩谷 晃弘 / Akihiro Shiotani" userId="50aef054-9327-40af-9729-b525352b79f1" providerId="ADAL" clId="{C8A2631B-731B-42AD-BF53-188019AAD181}" dt="2022-09-09T01:40:00.015" v="6333"/>
          <ac:cxnSpMkLst>
            <pc:docMk/>
            <pc:sldMk cId="3689392561" sldId="1327"/>
            <ac:cxnSpMk id="14" creationId="{51A30F70-4EC1-5B50-799B-1CE60D8D8453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1:50:43.369" v="6888"/>
        <pc:sldMkLst>
          <pc:docMk/>
          <pc:sldMk cId="2136487327" sldId="1328"/>
        </pc:sldMkLst>
        <pc:spChg chg="mod">
          <ac:chgData name="塩谷 晃弘 / Akihiro Shiotani" userId="50aef054-9327-40af-9729-b525352b79f1" providerId="ADAL" clId="{C8A2631B-731B-42AD-BF53-188019AAD181}" dt="2022-09-09T01:50:43.369" v="6888"/>
          <ac:spMkLst>
            <pc:docMk/>
            <pc:sldMk cId="2136487327" sldId="1328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38:29.649" v="6276" actId="688"/>
          <ac:spMkLst>
            <pc:docMk/>
            <pc:sldMk cId="2136487327" sldId="1328"/>
            <ac:spMk id="8" creationId="{F80C20B0-E433-3568-4DFA-5A3E7D4E21BD}"/>
          </ac:spMkLst>
        </pc:spChg>
        <pc:spChg chg="add mod">
          <ac:chgData name="塩谷 晃弘 / Akihiro Shiotani" userId="50aef054-9327-40af-9729-b525352b79f1" providerId="ADAL" clId="{C8A2631B-731B-42AD-BF53-188019AAD181}" dt="2022-09-09T01:47:05.102" v="6718" actId="1076"/>
          <ac:spMkLst>
            <pc:docMk/>
            <pc:sldMk cId="2136487327" sldId="1328"/>
            <ac:spMk id="9" creationId="{C5EB107D-0F36-573B-0238-39F926660C37}"/>
          </ac:spMkLst>
        </pc:spChg>
        <pc:spChg chg="add mod">
          <ac:chgData name="塩谷 晃弘 / Akihiro Shiotani" userId="50aef054-9327-40af-9729-b525352b79f1" providerId="ADAL" clId="{C8A2631B-731B-42AD-BF53-188019AAD181}" dt="2022-09-09T01:37:56.645" v="6236" actId="1076"/>
          <ac:spMkLst>
            <pc:docMk/>
            <pc:sldMk cId="2136487327" sldId="1328"/>
            <ac:spMk id="10" creationId="{43F9A807-818D-DF8E-748E-4026F52C2CB0}"/>
          </ac:spMkLst>
        </pc:spChg>
        <pc:spChg chg="add mod">
          <ac:chgData name="塩谷 晃弘 / Akihiro Shiotani" userId="50aef054-9327-40af-9729-b525352b79f1" providerId="ADAL" clId="{C8A2631B-731B-42AD-BF53-188019AAD181}" dt="2022-09-09T01:46:51.629" v="6705" actId="1076"/>
          <ac:spMkLst>
            <pc:docMk/>
            <pc:sldMk cId="2136487327" sldId="1328"/>
            <ac:spMk id="11" creationId="{87BE6284-6AE5-2226-BE4C-254030EF780A}"/>
          </ac:spMkLst>
        </pc:spChg>
        <pc:spChg chg="add del mod">
          <ac:chgData name="塩谷 晃弘 / Akihiro Shiotani" userId="50aef054-9327-40af-9729-b525352b79f1" providerId="ADAL" clId="{C8A2631B-731B-42AD-BF53-188019AAD181}" dt="2022-09-09T01:39:13.196" v="6305" actId="478"/>
          <ac:spMkLst>
            <pc:docMk/>
            <pc:sldMk cId="2136487327" sldId="1328"/>
            <ac:spMk id="12" creationId="{12ABD3F7-712A-2A89-45C3-B2AE8B6DD48D}"/>
          </ac:spMkLst>
        </pc:spChg>
        <pc:spChg chg="add mod">
          <ac:chgData name="塩谷 晃弘 / Akihiro Shiotani" userId="50aef054-9327-40af-9729-b525352b79f1" providerId="ADAL" clId="{C8A2631B-731B-42AD-BF53-188019AAD181}" dt="2022-09-09T01:39:06.183" v="6303" actId="1076"/>
          <ac:spMkLst>
            <pc:docMk/>
            <pc:sldMk cId="2136487327" sldId="1328"/>
            <ac:spMk id="13" creationId="{E10D4192-DFD2-EAEA-57D8-63409ECEE229}"/>
          </ac:spMkLst>
        </pc:spChg>
        <pc:spChg chg="add mod">
          <ac:chgData name="塩谷 晃弘 / Akihiro Shiotani" userId="50aef054-9327-40af-9729-b525352b79f1" providerId="ADAL" clId="{C8A2631B-731B-42AD-BF53-188019AAD181}" dt="2022-09-09T01:39:36.768" v="6332" actId="207"/>
          <ac:spMkLst>
            <pc:docMk/>
            <pc:sldMk cId="2136487327" sldId="1328"/>
            <ac:spMk id="14" creationId="{B50431FF-641B-2B89-6C0E-FA23A5B04855}"/>
          </ac:spMkLst>
        </pc:spChg>
        <pc:spChg chg="add mod">
          <ac:chgData name="塩谷 晃弘 / Akihiro Shiotani" userId="50aef054-9327-40af-9729-b525352b79f1" providerId="ADAL" clId="{C8A2631B-731B-42AD-BF53-188019AAD181}" dt="2022-09-09T01:47:34.691" v="6725" actId="14100"/>
          <ac:spMkLst>
            <pc:docMk/>
            <pc:sldMk cId="2136487327" sldId="1328"/>
            <ac:spMk id="15" creationId="{664E3722-46B6-050E-D3EE-7793FC528718}"/>
          </ac:spMkLst>
        </pc:spChg>
        <pc:spChg chg="add mod">
          <ac:chgData name="塩谷 晃弘 / Akihiro Shiotani" userId="50aef054-9327-40af-9729-b525352b79f1" providerId="ADAL" clId="{C8A2631B-731B-42AD-BF53-188019AAD181}" dt="2022-09-09T01:47:38.382" v="6727" actId="1076"/>
          <ac:spMkLst>
            <pc:docMk/>
            <pc:sldMk cId="2136487327" sldId="1328"/>
            <ac:spMk id="16" creationId="{0E430CBA-7199-96CA-0FEC-E1C05C9F8C11}"/>
          </ac:spMkLst>
        </pc:spChg>
        <pc:spChg chg="add mod">
          <ac:chgData name="塩谷 晃弘 / Akihiro Shiotani" userId="50aef054-9327-40af-9729-b525352b79f1" providerId="ADAL" clId="{C8A2631B-731B-42AD-BF53-188019AAD181}" dt="2022-09-09T01:49:18.311" v="6881" actId="14100"/>
          <ac:spMkLst>
            <pc:docMk/>
            <pc:sldMk cId="2136487327" sldId="1328"/>
            <ac:spMk id="17" creationId="{A9A213B3-6834-40C4-1161-67DB48443A67}"/>
          </ac:spMkLst>
        </pc:spChg>
        <pc:picChg chg="mod modCrop">
          <ac:chgData name="塩谷 晃弘 / Akihiro Shiotani" userId="50aef054-9327-40af-9729-b525352b79f1" providerId="ADAL" clId="{C8A2631B-731B-42AD-BF53-188019AAD181}" dt="2022-09-09T01:47:26.239" v="6721" actId="1076"/>
          <ac:picMkLst>
            <pc:docMk/>
            <pc:sldMk cId="2136487327" sldId="1328"/>
            <ac:picMk id="26" creationId="{8E451E8D-2FE8-B4C7-8ACD-EC8FCF77D6C1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7.729" v="6227" actId="14100"/>
          <ac:picMkLst>
            <pc:docMk/>
            <pc:sldMk cId="2136487327" sldId="1328"/>
            <ac:picMk id="30" creationId="{E1609F4D-6625-CAAD-AF7D-287E1C808E6E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5.113" v="6226" actId="14100"/>
          <ac:picMkLst>
            <pc:docMk/>
            <pc:sldMk cId="2136487327" sldId="1328"/>
            <ac:picMk id="32" creationId="{E327BA11-399B-E6A0-1F44-54AC8F3E4220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9T00:51:39.838" v="4377"/>
        <pc:sldMkLst>
          <pc:docMk/>
          <pc:sldMk cId="3247231213" sldId="1329"/>
        </pc:sldMkLst>
      </pc:sldChg>
      <pc:sldChg chg="add del">
        <pc:chgData name="塩谷 晃弘 / Akihiro Shiotani" userId="50aef054-9327-40af-9729-b525352b79f1" providerId="ADAL" clId="{C8A2631B-731B-42AD-BF53-188019AAD181}" dt="2022-09-09T01:10:50.420" v="5004" actId="47"/>
        <pc:sldMkLst>
          <pc:docMk/>
          <pc:sldMk cId="4070682028" sldId="1329"/>
        </pc:sldMkLst>
      </pc:sldChg>
      <pc:sldChg chg="add del">
        <pc:chgData name="塩谷 晃弘 / Akihiro Shiotani" userId="50aef054-9327-40af-9729-b525352b79f1" providerId="ADAL" clId="{C8A2631B-731B-42AD-BF53-188019AAD181}" dt="2022-09-09T00:51:52.202" v="4384"/>
        <pc:sldMkLst>
          <pc:docMk/>
          <pc:sldMk cId="4124383436" sldId="1329"/>
        </pc:sldMkLst>
      </pc:sldChg>
      <pc:sldChg chg="addSp delSp modSp add mod ord delAnim modAnim">
        <pc:chgData name="塩谷 晃弘 / Akihiro Shiotani" userId="50aef054-9327-40af-9729-b525352b79f1" providerId="ADAL" clId="{C8A2631B-731B-42AD-BF53-188019AAD181}" dt="2022-09-09T01:18:49.174" v="5304" actId="1037"/>
        <pc:sldMkLst>
          <pc:docMk/>
          <pc:sldMk cId="4244893375" sldId="1329"/>
        </pc:sldMkLst>
        <pc:spChg chg="mod">
          <ac:chgData name="塩谷 晃弘 / Akihiro Shiotani" userId="50aef054-9327-40af-9729-b525352b79f1" providerId="ADAL" clId="{C8A2631B-731B-42AD-BF53-188019AAD181}" dt="2022-09-09T01:11:08.923" v="5010" actId="1076"/>
          <ac:spMkLst>
            <pc:docMk/>
            <pc:sldMk cId="4244893375" sldId="132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1:12:33.489" v="5114"/>
          <ac:spMkLst>
            <pc:docMk/>
            <pc:sldMk cId="4244893375" sldId="1329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18:49.174" v="5304" actId="1037"/>
          <ac:spMkLst>
            <pc:docMk/>
            <pc:sldMk cId="4244893375" sldId="1329"/>
            <ac:spMk id="8" creationId="{4B5BC6E4-7837-94AA-242E-88BF3989FD1C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9" creationId="{FD787524-AB5D-11CE-52C7-2057C7E310E0}"/>
          </ac:spMkLst>
        </pc:spChg>
        <pc:spChg chg="add mod">
          <ac:chgData name="塩谷 晃弘 / Akihiro Shiotani" userId="50aef054-9327-40af-9729-b525352b79f1" providerId="ADAL" clId="{C8A2631B-731B-42AD-BF53-188019AAD181}" dt="2022-09-09T01:13:20.298" v="5131" actId="1076"/>
          <ac:spMkLst>
            <pc:docMk/>
            <pc:sldMk cId="4244893375" sldId="1329"/>
            <ac:spMk id="10" creationId="{EF81F5DA-2E9B-9868-D492-5B393552E205}"/>
          </ac:spMkLst>
        </pc:spChg>
        <pc:spChg chg="add mod">
          <ac:chgData name="塩谷 晃弘 / Akihiro Shiotani" userId="50aef054-9327-40af-9729-b525352b79f1" providerId="ADAL" clId="{C8A2631B-731B-42AD-BF53-188019AAD181}" dt="2022-09-09T01:14:54.700" v="5162" actId="1076"/>
          <ac:spMkLst>
            <pc:docMk/>
            <pc:sldMk cId="4244893375" sldId="1329"/>
            <ac:spMk id="11" creationId="{38836E1B-F5E4-70EB-7817-BF450171CE7F}"/>
          </ac:spMkLst>
        </pc:spChg>
        <pc:spChg chg="add del">
          <ac:chgData name="塩谷 晃弘 / Akihiro Shiotani" userId="50aef054-9327-40af-9729-b525352b79f1" providerId="ADAL" clId="{C8A2631B-731B-42AD-BF53-188019AAD181}" dt="2022-09-09T01:14:28.560" v="5136"/>
          <ac:spMkLst>
            <pc:docMk/>
            <pc:sldMk cId="4244893375" sldId="1329"/>
            <ac:spMk id="12" creationId="{E31E4066-98A5-50FA-C36E-8197AA4FF362}"/>
          </ac:spMkLst>
        </pc:spChg>
        <pc:spChg chg="add del">
          <ac:chgData name="塩谷 晃弘 / Akihiro Shiotani" userId="50aef054-9327-40af-9729-b525352b79f1" providerId="ADAL" clId="{C8A2631B-731B-42AD-BF53-188019AAD181}" dt="2022-09-09T01:14:30.716" v="5138"/>
          <ac:spMkLst>
            <pc:docMk/>
            <pc:sldMk cId="4244893375" sldId="1329"/>
            <ac:spMk id="13" creationId="{63CDD8B2-97D3-C55F-5DB3-EC2D52EF4157}"/>
          </ac:spMkLst>
        </pc:spChg>
        <pc:spChg chg="add del">
          <ac:chgData name="塩谷 晃弘 / Akihiro Shiotani" userId="50aef054-9327-40af-9729-b525352b79f1" providerId="ADAL" clId="{C8A2631B-731B-42AD-BF53-188019AAD181}" dt="2022-09-09T01:14:43.712" v="5149"/>
          <ac:spMkLst>
            <pc:docMk/>
            <pc:sldMk cId="4244893375" sldId="1329"/>
            <ac:spMk id="14" creationId="{B3CB2AC9-BF37-E8DD-8E75-6B8E8A1F1221}"/>
          </ac:spMkLst>
        </pc:spChg>
        <pc:spChg chg="add del">
          <ac:chgData name="塩谷 晃弘 / Akihiro Shiotani" userId="50aef054-9327-40af-9729-b525352b79f1" providerId="ADAL" clId="{C8A2631B-731B-42AD-BF53-188019AAD181}" dt="2022-09-09T01:14:44.894" v="5151"/>
          <ac:spMkLst>
            <pc:docMk/>
            <pc:sldMk cId="4244893375" sldId="1329"/>
            <ac:spMk id="15" creationId="{0513D718-2533-91D8-59A6-449ECD1A9168}"/>
          </ac:spMkLst>
        </pc:spChg>
        <pc:spChg chg="add mod">
          <ac:chgData name="塩谷 晃弘 / Akihiro Shiotani" userId="50aef054-9327-40af-9729-b525352b79f1" providerId="ADAL" clId="{C8A2631B-731B-42AD-BF53-188019AAD181}" dt="2022-09-09T01:18:19.989" v="5294" actId="1037"/>
          <ac:spMkLst>
            <pc:docMk/>
            <pc:sldMk cId="4244893375" sldId="1329"/>
            <ac:spMk id="16" creationId="{8C53D225-94EA-5CCC-8983-C137D2A062F1}"/>
          </ac:spMkLst>
        </pc:spChg>
        <pc:spChg chg="add mod">
          <ac:chgData name="塩谷 晃弘 / Akihiro Shiotani" userId="50aef054-9327-40af-9729-b525352b79f1" providerId="ADAL" clId="{C8A2631B-731B-42AD-BF53-188019AAD181}" dt="2022-09-09T01:15:35.902" v="5176" actId="1038"/>
          <ac:spMkLst>
            <pc:docMk/>
            <pc:sldMk cId="4244893375" sldId="1329"/>
            <ac:spMk id="17" creationId="{7594C46B-695A-AA3C-AA2F-0AAAAC7A88A9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18" creationId="{DC345E27-5B94-5969-A467-052A7350694E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3" creationId="{985B351F-60C4-FB66-2221-F31194CB4D8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4" creationId="{476C1038-356E-EC4B-8183-F8B3AF2DA1F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5" creationId="{CF2364DE-92FC-A753-8DD4-31F27F321E0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6" creationId="{B938125E-95AB-8166-B2AA-98F2FCC150A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0" creationId="{902E9A82-C424-F2AC-7599-C8304881670F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2" creationId="{52C0A0A8-8895-52E8-CCA7-249F8753EF5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4" creationId="{50B0BB9F-62CD-4116-1E02-4E6EB1A1D276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5" creationId="{887343B0-EC9E-E257-9DA1-FF4B0FF74AE9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6" creationId="{D91099D2-F792-3B43-8043-377AA49FD0B6}"/>
          </ac:spMkLst>
        </pc:sp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4" creationId="{587E7BE6-A4BB-2F7A-5660-CCB7E4B472F3}"/>
          </ac:picMkLst>
        </pc:pic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6" creationId="{A3AF47EB-B431-3417-388F-75C8EE782DA9}"/>
          </ac:picMkLst>
        </pc:picChg>
        <pc:picChg chg="mod">
          <ac:chgData name="塩谷 晃弘 / Akihiro Shiotani" userId="50aef054-9327-40af-9729-b525352b79f1" providerId="ADAL" clId="{C8A2631B-731B-42AD-BF53-188019AAD181}" dt="2022-09-09T01:12:40.845" v="5115" actId="14100"/>
          <ac:picMkLst>
            <pc:docMk/>
            <pc:sldMk cId="4244893375" sldId="1329"/>
            <ac:picMk id="48" creationId="{1628DDE8-A94B-697C-D998-27BDBDCE5EB0}"/>
          </ac:picMkLst>
        </pc:picChg>
        <pc:picChg chg="mod">
          <ac:chgData name="塩谷 晃弘 / Akihiro Shiotani" userId="50aef054-9327-40af-9729-b525352b79f1" providerId="ADAL" clId="{C8A2631B-731B-42AD-BF53-188019AAD181}" dt="2022-09-09T01:15:35.902" v="5176" actId="1038"/>
          <ac:picMkLst>
            <pc:docMk/>
            <pc:sldMk cId="4244893375" sldId="1329"/>
            <ac:picMk id="50" creationId="{2DB372BD-F8B0-0861-E666-1C10C2039A7A}"/>
          </ac:picMkLst>
        </pc:picChg>
      </pc:sldChg>
      <pc:sldChg chg="addSp delSp modSp add del mod modAnim">
        <pc:chgData name="塩谷 晃弘 / Akihiro Shiotani" userId="50aef054-9327-40af-9729-b525352b79f1" providerId="ADAL" clId="{C8A2631B-731B-42AD-BF53-188019AAD181}" dt="2022-09-09T01:34:26.173" v="6161" actId="47"/>
        <pc:sldMkLst>
          <pc:docMk/>
          <pc:sldMk cId="399733812" sldId="1330"/>
        </pc:sldMkLst>
        <pc:spChg chg="mod">
          <ac:chgData name="塩谷 晃弘 / Akihiro Shiotani" userId="50aef054-9327-40af-9729-b525352b79f1" providerId="ADAL" clId="{C8A2631B-731B-42AD-BF53-188019AAD181}" dt="2022-09-09T01:29:47.227" v="5640" actId="20577"/>
          <ac:spMkLst>
            <pc:docMk/>
            <pc:sldMk cId="399733812" sldId="1330"/>
            <ac:spMk id="6" creationId="{D66ECE30-5BFD-9ABB-E226-74B8B0107D3E}"/>
          </ac:spMkLst>
        </pc:spChg>
        <pc:spChg chg="del">
          <ac:chgData name="塩谷 晃弘 / Akihiro Shiotani" userId="50aef054-9327-40af-9729-b525352b79f1" providerId="ADAL" clId="{C8A2631B-731B-42AD-BF53-188019AAD181}" dt="2022-09-09T01:29:28.310" v="5572" actId="478"/>
          <ac:spMkLst>
            <pc:docMk/>
            <pc:sldMk cId="399733812" sldId="1330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3" creationId="{EF8386F8-9A26-12FD-E7B0-B6853D0CA745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4" creationId="{70816907-41E0-1230-033B-44F1C91A1EDE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5" creationId="{686BFFDD-D430-C16D-AF22-6949137243B1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6" creationId="{BD217D8A-B5C7-0137-B040-E6A0B4A4DE2B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7" creationId="{5A3BB093-530A-E5B7-2C9D-B3D26868EBA8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8" creationId="{1DE85816-859F-6503-BB76-CAF49F341082}"/>
          </ac:spMkLst>
        </pc:spChg>
        <pc:spChg chg="add del mod">
          <ac:chgData name="塩谷 晃弘 / Akihiro Shiotani" userId="50aef054-9327-40af-9729-b525352b79f1" providerId="ADAL" clId="{C8A2631B-731B-42AD-BF53-188019AAD181}" dt="2022-09-09T01:30:07.605" v="5650"/>
          <ac:spMkLst>
            <pc:docMk/>
            <pc:sldMk cId="399733812" sldId="1330"/>
            <ac:spMk id="20" creationId="{6051AB56-C24E-1ABA-C3B9-58FA646A214F}"/>
          </ac:spMkLst>
        </pc:spChg>
        <pc:spChg chg="add mod">
          <ac:chgData name="塩谷 晃弘 / Akihiro Shiotani" userId="50aef054-9327-40af-9729-b525352b79f1" providerId="ADAL" clId="{C8A2631B-731B-42AD-BF53-188019AAD181}" dt="2022-09-09T01:29:28.564" v="5573"/>
          <ac:spMkLst>
            <pc:docMk/>
            <pc:sldMk cId="399733812" sldId="1330"/>
            <ac:spMk id="21" creationId="{52BBCEE2-8153-6833-4E6C-57086ADBECD2}"/>
          </ac:spMkLst>
        </pc:spChg>
        <pc:grpChg chg="add mod">
          <ac:chgData name="塩谷 晃弘 / Akihiro Shiotani" userId="50aef054-9327-40af-9729-b525352b79f1" providerId="ADAL" clId="{C8A2631B-731B-42AD-BF53-188019AAD181}" dt="2022-09-09T01:29:35.261" v="5602" actId="1035"/>
          <ac:grpSpMkLst>
            <pc:docMk/>
            <pc:sldMk cId="399733812" sldId="1330"/>
            <ac:grpSpMk id="11" creationId="{C890BDA3-B0DA-33BB-6828-DF4F7C2A57EE}"/>
          </ac:grpSpMkLst>
        </pc:grpChg>
        <pc:grpChg chg="mod">
          <ac:chgData name="塩谷 晃弘 / Akihiro Shiotani" userId="50aef054-9327-40af-9729-b525352b79f1" providerId="ADAL" clId="{C8A2631B-731B-42AD-BF53-188019AAD181}" dt="2022-09-09T01:28:08.573" v="5368"/>
          <ac:grpSpMkLst>
            <pc:docMk/>
            <pc:sldMk cId="399733812" sldId="1330"/>
            <ac:grpSpMk id="12" creationId="{EC3D0917-80F6-8191-047E-B08A7B33155A}"/>
          </ac:grpSpMkLst>
        </pc:grp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9" creationId="{3D883CD7-36AF-C195-0BC6-FA7243739DFD}"/>
          </ac:picMkLst>
        </pc:pic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10" creationId="{BBA0C7C4-67F0-7814-383B-48E246B3DB2D}"/>
          </ac:picMkLst>
        </pc:picChg>
        <pc:cxnChg chg="mod">
          <ac:chgData name="塩谷 晃弘 / Akihiro Shiotani" userId="50aef054-9327-40af-9729-b525352b79f1" providerId="ADAL" clId="{C8A2631B-731B-42AD-BF53-188019AAD181}" dt="2022-09-09T01:28:08.573" v="5368"/>
          <ac:cxnSpMkLst>
            <pc:docMk/>
            <pc:sldMk cId="399733812" sldId="1330"/>
            <ac:cxnSpMk id="19" creationId="{D370EFDD-577C-EAE3-5F3C-3E290E0366C9}"/>
          </ac:cxnSpMkLst>
        </pc:cxnChg>
      </pc:sldChg>
      <pc:sldChg chg="new del">
        <pc:chgData name="塩谷 晃弘 / Akihiro Shiotani" userId="50aef054-9327-40af-9729-b525352b79f1" providerId="ADAL" clId="{C8A2631B-731B-42AD-BF53-188019AAD181}" dt="2022-09-09T02:52:01.466" v="8368" actId="680"/>
        <pc:sldMkLst>
          <pc:docMk/>
          <pc:sldMk cId="2431268255" sldId="1330"/>
        </pc:sldMkLst>
      </pc:sldChg>
      <pc:sldChg chg="add del">
        <pc:chgData name="塩谷 晃弘 / Akihiro Shiotani" userId="50aef054-9327-40af-9729-b525352b79f1" providerId="ADAL" clId="{C8A2631B-731B-42AD-BF53-188019AAD181}" dt="2022-09-09T00:51:51.391" v="4382"/>
        <pc:sldMkLst>
          <pc:docMk/>
          <pc:sldMk cId="3653349090" sldId="1330"/>
        </pc:sldMkLst>
      </pc:sldChg>
      <pc:sldChg chg="addSp delSp modSp new mod modAnim">
        <pc:chgData name="塩谷 晃弘 / Akihiro Shiotani" userId="50aef054-9327-40af-9729-b525352b79f1" providerId="ADAL" clId="{C8A2631B-731B-42AD-BF53-188019AAD181}" dt="2022-09-09T04:25:59.512" v="9258" actId="1076"/>
        <pc:sldMkLst>
          <pc:docMk/>
          <pc:sldMk cId="3891191279" sldId="1330"/>
        </pc:sldMkLst>
        <pc:spChg chg="mod">
          <ac:chgData name="塩谷 晃弘 / Akihiro Shiotani" userId="50aef054-9327-40af-9729-b525352b79f1" providerId="ADAL" clId="{C8A2631B-731B-42AD-BF53-188019AAD181}" dt="2022-09-09T04:10:52.416" v="8742"/>
          <ac:spMkLst>
            <pc:docMk/>
            <pc:sldMk cId="3891191279" sldId="1330"/>
            <ac:spMk id="2" creationId="{A5FCF25B-ADDD-603D-E5DD-002C6AFC9BCD}"/>
          </ac:spMkLst>
        </pc:spChg>
        <pc:spChg chg="add mod">
          <ac:chgData name="塩谷 晃弘 / Akihiro Shiotani" userId="50aef054-9327-40af-9729-b525352b79f1" providerId="ADAL" clId="{C8A2631B-731B-42AD-BF53-188019AAD181}" dt="2022-09-09T04:25:57.393" v="9257" actId="14100"/>
          <ac:spMkLst>
            <pc:docMk/>
            <pc:sldMk cId="3891191279" sldId="1330"/>
            <ac:spMk id="6" creationId="{467ACDEE-8EDE-CF33-DD3B-32FA0AB74BB3}"/>
          </ac:spMkLst>
        </pc:spChg>
        <pc:spChg chg="mod">
          <ac:chgData name="塩谷 晃弘 / Akihiro Shiotani" userId="50aef054-9327-40af-9729-b525352b79f1" providerId="ADAL" clId="{C8A2631B-731B-42AD-BF53-188019AAD181}" dt="2022-09-09T04:10:41.921" v="8707"/>
          <ac:spMkLst>
            <pc:docMk/>
            <pc:sldMk cId="3891191279" sldId="1330"/>
            <ac:spMk id="12" creationId="{DE9D38AE-F0C0-4703-A0CB-9B1979149439}"/>
          </ac:spMkLst>
        </pc:spChg>
        <pc:spChg chg="mod">
          <ac:chgData name="塩谷 晃弘 / Akihiro Shiotani" userId="50aef054-9327-40af-9729-b525352b79f1" providerId="ADAL" clId="{C8A2631B-731B-42AD-BF53-188019AAD181}" dt="2022-09-09T04:20:11.077" v="9001" actId="20577"/>
          <ac:spMkLst>
            <pc:docMk/>
            <pc:sldMk cId="3891191279" sldId="1330"/>
            <ac:spMk id="13" creationId="{BF34A85B-C94C-9B99-82F4-5B1AC52804D9}"/>
          </ac:spMkLst>
        </pc:spChg>
        <pc:spChg chg="add mod">
          <ac:chgData name="塩谷 晃弘 / Akihiro Shiotani" userId="50aef054-9327-40af-9729-b525352b79f1" providerId="ADAL" clId="{C8A2631B-731B-42AD-BF53-188019AAD181}" dt="2022-09-09T04:25:59.512" v="9258" actId="1076"/>
          <ac:spMkLst>
            <pc:docMk/>
            <pc:sldMk cId="3891191279" sldId="1330"/>
            <ac:spMk id="15" creationId="{90490233-3DCE-2B7D-D940-8C9E1EA4D17B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6" creationId="{6898055E-2C63-6136-8887-108B01720ABA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7" creationId="{52651C43-5CEB-5DFA-0E96-9EA6023B4944}"/>
          </ac:spMkLst>
        </pc:spChg>
        <pc:spChg chg="add mod">
          <ac:chgData name="塩谷 晃弘 / Akihiro Shiotani" userId="50aef054-9327-40af-9729-b525352b79f1" providerId="ADAL" clId="{C8A2631B-731B-42AD-BF53-188019AAD181}" dt="2022-09-09T04:20:55.021" v="9036" actId="14100"/>
          <ac:spMkLst>
            <pc:docMk/>
            <pc:sldMk cId="3891191279" sldId="1330"/>
            <ac:spMk id="19" creationId="{03D32F66-C33E-16E4-2F93-B51007FE5551}"/>
          </ac:spMkLst>
        </pc:spChg>
        <pc:spChg chg="add del mod">
          <ac:chgData name="塩谷 晃弘 / Akihiro Shiotani" userId="50aef054-9327-40af-9729-b525352b79f1" providerId="ADAL" clId="{C8A2631B-731B-42AD-BF53-188019AAD181}" dt="2022-09-09T04:20:14.598" v="9002" actId="478"/>
          <ac:spMkLst>
            <pc:docMk/>
            <pc:sldMk cId="3891191279" sldId="1330"/>
            <ac:spMk id="20" creationId="{4DFA753A-23ED-98DB-C8AC-3728495483C1}"/>
          </ac:spMkLst>
        </pc:spChg>
        <pc:grpChg chg="add 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0" creationId="{46188426-497C-590B-B1ED-9D8E135C264C}"/>
          </ac:grpSpMkLst>
        </pc:grpChg>
        <pc:grpChg chg="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1" creationId="{7DD6F244-11B2-2709-AB1B-6C384D70D3C5}"/>
          </ac:grpSpMkLst>
        </pc:grpChg>
        <pc:graphicFrameChg chg="add mod modGraphic">
          <ac:chgData name="塩谷 晃弘 / Akihiro Shiotani" userId="50aef054-9327-40af-9729-b525352b79f1" providerId="ADAL" clId="{C8A2631B-731B-42AD-BF53-188019AAD181}" dt="2022-09-09T04:10:22.440" v="8702" actId="20577"/>
          <ac:graphicFrameMkLst>
            <pc:docMk/>
            <pc:sldMk cId="3891191279" sldId="1330"/>
            <ac:graphicFrameMk id="9" creationId="{7C501BF9-E516-3EC5-B1BC-36E0750F595D}"/>
          </ac:graphicFrameMkLst>
        </pc:graphicFrameChg>
        <pc:picChg chg="add mod ord">
          <ac:chgData name="塩谷 晃弘 / Akihiro Shiotani" userId="50aef054-9327-40af-9729-b525352b79f1" providerId="ADAL" clId="{C8A2631B-731B-42AD-BF53-188019AAD181}" dt="2022-09-09T04:20:31.218" v="9013" actId="14100"/>
          <ac:picMkLst>
            <pc:docMk/>
            <pc:sldMk cId="3891191279" sldId="1330"/>
            <ac:picMk id="4" creationId="{59650864-E03A-E8A7-C593-0B85CA763D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09:34.051" v="8678" actId="478"/>
          <ac:picMkLst>
            <pc:docMk/>
            <pc:sldMk cId="3891191279" sldId="1330"/>
            <ac:picMk id="8" creationId="{AD7AE98A-9752-4AA0-EAF8-4220EE58285B}"/>
          </ac:picMkLst>
        </pc:picChg>
        <pc:cxnChg chg="mod">
          <ac:chgData name="塩谷 晃弘 / Akihiro Shiotani" userId="50aef054-9327-40af-9729-b525352b79f1" providerId="ADAL" clId="{C8A2631B-731B-42AD-BF53-188019AAD181}" dt="2022-09-09T04:10:41.921" v="8707"/>
          <ac:cxnSpMkLst>
            <pc:docMk/>
            <pc:sldMk cId="3891191279" sldId="1330"/>
            <ac:cxnSpMk id="14" creationId="{98DC2A0C-6CCA-62C6-FC1A-E6B88107EDD7}"/>
          </ac:cxnSpMkLst>
        </pc:cxnChg>
      </pc:sldChg>
      <pc:sldChg chg="addSp modSp new mod ord modAnim">
        <pc:chgData name="塩谷 晃弘 / Akihiro Shiotani" userId="50aef054-9327-40af-9729-b525352b79f1" providerId="ADAL" clId="{C8A2631B-731B-42AD-BF53-188019AAD181}" dt="2022-09-09T04:25:37.952" v="9244"/>
        <pc:sldMkLst>
          <pc:docMk/>
          <pc:sldMk cId="796841138" sldId="1331"/>
        </pc:sldMkLst>
        <pc:spChg chg="mod">
          <ac:chgData name="塩谷 晃弘 / Akihiro Shiotani" userId="50aef054-9327-40af-9729-b525352b79f1" providerId="ADAL" clId="{C8A2631B-731B-42AD-BF53-188019AAD181}" dt="2022-09-09T04:23:37.269" v="9101"/>
          <ac:spMkLst>
            <pc:docMk/>
            <pc:sldMk cId="796841138" sldId="1331"/>
            <ac:spMk id="2" creationId="{5E7DB9BE-9ABF-4D74-334C-F5F6073619BD}"/>
          </ac:spMkLst>
        </pc:spChg>
        <pc:spChg chg="add mod">
          <ac:chgData name="塩谷 晃弘 / Akihiro Shiotani" userId="50aef054-9327-40af-9729-b525352b79f1" providerId="ADAL" clId="{C8A2631B-731B-42AD-BF53-188019AAD181}" dt="2022-09-09T04:25:12.496" v="9168" actId="1035"/>
          <ac:spMkLst>
            <pc:docMk/>
            <pc:sldMk cId="796841138" sldId="1331"/>
            <ac:spMk id="6" creationId="{DAB23F7D-A45A-C109-1D66-2FD4F44E4D56}"/>
          </ac:spMkLst>
        </pc:spChg>
        <pc:spChg chg="mod">
          <ac:chgData name="塩谷 晃弘 / Akihiro Shiotani" userId="50aef054-9327-40af-9729-b525352b79f1" providerId="ADAL" clId="{C8A2631B-731B-42AD-BF53-188019AAD181}" dt="2022-09-09T04:22:38.463" v="9047"/>
          <ac:spMkLst>
            <pc:docMk/>
            <pc:sldMk cId="796841138" sldId="1331"/>
            <ac:spMk id="9" creationId="{7AD20C02-4548-E794-F9AC-CC65E8206D92}"/>
          </ac:spMkLst>
        </pc:spChg>
        <pc:spChg chg="mod">
          <ac:chgData name="塩谷 晃弘 / Akihiro Shiotani" userId="50aef054-9327-40af-9729-b525352b79f1" providerId="ADAL" clId="{C8A2631B-731B-42AD-BF53-188019AAD181}" dt="2022-09-09T04:24:11.114" v="9136" actId="20577"/>
          <ac:spMkLst>
            <pc:docMk/>
            <pc:sldMk cId="796841138" sldId="1331"/>
            <ac:spMk id="10" creationId="{54BFE2BE-336F-C43B-400C-3A9DA5CC8741}"/>
          </ac:spMkLst>
        </pc:spChg>
        <pc:spChg chg="add mod">
          <ac:chgData name="塩谷 晃弘 / Akihiro Shiotani" userId="50aef054-9327-40af-9729-b525352b79f1" providerId="ADAL" clId="{C8A2631B-731B-42AD-BF53-188019AAD181}" dt="2022-09-09T04:25:03.351" v="9155" actId="1035"/>
          <ac:spMkLst>
            <pc:docMk/>
            <pc:sldMk cId="796841138" sldId="1331"/>
            <ac:spMk id="12" creationId="{5FFE4630-02E3-0F0E-928D-0E958609D958}"/>
          </ac:spMkLst>
        </pc:spChg>
        <pc:spChg chg="add mod">
          <ac:chgData name="塩谷 晃弘 / Akihiro Shiotani" userId="50aef054-9327-40af-9729-b525352b79f1" providerId="ADAL" clId="{C8A2631B-731B-42AD-BF53-188019AAD181}" dt="2022-09-09T04:25:36.334" v="9243" actId="1076"/>
          <ac:spMkLst>
            <pc:docMk/>
            <pc:sldMk cId="796841138" sldId="1331"/>
            <ac:spMk id="13" creationId="{4D9BCDA2-739E-163B-B65E-7C1F2995DD28}"/>
          </ac:spMkLst>
        </pc:spChg>
        <pc:grpChg chg="add 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7" creationId="{513BE207-6A1E-7A77-0679-BCEA76FE5828}"/>
          </ac:grpSpMkLst>
        </pc:grpChg>
        <pc:grpChg chg="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8" creationId="{3C6E2A83-176C-4802-0256-39724B6B44D8}"/>
          </ac:grpSpMkLst>
        </pc:grpChg>
        <pc:picChg chg="add mod">
          <ac:chgData name="塩谷 晃弘 / Akihiro Shiotani" userId="50aef054-9327-40af-9729-b525352b79f1" providerId="ADAL" clId="{C8A2631B-731B-42AD-BF53-188019AAD181}" dt="2022-09-09T04:25:03.351" v="9155" actId="1035"/>
          <ac:picMkLst>
            <pc:docMk/>
            <pc:sldMk cId="796841138" sldId="1331"/>
            <ac:picMk id="4" creationId="{9425C796-CB43-9358-99C5-AC4841E58250}"/>
          </ac:picMkLst>
        </pc:picChg>
        <pc:cxnChg chg="mod">
          <ac:chgData name="塩谷 晃弘 / Akihiro Shiotani" userId="50aef054-9327-40af-9729-b525352b79f1" providerId="ADAL" clId="{C8A2631B-731B-42AD-BF53-188019AAD181}" dt="2022-09-09T04:22:38.463" v="9047"/>
          <ac:cxnSpMkLst>
            <pc:docMk/>
            <pc:sldMk cId="796841138" sldId="1331"/>
            <ac:cxnSpMk id="11" creationId="{16FB3959-C177-3599-7CE7-93DD0C35B6CC}"/>
          </ac:cxnSpMkLst>
        </pc:cxnChg>
      </pc:sldChg>
      <pc:sldMasterChg chg="modSldLayout">
        <pc:chgData name="塩谷 晃弘 / Akihiro Shiotani" userId="50aef054-9327-40af-9729-b525352b79f1" providerId="ADAL" clId="{C8A2631B-731B-42AD-BF53-188019AAD181}" dt="2022-09-09T02:18:21.895" v="7684" actId="14100"/>
        <pc:sldMasterMkLst>
          <pc:docMk/>
          <pc:sldMasterMk cId="0" sldId="2147483652"/>
        </pc:sldMasterMkLst>
        <pc:sldLayoutChg chg="modSp mod">
          <pc:chgData name="塩谷 晃弘 / Akihiro Shiotani" userId="50aef054-9327-40af-9729-b525352b79f1" providerId="ADAL" clId="{C8A2631B-731B-42AD-BF53-188019AAD181}" dt="2022-09-09T02:18:21.895" v="7684" actId="14100"/>
          <pc:sldLayoutMkLst>
            <pc:docMk/>
            <pc:sldMasterMk cId="0" sldId="2147483652"/>
            <pc:sldLayoutMk cId="1944717319" sldId="2147483851"/>
          </pc:sldLayoutMkLst>
          <pc:cxnChg chg="mod">
            <ac:chgData name="塩谷 晃弘 / Akihiro Shiotani" userId="50aef054-9327-40af-9729-b525352b79f1" providerId="ADAL" clId="{C8A2631B-731B-42AD-BF53-188019AAD181}" dt="2022-09-09T02:18:21.895" v="7684" actId="14100"/>
            <ac:cxnSpMkLst>
              <pc:docMk/>
              <pc:sldMasterMk cId="0" sldId="2147483652"/>
              <pc:sldLayoutMk cId="1944717319" sldId="2147483851"/>
              <ac:cxnSpMk id="8" creationId="{3ECA0C06-D3A1-954D-B378-F8CD666888CA}"/>
            </ac:cxnSpMkLst>
          </pc:cxnChg>
        </pc:sldLayoutChg>
      </pc:sldMasterChg>
    </pc:docChg>
  </pc:docChgLst>
  <pc:docChgLst>
    <pc:chgData name="塩谷 晃弘 / Akihiro Shiotani" userId="50aef054-9327-40af-9729-b525352b79f1" providerId="ADAL" clId="{D4FC0AAA-6344-409D-922E-D795B444251A}"/>
    <pc:docChg chg="undo redo custSel addSld delSld modSld sldOrd">
      <pc:chgData name="塩谷 晃弘 / Akihiro Shiotani" userId="50aef054-9327-40af-9729-b525352b79f1" providerId="ADAL" clId="{D4FC0AAA-6344-409D-922E-D795B444251A}" dt="2022-09-26T04:46:38.614" v="1862" actId="20577"/>
      <pc:docMkLst>
        <pc:docMk/>
      </pc:docMkLst>
      <pc:sldChg chg="modSp mod">
        <pc:chgData name="塩谷 晃弘 / Akihiro Shiotani" userId="50aef054-9327-40af-9729-b525352b79f1" providerId="ADAL" clId="{D4FC0AAA-6344-409D-922E-D795B444251A}" dt="2022-09-16T08:01:48.920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D4FC0AAA-6344-409D-922E-D795B444251A}" dt="2022-09-16T08:01:48.920" v="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01:44.538" v="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25.024" v="81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D4FC0AAA-6344-409D-922E-D795B444251A}" dt="2022-09-16T08:02:25.024" v="81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11.744" v="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D4FC0AAA-6344-409D-922E-D795B444251A}" dt="2022-09-16T08:02:11.744" v="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46:38.614" v="1862" actId="20577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4" creationId="{614298B8-FE7E-F518-1BC5-5AE909C8C3A1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6" creationId="{FC69644F-0D57-CCA2-F565-336425FA49F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0" creationId="{040CA0AE-39BA-419E-BDFD-874E8911322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1" creationId="{66C46C1B-F57E-0A23-E208-7C61033F8FE0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2" creationId="{D16299F9-CB6B-CA6F-5C9C-4CDA7FAA623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4" creationId="{3657FFA7-9472-4715-FDB8-F2574820B27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5" creationId="{B2EA06C5-BFE5-223B-FED6-9DB2C57ED307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1" creationId="{D19CF006-65A9-7EE6-E6D7-CFDA74A9DAB0}"/>
          </ac:spMkLst>
        </pc:spChg>
        <pc:spChg chg="mod">
          <ac:chgData name="塩谷 晃弘 / Akihiro Shiotani" userId="50aef054-9327-40af-9729-b525352b79f1" providerId="ADAL" clId="{D4FC0AAA-6344-409D-922E-D795B444251A}" dt="2022-09-16T08:11:17.009" v="369" actId="20577"/>
          <ac:spMkLst>
            <pc:docMk/>
            <pc:sldMk cId="3676189065" sldId="1250"/>
            <ac:spMk id="22" creationId="{102D57AC-740F-3A94-CC2F-C00A145F26C3}"/>
          </ac:spMkLst>
        </pc:spChg>
        <pc:spChg chg="add del mod">
          <ac:chgData name="塩谷 晃弘 / Akihiro Shiotani" userId="50aef054-9327-40af-9729-b525352b79f1" providerId="ADAL" clId="{D4FC0AAA-6344-409D-922E-D795B444251A}" dt="2022-09-16T08:11:56.109" v="372" actId="478"/>
          <ac:spMkLst>
            <pc:docMk/>
            <pc:sldMk cId="3676189065" sldId="1250"/>
            <ac:spMk id="24" creationId="{917503DE-526F-C464-196A-11E7DF3D724C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25" creationId="{3C541277-ADE5-ED10-3D41-861462D533CB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8" creationId="{8C40B11F-0BC1-63D0-F8D2-1699E7845004}"/>
          </ac:spMkLst>
        </pc:spChg>
        <pc:spChg chg="mod">
          <ac:chgData name="塩谷 晃弘 / Akihiro Shiotani" userId="50aef054-9327-40af-9729-b525352b79f1" providerId="ADAL" clId="{D4FC0AAA-6344-409D-922E-D795B444251A}" dt="2022-09-16T08:12:11.942" v="380"/>
          <ac:spMkLst>
            <pc:docMk/>
            <pc:sldMk cId="3676189065" sldId="1250"/>
            <ac:spMk id="29" creationId="{7E47B502-9893-3CE2-1559-B692189DE428}"/>
          </ac:spMkLst>
        </pc:spChg>
        <pc:spChg chg="add mod">
          <ac:chgData name="塩谷 晃弘 / Akihiro Shiotani" userId="50aef054-9327-40af-9729-b525352b79f1" providerId="ADAL" clId="{D4FC0AAA-6344-409D-922E-D795B444251A}" dt="2022-09-26T04:46:38.614" v="1862" actId="20577"/>
          <ac:spMkLst>
            <pc:docMk/>
            <pc:sldMk cId="3676189065" sldId="1250"/>
            <ac:spMk id="32" creationId="{5AA5D529-75CD-8813-27A0-B09750031BFD}"/>
          </ac:spMkLst>
        </pc:spChg>
        <pc:spChg chg="add mod">
          <ac:chgData name="塩谷 晃弘 / Akihiro Shiotani" userId="50aef054-9327-40af-9729-b525352b79f1" providerId="ADAL" clId="{D4FC0AAA-6344-409D-922E-D795B444251A}" dt="2022-09-16T08:11:54.404" v="371" actId="1076"/>
          <ac:spMkLst>
            <pc:docMk/>
            <pc:sldMk cId="3676189065" sldId="1250"/>
            <ac:spMk id="33" creationId="{BD583898-7678-3077-641C-0E7E52D75A55}"/>
          </ac:spMkLst>
        </pc:s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3" creationId="{5BD5492A-2433-CFE7-81BC-236A3BF1FB53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19" creationId="{D34B45E9-C3F2-CC9A-2A66-7D8859FB8296}"/>
          </ac:grpSpMkLst>
        </pc:gr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6" creationId="{0CAF5F88-4D8E-7A01-0D59-60E281E277B2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7" creationId="{57197BA7-4FEB-77E1-BEAB-A9496FE66D4C}"/>
          </ac:grpSpMkLst>
        </pc:grpChg>
        <pc:graphicFrameChg chg="del">
          <ac:chgData name="塩谷 晃弘 / Akihiro Shiotani" userId="50aef054-9327-40af-9729-b525352b79f1" providerId="ADAL" clId="{D4FC0AAA-6344-409D-922E-D795B444251A}" dt="2022-09-16T08:03:27.732" v="111" actId="478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" creationId="{23A55FA7-FD44-8490-4324-EA3F88AFB6C1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8" creationId="{A350520D-3F7F-F041-C1D7-00DFA26C3788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3" creationId="{8B9063A3-C469-2FCD-5C86-2931971885FE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6" creationId="{2E9E34AF-6F08-ECD1-B7E3-90B7125B5C3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0" creationId="{8CA7F3B8-3FCC-F895-C1BA-ABAFB55EBF09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23" creationId="{D12007C1-9CFB-4F9E-32F8-AC9718F47087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0" creationId="{C0A5A059-21BE-6450-3D93-7B44BF338170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31" creationId="{F02C9B8D-8B8C-C3A1-7A99-52F694481785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modSp add mod">
        <pc:chgData name="塩谷 晃弘 / Akihiro Shiotani" userId="50aef054-9327-40af-9729-b525352b79f1" providerId="ADAL" clId="{D4FC0AAA-6344-409D-922E-D795B444251A}" dt="2022-09-16T08:13:04.651" v="392"/>
        <pc:sldMkLst>
          <pc:docMk/>
          <pc:sldMk cId="3749922437" sldId="1252"/>
        </pc:sldMkLst>
        <pc:spChg chg="mod">
          <ac:chgData name="塩谷 晃弘 / Akihiro Shiotani" userId="50aef054-9327-40af-9729-b525352b79f1" providerId="ADAL" clId="{D4FC0AAA-6344-409D-922E-D795B444251A}" dt="2022-09-16T08:13:04.651" v="392"/>
          <ac:spMkLst>
            <pc:docMk/>
            <pc:sldMk cId="3749922437" sldId="1252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8.303" v="394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D4FC0AAA-6344-409D-922E-D795B444251A}" dt="2022-09-16T08:13:08.303" v="394"/>
          <ac:spMkLst>
            <pc:docMk/>
            <pc:sldMk cId="2609000467" sldId="1255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7:12.054" v="49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D4FC0AAA-6344-409D-922E-D795B444251A}" dt="2022-09-16T08:17:12.054" v="49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D4FC0AAA-6344-409D-922E-D795B444251A}" dt="2022-09-16T08:06:07.010" v="313" actId="20577"/>
          <ac:spMkLst>
            <pc:docMk/>
            <pc:sldMk cId="747987359" sldId="1256"/>
            <ac:spMk id="19" creationId="{D426FD40-A6D0-C373-113F-8353833EF978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6.300" v="393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D4FC0AAA-6344-409D-922E-D795B444251A}" dt="2022-09-16T08:13:06.300" v="393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16:59.647" v="889" actId="47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6" creationId="{CEE0F2A3-0142-A26D-D42A-21A59F357CB6}"/>
          </ac:spMkLst>
        </pc:spChg>
        <pc:spChg chg="del">
          <ac:chgData name="塩谷 晃弘 / Akihiro Shiotani" userId="50aef054-9327-40af-9729-b525352b79f1" providerId="ADAL" clId="{D4FC0AAA-6344-409D-922E-D795B444251A}" dt="2022-09-26T04:14:19.757" v="828" actId="478"/>
          <ac:spMkLst>
            <pc:docMk/>
            <pc:sldMk cId="3020361379" sldId="1275"/>
            <ac:spMk id="8" creationId="{6E1CCDAF-387B-AE93-E399-569940CF55F9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D4FC0AAA-6344-409D-922E-D795B444251A}" dt="2022-09-26T04:16:20.998" v="870" actId="1037"/>
          <ac:spMkLst>
            <pc:docMk/>
            <pc:sldMk cId="3020361379" sldId="1275"/>
            <ac:spMk id="10" creationId="{3A3B0624-B6ED-7788-4496-418DF46758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4" creationId="{5C2081C3-E62D-9B27-4201-666A23ECF12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8" creationId="{535080C8-B870-DD90-320E-401D36698636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0" creationId="{513DBAA8-A352-72D2-0FF5-7CC25B68C4B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23" creationId="{315D5E43-9A91-6F77-C265-1CDE50B4249E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4" creationId="{1D0D134F-96FA-FAF5-EE6B-AC62E3B971A8}"/>
          </ac:spMkLst>
        </pc:spChg>
        <pc:spChg chg="add del mod">
          <ac:chgData name="塩谷 晃弘 / Akihiro Shiotani" userId="50aef054-9327-40af-9729-b525352b79f1" providerId="ADAL" clId="{D4FC0AAA-6344-409D-922E-D795B444251A}" dt="2022-09-26T04:15:45.214" v="851"/>
          <ac:spMkLst>
            <pc:docMk/>
            <pc:sldMk cId="3020361379" sldId="1275"/>
            <ac:spMk id="29" creationId="{3C871C3A-79C0-1729-D5E5-8DF9046FAEEA}"/>
          </ac:spMkLst>
        </pc:spChg>
        <pc:spChg chg="add mod">
          <ac:chgData name="塩谷 晃弘 / Akihiro Shiotani" userId="50aef054-9327-40af-9729-b525352b79f1" providerId="ADAL" clId="{D4FC0AAA-6344-409D-922E-D795B444251A}" dt="2022-09-26T04:16:57.337" v="888" actId="1076"/>
          <ac:spMkLst>
            <pc:docMk/>
            <pc:sldMk cId="3020361379" sldId="1275"/>
            <ac:spMk id="31" creationId="{43CAB7FD-98E0-41C3-1EE8-ABD1D8DAABD7}"/>
          </ac:spMkLst>
        </pc:spChg>
        <pc:spChg chg="del">
          <ac:chgData name="塩谷 晃弘 / Akihiro Shiotani" userId="50aef054-9327-40af-9729-b525352b79f1" providerId="ADAL" clId="{D4FC0AAA-6344-409D-922E-D795B444251A}" dt="2022-09-26T04:13:39.419" v="824" actId="478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D4FC0AAA-6344-409D-922E-D795B444251A}" dt="2022-09-26T04:13:44.018" v="826" actId="1076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D4FC0AAA-6344-409D-922E-D795B444251A}" dt="2022-09-26T04:15:17.360" v="829" actId="2165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D4FC0AAA-6344-409D-922E-D795B444251A}" dt="2022-09-26T04:15:45.214" v="851"/>
          <ac:graphicFrameMkLst>
            <pc:docMk/>
            <pc:sldMk cId="3020361379" sldId="1275"/>
            <ac:graphicFrameMk id="28" creationId="{D0E77B68-FF64-E317-1EA9-9D1C3CC3D3E0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3" creationId="{654342CE-E6AA-9BDC-1B1E-860E78A8260A}"/>
          </ac:cxnSpMkLst>
        </pc:cxnChg>
        <pc:cxnChg chg="mod">
          <ac:chgData name="塩谷 晃弘 / Akihiro Shiotani" userId="50aef054-9327-40af-9729-b525352b79f1" providerId="ADAL" clId="{D4FC0AAA-6344-409D-922E-D795B444251A}" dt="2022-09-26T04:16:32.301" v="883" actId="1076"/>
          <ac:cxnSpMkLst>
            <pc:docMk/>
            <pc:sldMk cId="3020361379" sldId="1275"/>
            <ac:cxnSpMk id="4" creationId="{A552AA22-C138-ABED-57C5-B18EDE386B30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5" creationId="{03FC6C93-4AAD-DB54-A26A-C640A1A83B73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3" creationId="{43D75984-D81B-8E0D-566B-6FB79BD95087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6" creationId="{15FFFD06-7F1B-E8D0-9417-12B833BD2B9F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17" creationId="{337F79B0-8355-9F38-080C-6267258ADCEE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9" creationId="{052C8DF4-46D5-592C-58F2-24FA52E35BF5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21" creationId="{36628E4C-81E1-7ADC-21A5-7E5994F18EB1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D4FC0AAA-6344-409D-922E-D795B444251A}" dt="2022-09-26T04:15:25.313" v="846" actId="14100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4.296" v="849" actId="478"/>
          <ac:cxnSpMkLst>
            <pc:docMk/>
            <pc:sldMk cId="3020361379" sldId="1275"/>
            <ac:cxnSpMk id="27" creationId="{0CFAFDB4-5F06-6392-7D7A-D17E40666B59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5.214" v="851"/>
          <ac:cxnSpMkLst>
            <pc:docMk/>
            <pc:sldMk cId="3020361379" sldId="1275"/>
            <ac:cxnSpMk id="30" creationId="{C1795C98-E403-522D-9C56-5B5A4F96D453}"/>
          </ac:cxnSpMkLst>
        </pc:cxnChg>
        <pc:cxnChg chg="add mod">
          <ac:chgData name="塩谷 晃弘 / Akihiro Shiotani" userId="50aef054-9327-40af-9729-b525352b79f1" providerId="ADAL" clId="{D4FC0AAA-6344-409D-922E-D795B444251A}" dt="2022-09-26T04:16:23.953" v="881" actId="1037"/>
          <ac:cxnSpMkLst>
            <pc:docMk/>
            <pc:sldMk cId="3020361379" sldId="1275"/>
            <ac:cxnSpMk id="32" creationId="{4449DF98-043F-9071-6405-06C126128D4C}"/>
          </ac:cxnSpMkLst>
        </pc:cxnChg>
        <pc:cxnChg chg="del">
          <ac:chgData name="塩谷 晃弘 / Akihiro Shiotani" userId="50aef054-9327-40af-9729-b525352b79f1" providerId="ADAL" clId="{D4FC0AAA-6344-409D-922E-D795B444251A}" dt="2022-09-26T04:13:13.551" v="753" actId="478"/>
          <ac:cxnSpMkLst>
            <pc:docMk/>
            <pc:sldMk cId="3020361379" sldId="1275"/>
            <ac:cxnSpMk id="33" creationId="{1CAD8072-3921-E5A8-26D5-22488418216E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6:59.647" v="889" actId="478"/>
          <ac:cxnSpMkLst>
            <pc:docMk/>
            <pc:sldMk cId="3020361379" sldId="1275"/>
            <ac:cxnSpMk id="34" creationId="{92FC0095-6E85-41A5-202C-AC6B3FAE7A31}"/>
          </ac:cxnSpMkLst>
        </pc:cxnChg>
        <pc:cxnChg chg="mod">
          <ac:chgData name="塩谷 晃弘 / Akihiro Shiotani" userId="50aef054-9327-40af-9729-b525352b79f1" providerId="ADAL" clId="{D4FC0AAA-6344-409D-922E-D795B444251A}" dt="2022-09-26T04:13:17.094" v="754" actId="1076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D4FC0AAA-6344-409D-922E-D795B444251A}" dt="2022-09-26T04:14:19.757" v="828" actId="478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8.687" v="126" actId="47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D4FC0AAA-6344-409D-922E-D795B444251A}" dt="2022-09-16T08:04:04.077" v="115" actId="47"/>
        <pc:sldMkLst>
          <pc:docMk/>
          <pc:sldMk cId="1842612591" sldId="1293"/>
        </pc:sldMkLst>
      </pc:sldChg>
      <pc:sldChg chg="modSp add mod">
        <pc:chgData name="塩谷 晃弘 / Akihiro Shiotani" userId="50aef054-9327-40af-9729-b525352b79f1" providerId="ADAL" clId="{D4FC0AAA-6344-409D-922E-D795B444251A}" dt="2022-09-16T08:13:02.561" v="391"/>
        <pc:sldMkLst>
          <pc:docMk/>
          <pc:sldMk cId="1897894534" sldId="1295"/>
        </pc:sldMkLst>
        <pc:spChg chg="mod">
          <ac:chgData name="塩谷 晃弘 / Akihiro Shiotani" userId="50aef054-9327-40af-9729-b525352b79f1" providerId="ADAL" clId="{D4FC0AAA-6344-409D-922E-D795B444251A}" dt="2022-09-16T08:13:02.561" v="391"/>
          <ac:spMkLst>
            <pc:docMk/>
            <pc:sldMk cId="1897894534" sldId="1295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3:00.772" v="390"/>
        <pc:sldMkLst>
          <pc:docMk/>
          <pc:sldMk cId="2606818204" sldId="1299"/>
        </pc:sldMkLst>
        <pc:spChg chg="mod">
          <ac:chgData name="塩谷 晃弘 / Akihiro Shiotani" userId="50aef054-9327-40af-9729-b525352b79f1" providerId="ADAL" clId="{D4FC0AAA-6344-409D-922E-D795B444251A}" dt="2022-09-16T08:13:00.772" v="390"/>
          <ac:spMkLst>
            <pc:docMk/>
            <pc:sldMk cId="2606818204" sldId="1299"/>
            <ac:spMk id="2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31.692" v="84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D4FC0AAA-6344-409D-922E-D795B444251A}" dt="2022-09-16T08:02:31.692" v="84"/>
          <ac:spMkLst>
            <pc:docMk/>
            <pc:sldMk cId="492986657" sldId="1300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416990528" sldId="1301"/>
        </pc:sldMkLst>
      </pc:sldChg>
      <pc:sldChg chg="modSp del mod">
        <pc:chgData name="塩谷 晃弘 / Akihiro Shiotani" userId="50aef054-9327-40af-9729-b525352b79f1" providerId="ADAL" clId="{D4FC0AAA-6344-409D-922E-D795B444251A}" dt="2022-09-16T08:02:51.045" v="91" actId="4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D4FC0AAA-6344-409D-922E-D795B444251A}" dt="2022-09-16T08:02:48.640" v="90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 modAnim">
        <pc:chgData name="塩谷 晃弘 / Akihiro Shiotani" userId="50aef054-9327-40af-9729-b525352b79f1" providerId="ADAL" clId="{D4FC0AAA-6344-409D-922E-D795B444251A}" dt="2022-09-26T04:24:58.856" v="1279"/>
        <pc:sldMkLst>
          <pc:docMk/>
          <pc:sldMk cId="4114987376" sldId="1302"/>
        </pc:sldMkLst>
        <pc:spChg chg="mod">
          <ac:chgData name="塩谷 晃弘 / Akihiro Shiotani" userId="50aef054-9327-40af-9729-b525352b79f1" providerId="ADAL" clId="{D4FC0AAA-6344-409D-922E-D795B444251A}" dt="2022-09-16T08:12:45.567" v="383"/>
          <ac:spMkLst>
            <pc:docMk/>
            <pc:sldMk cId="4114987376" sldId="130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D4FC0AAA-6344-409D-922E-D795B444251A}" dt="2022-09-26T04:24:58.856" v="1279"/>
          <ac:spMkLst>
            <pc:docMk/>
            <pc:sldMk cId="4114987376" sldId="1302"/>
            <ac:spMk id="6" creationId="{E3A3A3D4-4E49-5B43-CB08-97141E4C5B6F}"/>
          </ac:spMkLst>
        </pc:spChg>
      </pc:sldChg>
      <pc:sldChg chg="modSp mod ord">
        <pc:chgData name="塩谷 晃弘 / Akihiro Shiotani" userId="50aef054-9327-40af-9729-b525352b79f1" providerId="ADAL" clId="{D4FC0AAA-6344-409D-922E-D795B444251A}" dt="2022-09-16T08:04:17.919" v="129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D4FC0AAA-6344-409D-922E-D795B444251A}" dt="2022-09-16T08:03:15.091" v="11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8.513" v="389"/>
        <pc:sldMkLst>
          <pc:docMk/>
          <pc:sldMk cId="3544948741" sldId="1304"/>
        </pc:sldMkLst>
        <pc:spChg chg="mod">
          <ac:chgData name="塩谷 晃弘 / Akihiro Shiotani" userId="50aef054-9327-40af-9729-b525352b79f1" providerId="ADAL" clId="{D4FC0AAA-6344-409D-922E-D795B444251A}" dt="2022-09-16T08:12:58.513" v="389"/>
          <ac:spMkLst>
            <pc:docMk/>
            <pc:sldMk cId="3544948741" sldId="1304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4:04.477" v="116" actId="47"/>
        <pc:sldMkLst>
          <pc:docMk/>
          <pc:sldMk cId="4127968546" sldId="1304"/>
        </pc:sldMkLst>
      </pc:sldChg>
      <pc:sldChg chg="modSp add mod">
        <pc:chgData name="塩谷 晃弘 / Akihiro Shiotani" userId="50aef054-9327-40af-9729-b525352b79f1" providerId="ADAL" clId="{D4FC0AAA-6344-409D-922E-D795B444251A}" dt="2022-09-16T08:12:54.442" v="387"/>
        <pc:sldMkLst>
          <pc:docMk/>
          <pc:sldMk cId="1459817098" sldId="1306"/>
        </pc:sldMkLst>
        <pc:spChg chg="mod">
          <ac:chgData name="塩谷 晃弘 / Akihiro Shiotani" userId="50aef054-9327-40af-9729-b525352b79f1" providerId="ADAL" clId="{D4FC0AAA-6344-409D-922E-D795B444251A}" dt="2022-09-16T08:12:54.442" v="387"/>
          <ac:spMkLst>
            <pc:docMk/>
            <pc:sldMk cId="1459817098" sldId="1306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2.555" v="386"/>
        <pc:sldMkLst>
          <pc:docMk/>
          <pc:sldMk cId="4086763439" sldId="1307"/>
        </pc:sldMkLst>
        <pc:spChg chg="mod">
          <ac:chgData name="塩谷 晃弘 / Akihiro Shiotani" userId="50aef054-9327-40af-9729-b525352b79f1" providerId="ADAL" clId="{D4FC0AAA-6344-409D-922E-D795B444251A}" dt="2022-09-16T08:12:52.555" v="386"/>
          <ac:spMkLst>
            <pc:docMk/>
            <pc:sldMk cId="4086763439" sldId="1307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0.967" v="385"/>
        <pc:sldMkLst>
          <pc:docMk/>
          <pc:sldMk cId="1992729596" sldId="1308"/>
        </pc:sldMkLst>
        <pc:spChg chg="mod">
          <ac:chgData name="塩谷 晃弘 / Akihiro Shiotani" userId="50aef054-9327-40af-9729-b525352b79f1" providerId="ADAL" clId="{D4FC0AAA-6344-409D-922E-D795B444251A}" dt="2022-09-16T08:12:50.967" v="385"/>
          <ac:spMkLst>
            <pc:docMk/>
            <pc:sldMk cId="1992729596" sldId="1308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2:55.138" v="99" actId="47"/>
        <pc:sldMkLst>
          <pc:docMk/>
          <pc:sldMk cId="1675038455" sldId="1309"/>
        </pc:sldMkLst>
      </pc:sldChg>
      <pc:sldChg chg="modSp add del mod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914567276" sldId="1309"/>
        </pc:sldMkLst>
        <pc:spChg chg="mod">
          <ac:chgData name="塩谷 晃弘 / Akihiro Shiotani" userId="50aef054-9327-40af-9729-b525352b79f1" providerId="ADAL" clId="{D4FC0AAA-6344-409D-922E-D795B444251A}" dt="2022-09-16T08:12:48.410" v="384"/>
          <ac:spMkLst>
            <pc:docMk/>
            <pc:sldMk cId="1914567276" sldId="130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5.860" v="388"/>
        <pc:sldMkLst>
          <pc:docMk/>
          <pc:sldMk cId="2290407753" sldId="1312"/>
        </pc:sldMkLst>
        <pc:spChg chg="mod">
          <ac:chgData name="塩谷 晃弘 / Akihiro Shiotani" userId="50aef054-9327-40af-9729-b525352b79f1" providerId="ADAL" clId="{D4FC0AAA-6344-409D-922E-D795B444251A}" dt="2022-09-16T08:12:55.860" v="388"/>
          <ac:spMkLst>
            <pc:docMk/>
            <pc:sldMk cId="2290407753" sldId="1312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3:31.585" v="112" actId="47"/>
        <pc:sldMkLst>
          <pc:docMk/>
          <pc:sldMk cId="819835051" sldId="1313"/>
        </pc:sldMkLst>
      </pc:sldChg>
      <pc:sldChg chg="modSp add mod ord">
        <pc:chgData name="塩谷 晃弘 / Akihiro Shiotani" userId="50aef054-9327-40af-9729-b525352b79f1" providerId="ADAL" clId="{D4FC0AAA-6344-409D-922E-D795B444251A}" dt="2022-09-16T08:10:48.951" v="315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D4FC0AAA-6344-409D-922E-D795B444251A}" dt="2022-09-16T08:10:48.951" v="315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 ord">
        <pc:chgData name="塩谷 晃弘 / Akihiro Shiotani" userId="50aef054-9327-40af-9729-b525352b79f1" providerId="ADAL" clId="{D4FC0AAA-6344-409D-922E-D795B444251A}" dt="2022-09-16T08:13:55.788" v="398" actId="47"/>
        <pc:sldMkLst>
          <pc:docMk/>
          <pc:sldMk cId="673910022" sldId="1314"/>
        </pc:sldMkLst>
      </pc:sldChg>
      <pc:sldChg chg="modSp del mod">
        <pc:chgData name="塩谷 晃弘 / Akihiro Shiotani" userId="50aef054-9327-40af-9729-b525352b79f1" providerId="ADAL" clId="{D4FC0AAA-6344-409D-922E-D795B444251A}" dt="2022-09-16T08:04:07.098" v="123" actId="4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D4FC0AAA-6344-409D-922E-D795B444251A}" dt="2022-09-16T08:02:41.292" v="87"/>
          <ac:spMkLst>
            <pc:docMk/>
            <pc:sldMk cId="2753392054" sldId="1314"/>
            <ac:spMk id="5" creationId="{F4700C70-4574-2222-956E-163DAFC3C8B1}"/>
          </ac:spMkLst>
        </pc:spChg>
      </pc:sldChg>
      <pc:sldChg chg="delSp modSp add del mod ord delAnim">
        <pc:chgData name="塩谷 晃弘 / Akihiro Shiotani" userId="50aef054-9327-40af-9729-b525352b79f1" providerId="ADAL" clId="{D4FC0AAA-6344-409D-922E-D795B444251A}" dt="2022-09-26T04:18:15.185" v="949" actId="47"/>
        <pc:sldMkLst>
          <pc:docMk/>
          <pc:sldMk cId="982861759" sldId="1315"/>
        </pc:sldMkLst>
        <pc:spChg chg="mod">
          <ac:chgData name="塩谷 晃弘 / Akihiro Shiotani" userId="50aef054-9327-40af-9729-b525352b79f1" providerId="ADAL" clId="{D4FC0AAA-6344-409D-922E-D795B444251A}" dt="2022-09-16T08:14:35.346" v="470"/>
          <ac:spMkLst>
            <pc:docMk/>
            <pc:sldMk cId="982861759" sldId="131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14:10.691" v="462" actId="20577"/>
          <ac:spMkLst>
            <pc:docMk/>
            <pc:sldMk cId="982861759" sldId="1315"/>
            <ac:spMk id="16" creationId="{B6637974-C6A4-48D7-1482-85B68443A67F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8" creationId="{AC5DE69C-5502-1D47-C910-CBF351C456C9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9" creationId="{3435D21E-9CB7-ACE0-B20F-BE0A80AB1748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3" creationId="{FC7BE15B-354A-7C6A-5707-12920A33FB01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4" creationId="{F1A65245-0DC3-C657-D747-98163E53D84E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5" creationId="{C4B47AD1-4167-57FC-5FCA-33E6B625C595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6" creationId="{D0AB9822-A22F-0063-C266-782644837E12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7" creationId="{8F1D9085-468E-60D4-CAF4-05EB8C5780BE}"/>
          </ac:spMkLst>
        </pc:spChg>
        <pc:spChg chg="del">
          <ac:chgData name="塩谷 晃弘 / Akihiro Shiotani" userId="50aef054-9327-40af-9729-b525352b79f1" providerId="ADAL" clId="{D4FC0AAA-6344-409D-922E-D795B444251A}" dt="2022-09-16T08:14:19.029" v="464" actId="478"/>
          <ac:spMkLst>
            <pc:docMk/>
            <pc:sldMk cId="982861759" sldId="1315"/>
            <ac:spMk id="28" creationId="{A844468B-F11D-AD42-12C7-79E3C34A4836}"/>
          </ac:spMkLst>
        </pc:sp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9" creationId="{917CB14C-820F-61E7-78A4-47707C25B72C}"/>
          </ac:picMkLst>
        </pc:pic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17" creationId="{AB71740F-4150-8193-FA2A-58A16A219CE0}"/>
          </ac:picMkLst>
        </pc:pic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0" creationId="{6E9B90B7-20AF-D680-12DD-6C3BABE04CD3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1" creationId="{4CEBA03A-CF4E-92E4-179C-52348A3DA6EF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2" creationId="{89450203-2A83-E460-361F-30520A7A29C0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4.850" v="117" actId="47"/>
        <pc:sldMkLst>
          <pc:docMk/>
          <pc:sldMk cId="2361365614" sldId="1315"/>
        </pc:sldMkLst>
      </pc:sldChg>
      <pc:sldChg chg="addSp delSp modSp add mod ord delAnim modAnim">
        <pc:chgData name="塩谷 晃弘 / Akihiro Shiotani" userId="50aef054-9327-40af-9729-b525352b79f1" providerId="ADAL" clId="{D4FC0AAA-6344-409D-922E-D795B444251A}" dt="2022-09-26T04:40:21.168" v="1654" actId="1076"/>
        <pc:sldMkLst>
          <pc:docMk/>
          <pc:sldMk cId="3770336907" sldId="1316"/>
        </pc:sldMkLst>
        <pc:spChg chg="mod">
          <ac:chgData name="塩谷 晃弘 / Akihiro Shiotani" userId="50aef054-9327-40af-9729-b525352b79f1" providerId="ADAL" clId="{D4FC0AAA-6344-409D-922E-D795B444251A}" dt="2022-09-16T08:14:37.683" v="471"/>
          <ac:spMkLst>
            <pc:docMk/>
            <pc:sldMk cId="3770336907" sldId="1316"/>
            <ac:spMk id="2" creationId="{00000000-0000-0000-0000-000000000000}"/>
          </ac:spMkLst>
        </pc:spChg>
        <pc:spChg chg="del mod topLvl">
          <ac:chgData name="塩谷 晃弘 / Akihiro Shiotani" userId="50aef054-9327-40af-9729-b525352b79f1" providerId="ADAL" clId="{D4FC0AAA-6344-409D-922E-D795B444251A}" dt="2022-09-26T04:20:09.911" v="1078" actId="478"/>
          <ac:spMkLst>
            <pc:docMk/>
            <pc:sldMk cId="3770336907" sldId="1316"/>
            <ac:spMk id="7" creationId="{606176AF-A538-FC6A-0EA6-394A5A76D68D}"/>
          </ac:spMkLst>
        </pc:spChg>
        <pc:spChg chg="add del mod ord">
          <ac:chgData name="塩谷 晃弘 / Akihiro Shiotani" userId="50aef054-9327-40af-9729-b525352b79f1" providerId="ADAL" clId="{D4FC0AAA-6344-409D-922E-D795B444251A}" dt="2022-09-26T04:24:23.725" v="1273" actId="478"/>
          <ac:spMkLst>
            <pc:docMk/>
            <pc:sldMk cId="3770336907" sldId="1316"/>
            <ac:spMk id="9" creationId="{3E8B65FF-ECFD-445D-65BB-5FE10C458B4A}"/>
          </ac:spMkLst>
        </pc:spChg>
        <pc:spChg chg="mod">
          <ac:chgData name="塩谷 晃弘 / Akihiro Shiotani" userId="50aef054-9327-40af-9729-b525352b79f1" providerId="ADAL" clId="{D4FC0AAA-6344-409D-922E-D795B444251A}" dt="2022-09-16T08:19:11.354" v="531" actId="20577"/>
          <ac:spMkLst>
            <pc:docMk/>
            <pc:sldMk cId="3770336907" sldId="1316"/>
            <ac:spMk id="12" creationId="{2ABDF630-DA0C-C97B-A7B7-FBE5A8976842}"/>
          </ac:spMkLst>
        </pc:spChg>
        <pc:spChg chg="add del mod">
          <ac:chgData name="塩谷 晃弘 / Akihiro Shiotani" userId="50aef054-9327-40af-9729-b525352b79f1" providerId="ADAL" clId="{D4FC0AAA-6344-409D-922E-D795B444251A}" dt="2022-09-26T04:24:05.268" v="1264" actId="478"/>
          <ac:spMkLst>
            <pc:docMk/>
            <pc:sldMk cId="3770336907" sldId="1316"/>
            <ac:spMk id="14" creationId="{21D6FAE3-5D17-B03B-2855-A4C6B6B95414}"/>
          </ac:spMkLst>
        </pc:spChg>
        <pc:spChg chg="add mod">
          <ac:chgData name="塩谷 晃弘 / Akihiro Shiotani" userId="50aef054-9327-40af-9729-b525352b79f1" providerId="ADAL" clId="{D4FC0AAA-6344-409D-922E-D795B444251A}" dt="2022-09-26T04:27:58.943" v="1361" actId="1036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16T08:15:56.348" v="487" actId="478"/>
          <ac:spMkLst>
            <pc:docMk/>
            <pc:sldMk cId="3770336907" sldId="1316"/>
            <ac:spMk id="16" creationId="{B6637974-C6A4-48D7-1482-85B68443A67F}"/>
          </ac:spMkLst>
        </pc:spChg>
        <pc:spChg chg="add mod">
          <ac:chgData name="塩谷 晃弘 / Akihiro Shiotani" userId="50aef054-9327-40af-9729-b525352b79f1" providerId="ADAL" clId="{D4FC0AAA-6344-409D-922E-D795B444251A}" dt="2022-09-26T04:29:22.195" v="1388" actId="1076"/>
          <ac:spMkLst>
            <pc:docMk/>
            <pc:sldMk cId="3770336907" sldId="1316"/>
            <ac:spMk id="17" creationId="{BA2FDF9C-747E-0F08-1470-0AD05E53FAD5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18" creationId="{B0F1A338-FAE3-48F2-04F0-2804CE8BAB11}"/>
          </ac:spMkLst>
        </pc:spChg>
        <pc:spChg chg="add del mod">
          <ac:chgData name="塩谷 晃弘 / Akihiro Shiotani" userId="50aef054-9327-40af-9729-b525352b79f1" providerId="ADAL" clId="{D4FC0AAA-6344-409D-922E-D795B444251A}" dt="2022-09-26T04:26:31.946" v="1310"/>
          <ac:spMkLst>
            <pc:docMk/>
            <pc:sldMk cId="3770336907" sldId="1316"/>
            <ac:spMk id="19" creationId="{AF1BD6C9-8D70-D73C-A11A-CFE19C93B432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20" creationId="{B1B24125-C64D-B6A1-90F2-12655436BAD1}"/>
          </ac:spMkLst>
        </pc:spChg>
        <pc:spChg chg="add mod">
          <ac:chgData name="塩谷 晃弘 / Akihiro Shiotani" userId="50aef054-9327-40af-9729-b525352b79f1" providerId="ADAL" clId="{D4FC0AAA-6344-409D-922E-D795B444251A}" dt="2022-09-26T04:40:15.013" v="1653" actId="1076"/>
          <ac:spMkLst>
            <pc:docMk/>
            <pc:sldMk cId="3770336907" sldId="1316"/>
            <ac:spMk id="22" creationId="{1CFFD3B0-DE8F-E36F-3D64-B92D7BCD8D9E}"/>
          </ac:spMkLst>
        </pc:spChg>
        <pc:spChg chg="add mod">
          <ac:chgData name="塩谷 晃弘 / Akihiro Shiotani" userId="50aef054-9327-40af-9729-b525352b79f1" providerId="ADAL" clId="{D4FC0AAA-6344-409D-922E-D795B444251A}" dt="2022-09-26T04:37:44.544" v="1579" actId="207"/>
          <ac:spMkLst>
            <pc:docMk/>
            <pc:sldMk cId="3770336907" sldId="1316"/>
            <ac:spMk id="24" creationId="{5F46EC4E-98C3-F7C0-1E59-A90CDBA840CA}"/>
          </ac:spMkLst>
        </pc:spChg>
        <pc:spChg chg="del">
          <ac:chgData name="塩谷 晃弘 / Akihiro Shiotani" userId="50aef054-9327-40af-9729-b525352b79f1" providerId="ADAL" clId="{D4FC0AAA-6344-409D-922E-D795B444251A}" dt="2022-09-16T08:15:49.549" v="484" actId="478"/>
          <ac:spMkLst>
            <pc:docMk/>
            <pc:sldMk cId="3770336907" sldId="1316"/>
            <ac:spMk id="34" creationId="{EAE74B00-1D25-C95F-248F-80513C75504B}"/>
          </ac:spMkLst>
        </pc:spChg>
        <pc:grpChg chg="add del mod">
          <ac:chgData name="塩谷 晃弘 / Akihiro Shiotani" userId="50aef054-9327-40af-9729-b525352b79f1" providerId="ADAL" clId="{D4FC0AAA-6344-409D-922E-D795B444251A}" dt="2022-09-26T04:20:09.911" v="1078" actId="478"/>
          <ac:grpSpMkLst>
            <pc:docMk/>
            <pc:sldMk cId="3770336907" sldId="1316"/>
            <ac:grpSpMk id="5" creationId="{8417F333-8C84-C641-C0DB-4CE09D7CB04F}"/>
          </ac:grpSpMkLst>
        </pc:grpChg>
        <pc:grpChg chg="del">
          <ac:chgData name="塩谷 晃弘 / Akihiro Shiotani" userId="50aef054-9327-40af-9729-b525352b79f1" providerId="ADAL" clId="{D4FC0AAA-6344-409D-922E-D795B444251A}" dt="2022-09-16T08:15:49.549" v="484" actId="478"/>
          <ac:grpSpMkLst>
            <pc:docMk/>
            <pc:sldMk cId="3770336907" sldId="1316"/>
            <ac:grpSpMk id="29" creationId="{4241ED4B-3342-96DA-12CC-FAF92C75D066}"/>
          </ac:grpSpMkLst>
        </pc:grpChg>
        <pc:graphicFrameChg chg="add del mod">
          <ac:chgData name="塩谷 晃弘 / Akihiro Shiotani" userId="50aef054-9327-40af-9729-b525352b79f1" providerId="ADAL" clId="{D4FC0AAA-6344-409D-922E-D795B444251A}" dt="2022-09-16T08:15:20.935" v="481" actId="478"/>
          <ac:graphicFrameMkLst>
            <pc:docMk/>
            <pc:sldMk cId="3770336907" sldId="1316"/>
            <ac:graphicFrameMk id="3" creationId="{A52B3C65-79CC-1F72-54E9-A74E625579A6}"/>
          </ac:graphicFrameMkLst>
        </pc:graphicFrameChg>
        <pc:graphicFrameChg chg="add mod ord">
          <ac:chgData name="塩谷 晃弘 / Akihiro Shiotani" userId="50aef054-9327-40af-9729-b525352b79f1" providerId="ADAL" clId="{D4FC0AAA-6344-409D-922E-D795B444251A}" dt="2022-09-26T04:39:30.061" v="1613" actId="103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mod topLvl">
          <ac:chgData name="塩谷 晃弘 / Akihiro Shiotani" userId="50aef054-9327-40af-9729-b525352b79f1" providerId="ADAL" clId="{D4FC0AAA-6344-409D-922E-D795B444251A}" dt="2022-09-26T04:36:30.258" v="1549" actId="1076"/>
          <ac:picMkLst>
            <pc:docMk/>
            <pc:sldMk cId="3770336907" sldId="1316"/>
            <ac:picMk id="6" creationId="{B6B2EA7C-64A5-2D5A-0561-ADCFF0AF0AB5}"/>
          </ac:picMkLst>
        </pc:picChg>
        <pc:picChg chg="add mod modCrop">
          <ac:chgData name="塩谷 晃弘 / Akihiro Shiotani" userId="50aef054-9327-40af-9729-b525352b79f1" providerId="ADAL" clId="{D4FC0AAA-6344-409D-922E-D795B444251A}" dt="2022-09-26T04:29:11.384" v="1385" actId="1076"/>
          <ac:picMkLst>
            <pc:docMk/>
            <pc:sldMk cId="3770336907" sldId="1316"/>
            <ac:picMk id="21" creationId="{9E2A3113-8A66-1B98-1D16-0ABA698334B3}"/>
          </ac:picMkLst>
        </pc:picChg>
        <pc:picChg chg="add mod">
          <ac:chgData name="塩谷 晃弘 / Akihiro Shiotani" userId="50aef054-9327-40af-9729-b525352b79f1" providerId="ADAL" clId="{D4FC0AAA-6344-409D-922E-D795B444251A}" dt="2022-09-26T04:40:21.168" v="1654" actId="1076"/>
          <ac:picMkLst>
            <pc:docMk/>
            <pc:sldMk cId="3770336907" sldId="1316"/>
            <ac:picMk id="23" creationId="{9F803F6A-AC95-B3C3-F9A7-1ED5EA28842C}"/>
          </ac:picMkLst>
        </pc:picChg>
        <pc:picChg chg="add del mod">
          <ac:chgData name="塩谷 晃弘 / Akihiro Shiotani" userId="50aef054-9327-40af-9729-b525352b79f1" providerId="ADAL" clId="{D4FC0AAA-6344-409D-922E-D795B444251A}" dt="2022-09-26T04:33:25.594" v="1420" actId="478"/>
          <ac:picMkLst>
            <pc:docMk/>
            <pc:sldMk cId="3770336907" sldId="1316"/>
            <ac:picMk id="1026" creationId="{643AD1ED-B7F1-3D80-EDDB-FE676FFB9DFA}"/>
          </ac:picMkLst>
        </pc:picChg>
        <pc:picChg chg="add mod">
          <ac:chgData name="塩谷 晃弘 / Akihiro Shiotani" userId="50aef054-9327-40af-9729-b525352b79f1" providerId="ADAL" clId="{D4FC0AAA-6344-409D-922E-D795B444251A}" dt="2022-09-26T04:33:34.024" v="1425" actId="1076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2:51.308" v="92" actId="47"/>
        <pc:sldMkLst>
          <pc:docMk/>
          <pc:sldMk cId="1640756714" sldId="1317"/>
        </pc:sldMkLst>
      </pc:sldChg>
      <pc:sldChg chg="addSp delSp modSp add mod delAnim modAnim">
        <pc:chgData name="塩谷 晃弘 / Akihiro Shiotani" userId="50aef054-9327-40af-9729-b525352b79f1" providerId="ADAL" clId="{D4FC0AAA-6344-409D-922E-D795B444251A}" dt="2022-09-26T04:46:10.952" v="1830" actId="12"/>
        <pc:sldMkLst>
          <pc:docMk/>
          <pc:sldMk cId="2750497292" sldId="1317"/>
        </pc:sldMkLst>
        <pc:spChg chg="add mod">
          <ac:chgData name="塩谷 晃弘 / Akihiro Shiotani" userId="50aef054-9327-40af-9729-b525352b79f1" providerId="ADAL" clId="{D4FC0AAA-6344-409D-922E-D795B444251A}" dt="2022-09-26T04:46:10.952" v="1830" actId="12"/>
          <ac:spMkLst>
            <pc:docMk/>
            <pc:sldMk cId="2750497292" sldId="1317"/>
            <ac:spMk id="7" creationId="{BE487DF8-E40F-F082-E6C6-165B4355399D}"/>
          </ac:spMkLst>
        </pc:spChg>
        <pc:spChg chg="mod">
          <ac:chgData name="塩谷 晃弘 / Akihiro Shiotani" userId="50aef054-9327-40af-9729-b525352b79f1" providerId="ADAL" clId="{D4FC0AAA-6344-409D-922E-D795B444251A}" dt="2022-09-26T04:45:18.231" v="1770" actId="20577"/>
          <ac:spMkLst>
            <pc:docMk/>
            <pc:sldMk cId="2750497292" sldId="1317"/>
            <ac:spMk id="12" creationId="{2ABDF630-DA0C-C97B-A7B7-FBE5A897684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D4FC0AAA-6344-409D-922E-D795B444251A}" dt="2022-09-26T04:43:37.765" v="1658" actId="478"/>
          <ac:spMkLst>
            <pc:docMk/>
            <pc:sldMk cId="2750497292" sldId="1317"/>
            <ac:spMk id="24" creationId="{5F46EC4E-98C3-F7C0-1E59-A90CDBA840CA}"/>
          </ac:spMkLst>
        </pc:spChg>
        <pc:graphicFrameChg chg="del">
          <ac:chgData name="塩谷 晃弘 / Akihiro Shiotani" userId="50aef054-9327-40af-9729-b525352b79f1" providerId="ADAL" clId="{D4FC0AAA-6344-409D-922E-D795B444251A}" dt="2022-09-26T04:43:35.004" v="1656" actId="478"/>
          <ac:graphicFrameMkLst>
            <pc:docMk/>
            <pc:sldMk cId="2750497292" sldId="1317"/>
            <ac:graphicFrameMk id="4" creationId="{6060FB2D-A1CD-2BC7-9768-98A51CB9F3AE}"/>
          </ac:graphicFrameMkLst>
        </pc:graphicFrameChg>
        <pc:picChg chg="add mod">
          <ac:chgData name="塩谷 晃弘 / Akihiro Shiotani" userId="50aef054-9327-40af-9729-b525352b79f1" providerId="ADAL" clId="{D4FC0AAA-6344-409D-922E-D795B444251A}" dt="2022-09-26T04:44:26.173" v="1715" actId="1076"/>
          <ac:picMkLst>
            <pc:docMk/>
            <pc:sldMk cId="2750497292" sldId="1317"/>
            <ac:picMk id="5" creationId="{F01149AD-DE74-EE1B-388A-90153E2A120B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3:32.071" v="114" actId="47"/>
        <pc:sldMkLst>
          <pc:docMk/>
          <pc:sldMk cId="2721377270" sldId="1319"/>
        </pc:sldMkLst>
      </pc:sldChg>
      <pc:sldChg chg="del">
        <pc:chgData name="塩谷 晃弘 / Akihiro Shiotani" userId="50aef054-9327-40af-9729-b525352b79f1" providerId="ADAL" clId="{D4FC0AAA-6344-409D-922E-D795B444251A}" dt="2022-09-16T08:04:06.512" v="120" actId="47"/>
        <pc:sldMkLst>
          <pc:docMk/>
          <pc:sldMk cId="1147703105" sldId="1320"/>
        </pc:sldMkLst>
      </pc:sldChg>
      <pc:sldChg chg="del">
        <pc:chgData name="塩谷 晃弘 / Akihiro Shiotani" userId="50aef054-9327-40af-9729-b525352b79f1" providerId="ADAL" clId="{D4FC0AAA-6344-409D-922E-D795B444251A}" dt="2022-09-16T08:04:06.781" v="121" actId="47"/>
        <pc:sldMkLst>
          <pc:docMk/>
          <pc:sldMk cId="3204724396" sldId="1321"/>
        </pc:sldMkLst>
      </pc:sldChg>
      <pc:sldChg chg="del">
        <pc:chgData name="塩谷 晃弘 / Akihiro Shiotani" userId="50aef054-9327-40af-9729-b525352b79f1" providerId="ADAL" clId="{D4FC0AAA-6344-409D-922E-D795B444251A}" dt="2022-09-16T08:02:51.831" v="93" actId="47"/>
        <pc:sldMkLst>
          <pc:docMk/>
          <pc:sldMk cId="138782904" sldId="1323"/>
        </pc:sldMkLst>
      </pc:sldChg>
      <pc:sldChg chg="del">
        <pc:chgData name="塩谷 晃弘 / Akihiro Shiotani" userId="50aef054-9327-40af-9729-b525352b79f1" providerId="ADAL" clId="{D4FC0AAA-6344-409D-922E-D795B444251A}" dt="2022-09-16T08:03:31.824" v="113" actId="47"/>
        <pc:sldMkLst>
          <pc:docMk/>
          <pc:sldMk cId="2985636708" sldId="1324"/>
        </pc:sldMkLst>
      </pc:sldChg>
      <pc:sldChg chg="del">
        <pc:chgData name="塩谷 晃弘 / Akihiro Shiotani" userId="50aef054-9327-40af-9729-b525352b79f1" providerId="ADAL" clId="{D4FC0AAA-6344-409D-922E-D795B444251A}" dt="2022-09-16T08:02:52.734" v="95" actId="47"/>
        <pc:sldMkLst>
          <pc:docMk/>
          <pc:sldMk cId="203339470" sldId="1325"/>
        </pc:sldMkLst>
      </pc:sldChg>
      <pc:sldChg chg="del">
        <pc:chgData name="塩谷 晃弘 / Akihiro Shiotani" userId="50aef054-9327-40af-9729-b525352b79f1" providerId="ADAL" clId="{D4FC0AAA-6344-409D-922E-D795B444251A}" dt="2022-09-16T08:02:54.213" v="98" actId="47"/>
        <pc:sldMkLst>
          <pc:docMk/>
          <pc:sldMk cId="3429193663" sldId="1326"/>
        </pc:sldMkLst>
      </pc:sldChg>
      <pc:sldChg chg="del">
        <pc:chgData name="塩谷 晃弘 / Akihiro Shiotani" userId="50aef054-9327-40af-9729-b525352b79f1" providerId="ADAL" clId="{D4FC0AAA-6344-409D-922E-D795B444251A}" dt="2022-09-16T08:02:52.217" v="94" actId="47"/>
        <pc:sldMkLst>
          <pc:docMk/>
          <pc:sldMk cId="3689392561" sldId="1327"/>
        </pc:sldMkLst>
      </pc:sldChg>
      <pc:sldChg chg="del">
        <pc:chgData name="塩谷 晃弘 / Akihiro Shiotani" userId="50aef054-9327-40af-9729-b525352b79f1" providerId="ADAL" clId="{D4FC0AAA-6344-409D-922E-D795B444251A}" dt="2022-09-16T08:02:53.481" v="97" actId="47"/>
        <pc:sldMkLst>
          <pc:docMk/>
          <pc:sldMk cId="2136487327" sldId="1328"/>
        </pc:sldMkLst>
      </pc:sldChg>
      <pc:sldChg chg="del">
        <pc:chgData name="塩谷 晃弘 / Akihiro Shiotani" userId="50aef054-9327-40af-9729-b525352b79f1" providerId="ADAL" clId="{D4FC0AAA-6344-409D-922E-D795B444251A}" dt="2022-09-16T08:02:53.080" v="96" actId="47"/>
        <pc:sldMkLst>
          <pc:docMk/>
          <pc:sldMk cId="4244893375" sldId="1329"/>
        </pc:sldMkLst>
      </pc:sldChg>
      <pc:sldChg chg="del">
        <pc:chgData name="塩谷 晃弘 / Akihiro Shiotani" userId="50aef054-9327-40af-9729-b525352b79f1" providerId="ADAL" clId="{D4FC0AAA-6344-409D-922E-D795B444251A}" dt="2022-09-16T08:04:06.233" v="119" actId="47"/>
        <pc:sldMkLst>
          <pc:docMk/>
          <pc:sldMk cId="3891191279" sldId="1330"/>
        </pc:sldMkLst>
      </pc:sldChg>
      <pc:sldChg chg="del">
        <pc:chgData name="塩谷 晃弘 / Akihiro Shiotani" userId="50aef054-9327-40af-9729-b525352b79f1" providerId="ADAL" clId="{D4FC0AAA-6344-409D-922E-D795B444251A}" dt="2022-09-16T08:04:05.895" v="118" actId="47"/>
        <pc:sldMkLst>
          <pc:docMk/>
          <pc:sldMk cId="796841138" sldId="1331"/>
        </pc:sldMkLst>
      </pc:sldChg>
    </pc:docChg>
  </pc:docChgLst>
  <pc:docChgLst>
    <pc:chgData name="塩谷 晃弘 / Akihiro Shiotani" userId="50aef054-9327-40af-9729-b525352b79f1" providerId="ADAL" clId="{A133BC3E-0371-483C-91C4-9A00C04CE87E}"/>
    <pc:docChg chg="undo redo custSel addSld delSld modSld sldOrd">
      <pc:chgData name="塩谷 晃弘 / Akihiro Shiotani" userId="50aef054-9327-40af-9729-b525352b79f1" providerId="ADAL" clId="{A133BC3E-0371-483C-91C4-9A00C04CE87E}" dt="2022-11-08T02:58:22.355" v="2135" actId="20577"/>
      <pc:docMkLst>
        <pc:docMk/>
      </pc:docMkLst>
      <pc:sldChg chg="modSp mod">
        <pc:chgData name="塩谷 晃弘 / Akihiro Shiotani" userId="50aef054-9327-40af-9729-b525352b79f1" providerId="ADAL" clId="{A133BC3E-0371-483C-91C4-9A00C04CE87E}" dt="2022-11-04T06:47:05.707" v="24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A133BC3E-0371-483C-91C4-9A00C04CE87E}" dt="2022-11-04T06:46:44.043" v="1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A133BC3E-0371-483C-91C4-9A00C04CE87E}" dt="2022-11-04T06:47:05.707" v="24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A133BC3E-0371-483C-91C4-9A00C04CE87E}" dt="2022-11-08T02:54:44.423" v="1973" actId="20577"/>
        <pc:sldMkLst>
          <pc:docMk/>
          <pc:sldMk cId="2349704918" sldId="1237"/>
        </pc:sldMkLst>
        <pc:spChg chg="add mod">
          <ac:chgData name="塩谷 晃弘 / Akihiro Shiotani" userId="50aef054-9327-40af-9729-b525352b79f1" providerId="ADAL" clId="{A133BC3E-0371-483C-91C4-9A00C04CE87E}" dt="2022-11-08T02:54:44.423" v="1973" actId="20577"/>
          <ac:spMkLst>
            <pc:docMk/>
            <pc:sldMk cId="2349704918" sldId="1237"/>
            <ac:spMk id="3" creationId="{47344C2E-A814-A678-0633-3AE12BEC13A0}"/>
          </ac:spMkLst>
        </pc:spChg>
        <pc:spChg chg="add del mod">
          <ac:chgData name="塩谷 晃弘 / Akihiro Shiotani" userId="50aef054-9327-40af-9729-b525352b79f1" providerId="ADAL" clId="{A133BC3E-0371-483C-91C4-9A00C04CE87E}" dt="2022-11-04T07:11:21.396" v="986"/>
          <ac:spMkLst>
            <pc:docMk/>
            <pc:sldMk cId="2349704918" sldId="1237"/>
            <ac:spMk id="4" creationId="{A6CA6FD9-6E03-D2DF-6241-B10CE0FA3174}"/>
          </ac:spMkLst>
        </pc:spChg>
        <pc:spChg chg="del">
          <ac:chgData name="塩谷 晃弘 / Akihiro Shiotani" userId="50aef054-9327-40af-9729-b525352b79f1" providerId="ADAL" clId="{A133BC3E-0371-483C-91C4-9A00C04CE87E}" dt="2022-11-04T07:11:04.533" v="981" actId="478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4:56.330" v="1978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133BC3E-0371-483C-91C4-9A00C04CE87E}" dt="2022-11-08T02:54:56.330" v="1978"/>
          <ac:spMkLst>
            <pc:docMk/>
            <pc:sldMk cId="3066842340" sldId="1238"/>
            <ac:spMk id="5" creationId="{17D95547-3912-6650-4C52-2113126814FB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609000467" sldId="1255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4:24.797" v="1952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A133BC3E-0371-483C-91C4-9A00C04CE87E}" dt="2022-11-04T06:59:20.235" v="537" actId="1076"/>
          <ac:spMkLst>
            <pc:docMk/>
            <pc:sldMk cId="3020361379" sldId="1275"/>
            <ac:spMk id="3" creationId="{A6A964E0-7EBC-584B-1A0F-7CB61BCE351E}"/>
          </ac:spMkLst>
        </pc:spChg>
        <pc:spChg chg="mod">
          <ac:chgData name="塩谷 晃弘 / Akihiro Shiotani" userId="50aef054-9327-40af-9729-b525352b79f1" providerId="ADAL" clId="{A133BC3E-0371-483C-91C4-9A00C04CE87E}" dt="2022-11-04T06:59:17.792" v="536" actId="1076"/>
          <ac:spMkLst>
            <pc:docMk/>
            <pc:sldMk cId="3020361379" sldId="1275"/>
            <ac:spMk id="4" creationId="{8A03C46D-4643-3359-9CE6-6CD1411DF2C1}"/>
          </ac:spMkLst>
        </pc:spChg>
        <pc:spChg chg="del">
          <ac:chgData name="塩谷 晃弘 / Akihiro Shiotani" userId="50aef054-9327-40af-9729-b525352b79f1" providerId="ADAL" clId="{A133BC3E-0371-483C-91C4-9A00C04CE87E}" dt="2022-11-04T06:57:37.056" v="479" actId="478"/>
          <ac:spMkLst>
            <pc:docMk/>
            <pc:sldMk cId="3020361379" sldId="1275"/>
            <ac:spMk id="5" creationId="{F2A916E2-D729-535A-C425-11781ADAE364}"/>
          </ac:spMkLst>
        </pc:spChg>
        <pc:spChg chg="del">
          <ac:chgData name="塩谷 晃弘 / Akihiro Shiotani" userId="50aef054-9327-40af-9729-b525352b79f1" providerId="ADAL" clId="{A133BC3E-0371-483C-91C4-9A00C04CE87E}" dt="2022-11-04T06:57:56.731" v="507" actId="478"/>
          <ac:spMkLst>
            <pc:docMk/>
            <pc:sldMk cId="3020361379" sldId="1275"/>
            <ac:spMk id="6" creationId="{D292AD8C-7D91-8C9D-1F12-A2B849E847A6}"/>
          </ac:spMkLst>
        </pc:spChg>
        <pc:spChg chg="mod">
          <ac:chgData name="塩谷 晃弘 / Akihiro Shiotani" userId="50aef054-9327-40af-9729-b525352b79f1" providerId="ADAL" clId="{A133BC3E-0371-483C-91C4-9A00C04CE87E}" dt="2022-11-04T06:57:26.084" v="478" actId="1076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A133BC3E-0371-483C-91C4-9A00C04CE87E}" dt="2022-11-04T06:57:06.066" v="468" actId="1076"/>
          <ac:spMkLst>
            <pc:docMk/>
            <pc:sldMk cId="3020361379" sldId="1275"/>
            <ac:spMk id="9" creationId="{35449FB5-6807-7D91-21F8-7E731AC158F8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0" creationId="{C0253F6B-C755-822B-9AB3-BAE429C77775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1" creationId="{18BEACFD-2478-7CBD-F095-AD855D7E01BF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A133BC3E-0371-483C-91C4-9A00C04CE87E}" dt="2022-11-04T07:10:49.289" v="980" actId="20577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4" creationId="{38B1A37F-E906-7E7B-93C4-F178BF1BC252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5" creationId="{5D9C84E6-1EDA-5998-C11B-0D9943DED2FE}"/>
          </ac:spMkLst>
        </pc:spChg>
        <pc:spChg chg="add mod">
          <ac:chgData name="塩谷 晃弘 / Akihiro Shiotani" userId="50aef054-9327-40af-9729-b525352b79f1" providerId="ADAL" clId="{A133BC3E-0371-483C-91C4-9A00C04CE87E}" dt="2022-11-04T07:02:39.318" v="602" actId="1076"/>
          <ac:spMkLst>
            <pc:docMk/>
            <pc:sldMk cId="3020361379" sldId="1275"/>
            <ac:spMk id="16" creationId="{C08E4B3A-76D7-D0C2-D225-9B35397F115B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7" creationId="{A886B218-925D-35B4-7115-EF2AE0577A79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8" creationId="{92EA53E4-7551-6826-94CF-7586C86465E5}"/>
          </ac:spMkLst>
        </pc:spChg>
        <pc:spChg chg="add mod">
          <ac:chgData name="塩谷 晃弘 / Akihiro Shiotani" userId="50aef054-9327-40af-9729-b525352b79f1" providerId="ADAL" clId="{A133BC3E-0371-483C-91C4-9A00C04CE87E}" dt="2022-11-04T06:53:07.440" v="313" actId="1038"/>
          <ac:spMkLst>
            <pc:docMk/>
            <pc:sldMk cId="3020361379" sldId="1275"/>
            <ac:spMk id="19" creationId="{981E0E16-8645-D694-AC09-C7996245440F}"/>
          </ac:spMkLst>
        </pc:spChg>
        <pc:spChg chg="add del mod">
          <ac:chgData name="塩谷 晃弘 / Akihiro Shiotani" userId="50aef054-9327-40af-9729-b525352b79f1" providerId="ADAL" clId="{A133BC3E-0371-483C-91C4-9A00C04CE87E}" dt="2022-11-04T06:51:54.430" v="234"/>
          <ac:spMkLst>
            <pc:docMk/>
            <pc:sldMk cId="3020361379" sldId="1275"/>
            <ac:spMk id="20" creationId="{0F262C07-2C6A-41DB-768E-D0107FE6C900}"/>
          </ac:spMkLst>
        </pc:spChg>
        <pc:spChg chg="del">
          <ac:chgData name="塩谷 晃弘 / Akihiro Shiotani" userId="50aef054-9327-40af-9729-b525352b79f1" providerId="ADAL" clId="{A133BC3E-0371-483C-91C4-9A00C04CE87E}" dt="2022-11-04T07:04:06.962" v="661" actId="478"/>
          <ac:spMkLst>
            <pc:docMk/>
            <pc:sldMk cId="3020361379" sldId="1275"/>
            <ac:spMk id="21" creationId="{3EB8A974-823D-8196-326E-C8ACBCE8271E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2" creationId="{FFC48ED8-5A6A-5EE3-9F5D-65E185EE71B8}"/>
          </ac:spMkLst>
        </pc:spChg>
        <pc:spChg chg="mod">
          <ac:chgData name="塩谷 晃弘 / Akihiro Shiotani" userId="50aef054-9327-40af-9729-b525352b79f1" providerId="ADAL" clId="{A133BC3E-0371-483C-91C4-9A00C04CE87E}" dt="2022-11-04T07:08:25.859" v="894" actId="1076"/>
          <ac:spMkLst>
            <pc:docMk/>
            <pc:sldMk cId="3020361379" sldId="1275"/>
            <ac:spMk id="23" creationId="{BD74FAB5-4D74-2213-B829-1B68D6959736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4" creationId="{52E6FE5E-C5A6-E4FB-D1D9-C2FA6A17EC61}"/>
          </ac:spMkLst>
        </pc:spChg>
        <pc:spChg chg="add mod">
          <ac:chgData name="塩谷 晃弘 / Akihiro Shiotani" userId="50aef054-9327-40af-9729-b525352b79f1" providerId="ADAL" clId="{A133BC3E-0371-483C-91C4-9A00C04CE87E}" dt="2022-11-04T06:53:45.873" v="337" actId="1038"/>
          <ac:spMkLst>
            <pc:docMk/>
            <pc:sldMk cId="3020361379" sldId="1275"/>
            <ac:spMk id="25" creationId="{75392AF1-DF17-B508-6F12-B5E74FFACBAD}"/>
          </ac:spMkLst>
        </pc:spChg>
        <pc:spChg chg="mod">
          <ac:chgData name="塩谷 晃弘 / Akihiro Shiotani" userId="50aef054-9327-40af-9729-b525352b79f1" providerId="ADAL" clId="{A133BC3E-0371-483C-91C4-9A00C04CE87E}" dt="2022-11-04T07:07:51.142" v="864" actId="1076"/>
          <ac:spMkLst>
            <pc:docMk/>
            <pc:sldMk cId="3020361379" sldId="1275"/>
            <ac:spMk id="26" creationId="{CFC23685-78CC-B5BA-3054-1D5130139E33}"/>
          </ac:spMkLst>
        </pc:spChg>
        <pc:spChg chg="mod">
          <ac:chgData name="塩谷 晃弘 / Akihiro Shiotani" userId="50aef054-9327-40af-9729-b525352b79f1" providerId="ADAL" clId="{A133BC3E-0371-483C-91C4-9A00C04CE87E}" dt="2022-11-04T07:03:28.138" v="632" actId="1076"/>
          <ac:spMkLst>
            <pc:docMk/>
            <pc:sldMk cId="3020361379" sldId="1275"/>
            <ac:spMk id="27" creationId="{5EBB2210-8A9C-DCED-C073-08CD2ABE78EA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8" creationId="{B2086943-733D-E2F6-0E7B-6158CADF69E5}"/>
          </ac:spMkLst>
        </pc:spChg>
        <pc:spChg chg="add mod">
          <ac:chgData name="塩谷 晃弘 / Akihiro Shiotani" userId="50aef054-9327-40af-9729-b525352b79f1" providerId="ADAL" clId="{A133BC3E-0371-483C-91C4-9A00C04CE87E}" dt="2022-11-04T07:09:01.097" v="906" actId="1076"/>
          <ac:spMkLst>
            <pc:docMk/>
            <pc:sldMk cId="3020361379" sldId="1275"/>
            <ac:spMk id="29" creationId="{F10EC32C-9E5C-62E5-0B5C-BF781DF05D7B}"/>
          </ac:spMkLst>
        </pc:spChg>
        <pc:spChg chg="add mod">
          <ac:chgData name="塩谷 晃弘 / Akihiro Shiotani" userId="50aef054-9327-40af-9729-b525352b79f1" providerId="ADAL" clId="{A133BC3E-0371-483C-91C4-9A00C04CE87E}" dt="2022-11-04T07:08:55.300" v="904" actId="1076"/>
          <ac:spMkLst>
            <pc:docMk/>
            <pc:sldMk cId="3020361379" sldId="1275"/>
            <ac:spMk id="30" creationId="{4EE411EB-3B0C-9F51-5C73-440D09E786C3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1" creationId="{70E64264-F8E0-601B-6840-FA61435FDE2A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2" creationId="{B9230642-0EBA-C883-6BC3-4172F14F9305}"/>
          </ac:spMkLst>
        </pc:spChg>
        <pc:spChg chg="add mod">
          <ac:chgData name="塩谷 晃弘 / Akihiro Shiotani" userId="50aef054-9327-40af-9729-b525352b79f1" providerId="ADAL" clId="{A133BC3E-0371-483C-91C4-9A00C04CE87E}" dt="2022-11-04T07:08:47.145" v="902" actId="1035"/>
          <ac:spMkLst>
            <pc:docMk/>
            <pc:sldMk cId="3020361379" sldId="1275"/>
            <ac:spMk id="33" creationId="{23D30356-5A61-184C-5A93-7E05677044D7}"/>
          </ac:spMkLst>
        </pc:spChg>
        <pc:spChg chg="add mod">
          <ac:chgData name="塩谷 晃弘 / Akihiro Shiotani" userId="50aef054-9327-40af-9729-b525352b79f1" providerId="ADAL" clId="{A133BC3E-0371-483C-91C4-9A00C04CE87E}" dt="2022-11-04T07:09:05.676" v="907" actId="1076"/>
          <ac:spMkLst>
            <pc:docMk/>
            <pc:sldMk cId="3020361379" sldId="1275"/>
            <ac:spMk id="34" creationId="{AD488288-B709-30F3-D52D-5FA1EDFDB23B}"/>
          </ac:spMkLst>
        </pc:spChg>
        <pc:spChg chg="add mod">
          <ac:chgData name="塩谷 晃弘 / Akihiro Shiotani" userId="50aef054-9327-40af-9729-b525352b79f1" providerId="ADAL" clId="{A133BC3E-0371-483C-91C4-9A00C04CE87E}" dt="2022-11-04T06:59:13.343" v="535" actId="1076"/>
          <ac:spMkLst>
            <pc:docMk/>
            <pc:sldMk cId="3020361379" sldId="1275"/>
            <ac:spMk id="35" creationId="{5EBE5833-D9AA-89F8-B424-2685E7CCD987}"/>
          </ac:spMkLst>
        </pc:spChg>
        <pc:spChg chg="del">
          <ac:chgData name="塩谷 晃弘 / Akihiro Shiotani" userId="50aef054-9327-40af-9729-b525352b79f1" providerId="ADAL" clId="{A133BC3E-0371-483C-91C4-9A00C04CE87E}" dt="2022-11-04T07:08:09.156" v="867" actId="478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A133BC3E-0371-483C-91C4-9A00C04CE87E}" dt="2022-11-04T06:58:55.383" v="520" actId="1076"/>
          <ac:spMkLst>
            <pc:docMk/>
            <pc:sldMk cId="3020361379" sldId="1275"/>
            <ac:spMk id="37" creationId="{4E9A3D37-6A1D-9E59-2358-A3ED09C20526}"/>
          </ac:spMkLst>
        </pc:spChg>
        <pc:spChg chg="add del mod">
          <ac:chgData name="塩谷 晃弘 / Akihiro Shiotani" userId="50aef054-9327-40af-9729-b525352b79f1" providerId="ADAL" clId="{A133BC3E-0371-483C-91C4-9A00C04CE87E}" dt="2022-11-04T07:02:13.862" v="557" actId="478"/>
          <ac:spMkLst>
            <pc:docMk/>
            <pc:sldMk cId="3020361379" sldId="1275"/>
            <ac:spMk id="38" creationId="{9FC3DC2D-231F-3D8F-2F67-F936ED3B944B}"/>
          </ac:spMkLst>
        </pc:spChg>
        <pc:spChg chg="del mod">
          <ac:chgData name="塩谷 晃弘 / Akihiro Shiotani" userId="50aef054-9327-40af-9729-b525352b79f1" providerId="ADAL" clId="{A133BC3E-0371-483C-91C4-9A00C04CE87E}" dt="2022-11-04T07:04:31.838" v="669" actId="478"/>
          <ac:spMkLst>
            <pc:docMk/>
            <pc:sldMk cId="3020361379" sldId="1275"/>
            <ac:spMk id="39" creationId="{8C8B7C6F-146F-EC9F-DD39-96ECADA5E5ED}"/>
          </ac:spMkLst>
        </pc:spChg>
        <pc:spChg chg="add del mod">
          <ac:chgData name="塩谷 晃弘 / Akihiro Shiotani" userId="50aef054-9327-40af-9729-b525352b79f1" providerId="ADAL" clId="{A133BC3E-0371-483C-91C4-9A00C04CE87E}" dt="2022-11-04T07:02:34.453" v="598"/>
          <ac:spMkLst>
            <pc:docMk/>
            <pc:sldMk cId="3020361379" sldId="1275"/>
            <ac:spMk id="40" creationId="{61BD634D-FC38-D4F0-5FBE-9D4E40C47E56}"/>
          </ac:spMkLst>
        </pc:spChg>
        <pc:spChg chg="add mod">
          <ac:chgData name="塩谷 晃弘 / Akihiro Shiotani" userId="50aef054-9327-40af-9729-b525352b79f1" providerId="ADAL" clId="{A133BC3E-0371-483C-91C4-9A00C04CE87E}" dt="2022-11-04T07:08:40.206" v="896" actId="14100"/>
          <ac:spMkLst>
            <pc:docMk/>
            <pc:sldMk cId="3020361379" sldId="1275"/>
            <ac:spMk id="41" creationId="{C6A1494A-0565-32F0-EE70-B0575283F723}"/>
          </ac:spMkLst>
        </pc:spChg>
        <pc:spChg chg="add mod">
          <ac:chgData name="塩谷 晃弘 / Akihiro Shiotani" userId="50aef054-9327-40af-9729-b525352b79f1" providerId="ADAL" clId="{A133BC3E-0371-483C-91C4-9A00C04CE87E}" dt="2022-11-04T07:07:16.157" v="828" actId="14100"/>
          <ac:spMkLst>
            <pc:docMk/>
            <pc:sldMk cId="3020361379" sldId="1275"/>
            <ac:spMk id="42" creationId="{F2E0C632-1205-2FDB-36AA-0820302A06B9}"/>
          </ac:spMkLst>
        </pc:spChg>
        <pc:spChg chg="add mod">
          <ac:chgData name="塩谷 晃弘 / Akihiro Shiotani" userId="50aef054-9327-40af-9729-b525352b79f1" providerId="ADAL" clId="{A133BC3E-0371-483C-91C4-9A00C04CE87E}" dt="2022-11-04T07:07:14.622" v="827" actId="14100"/>
          <ac:spMkLst>
            <pc:docMk/>
            <pc:sldMk cId="3020361379" sldId="1275"/>
            <ac:spMk id="43" creationId="{81943DA5-0441-BE92-9C49-3901BE6762B6}"/>
          </ac:spMkLst>
        </pc:spChg>
        <pc:spChg chg="add mod">
          <ac:chgData name="塩谷 晃弘 / Akihiro Shiotani" userId="50aef054-9327-40af-9729-b525352b79f1" providerId="ADAL" clId="{A133BC3E-0371-483C-91C4-9A00C04CE87E}" dt="2022-11-04T07:09:14.142" v="908" actId="14100"/>
          <ac:spMkLst>
            <pc:docMk/>
            <pc:sldMk cId="3020361379" sldId="1275"/>
            <ac:spMk id="44" creationId="{D01CB1E7-0B36-2BEA-D61A-C98E2623BA6F}"/>
          </ac:spMkLst>
        </pc:spChg>
        <pc:spChg chg="add mod">
          <ac:chgData name="塩谷 晃弘 / Akihiro Shiotani" userId="50aef054-9327-40af-9729-b525352b79f1" providerId="ADAL" clId="{A133BC3E-0371-483C-91C4-9A00C04CE87E}" dt="2022-11-04T07:09:56.981" v="952" actId="14100"/>
          <ac:spMkLst>
            <pc:docMk/>
            <pc:sldMk cId="3020361379" sldId="1275"/>
            <ac:spMk id="45" creationId="{38A45C54-B35E-BDE2-27D1-D7AF6F659D77}"/>
          </ac:spMkLst>
        </pc:spChg>
        <pc:spChg chg="add mod">
          <ac:chgData name="塩谷 晃弘 / Akihiro Shiotani" userId="50aef054-9327-40af-9729-b525352b79f1" providerId="ADAL" clId="{A133BC3E-0371-483C-91C4-9A00C04CE87E}" dt="2022-11-08T02:52:09.135" v="1909" actId="14100"/>
          <ac:spMkLst>
            <pc:docMk/>
            <pc:sldMk cId="3020361379" sldId="1275"/>
            <ac:spMk id="46" creationId="{5D7D0467-0276-137D-5ECA-3103AC5A781F}"/>
          </ac:spMkLst>
        </pc:spChg>
        <pc:spChg chg="mod">
          <ac:chgData name="塩谷 晃弘 / Akihiro Shiotani" userId="50aef054-9327-40af-9729-b525352b79f1" providerId="ADAL" clId="{A133BC3E-0371-483C-91C4-9A00C04CE87E}" dt="2022-11-04T06:49:31.338" v="117" actId="107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A133BC3E-0371-483C-91C4-9A00C04CE87E}" dt="2022-11-04T06:49:32.951" v="118" actId="1076"/>
          <ac:spMkLst>
            <pc:docMk/>
            <pc:sldMk cId="3020361379" sldId="1275"/>
            <ac:spMk id="56" creationId="{9E1C0AB4-1124-2A1E-27AD-2E447F588D8F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4:24.797" v="1952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mod">
        <pc:chgData name="塩谷 晃弘 / Akihiro Shiotani" userId="50aef054-9327-40af-9729-b525352b79f1" providerId="ADAL" clId="{A133BC3E-0371-483C-91C4-9A00C04CE87E}" dt="2022-11-08T02:55:04.585" v="1983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133BC3E-0371-483C-91C4-9A00C04CE87E}" dt="2022-11-08T02:55:04.585" v="1983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5:53.652" v="1986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A133BC3E-0371-483C-91C4-9A00C04CE87E}" dt="2022-11-08T02:55:53.652" v="1986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del mod ord">
        <pc:chgData name="塩谷 晃弘 / Akihiro Shiotani" userId="50aef054-9327-40af-9729-b525352b79f1" providerId="ADAL" clId="{A133BC3E-0371-483C-91C4-9A00C04CE87E}" dt="2022-11-08T02:55:08.590" v="1984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A133BC3E-0371-483C-91C4-9A00C04CE87E}" dt="2022-11-08T02:55:08.590" v="1984"/>
          <ac:spMkLst>
            <pc:docMk/>
            <pc:sldMk cId="2626560806" sldId="1313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957022985" sldId="1314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01699042" sldId="1316"/>
        </pc:sldMkLst>
      </pc:sldChg>
      <pc:sldChg chg="del">
        <pc:chgData name="塩谷 晃弘 / Akihiro Shiotani" userId="50aef054-9327-40af-9729-b525352b79f1" providerId="ADAL" clId="{A133BC3E-0371-483C-91C4-9A00C04CE87E}" dt="2022-11-04T07:12:34.490" v="1008" actId="47"/>
        <pc:sldMkLst>
          <pc:docMk/>
          <pc:sldMk cId="3290944820" sldId="1318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8:22.355" v="2135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0" creationId="{C91C24DD-51FA-2850-D2A5-4F4DD7A8C4B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6" creationId="{A8A3C60D-704F-5DE5-24BC-9B5D3588F9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2" creationId="{3D183AA9-0BA0-6BDB-03C3-5BC99D2C96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5" creationId="{9A646B4A-CB3C-4CF2-A8CC-8DEA6742258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7" creationId="{82F146FF-8A61-D3DD-82CA-044197D5C0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A133BC3E-0371-483C-91C4-9A00C04CE87E}" dt="2022-11-08T02:56:10.731" v="1989"/>
          <ac:spMkLst>
            <pc:docMk/>
            <pc:sldMk cId="1813302717" sldId="1319"/>
            <ac:spMk id="31" creationId="{5D80DAC8-799B-1EDC-140F-B28A98D15B99}"/>
          </ac:spMkLst>
        </pc:spChg>
        <pc:spChg chg="add mod">
          <ac:chgData name="塩谷 晃弘 / Akihiro Shiotani" userId="50aef054-9327-40af-9729-b525352b79f1" providerId="ADAL" clId="{A133BC3E-0371-483C-91C4-9A00C04CE87E}" dt="2022-11-08T02:58:02.880" v="2131" actId="1037"/>
          <ac:spMkLst>
            <pc:docMk/>
            <pc:sldMk cId="1813302717" sldId="1319"/>
            <ac:spMk id="32" creationId="{01A55EB0-5A7E-682D-023C-15762934EF29}"/>
          </ac:spMkLst>
        </pc:spChg>
        <pc:spChg chg="del">
          <ac:chgData name="塩谷 晃弘 / Akihiro Shiotani" userId="50aef054-9327-40af-9729-b525352b79f1" providerId="ADAL" clId="{A133BC3E-0371-483C-91C4-9A00C04CE87E}" dt="2022-11-04T07:14:36.566" v="1118" actId="478"/>
          <ac:spMkLst>
            <pc:docMk/>
            <pc:sldMk cId="1813302717" sldId="1319"/>
            <ac:spMk id="32" creationId="{DA7D93A0-A258-0F86-9F6A-1B6D8EB25A0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6" creationId="{D73250BF-2A1E-EF02-AD7B-4BA18326C2A5}"/>
          </ac:spMkLst>
        </pc:spChg>
        <pc:spChg chg="add mod">
          <ac:chgData name="塩谷 晃弘 / Akihiro Shiotani" userId="50aef054-9327-40af-9729-b525352b79f1" providerId="ADAL" clId="{A133BC3E-0371-483C-91C4-9A00C04CE87E}" dt="2022-11-08T02:58:08.240" v="2134" actId="14100"/>
          <ac:spMkLst>
            <pc:docMk/>
            <pc:sldMk cId="1813302717" sldId="1319"/>
            <ac:spMk id="37" creationId="{B229DE2C-A449-F997-059B-4894A04DBF80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3" creationId="{97627C11-180C-5ED9-11FB-0CB03E6123CC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8:22.355" v="2135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133BC3E-0371-483C-91C4-9A00C04CE87E}" dt="2022-11-08T02:53:52.185" v="1929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76301325" sldId="1320"/>
        </pc:sldMkLst>
      </pc:sldChg>
      <pc:sldChg chg="del">
        <pc:chgData name="塩谷 晃弘 / Akihiro Shiotani" userId="50aef054-9327-40af-9729-b525352b79f1" providerId="ADAL" clId="{A133BC3E-0371-483C-91C4-9A00C04CE87E}" dt="2022-11-04T07:12:35.524" v="1011" actId="47"/>
        <pc:sldMkLst>
          <pc:docMk/>
          <pc:sldMk cId="1674009127" sldId="1324"/>
        </pc:sldMkLst>
      </pc:sldChg>
      <pc:sldChg chg="del">
        <pc:chgData name="塩谷 晃弘 / Akihiro Shiotani" userId="50aef054-9327-40af-9729-b525352b79f1" providerId="ADAL" clId="{A133BC3E-0371-483C-91C4-9A00C04CE87E}" dt="2022-11-04T07:12:35.840" v="1012" actId="47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391546041" sldId="132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A133BC3E-0371-483C-91C4-9A00C04CE87E}" dt="2022-11-04T07:12:34.167" v="1007" actId="47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6861810" sldId="1338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968400833" sldId="1340"/>
        </pc:sldMkLst>
      </pc:sldChg>
      <pc:sldChg chg="del">
        <pc:chgData name="塩谷 晃弘 / Akihiro Shiotani" userId="50aef054-9327-40af-9729-b525352b79f1" providerId="ADAL" clId="{A133BC3E-0371-483C-91C4-9A00C04CE87E}" dt="2022-11-04T07:12:37.158" v="1014" actId="47"/>
        <pc:sldMkLst>
          <pc:docMk/>
          <pc:sldMk cId="3006635150" sldId="1341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92304228" sldId="1343"/>
        </pc:sldMkLst>
      </pc:sldChg>
      <pc:sldChg chg="del">
        <pc:chgData name="塩谷 晃弘 / Akihiro Shiotani" userId="50aef054-9327-40af-9729-b525352b79f1" providerId="ADAL" clId="{A133BC3E-0371-483C-91C4-9A00C04CE87E}" dt="2022-11-04T07:12:33.364" v="1005" actId="47"/>
        <pc:sldMkLst>
          <pc:docMk/>
          <pc:sldMk cId="1881165626" sldId="134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743186141" sldId="1346"/>
        </pc:sldMkLst>
      </pc:sldChg>
      <pc:sldChg chg="del">
        <pc:chgData name="塩谷 晃弘 / Akihiro Shiotani" userId="50aef054-9327-40af-9729-b525352b79f1" providerId="ADAL" clId="{A133BC3E-0371-483C-91C4-9A00C04CE87E}" dt="2022-11-04T07:12:33.719" v="1006" actId="47"/>
        <pc:sldMkLst>
          <pc:docMk/>
          <pc:sldMk cId="1801699042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139570733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975505821" sldId="1348"/>
        </pc:sldMkLst>
      </pc:sldChg>
      <pc:sldChg chg="del">
        <pc:chgData name="塩谷 晃弘 / Akihiro Shiotani" userId="50aef054-9327-40af-9729-b525352b79f1" providerId="ADAL" clId="{A133BC3E-0371-483C-91C4-9A00C04CE87E}" dt="2022-11-04T07:12:14.666" v="1002" actId="47"/>
        <pc:sldMkLst>
          <pc:docMk/>
          <pc:sldMk cId="3237074849" sldId="1353"/>
        </pc:sldMkLst>
      </pc:sldChg>
      <pc:sldChg chg="del">
        <pc:chgData name="塩谷 晃弘 / Akihiro Shiotani" userId="50aef054-9327-40af-9729-b525352b79f1" providerId="ADAL" clId="{A133BC3E-0371-483C-91C4-9A00C04CE87E}" dt="2022-11-04T07:12:36.125" v="1013" actId="47"/>
        <pc:sldMkLst>
          <pc:docMk/>
          <pc:sldMk cId="2736076481" sldId="1354"/>
        </pc:sldMkLst>
      </pc:sldChg>
      <pc:sldChg chg="modSp mod ord">
        <pc:chgData name="塩谷 晃弘 / Akihiro Shiotani" userId="50aef054-9327-40af-9729-b525352b79f1" providerId="ADAL" clId="{A133BC3E-0371-483C-91C4-9A00C04CE87E}" dt="2022-11-08T01:24:30.920" v="1884" actId="20577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A133BC3E-0371-483C-91C4-9A00C04CE87E}" dt="2022-11-08T01:23:01.755" v="1856" actId="20577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A133BC3E-0371-483C-91C4-9A00C04CE87E}" dt="2022-11-08T01:24:14.811" v="1857" actId="20577"/>
          <ac:spMkLst>
            <pc:docMk/>
            <pc:sldMk cId="4065658260" sldId="1355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A133BC3E-0371-483C-91C4-9A00C04CE87E}" dt="2022-11-08T01:24:30.920" v="1884" actId="20577"/>
          <ac:spMkLst>
            <pc:docMk/>
            <pc:sldMk cId="4065658260" sldId="135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A133BC3E-0371-483C-91C4-9A00C04CE87E}" dt="2022-11-04T07:12:16.084" v="1003" actId="47"/>
        <pc:sldMkLst>
          <pc:docMk/>
          <pc:sldMk cId="2091259070" sldId="1359"/>
        </pc:sldMkLst>
      </pc:sldChg>
      <pc:sldChg chg="del">
        <pc:chgData name="塩谷 晃弘 / Akihiro Shiotani" userId="50aef054-9327-40af-9729-b525352b79f1" providerId="ADAL" clId="{A133BC3E-0371-483C-91C4-9A00C04CE87E}" dt="2022-11-04T07:12:12.530" v="1000" actId="47"/>
        <pc:sldMkLst>
          <pc:docMk/>
          <pc:sldMk cId="2464671172" sldId="1360"/>
        </pc:sldMkLst>
      </pc:sldChg>
      <pc:sldChg chg="del">
        <pc:chgData name="塩谷 晃弘 / Akihiro Shiotani" userId="50aef054-9327-40af-9729-b525352b79f1" providerId="ADAL" clId="{A133BC3E-0371-483C-91C4-9A00C04CE87E}" dt="2022-11-04T07:12:13.718" v="1001" actId="47"/>
        <pc:sldMkLst>
          <pc:docMk/>
          <pc:sldMk cId="575886068" sldId="1362"/>
        </pc:sldMkLst>
      </pc:sldChg>
      <pc:sldChg chg="del">
        <pc:chgData name="塩谷 晃弘 / Akihiro Shiotani" userId="50aef054-9327-40af-9729-b525352b79f1" providerId="ADAL" clId="{A133BC3E-0371-483C-91C4-9A00C04CE87E}" dt="2022-11-04T07:12:21.762" v="1004" actId="47"/>
        <pc:sldMkLst>
          <pc:docMk/>
          <pc:sldMk cId="4050932290" sldId="1363"/>
        </pc:sldMkLst>
      </pc:sldChg>
      <pc:sldChg chg="modSp mod">
        <pc:chgData name="塩谷 晃弘 / Akihiro Shiotani" userId="50aef054-9327-40af-9729-b525352b79f1" providerId="ADAL" clId="{A133BC3E-0371-483C-91C4-9A00C04CE87E}" dt="2022-11-08T02:55:49.855" v="1985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A133BC3E-0371-483C-91C4-9A00C04CE87E}" dt="2022-11-08T02:55:49.855" v="1985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1:17:13.446" v="1190" actId="47"/>
        <pc:sldMkLst>
          <pc:docMk/>
          <pc:sldMk cId="123577100" sldId="1368"/>
        </pc:sldMkLst>
      </pc:sldChg>
    </pc:docChg>
  </pc:docChgLst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1DEB2CC6-2B76-4BBF-86F4-13A18B16C870}"/>
    <pc:docChg chg="undo redo custSel addSld delSld modSld sldOrd addMainMaster delMainMaster modMainMaster">
      <pc:chgData name="塩谷 晃弘 / Akihiro Shiotani" userId="50aef054-9327-40af-9729-b525352b79f1" providerId="ADAL" clId="{1DEB2CC6-2B76-4BBF-86F4-13A18B16C870}" dt="2022-08-23T23:48:06.165" v="8854"/>
      <pc:docMkLst>
        <pc:docMk/>
      </pc:docMkLst>
      <pc:sldChg chg="modSp mod">
        <pc:chgData name="塩谷 晃弘 / Akihiro Shiotani" userId="50aef054-9327-40af-9729-b525352b79f1" providerId="ADAL" clId="{1DEB2CC6-2B76-4BBF-86F4-13A18B16C870}" dt="2022-08-22T08:11:22.161" v="310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1DEB2CC6-2B76-4BBF-86F4-13A18B16C870}" dt="2022-08-22T08:11:22.161" v="310" actId="20577"/>
          <ac:spMkLst>
            <pc:docMk/>
            <pc:sldMk cId="3136671927" sldId="668"/>
            <ac:spMk id="5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42:10.672" v="8725" actId="692"/>
        <pc:sldMkLst>
          <pc:docMk/>
          <pc:sldMk cId="4046526742" sldId="1208"/>
        </pc:sldMkLst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1DEB2CC6-2B76-4BBF-86F4-13A18B16C870}" dt="2022-08-23T05:51:57.122" v="450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7" creationId="{673D123C-6727-9346-9C51-0199EAA62299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1DEB2CC6-2B76-4BBF-86F4-13A18B16C870}" dt="2022-08-23T03:01:57.885" v="984" actId="478"/>
          <ac:spMkLst>
            <pc:docMk/>
            <pc:sldMk cId="4046526742" sldId="1208"/>
            <ac:spMk id="19" creationId="{2C6716AC-C28C-862C-BEFC-E977C3887C36}"/>
          </ac:spMkLst>
        </pc:spChg>
        <pc:spChg chg="del mod">
          <ac:chgData name="塩谷 晃弘 / Akihiro Shiotani" userId="50aef054-9327-40af-9729-b525352b79f1" providerId="ADAL" clId="{1DEB2CC6-2B76-4BBF-86F4-13A18B16C870}" dt="2022-08-23T04:39:00.820" v="1690" actId="478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1DEB2CC6-2B76-4BBF-86F4-13A18B16C870}" dt="2022-08-23T02:28:49.136" v="558" actId="478"/>
          <ac:spMkLst>
            <pc:docMk/>
            <pc:sldMk cId="4046526742" sldId="1208"/>
            <ac:spMk id="21" creationId="{D3CFC425-E94D-C523-B8B4-E7B4779CDB0F}"/>
          </ac:spMkLst>
        </pc:spChg>
        <pc:spChg chg="add del">
          <ac:chgData name="塩谷 晃弘 / Akihiro Shiotani" userId="50aef054-9327-40af-9729-b525352b79f1" providerId="ADAL" clId="{1DEB2CC6-2B76-4BBF-86F4-13A18B16C870}" dt="2022-08-23T03:01:47.777" v="982" actId="478"/>
          <ac:spMkLst>
            <pc:docMk/>
            <pc:sldMk cId="4046526742" sldId="1208"/>
            <ac:spMk id="22" creationId="{4456DCE0-C83A-B6F0-76DC-D3D369E5D5F2}"/>
          </ac:spMkLst>
        </pc:spChg>
        <pc:spChg chg="del mod">
          <ac:chgData name="塩谷 晃弘 / Akihiro Shiotani" userId="50aef054-9327-40af-9729-b525352b79f1" providerId="ADAL" clId="{1DEB2CC6-2B76-4BBF-86F4-13A18B16C870}" dt="2022-08-23T02:38:54.220" v="704" actId="478"/>
          <ac:spMkLst>
            <pc:docMk/>
            <pc:sldMk cId="4046526742" sldId="1208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25" creationId="{9E8FEDB1-D2BF-8B97-B30D-E63ADDDCFD56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7" creationId="{25F44CB5-7604-6838-CB01-96B39EAD6CB7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8" creationId="{B96D07D6-EB7E-1C1A-762D-0B58060D70FE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9" creationId="{851CC27E-71C6-2FDA-5915-6D69746C9FEE}"/>
          </ac:spMkLst>
        </pc:spChg>
        <pc:spChg chg="add del mod">
          <ac:chgData name="塩谷 晃弘 / Akihiro Shiotani" userId="50aef054-9327-40af-9729-b525352b79f1" providerId="ADAL" clId="{1DEB2CC6-2B76-4BBF-86F4-13A18B16C870}" dt="2022-08-23T02:56:29.892" v="893" actId="478"/>
          <ac:spMkLst>
            <pc:docMk/>
            <pc:sldMk cId="4046526742" sldId="1208"/>
            <ac:spMk id="30" creationId="{7BD7105A-3C13-B520-CBDD-A3A511BA3BEF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33" creationId="{881701F5-8D84-9317-89DC-F88635B16E67}"/>
          </ac:spMkLst>
        </pc:spChg>
        <pc:spChg chg="mod">
          <ac:chgData name="塩谷 晃弘 / Akihiro Shiotani" userId="50aef054-9327-40af-9729-b525352b79f1" providerId="ADAL" clId="{1DEB2CC6-2B76-4BBF-86F4-13A18B16C870}" dt="2022-08-23T04:45:09.767" v="1997" actId="20577"/>
          <ac:spMkLst>
            <pc:docMk/>
            <pc:sldMk cId="4046526742" sldId="1208"/>
            <ac:spMk id="40" creationId="{9DFDF6C0-7B0A-E0E9-3E78-3CC2E23DDD94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3" creationId="{5CC39773-B0B5-0FD5-3F5F-EBB33DFC1A45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4" creationId="{D85961A5-C560-B9FD-54E5-303C151FB41C}"/>
          </ac:spMkLst>
        </pc:spChg>
        <pc:spChg chg="add del mod">
          <ac:chgData name="塩谷 晃弘 / Akihiro Shiotani" userId="50aef054-9327-40af-9729-b525352b79f1" providerId="ADAL" clId="{1DEB2CC6-2B76-4BBF-86F4-13A18B16C870}" dt="2022-08-23T04:03:43.264" v="1056"/>
          <ac:spMkLst>
            <pc:docMk/>
            <pc:sldMk cId="4046526742" sldId="1208"/>
            <ac:spMk id="46" creationId="{98ABCE27-594B-8DDE-BB92-31EA2C82765C}"/>
          </ac:spMkLst>
        </pc:spChg>
        <pc:spChg chg="add del mod">
          <ac:chgData name="塩谷 晃弘 / Akihiro Shiotani" userId="50aef054-9327-40af-9729-b525352b79f1" providerId="ADAL" clId="{1DEB2CC6-2B76-4BBF-86F4-13A18B16C870}" dt="2022-08-23T04:05:40.071" v="1138" actId="478"/>
          <ac:spMkLst>
            <pc:docMk/>
            <pc:sldMk cId="4046526742" sldId="1208"/>
            <ac:spMk id="47" creationId="{E9A01448-7D46-BBAC-F942-FB4C69599712}"/>
          </ac:spMkLst>
        </pc:spChg>
        <pc:spChg chg="add del mod">
          <ac:chgData name="塩谷 晃弘 / Akihiro Shiotani" userId="50aef054-9327-40af-9729-b525352b79f1" providerId="ADAL" clId="{1DEB2CC6-2B76-4BBF-86F4-13A18B16C870}" dt="2022-08-23T04:05:39.201" v="1137" actId="478"/>
          <ac:spMkLst>
            <pc:docMk/>
            <pc:sldMk cId="4046526742" sldId="1208"/>
            <ac:spMk id="48" creationId="{0BD9F429-AA3A-F07C-9DE4-27D8B508BB0C}"/>
          </ac:spMkLst>
        </pc:spChg>
        <pc:spChg chg="add mod">
          <ac:chgData name="塩谷 晃弘 / Akihiro Shiotani" userId="50aef054-9327-40af-9729-b525352b79f1" providerId="ADAL" clId="{1DEB2CC6-2B76-4BBF-86F4-13A18B16C870}" dt="2022-08-23T04:06:02.098" v="1144" actId="14100"/>
          <ac:spMkLst>
            <pc:docMk/>
            <pc:sldMk cId="4046526742" sldId="1208"/>
            <ac:spMk id="49" creationId="{1DB41755-EF00-6208-0C92-B5A09C2B471E}"/>
          </ac:spMkLst>
        </pc:spChg>
        <pc:spChg chg="add 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50" creationId="{41FFFB55-2CA1-895B-D969-0EDA6A2EC77D}"/>
          </ac:spMkLst>
        </pc:spChg>
        <pc:spChg chg="add mod">
          <ac:chgData name="塩谷 晃弘 / Akihiro Shiotani" userId="50aef054-9327-40af-9729-b525352b79f1" providerId="ADAL" clId="{1DEB2CC6-2B76-4BBF-86F4-13A18B16C870}" dt="2022-08-23T04:58:37.591" v="2492" actId="1076"/>
          <ac:spMkLst>
            <pc:docMk/>
            <pc:sldMk cId="4046526742" sldId="1208"/>
            <ac:spMk id="52" creationId="{848C6B2D-76A4-6B97-7FBF-A8A3F441EF4A}"/>
          </ac:spMkLst>
        </pc:spChg>
        <pc:spChg chg="add del mod">
          <ac:chgData name="塩谷 晃弘 / Akihiro Shiotani" userId="50aef054-9327-40af-9729-b525352b79f1" providerId="ADAL" clId="{1DEB2CC6-2B76-4BBF-86F4-13A18B16C870}" dt="2022-08-23T04:35:24.578" v="1614" actId="478"/>
          <ac:spMkLst>
            <pc:docMk/>
            <pc:sldMk cId="4046526742" sldId="1208"/>
            <ac:spMk id="53" creationId="{0A506ACB-77CB-FFCA-F92C-C388CC4B731E}"/>
          </ac:spMkLst>
        </pc:spChg>
        <pc:spChg chg="add mod">
          <ac:chgData name="塩谷 晃弘 / Akihiro Shiotani" userId="50aef054-9327-40af-9729-b525352b79f1" providerId="ADAL" clId="{1DEB2CC6-2B76-4BBF-86F4-13A18B16C870}" dt="2022-08-23T04:37:20.033" v="1652" actId="1076"/>
          <ac:spMkLst>
            <pc:docMk/>
            <pc:sldMk cId="4046526742" sldId="1208"/>
            <ac:spMk id="61" creationId="{460BB965-762A-A593-45A6-6F60334F987A}"/>
          </ac:spMkLst>
        </pc:spChg>
        <pc:spChg chg="add del">
          <ac:chgData name="塩谷 晃弘 / Akihiro Shiotani" userId="50aef054-9327-40af-9729-b525352b79f1" providerId="ADAL" clId="{1DEB2CC6-2B76-4BBF-86F4-13A18B16C870}" dt="2022-08-23T04:37:33.916" v="1654" actId="22"/>
          <ac:spMkLst>
            <pc:docMk/>
            <pc:sldMk cId="4046526742" sldId="1208"/>
            <ac:spMk id="63" creationId="{67350767-4579-04AC-34D9-5F688714901C}"/>
          </ac:spMkLst>
        </pc:spChg>
        <pc:spChg chg="add del mod">
          <ac:chgData name="塩谷 晃弘 / Akihiro Shiotani" userId="50aef054-9327-40af-9729-b525352b79f1" providerId="ADAL" clId="{1DEB2CC6-2B76-4BBF-86F4-13A18B16C870}" dt="2022-08-23T23:42:10.672" v="8725" actId="692"/>
          <ac:spMkLst>
            <pc:docMk/>
            <pc:sldMk cId="4046526742" sldId="1208"/>
            <ac:spMk id="64" creationId="{38844DE9-0769-7CD5-953E-4487A2D87DB6}"/>
          </ac:spMkLst>
        </pc:spChg>
        <pc:spChg chg="add mod">
          <ac:chgData name="塩谷 晃弘 / Akihiro Shiotani" userId="50aef054-9327-40af-9729-b525352b79f1" providerId="ADAL" clId="{1DEB2CC6-2B76-4BBF-86F4-13A18B16C870}" dt="2022-08-23T04:43:58.560" v="1905" actId="1076"/>
          <ac:spMkLst>
            <pc:docMk/>
            <pc:sldMk cId="4046526742" sldId="1208"/>
            <ac:spMk id="65" creationId="{C47056D5-9039-1352-18BD-3952CB63C1BD}"/>
          </ac:spMkLst>
        </pc:spChg>
        <pc:spChg chg="add del mod">
          <ac:chgData name="塩谷 晃弘 / Akihiro Shiotani" userId="50aef054-9327-40af-9729-b525352b79f1" providerId="ADAL" clId="{1DEB2CC6-2B76-4BBF-86F4-13A18B16C870}" dt="2022-08-23T04:58:38.223" v="2493"/>
          <ac:spMkLst>
            <pc:docMk/>
            <pc:sldMk cId="4046526742" sldId="1208"/>
            <ac:spMk id="66" creationId="{0810B680-2D78-1283-6FEF-CE791C16A96D}"/>
          </ac:spMkLst>
        </pc:spChg>
        <pc:grpChg chg="add mod">
          <ac:chgData name="塩谷 晃弘 / Akihiro Shiotani" userId="50aef054-9327-40af-9729-b525352b79f1" providerId="ADAL" clId="{1DEB2CC6-2B76-4BBF-86F4-13A18B16C870}" dt="2022-08-23T04:04:30.549" v="1106" actId="1038"/>
          <ac:grpSpMkLst>
            <pc:docMk/>
            <pc:sldMk cId="4046526742" sldId="1208"/>
            <ac:grpSpMk id="42" creationId="{9F4B35CE-D59F-506E-95B0-742EFE355055}"/>
          </ac:grpSpMkLst>
        </pc:grpChg>
        <pc:grpChg chg="add mod">
          <ac:chgData name="塩谷 晃弘 / Akihiro Shiotani" userId="50aef054-9327-40af-9729-b525352b79f1" providerId="ADAL" clId="{1DEB2CC6-2B76-4BBF-86F4-13A18B16C870}" dt="2022-08-23T04:04:33.250" v="1111" actId="1037"/>
          <ac:grpSpMkLst>
            <pc:docMk/>
            <pc:sldMk cId="4046526742" sldId="1208"/>
            <ac:grpSpMk id="45" creationId="{F3EB8C9B-2233-B36D-26FF-42C770CF0AF0}"/>
          </ac:grpSpMkLst>
        </pc:grpChg>
        <pc:graphicFrameChg chg="add del mod">
          <ac:chgData name="塩谷 晃弘 / Akihiro Shiotani" userId="50aef054-9327-40af-9729-b525352b79f1" providerId="ADAL" clId="{1DEB2CC6-2B76-4BBF-86F4-13A18B16C870}" dt="2022-08-23T02:42:14.279" v="719" actId="3680"/>
          <ac:graphicFrameMkLst>
            <pc:docMk/>
            <pc:sldMk cId="4046526742" sldId="1208"/>
            <ac:graphicFrameMk id="2" creationId="{9949C85E-A7E1-ADD2-8049-2B5911165BC9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2:24.875" v="723" actId="3680"/>
          <ac:graphicFrameMkLst>
            <pc:docMk/>
            <pc:sldMk cId="4046526742" sldId="1208"/>
            <ac:graphicFrameMk id="3" creationId="{FEF734B2-B569-BE04-0E31-7DAEF860A567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3:35.013" v="733" actId="478"/>
          <ac:graphicFrameMkLst>
            <pc:docMk/>
            <pc:sldMk cId="4046526742" sldId="1208"/>
            <ac:graphicFrameMk id="4" creationId="{91815C6E-E88C-BA72-DF88-4921F1D4A026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8:24.237" v="811" actId="478"/>
          <ac:graphicFrameMkLst>
            <pc:docMk/>
            <pc:sldMk cId="4046526742" sldId="1208"/>
            <ac:graphicFrameMk id="5" creationId="{7322229A-B527-35FC-03D2-1D159180144D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7:39.800" v="804"/>
          <ac:graphicFrameMkLst>
            <pc:docMk/>
            <pc:sldMk cId="4046526742" sldId="1208"/>
            <ac:graphicFrameMk id="6" creationId="{C69EDCF0-3637-DF7F-28E4-F40EA3374FBC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4:25:31.367" v="1475" actId="478"/>
          <ac:graphicFrameMkLst>
            <pc:docMk/>
            <pc:sldMk cId="4046526742" sldId="1208"/>
            <ac:graphicFrameMk id="54" creationId="{0A3C8129-AEAA-2FB8-16A1-8913AEE3E3D0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4:48.917" v="2720"/>
          <ac:graphicFrameMkLst>
            <pc:docMk/>
            <pc:sldMk cId="4046526742" sldId="1208"/>
            <ac:graphicFrameMk id="55" creationId="{BAD4677B-260B-1983-FB02-00676978864C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0:21.331" v="1544"/>
          <ac:graphicFrameMkLst>
            <pc:docMk/>
            <pc:sldMk cId="4046526742" sldId="1208"/>
            <ac:graphicFrameMk id="56" creationId="{473AB3DF-67F8-A96B-8FE9-5A7AEC6F65A2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15.270" v="1565"/>
          <ac:graphicFrameMkLst>
            <pc:docMk/>
            <pc:sldMk cId="4046526742" sldId="1208"/>
            <ac:graphicFrameMk id="57" creationId="{4A5BB2B9-AC49-1A3E-3C67-8F021CA8ADAB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20.062" v="1568"/>
          <ac:graphicFrameMkLst>
            <pc:docMk/>
            <pc:sldMk cId="4046526742" sldId="1208"/>
            <ac:graphicFrameMk id="58" creationId="{F0B71840-81BD-B15F-B28F-C649BC3C4AB0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1.677" v="1575"/>
          <ac:graphicFrameMkLst>
            <pc:docMk/>
            <pc:sldMk cId="4046526742" sldId="1208"/>
            <ac:graphicFrameMk id="59" creationId="{E28EF3DA-77F6-760F-598D-DC6A7D49CD61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8.194" v="1578"/>
          <ac:graphicFrameMkLst>
            <pc:docMk/>
            <pc:sldMk cId="4046526742" sldId="1208"/>
            <ac:graphicFrameMk id="60" creationId="{721AF007-2C51-69F5-5FBB-BB6E5204D073}"/>
          </ac:graphicFrameMkLst>
        </pc:graphicFrameChg>
        <pc:picChg chg="add mod">
          <ac:chgData name="塩谷 晃弘 / Akihiro Shiotani" userId="50aef054-9327-40af-9729-b525352b79f1" providerId="ADAL" clId="{1DEB2CC6-2B76-4BBF-86F4-13A18B16C870}" dt="2022-08-23T03:01:04.673" v="974" actId="164"/>
          <ac:picMkLst>
            <pc:docMk/>
            <pc:sldMk cId="4046526742" sldId="1208"/>
            <ac:picMk id="8" creationId="{3F0DD6E2-EE97-3A38-32DB-0B0779EF4437}"/>
          </ac:picMkLst>
        </pc:picChg>
        <pc:picChg chg="add del mod ord">
          <ac:chgData name="塩谷 晃弘 / Akihiro Shiotani" userId="50aef054-9327-40af-9729-b525352b79f1" providerId="ADAL" clId="{1DEB2CC6-2B76-4BBF-86F4-13A18B16C870}" dt="2022-08-23T03:02:02.719" v="985" actId="164"/>
          <ac:picMkLst>
            <pc:docMk/>
            <pc:sldMk cId="4046526742" sldId="1208"/>
            <ac:picMk id="36" creationId="{AD5AD6A6-4C63-260A-77B2-768C37E1C423}"/>
          </ac:picMkLst>
        </pc:pic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9" creationId="{56901724-401E-DB64-6027-E77EFFF7DF27}"/>
          </ac:cxnSpMkLst>
        </pc:cxn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13" creationId="{77D65573-FBEB-B8F1-14C6-B41CBB9F8CAF}"/>
          </ac:cxnSpMkLst>
        </pc:cxnChg>
      </pc:sldChg>
      <pc:sldChg chg="modSp modAnim">
        <pc:chgData name="塩谷 晃弘 / Akihiro Shiotani" userId="50aef054-9327-40af-9729-b525352b79f1" providerId="ADAL" clId="{1DEB2CC6-2B76-4BBF-86F4-13A18B16C870}" dt="2022-08-23T05:51:54.932" v="4506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1DEB2CC6-2B76-4BBF-86F4-13A18B16C870}" dt="2022-08-23T05:51:54.932" v="4506"/>
          <ac:spMkLst>
            <pc:docMk/>
            <pc:sldMk cId="4194922092" sldId="1209"/>
            <ac:spMk id="5" creationId="{B220F639-A7D1-AD63-E857-00D559E82108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1:50.639" v="4505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1DEB2CC6-2B76-4BBF-86F4-13A18B16C870}" dt="2022-08-23T05:51:50.639" v="4505"/>
          <ac:spMkLst>
            <pc:docMk/>
            <pc:sldMk cId="3469418313" sldId="1219"/>
            <ac:spMk id="5" creationId="{B220F639-A7D1-AD63-E857-00D559E82108}"/>
          </ac:spMkLst>
        </pc:spChg>
      </pc:sldChg>
      <pc:sldChg chg="modSp del mod">
        <pc:chgData name="塩谷 晃弘 / Akihiro Shiotani" userId="50aef054-9327-40af-9729-b525352b79f1" providerId="ADAL" clId="{1DEB2CC6-2B76-4BBF-86F4-13A18B16C870}" dt="2022-08-23T05:51:30.197" v="4492" actId="4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444489803" sldId="1227"/>
            <ac:spMk id="2" creationId="{FF150DFD-AB2B-7D35-3B68-FBD962A0EC6F}"/>
          </ac:spMkLst>
        </pc:spChg>
        <pc:spChg chg="mod">
          <ac:chgData name="塩谷 晃弘 / Akihiro Shiotani" userId="50aef054-9327-40af-9729-b525352b79f1" providerId="ADAL" clId="{1DEB2CC6-2B76-4BBF-86F4-13A18B16C870}" dt="2022-08-23T05:50:38.809" v="4479" actId="1076"/>
          <ac:spMkLst>
            <pc:docMk/>
            <pc:sldMk cId="444489803" sldId="122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1:22.455" v="4491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2349704918" sldId="1237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1DEB2CC6-2B76-4BBF-86F4-13A18B16C870}" dt="2022-08-23T05:51:22.455" v="4491" actId="207"/>
          <ac:spMkLst>
            <pc:docMk/>
            <pc:sldMk cId="2349704918" sldId="1237"/>
            <ac:spMk id="3" creationId="{F76D38CF-5F0C-90CA-F1D3-0AA30F887DCA}"/>
          </ac:spMkLst>
        </pc:spChg>
        <pc:spChg chg="del mod">
          <ac:chgData name="塩谷 晃弘 / Akihiro Shiotani" userId="50aef054-9327-40af-9729-b525352b79f1" providerId="ADAL" clId="{1DEB2CC6-2B76-4BBF-86F4-13A18B16C870}" dt="2022-08-23T05:51:03.279" v="4487" actId="478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0:56.179" v="4486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66842340" sldId="1238"/>
            <ac:spMk id="2" creationId="{FF150DFD-AB2B-7D35-3B68-FBD962A0EC6F}"/>
          </ac:spMkLst>
        </pc:spChg>
        <pc:spChg chg="add del mod">
          <ac:chgData name="塩谷 晃弘 / Akihiro Shiotani" userId="50aef054-9327-40af-9729-b525352b79f1" providerId="ADAL" clId="{1DEB2CC6-2B76-4BBF-86F4-13A18B16C870}" dt="2022-08-23T05:50:50.375" v="4483"/>
          <ac:spMkLst>
            <pc:docMk/>
            <pc:sldMk cId="3066842340" sldId="1238"/>
            <ac:spMk id="3" creationId="{84B9887A-8662-328C-4A30-1ED8A52CD86B}"/>
          </ac:spMkLst>
        </pc:spChg>
        <pc:spChg chg="add mod">
          <ac:chgData name="塩谷 晃弘 / Akihiro Shiotani" userId="50aef054-9327-40af-9729-b525352b79f1" providerId="ADAL" clId="{1DEB2CC6-2B76-4BBF-86F4-13A18B16C870}" dt="2022-08-23T05:50:56.179" v="4486" actId="207"/>
          <ac:spMkLst>
            <pc:docMk/>
            <pc:sldMk cId="3066842340" sldId="1238"/>
            <ac:spMk id="4" creationId="{A482CBCF-B015-EE56-B99F-A5A340FBAD4E}"/>
          </ac:spMkLst>
        </pc:spChg>
        <pc:spChg chg="del mod">
          <ac:chgData name="塩谷 晃弘 / Akihiro Shiotani" userId="50aef054-9327-40af-9729-b525352b79f1" providerId="ADAL" clId="{1DEB2CC6-2B76-4BBF-86F4-13A18B16C870}" dt="2022-08-23T05:50:52.100" v="4484" actId="478"/>
          <ac:spMkLst>
            <pc:docMk/>
            <pc:sldMk cId="3066842340" sldId="1238"/>
            <ac:spMk id="5" creationId="{ED9C55FE-0606-87CE-7404-2D336F85CD38}"/>
          </ac:spMkLst>
        </pc:spChg>
      </pc:sldChg>
      <pc:sldChg chg="modSp del ord">
        <pc:chgData name="塩谷 晃弘 / Akihiro Shiotani" userId="50aef054-9327-40af-9729-b525352b79f1" providerId="ADAL" clId="{1DEB2CC6-2B76-4BBF-86F4-13A18B16C870}" dt="2022-08-23T05:52:45.522" v="4517" actId="4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746227135" sldId="1239"/>
            <ac:spMk id="2" creationId="{FF150DFD-AB2B-7D35-3B68-FBD962A0EC6F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20:04.981" v="3837" actId="47"/>
        <pc:sldMkLst>
          <pc:docMk/>
          <pc:sldMk cId="2732808256" sldId="1245"/>
        </pc:sldMkLst>
      </pc:sldChg>
      <pc:sldChg chg="delSp add del mod">
        <pc:chgData name="塩谷 晃弘 / Akihiro Shiotani" userId="50aef054-9327-40af-9729-b525352b79f1" providerId="ADAL" clId="{1DEB2CC6-2B76-4BBF-86F4-13A18B16C870}" dt="2022-08-23T05:35:46.895" v="4149" actId="47"/>
        <pc:sldMkLst>
          <pc:docMk/>
          <pc:sldMk cId="3789877576" sldId="1248"/>
        </pc:sldMkLst>
        <pc:spChg chg="del">
          <ac:chgData name="塩谷 晃弘 / Akihiro Shiotani" userId="50aef054-9327-40af-9729-b525352b79f1" providerId="ADAL" clId="{1DEB2CC6-2B76-4BBF-86F4-13A18B16C870}" dt="2022-08-23T05:35:42.455" v="4148" actId="478"/>
          <ac:spMkLst>
            <pc:docMk/>
            <pc:sldMk cId="3789877576" sldId="1248"/>
            <ac:spMk id="15" creationId="{6E34FE95-2167-D992-4399-C23144C04AA8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39:41.141" v="8693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1DEB2CC6-2B76-4BBF-86F4-13A18B16C870}" dt="2022-08-23T08:18:15.588" v="8554" actId="478"/>
          <ac:spMkLst>
            <pc:docMk/>
            <pc:sldMk cId="3676189065" sldId="1250"/>
            <ac:spMk id="5" creationId="{9A560381-84AE-8FAB-1788-2A63B324CB8A}"/>
          </ac:spMkLst>
        </pc:spChg>
        <pc:spChg chg="add mod">
          <ac:chgData name="塩谷 晃弘 / Akihiro Shiotani" userId="50aef054-9327-40af-9729-b525352b79f1" providerId="ADAL" clId="{1DEB2CC6-2B76-4BBF-86F4-13A18B16C870}" dt="2022-08-23T08:07:25.182" v="8423" actId="1037"/>
          <ac:spMkLst>
            <pc:docMk/>
            <pc:sldMk cId="3676189065" sldId="1250"/>
            <ac:spMk id="6" creationId="{99880A2F-D5A1-F72F-0A46-71BC0E517616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676189065" sldId="1250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8:18:01.433" v="8549" actId="478"/>
          <ac:spMkLst>
            <pc:docMk/>
            <pc:sldMk cId="3676189065" sldId="1250"/>
            <ac:spMk id="11" creationId="{EB8F12AF-899B-4F0F-6055-AAE0FA863E02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0.436" v="8557" actId="478"/>
          <ac:spMkLst>
            <pc:docMk/>
            <pc:sldMk cId="3676189065" sldId="1250"/>
            <ac:spMk id="13" creationId="{0363277E-523D-94B5-B7F2-08327FB447C8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6.424" v="8562" actId="478"/>
          <ac:spMkLst>
            <pc:docMk/>
            <pc:sldMk cId="3676189065" sldId="1250"/>
            <ac:spMk id="18" creationId="{7218E48D-A7D3-B550-C8EE-95BCE1F88901}"/>
          </ac:spMkLst>
        </pc:spChg>
        <pc:spChg chg="add del mod">
          <ac:chgData name="塩谷 晃弘 / Akihiro Shiotani" userId="50aef054-9327-40af-9729-b525352b79f1" providerId="ADAL" clId="{1DEB2CC6-2B76-4BBF-86F4-13A18B16C870}" dt="2022-08-23T08:17:32.153" v="8486" actId="478"/>
          <ac:spMkLst>
            <pc:docMk/>
            <pc:sldMk cId="3676189065" sldId="1250"/>
            <ac:spMk id="20" creationId="{FB192123-A52F-B217-0E89-72B196C2B3B2}"/>
          </ac:spMkLst>
        </pc:spChg>
        <pc:spChg chg="add mod">
          <ac:chgData name="塩谷 晃弘 / Akihiro Shiotani" userId="50aef054-9327-40af-9729-b525352b79f1" providerId="ADAL" clId="{1DEB2CC6-2B76-4BBF-86F4-13A18B16C870}" dt="2022-08-23T08:07:44.821" v="8445" actId="1037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2.941" v="8559" actId="478"/>
          <ac:spMkLst>
            <pc:docMk/>
            <pc:sldMk cId="3676189065" sldId="1250"/>
            <ac:spMk id="23" creationId="{F8FEA669-EBAD-5D9D-180B-345102E11F7C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27" creationId="{FBFC7EA8-B028-503C-673A-2A3B7456BD6A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4.442" v="8561" actId="478"/>
          <ac:spMkLst>
            <pc:docMk/>
            <pc:sldMk cId="3676189065" sldId="1250"/>
            <ac:spMk id="28" creationId="{D66354CF-2554-E53C-7F3D-2A2AC0A6206D}"/>
          </ac:spMkLst>
        </pc:spChg>
        <pc:spChg chg="add del mod">
          <ac:chgData name="塩谷 晃弘 / Akihiro Shiotani" userId="50aef054-9327-40af-9729-b525352b79f1" providerId="ADAL" clId="{1DEB2CC6-2B76-4BBF-86F4-13A18B16C870}" dt="2022-08-23T08:18:18.007" v="8556" actId="478"/>
          <ac:spMkLst>
            <pc:docMk/>
            <pc:sldMk cId="3676189065" sldId="1250"/>
            <ac:spMk id="29" creationId="{4C6CD8F7-C510-DF99-E3AE-44BA702387DE}"/>
          </ac:spMkLst>
        </pc:spChg>
        <pc:spChg chg="add mod">
          <ac:chgData name="塩谷 晃弘 / Akihiro Shiotani" userId="50aef054-9327-40af-9729-b525352b79f1" providerId="ADAL" clId="{1DEB2CC6-2B76-4BBF-86F4-13A18B16C870}" dt="2022-08-23T08:19:16.602" v="8620" actId="1036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0" creationId="{43BAF25F-E669-3AB2-8B48-5D0FBBDCCD0C}"/>
          </ac:spMkLst>
        </pc:spChg>
        <pc:spChg chg="add mod">
          <ac:chgData name="塩谷 晃弘 / Akihiro Shiotani" userId="50aef054-9327-40af-9729-b525352b79f1" providerId="ADAL" clId="{1DEB2CC6-2B76-4BBF-86F4-13A18B16C870}" dt="2022-08-23T08:07:49.480" v="8447" actId="571"/>
          <ac:spMkLst>
            <pc:docMk/>
            <pc:sldMk cId="3676189065" sldId="1250"/>
            <ac:spMk id="41" creationId="{E417C22E-46F9-7258-4468-16DDE2F5C51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1DEB2CC6-2B76-4BBF-86F4-13A18B16C870}" dt="2022-08-23T23:39:36.129" v="8689" actId="20577"/>
          <ac:spMkLst>
            <pc:docMk/>
            <pc:sldMk cId="3676189065" sldId="1250"/>
            <ac:spMk id="51" creationId="{DAFB9076-D4F4-A882-F91F-B35A391D5B62}"/>
          </ac:spMkLst>
        </pc:spChg>
        <pc:spChg chg="add mod">
          <ac:chgData name="塩谷 晃弘 / Akihiro Shiotani" userId="50aef054-9327-40af-9729-b525352b79f1" providerId="ADAL" clId="{1DEB2CC6-2B76-4BBF-86F4-13A18B16C870}" dt="2022-08-23T08:20:27.505" v="8660" actId="1036"/>
          <ac:spMkLst>
            <pc:docMk/>
            <pc:sldMk cId="3676189065" sldId="1250"/>
            <ac:spMk id="54" creationId="{E15A84FA-4DD0-684D-354D-880C117A75D6}"/>
          </ac:spMkLst>
        </pc:spChg>
        <pc:spChg chg="add del mod">
          <ac:chgData name="塩谷 晃弘 / Akihiro Shiotani" userId="50aef054-9327-40af-9729-b525352b79f1" providerId="ADAL" clId="{1DEB2CC6-2B76-4BBF-86F4-13A18B16C870}" dt="2022-08-23T23:39:41.141" v="8693"/>
          <ac:spMkLst>
            <pc:docMk/>
            <pc:sldMk cId="3676189065" sldId="1250"/>
            <ac:spMk id="56" creationId="{71D13728-E3A8-08B6-D031-48181D71514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4" creationId="{6B9E398A-E431-EBD0-B884-2D6226ECF3E9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8:20:03.475" v="8623" actId="2164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del">
          <ac:chgData name="塩谷 晃弘 / Akihiro Shiotani" userId="50aef054-9327-40af-9729-b525352b79f1" providerId="ADAL" clId="{1DEB2CC6-2B76-4BBF-86F4-13A18B16C870}" dt="2022-08-23T08:02:38.550" v="8201" actId="478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8:20:57.675" v="8661" actId="14100"/>
          <ac:cxnSpMkLst>
            <pc:docMk/>
            <pc:sldMk cId="3676189065" sldId="1250"/>
            <ac:cxnSpMk id="3" creationId="{13608E63-BB77-07BB-BE44-2F3A5970B658}"/>
          </ac:cxnSpMkLst>
        </pc:cxnChg>
        <pc:cxnChg chg="add mod">
          <ac:chgData name="塩谷 晃弘 / Akihiro Shiotani" userId="50aef054-9327-40af-9729-b525352b79f1" providerId="ADAL" clId="{1DEB2CC6-2B76-4BBF-86F4-13A18B16C870}" dt="2022-08-23T08:06:30.245" v="8295" actId="14100"/>
          <ac:cxnSpMkLst>
            <pc:docMk/>
            <pc:sldMk cId="3676189065" sldId="1250"/>
            <ac:cxnSpMk id="4" creationId="{805C981D-D863-1BF8-2A01-684199291DB1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4.280" v="8489" actId="478"/>
          <ac:cxnSpMkLst>
            <pc:docMk/>
            <pc:sldMk cId="3676189065" sldId="1250"/>
            <ac:cxnSpMk id="12" creationId="{2219C803-6490-82D6-F74F-F4F4976AB55A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1.431" v="8558" actId="478"/>
          <ac:cxnSpMkLst>
            <pc:docMk/>
            <pc:sldMk cId="3676189065" sldId="1250"/>
            <ac:cxnSpMk id="14" creationId="{CCC30F68-4DB9-C4DD-A2C8-3FEBFBFA605B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4.523" v="8553" actId="478"/>
          <ac:cxnSpMkLst>
            <pc:docMk/>
            <pc:sldMk cId="3676189065" sldId="1250"/>
            <ac:cxnSpMk id="15" creationId="{A990F5EB-7C64-8CDC-6546-11CDB099FA1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191" v="8487" actId="478"/>
          <ac:cxnSpMkLst>
            <pc:docMk/>
            <pc:sldMk cId="3676189065" sldId="1250"/>
            <ac:cxnSpMk id="17" creationId="{DA3FDEE0-690C-2ADD-F18A-8AA596CCC9B4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7.046" v="8563" actId="478"/>
          <ac:cxnSpMkLst>
            <pc:docMk/>
            <pc:sldMk cId="3676189065" sldId="1250"/>
            <ac:cxnSpMk id="19" creationId="{CE9821F4-C884-4012-E239-7E1F7533E93B}"/>
          </ac:cxnSpMkLst>
        </pc:cxnChg>
        <pc:cxnChg chg="add mod">
          <ac:chgData name="塩谷 晃弘 / Akihiro Shiotani" userId="50aef054-9327-40af-9729-b525352b79f1" providerId="ADAL" clId="{1DEB2CC6-2B76-4BBF-86F4-13A18B16C870}" dt="2022-08-23T08:07:44.821" v="8445" actId="1037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3.689" v="8560" actId="478"/>
          <ac:cxnSpMkLst>
            <pc:docMk/>
            <pc:sldMk cId="3676189065" sldId="1250"/>
            <ac:cxnSpMk id="24" creationId="{38874CC1-1B6D-FDAF-61A9-A721B3CC8B76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6.249" v="8555" actId="478"/>
          <ac:cxnSpMkLst>
            <pc:docMk/>
            <pc:sldMk cId="3676189065" sldId="1250"/>
            <ac:cxnSpMk id="25" creationId="{451D5AD5-24EB-B1C4-46FD-87F56B32CFEB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26" creationId="{AD589FAE-65F1-89B6-497D-DF4BFB5418B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642" v="8488" actId="478"/>
          <ac:cxnSpMkLst>
            <pc:docMk/>
            <pc:sldMk cId="3676189065" sldId="1250"/>
            <ac:cxnSpMk id="30" creationId="{75470BD0-C62D-D7D8-4289-B0564ABC37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07:39.176" v="8428" actId="478"/>
          <ac:cxnSpMkLst>
            <pc:docMk/>
            <pc:sldMk cId="3676189065" sldId="1250"/>
            <ac:cxnSpMk id="38" creationId="{75DD3429-456D-208C-4473-B7D21E16BF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9" creationId="{3E686D5B-6526-EEE4-E490-6A941416CA9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10.469" v="8471"/>
          <ac:cxnSpMkLst>
            <pc:docMk/>
            <pc:sldMk cId="3676189065" sldId="1250"/>
            <ac:cxnSpMk id="45" creationId="{2130EAE8-5D03-6DA2-A979-D19D16EC2F34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44.067" v="8568" actId="1076"/>
          <ac:cxnSpMkLst>
            <pc:docMk/>
            <pc:sldMk cId="3676189065" sldId="1250"/>
            <ac:cxnSpMk id="50" creationId="{AC93AB3F-4270-0CCF-4E35-A0AE218A16BF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34.356" v="8566" actId="1036"/>
          <ac:cxnSpMkLst>
            <pc:docMk/>
            <pc:sldMk cId="3676189065" sldId="1250"/>
            <ac:cxnSpMk id="52" creationId="{D593564B-C66E-8972-31D2-DA49865F8D66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5.838" v="8641" actId="1076"/>
          <ac:cxnSpMkLst>
            <pc:docMk/>
            <pc:sldMk cId="3676189065" sldId="1250"/>
            <ac:cxnSpMk id="53" creationId="{32267EAD-842A-2610-2986-C14737F2026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4.715" v="3836" actId="47"/>
        <pc:sldMkLst>
          <pc:docMk/>
          <pc:sldMk cId="3749922437" sldId="1252"/>
        </pc:sldMkLst>
      </pc:sldChg>
      <pc:sldChg chg="modSp del mod">
        <pc:chgData name="塩谷 晃弘 / Akihiro Shiotani" userId="50aef054-9327-40af-9729-b525352b79f1" providerId="ADAL" clId="{1DEB2CC6-2B76-4BBF-86F4-13A18B16C870}" dt="2022-08-23T05:35:20.521" v="4140" actId="47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1DEB2CC6-2B76-4BBF-86F4-13A18B16C870}" dt="2022-08-23T05:19:24.769" v="3829" actId="20577"/>
          <ac:spMkLst>
            <pc:docMk/>
            <pc:sldMk cId="2609000467" sldId="1255"/>
            <ac:spMk id="2" creationId="{00000000-0000-0000-0000-000000000000}"/>
          </ac:spMkLst>
        </pc:spChg>
      </pc:sldChg>
      <pc:sldChg chg="addSp modSp mod ord">
        <pc:chgData name="塩谷 晃弘 / Akihiro Shiotani" userId="50aef054-9327-40af-9729-b525352b79f1" providerId="ADAL" clId="{1DEB2CC6-2B76-4BBF-86F4-13A18B16C870}" dt="2022-08-23T05:53:59.601" v="4542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1DEB2CC6-2B76-4BBF-86F4-13A18B16C870}" dt="2022-08-23T05:53:59.601" v="45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5" creationId="{817E9F17-BF50-8A59-9D5C-4F9265E8DAAC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6" creationId="{C9DB687A-6675-881D-2D6A-4CBBFEF6BBA8}"/>
          </ac:spMkLst>
        </pc:spChg>
        <pc:spChg chg="add mod">
          <ac:chgData name="塩谷 晃弘 / Akihiro Shiotani" userId="50aef054-9327-40af-9729-b525352b79f1" providerId="ADAL" clId="{1DEB2CC6-2B76-4BBF-86F4-13A18B16C870}" dt="2022-08-23T05:44:33.905" v="4233" actId="20577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5:44:28.412" v="4227" actId="2057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1DEB2CC6-2B76-4BBF-86F4-13A18B16C870}" dt="2022-08-23T05:22:35.868" v="4117" actId="20577"/>
          <ac:spMkLst>
            <pc:docMk/>
            <pc:sldMk cId="747987359" sldId="1256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1DEB2CC6-2B76-4BBF-86F4-13A18B16C870}" dt="2022-08-23T05:44:17.366" v="4220" actId="1036"/>
          <ac:grpSpMkLst>
            <pc:docMk/>
            <pc:sldMk cId="747987359" sldId="1256"/>
            <ac:grpSpMk id="3" creationId="{5D6188AF-5048-8732-CB03-8B85E2C4C328}"/>
          </ac:grpSpMkLst>
        </pc:grpChg>
        <pc:grpChg chg="mod">
          <ac:chgData name="塩谷 晃弘 / Akihiro Shiotani" userId="50aef054-9327-40af-9729-b525352b79f1" providerId="ADAL" clId="{1DEB2CC6-2B76-4BBF-86F4-13A18B16C870}" dt="2022-08-23T05:35:34.544" v="4146"/>
          <ac:grpSpMkLst>
            <pc:docMk/>
            <pc:sldMk cId="747987359" sldId="1256"/>
            <ac:grpSpMk id="4" creationId="{D5AFCEB7-C880-C604-BC12-2BAD9DE3D34C}"/>
          </ac:grpSpMkLst>
        </pc:grpChg>
        <pc:cxnChg chg="mod">
          <ac:chgData name="塩谷 晃弘 / Akihiro Shiotani" userId="50aef054-9327-40af-9729-b525352b79f1" providerId="ADAL" clId="{1DEB2CC6-2B76-4BBF-86F4-13A18B16C870}" dt="2022-08-23T05:35:34.544" v="4146"/>
          <ac:cxnSpMkLst>
            <pc:docMk/>
            <pc:sldMk cId="747987359" sldId="1256"/>
            <ac:cxnSpMk id="7" creationId="{6720A588-329A-5E79-CDA5-06EF23BF1F74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930" v="3839" actId="47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1DEB2CC6-2B76-4BBF-86F4-13A18B16C870}" dt="2022-08-23T05:35:25.910" v="4143" actId="47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1DEB2CC6-2B76-4BBF-86F4-13A18B16C870}" dt="2022-08-23T05:49:27.886" v="4473" actId="1036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1DEB2CC6-2B76-4BBF-86F4-13A18B16C870}" dt="2022-08-23T05:47:59.750" v="4363" actId="1076"/>
          <ac:spMkLst>
            <pc:docMk/>
            <pc:sldMk cId="3020361379" sldId="1275"/>
            <ac:spMk id="5" creationId="{E54481C3-EACB-89EC-3D23-AF7A17A8726E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1DEB2CC6-2B76-4BBF-86F4-13A18B16C870}" dt="2022-08-23T01:25:42.113" v="434" actId="1076"/>
          <ac:spMkLst>
            <pc:docMk/>
            <pc:sldMk cId="3020361379" sldId="1275"/>
            <ac:spMk id="13" creationId="{84493206-73BD-CF64-0883-65F2DE3915CE}"/>
          </ac:spMkLst>
        </pc:spChg>
        <pc:spChg chg="add del mod">
          <ac:chgData name="塩谷 晃弘 / Akihiro Shiotani" userId="50aef054-9327-40af-9729-b525352b79f1" providerId="ADAL" clId="{1DEB2CC6-2B76-4BBF-86F4-13A18B16C870}" dt="2022-08-23T01:26:17.882" v="442"/>
          <ac:spMkLst>
            <pc:docMk/>
            <pc:sldMk cId="3020361379" sldId="1275"/>
            <ac:spMk id="15" creationId="{4D34AF7E-64D2-A186-DD70-3B2EB357992C}"/>
          </ac:spMkLst>
        </pc:spChg>
        <pc:spChg chg="add mod">
          <ac:chgData name="塩谷 晃弘 / Akihiro Shiotani" userId="50aef054-9327-40af-9729-b525352b79f1" providerId="ADAL" clId="{1DEB2CC6-2B76-4BBF-86F4-13A18B16C870}" dt="2022-08-23T02:19:37.072" v="469" actId="1076"/>
          <ac:spMkLst>
            <pc:docMk/>
            <pc:sldMk cId="3020361379" sldId="1275"/>
            <ac:spMk id="16" creationId="{604D5C06-FD25-34CC-F7CC-C93BAA288861}"/>
          </ac:spMkLst>
        </pc:spChg>
        <pc:spChg chg="add mod">
          <ac:chgData name="塩谷 晃弘 / Akihiro Shiotani" userId="50aef054-9327-40af-9729-b525352b79f1" providerId="ADAL" clId="{1DEB2CC6-2B76-4BBF-86F4-13A18B16C870}" dt="2022-08-23T02:21:37.130" v="489" actId="20577"/>
          <ac:spMkLst>
            <pc:docMk/>
            <pc:sldMk cId="3020361379" sldId="1275"/>
            <ac:spMk id="20" creationId="{A6C9375A-38E0-4351-FA10-09F0BAB7E916}"/>
          </ac:spMkLst>
        </pc:spChg>
        <pc:spChg chg="add mod">
          <ac:chgData name="塩谷 晃弘 / Akihiro Shiotani" userId="50aef054-9327-40af-9729-b525352b79f1" providerId="ADAL" clId="{1DEB2CC6-2B76-4BBF-86F4-13A18B16C870}" dt="2022-08-23T02:21:55.695" v="494" actId="1076"/>
          <ac:spMkLst>
            <pc:docMk/>
            <pc:sldMk cId="3020361379" sldId="1275"/>
            <ac:spMk id="21" creationId="{D8F3D2C6-FC97-1563-A73B-44C7DFFB71EE}"/>
          </ac:spMkLst>
        </pc:spChg>
        <pc:spChg chg="mod">
          <ac:chgData name="塩谷 晃弘 / Akihiro Shiotani" userId="50aef054-9327-40af-9729-b525352b79f1" providerId="ADAL" clId="{1DEB2CC6-2B76-4BBF-86F4-13A18B16C870}" dt="2022-08-23T01:26:13.587" v="440" actId="1035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1DEB2CC6-2B76-4BBF-86F4-13A18B16C870}" dt="2022-08-23T05:49:24.446" v="4471" actId="1038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1DEB2CC6-2B76-4BBF-86F4-13A18B16C870}" dt="2022-08-23T01:25:04.309" v="411" actId="1076"/>
          <ac:spMkLst>
            <pc:docMk/>
            <pc:sldMk cId="3020361379" sldId="1275"/>
            <ac:spMk id="28" creationId="{47E26835-6276-D420-22A1-96184515A993}"/>
          </ac:spMkLst>
        </pc:spChg>
        <pc:spChg chg="add mod">
          <ac:chgData name="塩谷 晃弘 / Akihiro Shiotani" userId="50aef054-9327-40af-9729-b525352b79f1" providerId="ADAL" clId="{1DEB2CC6-2B76-4BBF-86F4-13A18B16C870}" dt="2022-08-23T05:48:20.176" v="4404" actId="1076"/>
          <ac:spMkLst>
            <pc:docMk/>
            <pc:sldMk cId="3020361379" sldId="1275"/>
            <ac:spMk id="34" creationId="{E0C1D738-7801-CD6E-D38D-82984FF2EE58}"/>
          </ac:spMkLst>
        </pc:spChg>
        <pc:spChg chg="add del mod">
          <ac:chgData name="塩谷 晃弘 / Akihiro Shiotani" userId="50aef054-9327-40af-9729-b525352b79f1" providerId="ADAL" clId="{1DEB2CC6-2B76-4BBF-86F4-13A18B16C870}" dt="2022-08-23T05:46:37.330" v="4283" actId="1038"/>
          <ac:spMkLst>
            <pc:docMk/>
            <pc:sldMk cId="3020361379" sldId="1275"/>
            <ac:spMk id="45" creationId="{BFC5AC36-E29A-4186-953F-33FB4AED22C2}"/>
          </ac:spMkLst>
        </pc:spChg>
        <pc:spChg chg="del">
          <ac:chgData name="塩谷 晃弘 / Akihiro Shiotani" userId="50aef054-9327-40af-9729-b525352b79f1" providerId="ADAL" clId="{1DEB2CC6-2B76-4BBF-86F4-13A18B16C870}" dt="2022-08-23T01:23:14.058" v="311" actId="478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1DEB2CC6-2B76-4BBF-86F4-13A18B16C870}" dt="2022-08-23T05:46:43.293" v="4284" actId="478"/>
          <ac:spMkLst>
            <pc:docMk/>
            <pc:sldMk cId="3020361379" sldId="1275"/>
            <ac:spMk id="50" creationId="{AE05A1C2-E28B-4F24-4366-80E29669B1C5}"/>
          </ac:spMkLst>
        </pc:spChg>
        <pc:spChg chg="del">
          <ac:chgData name="塩谷 晃弘 / Akihiro Shiotani" userId="50aef054-9327-40af-9729-b525352b79f1" providerId="ADAL" clId="{1DEB2CC6-2B76-4BBF-86F4-13A18B16C870}" dt="2022-08-23T05:46:54.834" v="4287" actId="478"/>
          <ac:spMkLst>
            <pc:docMk/>
            <pc:sldMk cId="3020361379" sldId="1275"/>
            <ac:spMk id="53" creationId="{3F430EC5-ED61-FFE6-89DC-E2FEDB14389E}"/>
          </ac:spMkLst>
        </pc:spChg>
        <pc:spChg chg="del">
          <ac:chgData name="塩谷 晃弘 / Akihiro Shiotani" userId="50aef054-9327-40af-9729-b525352b79f1" providerId="ADAL" clId="{1DEB2CC6-2B76-4BBF-86F4-13A18B16C870}" dt="2022-08-23T02:22:46.850" v="530" actId="478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1DEB2CC6-2B76-4BBF-86F4-13A18B16C870}" dt="2022-08-23T05:46:56.615" v="4288" actId="478"/>
          <ac:spMkLst>
            <pc:docMk/>
            <pc:sldMk cId="3020361379" sldId="1275"/>
            <ac:spMk id="64" creationId="{6B9E398A-E431-EBD0-B884-2D6226ECF3E9}"/>
          </ac:spMkLst>
        </pc:spChg>
        <pc:graphicFrameChg chg="modGraphic">
          <ac:chgData name="塩谷 晃弘 / Akihiro Shiotani" userId="50aef054-9327-40af-9729-b525352b79f1" providerId="ADAL" clId="{1DEB2CC6-2B76-4BBF-86F4-13A18B16C870}" dt="2022-08-23T02:19:20.683" v="467" actId="216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1:25:26.657" v="417" actId="14100"/>
          <ac:cxnSpMkLst>
            <pc:docMk/>
            <pc:sldMk cId="3020361379" sldId="1275"/>
            <ac:cxnSpMk id="6" creationId="{10B8D2ED-3FFE-19B1-AECF-68F1852E0261}"/>
          </ac:cxnSpMkLst>
        </pc:cxnChg>
        <pc:cxnChg chg="mod">
          <ac:chgData name="塩谷 晃弘 / Akihiro Shiotani" userId="50aef054-9327-40af-9729-b525352b79f1" providerId="ADAL" clId="{1DEB2CC6-2B76-4BBF-86F4-13A18B16C870}" dt="2022-08-23T05:46:21.114" v="4276" actId="14100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2:19:41.720" v="471" actId="1076"/>
          <ac:cxnSpMkLst>
            <pc:docMk/>
            <pc:sldMk cId="3020361379" sldId="1275"/>
            <ac:cxnSpMk id="18" creationId="{22E219F6-18D1-B515-7DD2-932EED858719}"/>
          </ac:cxnSpMkLst>
        </pc:cxnChg>
        <pc:cxnChg chg="add mod">
          <ac:chgData name="塩谷 晃弘 / Akihiro Shiotani" userId="50aef054-9327-40af-9729-b525352b79f1" providerId="ADAL" clId="{1DEB2CC6-2B76-4BBF-86F4-13A18B16C870}" dt="2022-08-23T02:21:52.031" v="493" actId="14100"/>
          <ac:cxnSpMkLst>
            <pc:docMk/>
            <pc:sldMk cId="3020361379" sldId="1275"/>
            <ac:cxnSpMk id="19" creationId="{063A6226-AAF1-34E9-DE33-336C79A3B52A}"/>
          </ac:cxnSpMkLst>
        </pc:cxnChg>
        <pc:cxnChg chg="mod">
          <ac:chgData name="塩谷 晃弘 / Akihiro Shiotani" userId="50aef054-9327-40af-9729-b525352b79f1" providerId="ADAL" clId="{1DEB2CC6-2B76-4BBF-86F4-13A18B16C870}" dt="2022-08-23T01:26:11.498" v="439" actId="1035"/>
          <ac:cxnSpMkLst>
            <pc:docMk/>
            <pc:sldMk cId="3020361379" sldId="1275"/>
            <ac:cxnSpMk id="25" creationId="{4F8DC1FE-C10E-2568-D5DB-53DECF579B22}"/>
          </ac:cxnSpMkLst>
        </pc:cxnChg>
        <pc:cxnChg chg="del">
          <ac:chgData name="塩谷 晃弘 / Akihiro Shiotani" userId="50aef054-9327-40af-9729-b525352b79f1" providerId="ADAL" clId="{1DEB2CC6-2B76-4BBF-86F4-13A18B16C870}" dt="2022-08-23T05:46:52.829" v="4286" actId="478"/>
          <ac:cxnSpMkLst>
            <pc:docMk/>
            <pc:sldMk cId="3020361379" sldId="1275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1DEB2CC6-2B76-4BBF-86F4-13A18B16C870}" dt="2022-08-23T05:47:37.908" v="4319" actId="14100"/>
          <ac:cxnSpMkLst>
            <pc:docMk/>
            <pc:sldMk cId="3020361379" sldId="1275"/>
            <ac:cxnSpMk id="30" creationId="{22F10196-FE5A-F092-5B03-AD9C0F445DE5}"/>
          </ac:cxnSpMkLst>
        </pc:cxnChg>
        <pc:cxnChg chg="mod">
          <ac:chgData name="塩谷 晃弘 / Akihiro Shiotani" userId="50aef054-9327-40af-9729-b525352b79f1" providerId="ADAL" clId="{1DEB2CC6-2B76-4BBF-86F4-13A18B16C870}" dt="2022-08-23T05:46:32.774" v="4277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del">
          <ac:chgData name="塩谷 晃弘 / Akihiro Shiotani" userId="50aef054-9327-40af-9729-b525352b79f1" providerId="ADAL" clId="{1DEB2CC6-2B76-4BBF-86F4-13A18B16C870}" dt="2022-08-23T05:46:44.326" v="4285" actId="478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1DEB2CC6-2B76-4BBF-86F4-13A18B16C870}" dt="2022-08-23T02:19:32.951" v="468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mod">
          <ac:chgData name="塩谷 晃弘 / Akihiro Shiotani" userId="50aef054-9327-40af-9729-b525352b79f1" providerId="ADAL" clId="{1DEB2CC6-2B76-4BBF-86F4-13A18B16C870}" dt="2022-08-23T05:49:27.886" v="4473" actId="1036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1DEB2CC6-2B76-4BBF-86F4-13A18B16C870}" dt="2022-08-23T05:47:06.176" v="4290" actId="1076"/>
          <ac:cxnSpMkLst>
            <pc:docMk/>
            <pc:sldMk cId="3020361379" sldId="1275"/>
            <ac:cxnSpMk id="54" creationId="{D9B10144-DD3A-8A13-BF03-3D91AA0505C7}"/>
          </ac:cxnSpMkLst>
        </pc:cxnChg>
        <pc:cxnChg chg="del">
          <ac:chgData name="塩谷 晃弘 / Akihiro Shiotani" userId="50aef054-9327-40af-9729-b525352b79f1" providerId="ADAL" clId="{1DEB2CC6-2B76-4BBF-86F4-13A18B16C870}" dt="2022-08-23T05:46:57.786" v="4289" actId="478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529" v="3838" actId="47"/>
        <pc:sldMkLst>
          <pc:docMk/>
          <pc:sldMk cId="1891911277" sldId="1276"/>
        </pc:sldMkLst>
      </pc:sldChg>
      <pc:sldChg chg="del">
        <pc:chgData name="塩谷 晃弘 / Akihiro Shiotani" userId="50aef054-9327-40af-9729-b525352b79f1" providerId="ADAL" clId="{1DEB2CC6-2B76-4BBF-86F4-13A18B16C870}" dt="2022-08-23T05:20:06.353" v="3840" actId="47"/>
        <pc:sldMkLst>
          <pc:docMk/>
          <pc:sldMk cId="3623178164" sldId="1277"/>
        </pc:sldMkLst>
      </pc:sldChg>
      <pc:sldChg chg="del">
        <pc:chgData name="塩谷 晃弘 / Akihiro Shiotani" userId="50aef054-9327-40af-9729-b525352b79f1" providerId="ADAL" clId="{1DEB2CC6-2B76-4BBF-86F4-13A18B16C870}" dt="2022-08-23T05:20:07.001" v="3841" actId="47"/>
        <pc:sldMkLst>
          <pc:docMk/>
          <pc:sldMk cId="2399569532" sldId="1278"/>
        </pc:sldMkLst>
      </pc:sldChg>
      <pc:sldChg chg="del">
        <pc:chgData name="塩谷 晃弘 / Akihiro Shiotani" userId="50aef054-9327-40af-9729-b525352b79f1" providerId="ADAL" clId="{1DEB2CC6-2B76-4BBF-86F4-13A18B16C870}" dt="2022-08-23T05:20:10.671" v="3843" actId="47"/>
        <pc:sldMkLst>
          <pc:docMk/>
          <pc:sldMk cId="885588792" sldId="1279"/>
        </pc:sldMkLst>
      </pc:sldChg>
      <pc:sldChg chg="modSp mod">
        <pc:chgData name="塩谷 晃弘 / Akihiro Shiotani" userId="50aef054-9327-40af-9729-b525352b79f1" providerId="ADAL" clId="{1DEB2CC6-2B76-4BBF-86F4-13A18B16C870}" dt="2022-08-23T05:52:20.362" v="4515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1DEB2CC6-2B76-4BBF-86F4-13A18B16C870}" dt="2022-08-23T05:52:20.362" v="4515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1DEB2CC6-2B76-4BBF-86F4-13A18B16C870}" dt="2022-08-23T05:34:33.195" v="4139" actId="1076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1DEB2CC6-2B76-4BBF-86F4-13A18B16C870}" dt="2022-08-23T05:17:32.333" v="3541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00.021" v="4508"/>
        <pc:sldMkLst>
          <pc:docMk/>
          <pc:sldMk cId="1522113737" sldId="1281"/>
        </pc:sldMkLst>
        <pc:spChg chg="mod">
          <ac:chgData name="塩谷 晃弘 / Akihiro Shiotani" userId="50aef054-9327-40af-9729-b525352b79f1" providerId="ADAL" clId="{1DEB2CC6-2B76-4BBF-86F4-13A18B16C870}" dt="2022-08-23T05:52:00.021" v="4508"/>
          <ac:spMkLst>
            <pc:docMk/>
            <pc:sldMk cId="1522113737" sldId="1281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9.545" v="3103" actId="20577"/>
          <ac:spMkLst>
            <pc:docMk/>
            <pc:sldMk cId="1522113737" sldId="1281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45:28.351" v="2002" actId="1036"/>
          <ac:spMkLst>
            <pc:docMk/>
            <pc:sldMk cId="1522113737" sldId="1281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45:28.351" v="2002" actId="1036"/>
          <ac:picMkLst>
            <pc:docMk/>
            <pc:sldMk cId="1522113737" sldId="1281"/>
            <ac:picMk id="4" creationId="{E19D3968-B2CE-EFE5-E469-B93F9652F2F5}"/>
          </ac:picMkLst>
        </pc:picChg>
      </pc:sldChg>
      <pc:sldChg chg="del">
        <pc:chgData name="塩谷 晃弘 / Akihiro Shiotani" userId="50aef054-9327-40af-9729-b525352b79f1" providerId="ADAL" clId="{1DEB2CC6-2B76-4BBF-86F4-13A18B16C870}" dt="2022-08-23T04:42:52.215" v="1901" actId="47"/>
        <pc:sldMkLst>
          <pc:docMk/>
          <pc:sldMk cId="4169814194" sldId="1282"/>
        </pc:sldMkLst>
      </pc:sldChg>
      <pc:sldChg chg="del">
        <pc:chgData name="塩谷 晃弘 / Akihiro Shiotani" userId="50aef054-9327-40af-9729-b525352b79f1" providerId="ADAL" clId="{1DEB2CC6-2B76-4BBF-86F4-13A18B16C870}" dt="2022-08-23T04:42:49.211" v="1899" actId="47"/>
        <pc:sldMkLst>
          <pc:docMk/>
          <pc:sldMk cId="3621961918" sldId="1283"/>
        </pc:sldMkLst>
      </pc:sldChg>
      <pc:sldChg chg="del">
        <pc:chgData name="塩谷 晃弘 / Akihiro Shiotani" userId="50aef054-9327-40af-9729-b525352b79f1" providerId="ADAL" clId="{1DEB2CC6-2B76-4BBF-86F4-13A18B16C870}" dt="2022-08-23T04:42:47.778" v="1898" actId="47"/>
        <pc:sldMkLst>
          <pc:docMk/>
          <pc:sldMk cId="3506509768" sldId="1284"/>
        </pc:sldMkLst>
      </pc:sldChg>
      <pc:sldChg chg="del">
        <pc:chgData name="塩谷 晃弘 / Akihiro Shiotani" userId="50aef054-9327-40af-9729-b525352b79f1" providerId="ADAL" clId="{1DEB2CC6-2B76-4BBF-86F4-13A18B16C870}" dt="2022-08-23T04:42:50.381" v="1900" actId="47"/>
        <pc:sldMkLst>
          <pc:docMk/>
          <pc:sldMk cId="2456079637" sldId="1285"/>
        </pc:sldMkLst>
      </pc:sldChg>
      <pc:sldChg chg="del">
        <pc:chgData name="塩谷 晃弘 / Akihiro Shiotani" userId="50aef054-9327-40af-9729-b525352b79f1" providerId="ADAL" clId="{1DEB2CC6-2B76-4BBF-86F4-13A18B16C870}" dt="2022-08-23T05:20:07.385" v="3842" actId="47"/>
        <pc:sldMkLst>
          <pc:docMk/>
          <pc:sldMk cId="869913966" sldId="1286"/>
        </pc:sldMkLst>
      </pc:sldChg>
      <pc:sldChg chg="modSp mod">
        <pc:chgData name="塩谷 晃弘 / Akihiro Shiotani" userId="50aef054-9327-40af-9729-b525352b79f1" providerId="ADAL" clId="{1DEB2CC6-2B76-4BBF-86F4-13A18B16C870}" dt="2022-08-23T05:52:18.221" v="4514"/>
        <pc:sldMkLst>
          <pc:docMk/>
          <pc:sldMk cId="1018507565" sldId="1287"/>
        </pc:sldMkLst>
        <pc:spChg chg="mod">
          <ac:chgData name="塩谷 晃弘 / Akihiro Shiotani" userId="50aef054-9327-40af-9729-b525352b79f1" providerId="ADAL" clId="{1DEB2CC6-2B76-4BBF-86F4-13A18B16C870}" dt="2022-08-23T05:52:18.221" v="4514"/>
          <ac:spMkLst>
            <pc:docMk/>
            <pc:sldMk cId="1018507565" sldId="1287"/>
            <ac:spMk id="5" creationId="{B220F639-A7D1-AD63-E857-00D559E82108}"/>
          </ac:spMkLst>
        </pc:spChg>
      </pc:sldChg>
      <pc:sldChg chg="addSp delSp modSp del mod">
        <pc:chgData name="塩谷 晃弘 / Akihiro Shiotani" userId="50aef054-9327-40af-9729-b525352b79f1" providerId="ADAL" clId="{1DEB2CC6-2B76-4BBF-86F4-13A18B16C870}" dt="2022-08-23T05:52:50.174" v="4520" actId="4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56135769" sldId="1288"/>
            <ac:spMk id="2" creationId="{FF150DFD-AB2B-7D35-3B68-FBD962A0EC6F}"/>
          </ac:spMkLst>
        </pc:spChg>
        <pc:picChg chg="add del">
          <ac:chgData name="塩谷 晃弘 / Akihiro Shiotani" userId="50aef054-9327-40af-9729-b525352b79f1" providerId="ADAL" clId="{1DEB2CC6-2B76-4BBF-86F4-13A18B16C870}" dt="2022-08-23T05:26:15.478" v="4119" actId="22"/>
          <ac:picMkLst>
            <pc:docMk/>
            <pc:sldMk cId="3056135769" sldId="1288"/>
            <ac:picMk id="4" creationId="{AB6C59BA-37FB-C030-8B6B-0E925D479193}"/>
          </ac:picMkLst>
        </pc:picChg>
      </pc:sldChg>
      <pc:sldChg chg="addSp modSp mod">
        <pc:chgData name="塩谷 晃弘 / Akihiro Shiotani" userId="50aef054-9327-40af-9729-b525352b79f1" providerId="ADAL" clId="{1DEB2CC6-2B76-4BBF-86F4-13A18B16C870}" dt="2022-08-23T23:42:57.053" v="8741" actId="107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1DEB2CC6-2B76-4BBF-86F4-13A18B16C870}" dt="2022-08-23T23:42:49.381" v="8739" actId="14100"/>
          <ac:spMkLst>
            <pc:docMk/>
            <pc:sldMk cId="804042566" sldId="1289"/>
            <ac:spMk id="2" creationId="{4E395265-D6DA-F619-3723-585A3E1E4150}"/>
          </ac:spMkLst>
        </pc:spChg>
        <pc:spChg chg="add mod">
          <ac:chgData name="塩谷 晃弘 / Akihiro Shiotani" userId="50aef054-9327-40af-9729-b525352b79f1" providerId="ADAL" clId="{1DEB2CC6-2B76-4BBF-86F4-13A18B16C870}" dt="2022-08-23T23:42:52.933" v="8740" actId="1076"/>
          <ac:spMkLst>
            <pc:docMk/>
            <pc:sldMk cId="804042566" sldId="1289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23:42:57.053" v="8741" actId="1076"/>
          <ac:spMkLst>
            <pc:docMk/>
            <pc:sldMk cId="804042566" sldId="1289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08.736" v="4510"/>
          <ac:spMkLst>
            <pc:docMk/>
            <pc:sldMk cId="804042566" sldId="1289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06.812" v="3003" actId="1076"/>
          <ac:spMkLst>
            <pc:docMk/>
            <pc:sldMk cId="804042566" sldId="1289"/>
            <ac:spMk id="40" creationId="{9DFDF6C0-7B0A-E0E9-3E78-3CC2E23DDD94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13.182" v="4512"/>
        <pc:sldMkLst>
          <pc:docMk/>
          <pc:sldMk cId="369122080" sldId="1290"/>
        </pc:sldMkLst>
        <pc:spChg chg="mod">
          <ac:chgData name="塩谷 晃弘 / Akihiro Shiotani" userId="50aef054-9327-40af-9729-b525352b79f1" providerId="ADAL" clId="{1DEB2CC6-2B76-4BBF-86F4-13A18B16C870}" dt="2022-08-23T05:52:13.182" v="4512"/>
          <ac:spMkLst>
            <pc:docMk/>
            <pc:sldMk cId="369122080" sldId="1290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01:05.234" v="2626" actId="207"/>
          <ac:spMkLst>
            <pc:docMk/>
            <pc:sldMk cId="369122080" sldId="1290"/>
            <ac:spMk id="20" creationId="{4324CA6C-0CF5-10F9-6FCD-982C59B6893B}"/>
          </ac:spMkLst>
        </pc:spChg>
        <pc:spChg chg="mod">
          <ac:chgData name="塩谷 晃弘 / Akihiro Shiotani" userId="50aef054-9327-40af-9729-b525352b79f1" providerId="ADAL" clId="{1DEB2CC6-2B76-4BBF-86F4-13A18B16C870}" dt="2022-08-23T05:01:51.911" v="2670" actId="20577"/>
          <ac:spMkLst>
            <pc:docMk/>
            <pc:sldMk cId="369122080" sldId="1290"/>
            <ac:spMk id="22" creationId="{0158539B-0FC7-C611-269C-8C70CD89E434}"/>
          </ac:spMkLst>
        </pc:spChg>
        <pc:spChg chg="mod">
          <ac:chgData name="塩谷 晃弘 / Akihiro Shiotani" userId="50aef054-9327-40af-9729-b525352b79f1" providerId="ADAL" clId="{1DEB2CC6-2B76-4BBF-86F4-13A18B16C870}" dt="2022-08-23T05:01:39.190" v="2630" actId="14100"/>
          <ac:spMkLst>
            <pc:docMk/>
            <pc:sldMk cId="369122080" sldId="1290"/>
            <ac:spMk id="23" creationId="{EB2B6D54-E5B6-BFD4-5A44-C4AA53710DC3}"/>
          </ac:spMkLst>
        </pc:spChg>
        <pc:spChg chg="mod">
          <ac:chgData name="塩谷 晃弘 / Akihiro Shiotani" userId="50aef054-9327-40af-9729-b525352b79f1" providerId="ADAL" clId="{1DEB2CC6-2B76-4BBF-86F4-13A18B16C870}" dt="2022-08-23T05:15:22.335" v="3173" actId="20577"/>
          <ac:spMkLst>
            <pc:docMk/>
            <pc:sldMk cId="369122080" sldId="1290"/>
            <ac:spMk id="40" creationId="{9DFDF6C0-7B0A-E0E9-3E78-3CC2E23DDD94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35:21.253" v="4141" actId="47"/>
        <pc:sldMkLst>
          <pc:docMk/>
          <pc:sldMk cId="1102589327" sldId="1291"/>
        </pc:sldMkLst>
      </pc:sldChg>
      <pc:sldChg chg="del">
        <pc:chgData name="塩谷 晃弘 / Akihiro Shiotani" userId="50aef054-9327-40af-9729-b525352b79f1" providerId="ADAL" clId="{1DEB2CC6-2B76-4BBF-86F4-13A18B16C870}" dt="2022-08-23T05:35:22.322" v="4142" actId="47"/>
        <pc:sldMkLst>
          <pc:docMk/>
          <pc:sldMk cId="3685919183" sldId="1292"/>
        </pc:sldMkLst>
      </pc:sldChg>
      <pc:sldChg chg="modSp mod ord">
        <pc:chgData name="塩谷 晃弘 / Akihiro Shiotani" userId="50aef054-9327-40af-9729-b525352b79f1" providerId="ADAL" clId="{1DEB2CC6-2B76-4BBF-86F4-13A18B16C870}" dt="2022-08-23T07:21:43.173" v="7060" actId="20577"/>
        <pc:sldMkLst>
          <pc:docMk/>
          <pc:sldMk cId="1842612591" sldId="1293"/>
        </pc:sldMkLst>
        <pc:spChg chg="mod">
          <ac:chgData name="塩谷 晃弘 / Akihiro Shiotani" userId="50aef054-9327-40af-9729-b525352b79f1" providerId="ADAL" clId="{1DEB2CC6-2B76-4BBF-86F4-13A18B16C870}" dt="2022-08-23T05:53:43.489" v="4535"/>
          <ac:spMkLst>
            <pc:docMk/>
            <pc:sldMk cId="1842612591" sldId="129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21:43.173" v="7060" actId="20577"/>
          <ac:spMkLst>
            <pc:docMk/>
            <pc:sldMk cId="1842612591" sldId="1293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3T07:20:20.819" v="6954" actId="20577"/>
          <ac:spMkLst>
            <pc:docMk/>
            <pc:sldMk cId="1842612591" sldId="1293"/>
            <ac:spMk id="71" creationId="{3D52BF7E-0D7E-51AD-6431-2BCF1787C21F}"/>
          </ac:spMkLst>
        </pc:spChg>
      </pc:sldChg>
      <pc:sldChg chg="addSp delSp modSp del mod ord">
        <pc:chgData name="塩谷 晃弘 / Akihiro Shiotani" userId="50aef054-9327-40af-9729-b525352b79f1" providerId="ADAL" clId="{1DEB2CC6-2B76-4BBF-86F4-13A18B16C870}" dt="2022-08-23T07:19:19.906" v="6927" actId="47"/>
        <pc:sldMkLst>
          <pc:docMk/>
          <pc:sldMk cId="1900264734" sldId="1294"/>
        </pc:sldMkLst>
        <pc:spChg chg="mod">
          <ac:chgData name="塩谷 晃弘 / Akihiro Shiotani" userId="50aef054-9327-40af-9729-b525352b79f1" providerId="ADAL" clId="{1DEB2CC6-2B76-4BBF-86F4-13A18B16C870}" dt="2022-08-23T05:53:46.727" v="4536"/>
          <ac:spMkLst>
            <pc:docMk/>
            <pc:sldMk cId="1900264734" sldId="1294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1DEB2CC6-2B76-4BBF-86F4-13A18B16C870}" dt="2022-08-22T07:55:56.657" v="189" actId="478"/>
          <ac:spMkLst>
            <pc:docMk/>
            <pc:sldMk cId="1900264734" sldId="1294"/>
            <ac:spMk id="5" creationId="{CEB6F9A6-B1D6-97B5-5CC5-34FEFD9ED85C}"/>
          </ac:spMkLst>
        </pc:spChg>
        <pc:spChg chg="add del">
          <ac:chgData name="塩谷 晃弘 / Akihiro Shiotani" userId="50aef054-9327-40af-9729-b525352b79f1" providerId="ADAL" clId="{1DEB2CC6-2B76-4BBF-86F4-13A18B16C870}" dt="2022-08-22T07:47:01.424" v="15" actId="478"/>
          <ac:spMkLst>
            <pc:docMk/>
            <pc:sldMk cId="1900264734" sldId="1294"/>
            <ac:spMk id="7" creationId="{DFDE5FD0-4DA5-D09F-96BA-52B188724EEB}"/>
          </ac:spMkLst>
        </pc:spChg>
        <pc:spChg chg="add del mod">
          <ac:chgData name="塩谷 晃弘 / Akihiro Shiotani" userId="50aef054-9327-40af-9729-b525352b79f1" providerId="ADAL" clId="{1DEB2CC6-2B76-4BBF-86F4-13A18B16C870}" dt="2022-08-22T07:49:00.567" v="39" actId="478"/>
          <ac:spMkLst>
            <pc:docMk/>
            <pc:sldMk cId="1900264734" sldId="1294"/>
            <ac:spMk id="8" creationId="{0A1BB410-E429-C76C-775B-3A512E9510C2}"/>
          </ac:spMkLst>
        </pc:spChg>
        <pc:spChg chg="add del mod">
          <ac:chgData name="塩谷 晃弘 / Akihiro Shiotani" userId="50aef054-9327-40af-9729-b525352b79f1" providerId="ADAL" clId="{1DEB2CC6-2B76-4BBF-86F4-13A18B16C870}" dt="2022-08-22T07:51:29.756" v="85" actId="478"/>
          <ac:spMkLst>
            <pc:docMk/>
            <pc:sldMk cId="1900264734" sldId="1294"/>
            <ac:spMk id="9" creationId="{253CD29D-B474-398F-1350-B34C5E5DD1B2}"/>
          </ac:spMkLst>
        </pc:spChg>
        <pc:spChg chg="add del mod">
          <ac:chgData name="塩谷 晃弘 / Akihiro Shiotani" userId="50aef054-9327-40af-9729-b525352b79f1" providerId="ADAL" clId="{1DEB2CC6-2B76-4BBF-86F4-13A18B16C870}" dt="2022-08-22T07:49:47.525" v="56"/>
          <ac:spMkLst>
            <pc:docMk/>
            <pc:sldMk cId="1900264734" sldId="1294"/>
            <ac:spMk id="10" creationId="{B25B2258-3ABE-0C0A-86E0-2C15A14BEE3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1" creationId="{0929CA97-4E93-67B5-5F80-A760CCC40897}"/>
          </ac:spMkLst>
        </pc:spChg>
        <pc:spChg chg="del">
          <ac:chgData name="塩谷 晃弘 / Akihiro Shiotani" userId="50aef054-9327-40af-9729-b525352b79f1" providerId="ADAL" clId="{1DEB2CC6-2B76-4BBF-86F4-13A18B16C870}" dt="2022-08-22T07:45:29.861" v="0" actId="478"/>
          <ac:spMkLst>
            <pc:docMk/>
            <pc:sldMk cId="1900264734" sldId="1294"/>
            <ac:spMk id="12" creationId="{2504F3A9-B500-25AE-134A-340F00189B10}"/>
          </ac:spMkLst>
        </pc:spChg>
        <pc:spChg chg="add del mod">
          <ac:chgData name="塩谷 晃弘 / Akihiro Shiotani" userId="50aef054-9327-40af-9729-b525352b79f1" providerId="ADAL" clId="{1DEB2CC6-2B76-4BBF-86F4-13A18B16C870}" dt="2022-08-22T07:52:12.392" v="111" actId="478"/>
          <ac:spMkLst>
            <pc:docMk/>
            <pc:sldMk cId="1900264734" sldId="1294"/>
            <ac:spMk id="13" creationId="{540337C5-EE9B-0C8B-AD1D-55E1ED56DD4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4" creationId="{E9E30681-4BBF-8CE1-0B53-5C089F1838B4}"/>
          </ac:spMkLst>
        </pc:spChg>
        <pc:spChg chg="del">
          <ac:chgData name="塩谷 晃弘 / Akihiro Shiotani" userId="50aef054-9327-40af-9729-b525352b79f1" providerId="ADAL" clId="{1DEB2CC6-2B76-4BBF-86F4-13A18B16C870}" dt="2022-08-22T07:45:34.301" v="4" actId="478"/>
          <ac:spMkLst>
            <pc:docMk/>
            <pc:sldMk cId="1900264734" sldId="1294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6" creationId="{E0FA877A-13EB-F044-BF30-48693FBC5C6A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7" creationId="{2133CAA0-E72E-DF2A-DB3B-C138ACA04B79}"/>
          </ac:spMkLst>
        </pc:spChg>
        <pc:spChg chg="del mod">
          <ac:chgData name="塩谷 晃弘 / Akihiro Shiotani" userId="50aef054-9327-40af-9729-b525352b79f1" providerId="ADAL" clId="{1DEB2CC6-2B76-4BBF-86F4-13A18B16C870}" dt="2022-08-22T07:54:05.900" v="152" actId="478"/>
          <ac:spMkLst>
            <pc:docMk/>
            <pc:sldMk cId="1900264734" sldId="1294"/>
            <ac:spMk id="33" creationId="{9CD49243-3CE5-9D53-223E-E34DDE3882AA}"/>
          </ac:spMkLst>
        </pc:spChg>
        <pc:spChg chg="del mod">
          <ac:chgData name="塩谷 晃弘 / Akihiro Shiotani" userId="50aef054-9327-40af-9729-b525352b79f1" providerId="ADAL" clId="{1DEB2CC6-2B76-4BBF-86F4-13A18B16C870}" dt="2022-08-22T07:54:20.805" v="155" actId="478"/>
          <ac:spMkLst>
            <pc:docMk/>
            <pc:sldMk cId="1900264734" sldId="1294"/>
            <ac:spMk id="34" creationId="{837179C7-5E70-DF67-8C1F-4CEF4F86C58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2" creationId="{F24CB082-BC19-34A0-9E51-32665D4EBDDC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3" creationId="{D977A90A-7910-B9B9-C475-BDB45B24BF29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4" creationId="{6CCCD443-9F02-10DA-75F4-2A08CF3B3FBF}"/>
          </ac:spMkLst>
        </pc:spChg>
        <pc:spChg chg="add mod">
          <ac:chgData name="塩谷 晃弘 / Akihiro Shiotani" userId="50aef054-9327-40af-9729-b525352b79f1" providerId="ADAL" clId="{1DEB2CC6-2B76-4BBF-86F4-13A18B16C870}" dt="2022-08-23T07:06:46.117" v="6603" actId="1036"/>
          <ac:spMkLst>
            <pc:docMk/>
            <pc:sldMk cId="1900264734" sldId="1294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6:45:19.185" v="5928" actId="20577"/>
          <ac:spMkLst>
            <pc:docMk/>
            <pc:sldMk cId="1900264734" sldId="1294"/>
            <ac:spMk id="71" creationId="{3D52BF7E-0D7E-51AD-6431-2BCF1787C21F}"/>
          </ac:spMkLst>
        </pc:spChg>
        <pc:spChg chg="add del">
          <ac:chgData name="塩谷 晃弘 / Akihiro Shiotani" userId="50aef054-9327-40af-9729-b525352b79f1" providerId="ADAL" clId="{1DEB2CC6-2B76-4BBF-86F4-13A18B16C870}" dt="2022-08-23T06:49:18.981" v="6073" actId="22"/>
          <ac:spMkLst>
            <pc:docMk/>
            <pc:sldMk cId="1900264734" sldId="1294"/>
            <ac:spMk id="73" creationId="{C30E1B21-0752-9695-39C5-8C504C1C88DC}"/>
          </ac:spMkLst>
        </pc:spChg>
        <pc:spChg chg="add mod">
          <ac:chgData name="塩谷 晃弘 / Akihiro Shiotani" userId="50aef054-9327-40af-9729-b525352b79f1" providerId="ADAL" clId="{1DEB2CC6-2B76-4BBF-86F4-13A18B16C870}" dt="2022-08-23T07:08:14.521" v="6693" actId="1037"/>
          <ac:spMkLst>
            <pc:docMk/>
            <pc:sldMk cId="1900264734" sldId="1294"/>
            <ac:spMk id="75" creationId="{74ECA935-330F-5FD5-2885-1294B966EBBA}"/>
          </ac:spMkLst>
        </pc:spChg>
        <pc:spChg chg="add del mod">
          <ac:chgData name="塩谷 晃弘 / Akihiro Shiotani" userId="50aef054-9327-40af-9729-b525352b79f1" providerId="ADAL" clId="{1DEB2CC6-2B76-4BBF-86F4-13A18B16C870}" dt="2022-08-23T06:50:22.188" v="6105" actId="22"/>
          <ac:spMkLst>
            <pc:docMk/>
            <pc:sldMk cId="1900264734" sldId="1294"/>
            <ac:spMk id="77" creationId="{89672D32-F6F9-0414-8C76-7E26F6F9FC47}"/>
          </ac:spMkLst>
        </pc:spChg>
        <pc:spChg chg="add mod">
          <ac:chgData name="塩谷 晃弘 / Akihiro Shiotani" userId="50aef054-9327-40af-9729-b525352b79f1" providerId="ADAL" clId="{1DEB2CC6-2B76-4BBF-86F4-13A18B16C870}" dt="2022-08-23T07:07:54.214" v="6685" actId="1035"/>
          <ac:spMkLst>
            <pc:docMk/>
            <pc:sldMk cId="1900264734" sldId="1294"/>
            <ac:spMk id="78" creationId="{66838941-F8D4-8759-B8C3-D3C5AB2CE195}"/>
          </ac:spMkLst>
        </pc:spChg>
        <pc:spChg chg="add mod">
          <ac:chgData name="塩谷 晃弘 / Akihiro Shiotani" userId="50aef054-9327-40af-9729-b525352b79f1" providerId="ADAL" clId="{1DEB2CC6-2B76-4BBF-86F4-13A18B16C870}" dt="2022-08-23T07:01:44.857" v="6430" actId="1076"/>
          <ac:spMkLst>
            <pc:docMk/>
            <pc:sldMk cId="1900264734" sldId="1294"/>
            <ac:spMk id="79" creationId="{51F91539-8A5E-FDCE-F79C-2296B8C289F5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5" creationId="{0F9A2E22-1502-C889-E855-A9E7C1B0D5B1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8" creationId="{DA7C84A2-41CE-650D-7241-17EB6622A365}"/>
          </ac:spMkLst>
        </pc:spChg>
        <pc:spChg chg="add del mod">
          <ac:chgData name="塩谷 晃弘 / Akihiro Shiotani" userId="50aef054-9327-40af-9729-b525352b79f1" providerId="ADAL" clId="{1DEB2CC6-2B76-4BBF-86F4-13A18B16C870}" dt="2022-08-23T07:01:36.947" v="6429" actId="478"/>
          <ac:spMkLst>
            <pc:docMk/>
            <pc:sldMk cId="1900264734" sldId="1294"/>
            <ac:spMk id="89" creationId="{302A2D90-3D60-09C5-7D62-09408D68732A}"/>
          </ac:spMkLst>
        </pc:spChg>
        <pc:spChg chg="add del mod">
          <ac:chgData name="塩谷 晃弘 / Akihiro Shiotani" userId="50aef054-9327-40af-9729-b525352b79f1" providerId="ADAL" clId="{1DEB2CC6-2B76-4BBF-86F4-13A18B16C870}" dt="2022-08-23T07:00:36.182" v="6420" actId="478"/>
          <ac:spMkLst>
            <pc:docMk/>
            <pc:sldMk cId="1900264734" sldId="1294"/>
            <ac:spMk id="90" creationId="{91ABF351-64A8-C593-768A-9339DF21960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2.038" v="6428" actId="478"/>
          <ac:spMkLst>
            <pc:docMk/>
            <pc:sldMk cId="1900264734" sldId="1294"/>
            <ac:spMk id="91" creationId="{DE953686-4D6A-5914-506F-6A09AB98C3B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0.035" v="6427" actId="478"/>
          <ac:spMkLst>
            <pc:docMk/>
            <pc:sldMk cId="1900264734" sldId="1294"/>
            <ac:spMk id="92" creationId="{76471C6B-2D23-FB53-4CCD-B6A934E0792C}"/>
          </ac:spMkLst>
        </pc:spChg>
        <pc:spChg chg="add del mod">
          <ac:chgData name="塩谷 晃弘 / Akihiro Shiotani" userId="50aef054-9327-40af-9729-b525352b79f1" providerId="ADAL" clId="{1DEB2CC6-2B76-4BBF-86F4-13A18B16C870}" dt="2022-08-23T07:02:33.369" v="6444" actId="478"/>
          <ac:spMkLst>
            <pc:docMk/>
            <pc:sldMk cId="1900264734" sldId="1294"/>
            <ac:spMk id="93" creationId="{E13621A1-41BF-1B08-F3DC-F8CF77EEEE33}"/>
          </ac:spMkLst>
        </pc:spChg>
        <pc:spChg chg="add mod">
          <ac:chgData name="塩谷 晃弘 / Akihiro Shiotani" userId="50aef054-9327-40af-9729-b525352b79f1" providerId="ADAL" clId="{1DEB2CC6-2B76-4BBF-86F4-13A18B16C870}" dt="2022-08-23T07:08:08.606" v="6691" actId="14100"/>
          <ac:spMkLst>
            <pc:docMk/>
            <pc:sldMk cId="1900264734" sldId="1294"/>
            <ac:spMk id="94" creationId="{3E4538A4-A889-47A8-944A-B28D8F0A8D7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106" creationId="{8003E47F-F698-EBF9-BE78-7F2307E1C46C}"/>
          </ac:spMkLst>
        </pc:spChg>
        <pc:spChg chg="add mod">
          <ac:chgData name="塩谷 晃弘 / Akihiro Shiotani" userId="50aef054-9327-40af-9729-b525352b79f1" providerId="ADAL" clId="{1DEB2CC6-2B76-4BBF-86F4-13A18B16C870}" dt="2022-08-23T07:07:22.778" v="6656" actId="1076"/>
          <ac:spMkLst>
            <pc:docMk/>
            <pc:sldMk cId="1900264734" sldId="1294"/>
            <ac:spMk id="107" creationId="{012BE3A8-9E99-6AC5-1382-292901676434}"/>
          </ac:spMkLst>
        </pc:spChg>
        <pc:grpChg chg="add mod">
          <ac:chgData name="塩谷 晃弘 / Akihiro Shiotani" userId="50aef054-9327-40af-9729-b525352b79f1" providerId="ADAL" clId="{1DEB2CC6-2B76-4BBF-86F4-13A18B16C870}" dt="2022-08-22T07:53:55.248" v="148" actId="164"/>
          <ac:grpSpMkLst>
            <pc:docMk/>
            <pc:sldMk cId="1900264734" sldId="1294"/>
            <ac:grpSpMk id="15" creationId="{8A65BCB9-8919-74B1-CC72-3C8C2F680487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3:45.024" v="147"/>
          <ac:grpSpMkLst>
            <pc:docMk/>
            <pc:sldMk cId="1900264734" sldId="1294"/>
            <ac:grpSpMk id="25" creationId="{4A7B7915-7D2E-ECE8-7D61-01E0EDE1C277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28" creationId="{D52AD544-39C9-7EF5-E893-CDE202FB27ED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6:59.194" v="211" actId="1076"/>
          <ac:grpSpMkLst>
            <pc:docMk/>
            <pc:sldMk cId="1900264734" sldId="1294"/>
            <ac:grpSpMk id="29" creationId="{984CB274-E816-AF4D-4875-64A784DA9DCB}"/>
          </ac:grpSpMkLst>
        </pc:grpChg>
        <pc:grpChg chg="del mod">
          <ac:chgData name="塩谷 晃弘 / Akihiro Shiotani" userId="50aef054-9327-40af-9729-b525352b79f1" providerId="ADAL" clId="{1DEB2CC6-2B76-4BBF-86F4-13A18B16C870}" dt="2022-08-22T07:54:05.900" v="152" actId="478"/>
          <ac:grpSpMkLst>
            <pc:docMk/>
            <pc:sldMk cId="1900264734" sldId="1294"/>
            <ac:grpSpMk id="30" creationId="{5A2125BA-A210-0686-7BED-EE0C4A02736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47" creationId="{83D1DB45-CFE5-F5F5-ED08-2701C78038F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51" creationId="{406EDCE6-959F-4B68-7426-C67E767037E6}"/>
          </ac:grpSpMkLst>
        </pc:grpChg>
        <pc:grpChg chg="mod">
          <ac:chgData name="塩谷 晃弘 / Akihiro Shiotani" userId="50aef054-9327-40af-9729-b525352b79f1" providerId="ADAL" clId="{1DEB2CC6-2B76-4BBF-86F4-13A18B16C870}" dt="2022-08-22T07:57:48.888" v="220" actId="1076"/>
          <ac:grpSpMkLst>
            <pc:docMk/>
            <pc:sldMk cId="1900264734" sldId="1294"/>
            <ac:grpSpMk id="52" creationId="{1CB8755C-C7FA-5380-21DB-C2324B804EF2}"/>
          </ac:grpSpMkLst>
        </pc:grpChg>
        <pc:picChg chg="del">
          <ac:chgData name="塩谷 晃弘 / Akihiro Shiotani" userId="50aef054-9327-40af-9729-b525352b79f1" providerId="ADAL" clId="{1DEB2CC6-2B76-4BBF-86F4-13A18B16C870}" dt="2022-08-22T07:45:35.149" v="5" actId="478"/>
          <ac:picMkLst>
            <pc:docMk/>
            <pc:sldMk cId="1900264734" sldId="1294"/>
            <ac:picMk id="4" creationId="{152A32EC-0349-F8F1-44D3-C5A95D37C3E2}"/>
          </ac:picMkLst>
        </pc:picChg>
        <pc:cxnChg chg="add del">
          <ac:chgData name="塩谷 晃弘 / Akihiro Shiotani" userId="50aef054-9327-40af-9729-b525352b79f1" providerId="ADAL" clId="{1DEB2CC6-2B76-4BBF-86F4-13A18B16C870}" dt="2022-08-22T07:46:48.515" v="13" actId="478"/>
          <ac:cxnSpMkLst>
            <pc:docMk/>
            <pc:sldMk cId="1900264734" sldId="1294"/>
            <ac:cxnSpMk id="6" creationId="{7A88AA63-0B7A-93EE-ABA0-EDA306D0187C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17" creationId="{9CDE9FC9-9AE8-29CD-D071-A0461C3D5C2A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22" creationId="{74E25260-EEFF-3D29-44A2-57C24C1D8229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1" creationId="{19BE7535-00DA-F535-3284-3046BC433CE6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2" creationId="{297056B5-7F9F-2C6D-B8CC-FE37E4BF2F8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5" creationId="{54C60FA1-E40E-27EA-5E38-40BB32F807D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44" creationId="{2E144B75-2B4B-2C9B-0C3E-5DA8F2E2C317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49" creationId="{72B168CA-46C1-3478-0AB8-339FEDB4AAC0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3" creationId="{F367B13A-3C7C-FDD0-AF5E-F3A91527B5E5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4" creationId="{13260104-4740-05E3-8410-3E41BD2C274D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5" creationId="{4B1EB6EB-8048-FF04-E804-93EBB1AC9098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6" creationId="{30E5B8E0-2334-0366-29D4-1C99F0215AE5}"/>
          </ac:cxnSpMkLst>
        </pc:cxnChg>
        <pc:cxnChg chg="add del mod">
          <ac:chgData name="塩谷 晃弘 / Akihiro Shiotani" userId="50aef054-9327-40af-9729-b525352b79f1" providerId="ADAL" clId="{1DEB2CC6-2B76-4BBF-86F4-13A18B16C870}" dt="2022-08-22T07:58:07.352" v="225" actId="478"/>
          <ac:cxnSpMkLst>
            <pc:docMk/>
            <pc:sldMk cId="1900264734" sldId="1294"/>
            <ac:cxnSpMk id="57" creationId="{46F162CF-D7C1-7210-1B08-2F931612F655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03:55.470" v="6477" actId="478"/>
          <ac:cxnSpMkLst>
            <pc:docMk/>
            <pc:sldMk cId="1900264734" sldId="1294"/>
            <ac:cxnSpMk id="60" creationId="{D9284120-FCC4-BB24-EB8C-DC85DD04A261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0" creationId="{3E683018-6FB2-F1DD-EDA7-2622BE2E387D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6" creationId="{E79153C1-B3B8-8059-0DF2-6E036A7A9B9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5" creationId="{E60B2173-6E3A-29D0-1108-50F1B808DB7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8" creationId="{C40D3DDA-6B7A-C668-E41F-2F4E2C26A615}"/>
          </ac:cxnSpMkLst>
        </pc:cxnChg>
      </pc:sldChg>
      <pc:sldChg chg="addSp delSp modSp add del mod ord">
        <pc:chgData name="塩谷 晃弘 / Akihiro Shiotani" userId="50aef054-9327-40af-9729-b525352b79f1" providerId="ADAL" clId="{1DEB2CC6-2B76-4BBF-86F4-13A18B16C870}" dt="2022-08-23T07:19:59.587" v="6940" actId="47"/>
        <pc:sldMkLst>
          <pc:docMk/>
          <pc:sldMk cId="2070170270" sldId="1295"/>
        </pc:sldMkLst>
        <pc:spChg chg="mod">
          <ac:chgData name="塩谷 晃弘 / Akihiro Shiotani" userId="50aef054-9327-40af-9729-b525352b79f1" providerId="ADAL" clId="{1DEB2CC6-2B76-4BBF-86F4-13A18B16C870}" dt="2022-08-23T05:53:48.662" v="4537"/>
          <ac:spMkLst>
            <pc:docMk/>
            <pc:sldMk cId="2070170270" sldId="129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6:47:11.941" v="5985"/>
          <ac:spMkLst>
            <pc:docMk/>
            <pc:sldMk cId="2070170270" sldId="1295"/>
            <ac:spMk id="3" creationId="{59B9D023-EF6F-C3D3-4C3A-64012C4A7AA3}"/>
          </ac:spMkLst>
        </pc:spChg>
      </pc:sldChg>
      <pc:sldChg chg="add del">
        <pc:chgData name="塩谷 晃弘 / Akihiro Shiotani" userId="50aef054-9327-40af-9729-b525352b79f1" providerId="ADAL" clId="{1DEB2CC6-2B76-4BBF-86F4-13A18B16C870}" dt="2022-08-23T04:44:32.997" v="1924" actId="47"/>
        <pc:sldMkLst>
          <pc:docMk/>
          <pc:sldMk cId="3375907407" sldId="1296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02.378" v="4509"/>
        <pc:sldMkLst>
          <pc:docMk/>
          <pc:sldMk cId="4018905450" sldId="1296"/>
        </pc:sldMkLst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2" creationId="{B4496C41-F122-619D-CEAB-BC5582D94D91}"/>
          </ac:spMkLst>
        </pc:spChg>
        <pc:spChg chg="add 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5" creationId="{5186CF85-2863-55BD-B24E-71D8ABC88D95}"/>
          </ac:spMkLst>
        </pc:spChg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6" creationId="{D3B210C2-361A-FC81-C6E2-837DC0C53984}"/>
          </ac:spMkLst>
        </pc:spChg>
        <pc:spChg chg="mod">
          <ac:chgData name="塩谷 晃弘 / Akihiro Shiotani" userId="50aef054-9327-40af-9729-b525352b79f1" providerId="ADAL" clId="{1DEB2CC6-2B76-4BBF-86F4-13A18B16C870}" dt="2022-08-23T05:52:02.378" v="4509"/>
          <ac:spMkLst>
            <pc:docMk/>
            <pc:sldMk cId="4018905450" sldId="129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2.352" v="3092" actId="20577"/>
          <ac:spMkLst>
            <pc:docMk/>
            <pc:sldMk cId="4018905450" sldId="1296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168" creationId="{DF97E945-71DB-2403-6C21-0B17E7AE871B}"/>
          </ac:spMkLst>
        </pc:spChg>
        <pc:spChg chg="del mod">
          <ac:chgData name="塩谷 晃弘 / Akihiro Shiotani" userId="50aef054-9327-40af-9729-b525352b79f1" providerId="ADAL" clId="{1DEB2CC6-2B76-4BBF-86F4-13A18B16C870}" dt="2022-08-23T04:56:51.237" v="2420" actId="478"/>
          <ac:spMkLst>
            <pc:docMk/>
            <pc:sldMk cId="4018905450" sldId="1296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3" creationId="{30336924-F6B6-E534-6A2D-7DFF2CB6133A}"/>
          </ac:picMkLst>
        </pc:pic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4" creationId="{E19D3968-B2CE-EFE5-E469-B93F9652F2F5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2:48:18.597" v="809"/>
        <pc:sldMkLst>
          <pc:docMk/>
          <pc:sldMk cId="1505839529" sldId="1297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11.023" v="4511"/>
        <pc:sldMkLst>
          <pc:docMk/>
          <pc:sldMk cId="4080253092" sldId="1297"/>
        </pc:sldMkLst>
        <pc:spChg chg="del">
          <ac:chgData name="塩谷 晃弘 / Akihiro Shiotani" userId="50aef054-9327-40af-9729-b525352b79f1" providerId="ADAL" clId="{1DEB2CC6-2B76-4BBF-86F4-13A18B16C870}" dt="2022-08-23T05:00:45.330" v="2619" actId="478"/>
          <ac:spMkLst>
            <pc:docMk/>
            <pc:sldMk cId="4080253092" sldId="1297"/>
            <ac:spMk id="2" creationId="{4E395265-D6DA-F619-3723-585A3E1E4150}"/>
          </ac:spMkLst>
        </pc:spChg>
        <pc:spChg chg="del">
          <ac:chgData name="塩谷 晃弘 / Akihiro Shiotani" userId="50aef054-9327-40af-9729-b525352b79f1" providerId="ADAL" clId="{1DEB2CC6-2B76-4BBF-86F4-13A18B16C870}" dt="2022-08-23T05:00:44.716" v="2618" actId="478"/>
          <ac:spMkLst>
            <pc:docMk/>
            <pc:sldMk cId="4080253092" sldId="1297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05:01:19.347" v="2629" actId="1076"/>
          <ac:spMkLst>
            <pc:docMk/>
            <pc:sldMk cId="4080253092" sldId="1297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11.023" v="4511"/>
          <ac:spMkLst>
            <pc:docMk/>
            <pc:sldMk cId="4080253092" sldId="1297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0:46.294" v="2620" actId="478"/>
          <ac:spMkLst>
            <pc:docMk/>
            <pc:sldMk cId="4080253092" sldId="1297"/>
            <ac:spMk id="17" creationId="{546B9150-1EB1-B92B-4005-AB34EED39154}"/>
          </ac:spMkLst>
        </pc:spChg>
        <pc:spChg chg="mod">
          <ac:chgData name="塩谷 晃弘 / Akihiro Shiotani" userId="50aef054-9327-40af-9729-b525352b79f1" providerId="ADAL" clId="{1DEB2CC6-2B76-4BBF-86F4-13A18B16C870}" dt="2022-08-23T05:14:22.198" v="3027" actId="20577"/>
          <ac:spMkLst>
            <pc:docMk/>
            <pc:sldMk cId="4080253092" sldId="1297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5:00:20.169" v="2613" actId="20577"/>
          <ac:spMkLst>
            <pc:docMk/>
            <pc:sldMk cId="4080253092" sldId="1297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1DEB2CC6-2B76-4BBF-86F4-13A18B16C870}" dt="2022-08-23T05:00:06.990" v="2538" actId="478"/>
          <ac:picMkLst>
            <pc:docMk/>
            <pc:sldMk cId="4080253092" sldId="1297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1DEB2CC6-2B76-4BBF-86F4-13A18B16C870}" dt="2022-08-23T05:00:26.827" v="2616" actId="1035"/>
          <ac:picMkLst>
            <pc:docMk/>
            <pc:sldMk cId="4080253092" sldId="1297"/>
            <ac:picMk id="5" creationId="{0B8AAB23-106F-15B6-35D2-DC5F59A9A4EA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5:15:27.507" v="3174" actId="47"/>
        <pc:sldMkLst>
          <pc:docMk/>
          <pc:sldMk cId="3322383422" sldId="1298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23:44:26.947" v="8784" actId="1035"/>
        <pc:sldMkLst>
          <pc:docMk/>
          <pc:sldMk cId="1183085378" sldId="1299"/>
        </pc:sldMkLst>
        <pc:spChg chg="add del mod">
          <ac:chgData name="塩谷 晃弘 / Akihiro Shiotani" userId="50aef054-9327-40af-9729-b525352b79f1" providerId="ADAL" clId="{1DEB2CC6-2B76-4BBF-86F4-13A18B16C870}" dt="2022-08-23T05:04:37.308" v="2719" actId="478"/>
          <ac:spMkLst>
            <pc:docMk/>
            <pc:sldMk cId="1183085378" sldId="1299"/>
            <ac:spMk id="5" creationId="{0E2035FD-71A4-5D4F-36EB-1D3EA93DEA6A}"/>
          </ac:spMkLst>
        </pc:spChg>
        <pc:spChg chg="add mod">
          <ac:chgData name="塩谷 晃弘 / Akihiro Shiotani" userId="50aef054-9327-40af-9729-b525352b79f1" providerId="ADAL" clId="{1DEB2CC6-2B76-4BBF-86F4-13A18B16C870}" dt="2022-08-23T23:44:09.864" v="8765" actId="14100"/>
          <ac:spMkLst>
            <pc:docMk/>
            <pc:sldMk cId="1183085378" sldId="1299"/>
            <ac:spMk id="6" creationId="{88EBA8BB-5EE3-C108-133D-28777E12AE28}"/>
          </ac:spMkLst>
        </pc:spChg>
        <pc:spChg chg="add mod">
          <ac:chgData name="塩谷 晃弘 / Akihiro Shiotani" userId="50aef054-9327-40af-9729-b525352b79f1" providerId="ADAL" clId="{1DEB2CC6-2B76-4BBF-86F4-13A18B16C870}" dt="2022-08-23T23:44:26.947" v="8784" actId="1035"/>
          <ac:spMkLst>
            <pc:docMk/>
            <pc:sldMk cId="1183085378" sldId="1299"/>
            <ac:spMk id="8" creationId="{6CB34B77-BBB0-91B1-556B-6DB3B07A63FC}"/>
          </ac:spMkLst>
        </pc:spChg>
        <pc:spChg chg="mod">
          <ac:chgData name="塩谷 晃弘 / Akihiro Shiotani" userId="50aef054-9327-40af-9729-b525352b79f1" providerId="ADAL" clId="{1DEB2CC6-2B76-4BBF-86F4-13A18B16C870}" dt="2022-08-23T05:52:15.902" v="4513"/>
          <ac:spMkLst>
            <pc:docMk/>
            <pc:sldMk cId="1183085378" sldId="1299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2:28.137" v="2675" actId="478"/>
          <ac:spMkLst>
            <pc:docMk/>
            <pc:sldMk cId="1183085378" sldId="1299"/>
            <ac:spMk id="20" creationId="{4324CA6C-0CF5-10F9-6FCD-982C59B6893B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1" creationId="{D0A3DE35-135E-4D9F-88E9-9B3BC611CADF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2" creationId="{0158539B-0FC7-C611-269C-8C70CD89E434}"/>
          </ac:spMkLst>
        </pc:spChg>
        <pc:spChg chg="del">
          <ac:chgData name="塩谷 晃弘 / Akihiro Shiotani" userId="50aef054-9327-40af-9729-b525352b79f1" providerId="ADAL" clId="{1DEB2CC6-2B76-4BBF-86F4-13A18B16C870}" dt="2022-08-23T05:02:30.810" v="2676" actId="478"/>
          <ac:spMkLst>
            <pc:docMk/>
            <pc:sldMk cId="1183085378" sldId="1299"/>
            <ac:spMk id="23" creationId="{EB2B6D54-E5B6-BFD4-5A44-C4AA53710DC3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5" creationId="{63EDABC7-9D6F-217E-253E-E8616A7DCDE6}"/>
          </ac:spMkLst>
        </pc:spChg>
        <pc:spChg chg="mod">
          <ac:chgData name="塩谷 晃弘 / Akihiro Shiotani" userId="50aef054-9327-40af-9729-b525352b79f1" providerId="ADAL" clId="{1DEB2CC6-2B76-4BBF-86F4-13A18B16C870}" dt="2022-08-23T05:15:38.136" v="3184" actId="20577"/>
          <ac:spMkLst>
            <pc:docMk/>
            <pc:sldMk cId="1183085378" sldId="1299"/>
            <ac:spMk id="40" creationId="{9DFDF6C0-7B0A-E0E9-3E78-3CC2E23DDD94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5:07:47.978" v="2843" actId="1076"/>
          <ac:graphicFrameMkLst>
            <pc:docMk/>
            <pc:sldMk cId="1183085378" sldId="1299"/>
            <ac:graphicFrameMk id="2" creationId="{53F7B74A-8333-4E3B-8A28-2C319326EAFD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8:17.909" v="2859" actId="1076"/>
          <ac:graphicFrameMkLst>
            <pc:docMk/>
            <pc:sldMk cId="1183085378" sldId="1299"/>
            <ac:graphicFrameMk id="3" creationId="{FE6F0B8F-0310-7E19-1116-A3F1854A6232}"/>
          </ac:graphicFrameMkLst>
        </pc:graphicFrameChg>
      </pc:sldChg>
      <pc:sldChg chg="modSp add mod ord">
        <pc:chgData name="塩谷 晃弘 / Akihiro Shiotani" userId="50aef054-9327-40af-9729-b525352b79f1" providerId="ADAL" clId="{1DEB2CC6-2B76-4BBF-86F4-13A18B16C870}" dt="2022-08-23T05:51:41.363" v="4497" actId="20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1DEB2CC6-2B76-4BBF-86F4-13A18B16C870}" dt="2022-08-23T05:51:41.363" v="4497" actId="207"/>
          <ac:spMkLst>
            <pc:docMk/>
            <pc:sldMk cId="492986657" sldId="1300"/>
            <ac:spMk id="3" creationId="{F76D38CF-5F0C-90CA-F1D3-0AA30F887DCA}"/>
          </ac:spMkLst>
        </pc:spChg>
      </pc:sldChg>
      <pc:sldChg chg="new del">
        <pc:chgData name="塩谷 晃弘 / Akihiro Shiotani" userId="50aef054-9327-40af-9729-b525352b79f1" providerId="ADAL" clId="{1DEB2CC6-2B76-4BBF-86F4-13A18B16C870}" dt="2022-08-23T05:33:51.196" v="4136" actId="680"/>
        <pc:sldMkLst>
          <pc:docMk/>
          <pc:sldMk cId="4245643508" sldId="1300"/>
        </pc:sldMkLst>
      </pc:sldChg>
      <pc:sldChg chg="modSp add mod">
        <pc:chgData name="塩谷 晃弘 / Akihiro Shiotani" userId="50aef054-9327-40af-9729-b525352b79f1" providerId="ADAL" clId="{1DEB2CC6-2B76-4BBF-86F4-13A18B16C870}" dt="2022-08-23T05:53:22.136" v="4530" actId="20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1DEB2CC6-2B76-4BBF-86F4-13A18B16C870}" dt="2022-08-23T05:53:22.136" v="4530" actId="207"/>
          <ac:spMkLst>
            <pc:docMk/>
            <pc:sldMk cId="1674363670" sldId="1301"/>
            <ac:spMk id="3" creationId="{F76D38CF-5F0C-90CA-F1D3-0AA30F887DCA}"/>
          </ac:spMkLst>
        </pc:spChg>
      </pc:sldChg>
      <pc:sldChg chg="modSp add mod ord">
        <pc:chgData name="塩谷 晃弘 / Akihiro Shiotani" userId="50aef054-9327-40af-9729-b525352b79f1" providerId="ADAL" clId="{1DEB2CC6-2B76-4BBF-86F4-13A18B16C870}" dt="2022-08-23T05:54:05.547" v="4544"/>
        <pc:sldMkLst>
          <pc:docMk/>
          <pc:sldMk cId="4227089212" sldId="1302"/>
        </pc:sldMkLst>
        <pc:spChg chg="mod">
          <ac:chgData name="塩谷 晃弘 / Akihiro Shiotani" userId="50aef054-9327-40af-9729-b525352b79f1" providerId="ADAL" clId="{1DEB2CC6-2B76-4BBF-86F4-13A18B16C870}" dt="2022-08-23T05:53:13.348" v="4528" actId="207"/>
          <ac:spMkLst>
            <pc:docMk/>
            <pc:sldMk cId="4227089212" sldId="1302"/>
            <ac:spMk id="3" creationId="{F76D38CF-5F0C-90CA-F1D3-0AA30F887DCA}"/>
          </ac:spMkLst>
        </pc:spChg>
      </pc:sldChg>
      <pc:sldChg chg="modSp add mod">
        <pc:chgData name="塩谷 晃弘 / Akihiro Shiotani" userId="50aef054-9327-40af-9729-b525352b79f1" providerId="ADAL" clId="{1DEB2CC6-2B76-4BBF-86F4-13A18B16C870}" dt="2022-08-23T05:53:18.048" v="4529" actId="20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1DEB2CC6-2B76-4BBF-86F4-13A18B16C870}" dt="2022-08-23T05:53:18.048" v="4529" actId="207"/>
          <ac:spMkLst>
            <pc:docMk/>
            <pc:sldMk cId="3766708542" sldId="1303"/>
            <ac:spMk id="3" creationId="{F76D38CF-5F0C-90CA-F1D3-0AA30F887DC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0:56.642" v="8713" actId="1035"/>
        <pc:sldMkLst>
          <pc:docMk/>
          <pc:sldMk cId="4127968546" sldId="1304"/>
        </pc:sldMkLst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6" creationId="{D4E87EF3-8E20-7C9E-B039-995BEE158D66}"/>
          </ac:spMkLst>
        </pc:spChg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7" creationId="{D36EBB69-7B63-2E10-57A7-E3E54016CACA}"/>
          </ac:spMkLst>
        </pc:spChg>
        <pc:spChg chg="add del mod">
          <ac:chgData name="塩谷 晃弘 / Akihiro Shiotani" userId="50aef054-9327-40af-9729-b525352b79f1" providerId="ADAL" clId="{1DEB2CC6-2B76-4BBF-86F4-13A18B16C870}" dt="2022-08-23T05:57:47.541" v="4848"/>
          <ac:spMkLst>
            <pc:docMk/>
            <pc:sldMk cId="4127968546" sldId="1304"/>
            <ac:spMk id="9" creationId="{7C499304-DEE9-AFCA-AA35-48AE8FB05E93}"/>
          </ac:spMkLst>
        </pc:spChg>
        <pc:spChg chg="mod">
          <ac:chgData name="塩谷 晃弘 / Akihiro Shiotani" userId="50aef054-9327-40af-9729-b525352b79f1" providerId="ADAL" clId="{1DEB2CC6-2B76-4BBF-86F4-13A18B16C870}" dt="2022-08-23T05:57:51.477" v="4849"/>
          <ac:spMkLst>
            <pc:docMk/>
            <pc:sldMk cId="4127968546" sldId="1304"/>
            <ac:spMk id="13" creationId="{2C91B65D-6652-1B45-CC1C-0DA4D818AD22}"/>
          </ac:spMkLst>
        </pc:spChg>
        <pc:spChg chg="mod">
          <ac:chgData name="塩谷 晃弘 / Akihiro Shiotani" userId="50aef054-9327-40af-9729-b525352b79f1" providerId="ADAL" clId="{1DEB2CC6-2B76-4BBF-86F4-13A18B16C870}" dt="2022-08-23T05:58:24.572" v="4916" actId="20577"/>
          <ac:spMkLst>
            <pc:docMk/>
            <pc:sldMk cId="4127968546" sldId="1304"/>
            <ac:spMk id="14" creationId="{A8BF71F9-0174-958A-842A-6FDAF9C5854F}"/>
          </ac:spMkLst>
        </pc:spChg>
        <pc:spChg chg="add mod">
          <ac:chgData name="塩谷 晃弘 / Akihiro Shiotani" userId="50aef054-9327-40af-9729-b525352b79f1" providerId="ADAL" clId="{1DEB2CC6-2B76-4BBF-86F4-13A18B16C870}" dt="2022-08-23T23:40:56.642" v="8713" actId="1035"/>
          <ac:spMkLst>
            <pc:docMk/>
            <pc:sldMk cId="4127968546" sldId="1304"/>
            <ac:spMk id="16" creationId="{779858DC-B6C5-7C9C-04CA-7504147220E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3.676" v="5035"/>
          <ac:spMkLst>
            <pc:docMk/>
            <pc:sldMk cId="4127968546" sldId="1304"/>
            <ac:spMk id="17" creationId="{816D7939-E00E-CF07-9D40-71FA52E7D6C1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5.547" v="5037"/>
          <ac:spMkLst>
            <pc:docMk/>
            <pc:sldMk cId="4127968546" sldId="1304"/>
            <ac:spMk id="18" creationId="{F017C727-51E8-5DF5-3861-0CAC1C096BF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3.738" v="5069"/>
          <ac:spMkLst>
            <pc:docMk/>
            <pc:sldMk cId="4127968546" sldId="1304"/>
            <ac:spMk id="19" creationId="{928FF155-25D0-97FC-DD69-34A7354821BA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5.524" v="5071"/>
          <ac:spMkLst>
            <pc:docMk/>
            <pc:sldMk cId="4127968546" sldId="1304"/>
            <ac:spMk id="20" creationId="{03B8C385-E113-2A6B-E2E4-50E03AED706D}"/>
          </ac:spMkLst>
        </pc:spChg>
        <pc:spChg chg="del mod">
          <ac:chgData name="塩谷 晃弘 / Akihiro Shiotani" userId="50aef054-9327-40af-9729-b525352b79f1" providerId="ADAL" clId="{1DEB2CC6-2B76-4BBF-86F4-13A18B16C870}" dt="2022-08-23T06:43:30.623" v="5684" actId="478"/>
          <ac:spMkLst>
            <pc:docMk/>
            <pc:sldMk cId="4127968546" sldId="1304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6.910" v="5073"/>
          <ac:spMkLst>
            <pc:docMk/>
            <pc:sldMk cId="4127968546" sldId="1304"/>
            <ac:spMk id="22" creationId="{3CC116E0-FFED-8EEF-79C9-A04DB4D1300D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1.175" v="5077"/>
          <ac:spMkLst>
            <pc:docMk/>
            <pc:sldMk cId="4127968546" sldId="1304"/>
            <ac:spMk id="23" creationId="{92BFD0C2-1B3D-FB87-87B0-7B460301F5F1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0.928" v="5076"/>
          <ac:spMkLst>
            <pc:docMk/>
            <pc:sldMk cId="4127968546" sldId="1304"/>
            <ac:spMk id="24" creationId="{29C92E58-56BE-1BCF-5810-C38BDE874FCB}"/>
          </ac:spMkLst>
        </pc:spChg>
        <pc:spChg chg="add mod">
          <ac:chgData name="塩谷 晃弘 / Akihiro Shiotani" userId="50aef054-9327-40af-9729-b525352b79f1" providerId="ADAL" clId="{1DEB2CC6-2B76-4BBF-86F4-13A18B16C870}" dt="2022-08-23T23:40:38.367" v="8696" actId="14100"/>
          <ac:spMkLst>
            <pc:docMk/>
            <pc:sldMk cId="4127968546" sldId="1304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1DEB2CC6-2B76-4BBF-86F4-13A18B16C870}" dt="2022-08-23T05:57:42.188" v="4846" actId="20577"/>
          <ac:spMkLst>
            <pc:docMk/>
            <pc:sldMk cId="4127968546" sldId="1304"/>
            <ac:spMk id="71" creationId="{3D52BF7E-0D7E-51AD-6431-2BCF1787C21F}"/>
          </ac:spMkLst>
        </pc:spChg>
        <pc:grpChg chg="add del mod">
          <ac:chgData name="塩谷 晃弘 / Akihiro Shiotani" userId="50aef054-9327-40af-9729-b525352b79f1" providerId="ADAL" clId="{1DEB2CC6-2B76-4BBF-86F4-13A18B16C870}" dt="2022-08-23T05:57:47.541" v="4848"/>
          <ac:grpSpMkLst>
            <pc:docMk/>
            <pc:sldMk cId="4127968546" sldId="1304"/>
            <ac:grpSpMk id="3" creationId="{EFAF5EAD-F807-605A-33A9-7D1CD325E432}"/>
          </ac:grpSpMkLst>
        </pc:grpChg>
        <pc:grpChg chg="mod">
          <ac:chgData name="塩谷 晃弘 / Akihiro Shiotani" userId="50aef054-9327-40af-9729-b525352b79f1" providerId="ADAL" clId="{1DEB2CC6-2B76-4BBF-86F4-13A18B16C870}" dt="2022-08-23T05:57:46.493" v="4847"/>
          <ac:grpSpMkLst>
            <pc:docMk/>
            <pc:sldMk cId="4127968546" sldId="1304"/>
            <ac:grpSpMk id="5" creationId="{3CA2BEA4-8E1D-D9B3-22EF-707FBFC9BB43}"/>
          </ac:grpSpMkLst>
        </pc:grpChg>
        <pc:grpChg chg="add mod ord">
          <ac:chgData name="塩谷 晃弘 / Akihiro Shiotani" userId="50aef054-9327-40af-9729-b525352b79f1" providerId="ADAL" clId="{1DEB2CC6-2B76-4BBF-86F4-13A18B16C870}" dt="2022-08-23T23:40:56.642" v="8713" actId="1035"/>
          <ac:grpSpMkLst>
            <pc:docMk/>
            <pc:sldMk cId="4127968546" sldId="1304"/>
            <ac:grpSpMk id="11" creationId="{D9D1EE25-268A-4FC0-4342-789653716638}"/>
          </ac:grpSpMkLst>
        </pc:grpChg>
        <pc:grpChg chg="mod">
          <ac:chgData name="塩谷 晃弘 / Akihiro Shiotani" userId="50aef054-9327-40af-9729-b525352b79f1" providerId="ADAL" clId="{1DEB2CC6-2B76-4BBF-86F4-13A18B16C870}" dt="2022-08-23T05:57:51.477" v="4849"/>
          <ac:grpSpMkLst>
            <pc:docMk/>
            <pc:sldMk cId="4127968546" sldId="1304"/>
            <ac:grpSpMk id="12" creationId="{E33E30DE-319F-011C-1599-3960CFFDF40D}"/>
          </ac:grpSpMkLst>
        </pc:grpChg>
        <pc:picChg chg="add del mod">
          <ac:chgData name="塩谷 晃弘 / Akihiro Shiotani" userId="50aef054-9327-40af-9729-b525352b79f1" providerId="ADAL" clId="{1DEB2CC6-2B76-4BBF-86F4-13A18B16C870}" dt="2022-08-23T05:57:47.541" v="4848"/>
          <ac:picMkLst>
            <pc:docMk/>
            <pc:sldMk cId="4127968546" sldId="1304"/>
            <ac:picMk id="10" creationId="{BADE6DCA-8AA2-F2FA-6449-C12E8BDB7234}"/>
          </ac:picMkLst>
        </pc:picChg>
        <pc:cxnChg chg="mod">
          <ac:chgData name="塩谷 晃弘 / Akihiro Shiotani" userId="50aef054-9327-40af-9729-b525352b79f1" providerId="ADAL" clId="{1DEB2CC6-2B76-4BBF-86F4-13A18B16C870}" dt="2022-08-23T05:57:46.493" v="4847"/>
          <ac:cxnSpMkLst>
            <pc:docMk/>
            <pc:sldMk cId="4127968546" sldId="1304"/>
            <ac:cxnSpMk id="8" creationId="{7FB567D8-232E-FD11-0AC8-6CEDD972433C}"/>
          </ac:cxnSpMkLst>
        </pc:cxnChg>
        <pc:cxnChg chg="mod">
          <ac:chgData name="塩谷 晃弘 / Akihiro Shiotani" userId="50aef054-9327-40af-9729-b525352b79f1" providerId="ADAL" clId="{1DEB2CC6-2B76-4BBF-86F4-13A18B16C870}" dt="2022-08-23T05:57:51.477" v="4849"/>
          <ac:cxnSpMkLst>
            <pc:docMk/>
            <pc:sldMk cId="4127968546" sldId="1304"/>
            <ac:cxnSpMk id="15" creationId="{1A786063-9520-421E-2CB7-2E834592C358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23:46:20.079" v="8851"/>
        <pc:sldMkLst>
          <pc:docMk/>
          <pc:sldMk cId="3130090910" sldId="1305"/>
        </pc:sldMkLst>
        <pc:spChg chg="add mod">
          <ac:chgData name="塩谷 晃弘 / Akihiro Shiotani" userId="50aef054-9327-40af-9729-b525352b79f1" providerId="ADAL" clId="{1DEB2CC6-2B76-4BBF-86F4-13A18B16C870}" dt="2022-08-23T07:08:50.308" v="6719" actId="1076"/>
          <ac:spMkLst>
            <pc:docMk/>
            <pc:sldMk cId="3130090910" sldId="1305"/>
            <ac:spMk id="3" creationId="{E8D993FE-4EEB-8CF4-89F3-30F8333C9AC0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4" creationId="{4ECF1989-EE6E-60AF-CADC-10BAD90655C8}"/>
          </ac:spMkLst>
        </pc:spChg>
        <pc:spChg chg="add del mod">
          <ac:chgData name="塩谷 晃弘 / Akihiro Shiotani" userId="50aef054-9327-40af-9729-b525352b79f1" providerId="ADAL" clId="{1DEB2CC6-2B76-4BBF-86F4-13A18B16C870}" dt="2022-08-23T23:46:19.816" v="8850" actId="478"/>
          <ac:spMkLst>
            <pc:docMk/>
            <pc:sldMk cId="3130090910" sldId="1305"/>
            <ac:spMk id="5" creationId="{8867269E-1F65-0B88-97E8-01D7AC1CB11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6" creationId="{4E5E09BE-B9BC-6270-74F6-417F0EECB6D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7" creationId="{D2414EB3-F5DB-66FF-56DA-BDB0E63B081D}"/>
          </ac:spMkLst>
        </pc:spChg>
        <pc:spChg chg="add mod">
          <ac:chgData name="塩谷 晃弘 / Akihiro Shiotani" userId="50aef054-9327-40af-9729-b525352b79f1" providerId="ADAL" clId="{1DEB2CC6-2B76-4BBF-86F4-13A18B16C870}" dt="2022-08-23T23:46:20.079" v="8851"/>
          <ac:spMkLst>
            <pc:docMk/>
            <pc:sldMk cId="3130090910" sldId="1305"/>
            <ac:spMk id="8" creationId="{2A0AFC12-E840-9CF3-3514-FE9AB78B3AB6}"/>
          </ac:spMkLst>
        </pc:spChg>
        <pc:spChg chg="mod">
          <ac:chgData name="塩谷 晃弘 / Akihiro Shiotani" userId="50aef054-9327-40af-9729-b525352b79f1" providerId="ADAL" clId="{1DEB2CC6-2B76-4BBF-86F4-13A18B16C870}" dt="2022-08-23T23:45:13.878" v="8794" actId="14100"/>
          <ac:spMkLst>
            <pc:docMk/>
            <pc:sldMk cId="3130090910" sldId="1305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7:32:18.239" v="7257"/>
          <ac:spMkLst>
            <pc:docMk/>
            <pc:sldMk cId="3130090910" sldId="1305"/>
            <ac:spMk id="71" creationId="{3D52BF7E-0D7E-51AD-6431-2BCF1787C21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94" creationId="{3E4538A4-A889-47A8-944A-B28D8F0A8D7A}"/>
          </ac:spMkLst>
        </pc:spChg>
        <pc:spChg chg="mod">
          <ac:chgData name="塩谷 晃弘 / Akihiro Shiotani" userId="50aef054-9327-40af-9729-b525352b79f1" providerId="ADAL" clId="{1DEB2CC6-2B76-4BBF-86F4-13A18B16C870}" dt="2022-08-23T23:45:16.558" v="8795" actId="1076"/>
          <ac:spMkLst>
            <pc:docMk/>
            <pc:sldMk cId="3130090910" sldId="1305"/>
            <ac:spMk id="106" creationId="{8003E47F-F698-EBF9-BE78-7F2307E1C46C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6:30.143" v="8853" actId="478"/>
        <pc:sldMkLst>
          <pc:docMk/>
          <pc:sldMk cId="570006766" sldId="1306"/>
        </pc:sldMkLst>
        <pc:spChg chg="add del mod">
          <ac:chgData name="塩谷 晃弘 / Akihiro Shiotani" userId="50aef054-9327-40af-9729-b525352b79f1" providerId="ADAL" clId="{1DEB2CC6-2B76-4BBF-86F4-13A18B16C870}" dt="2022-08-23T07:09:20.628" v="6726" actId="478"/>
          <ac:spMkLst>
            <pc:docMk/>
            <pc:sldMk cId="570006766" sldId="1306"/>
            <ac:spMk id="4" creationId="{D98CC896-FDED-FE18-ABC5-01AC8454D465}"/>
          </ac:spMkLst>
        </pc:spChg>
        <pc:spChg chg="add del mod">
          <ac:chgData name="塩谷 晃弘 / Akihiro Shiotani" userId="50aef054-9327-40af-9729-b525352b79f1" providerId="ADAL" clId="{1DEB2CC6-2B76-4BBF-86F4-13A18B16C870}" dt="2022-08-23T07:17:27.416" v="6877" actId="478"/>
          <ac:spMkLst>
            <pc:docMk/>
            <pc:sldMk cId="570006766" sldId="1306"/>
            <ac:spMk id="5" creationId="{8EE1F4B1-7669-3000-DB49-9680E598B632}"/>
          </ac:spMkLst>
        </pc:spChg>
        <pc:spChg chg="add mod">
          <ac:chgData name="塩谷 晃弘 / Akihiro Shiotani" userId="50aef054-9327-40af-9729-b525352b79f1" providerId="ADAL" clId="{1DEB2CC6-2B76-4BBF-86F4-13A18B16C870}" dt="2022-08-23T23:46:08.458" v="8848" actId="1038"/>
          <ac:spMkLst>
            <pc:docMk/>
            <pc:sldMk cId="570006766" sldId="1306"/>
            <ac:spMk id="6" creationId="{28B44BB3-53E0-C779-A3C4-8E17FC2B024F}"/>
          </ac:spMkLst>
        </pc:spChg>
        <pc:spChg chg="add del mod">
          <ac:chgData name="塩谷 晃弘 / Akihiro Shiotani" userId="50aef054-9327-40af-9729-b525352b79f1" providerId="ADAL" clId="{1DEB2CC6-2B76-4BBF-86F4-13A18B16C870}" dt="2022-08-23T07:11:27.711" v="6782" actId="478"/>
          <ac:spMkLst>
            <pc:docMk/>
            <pc:sldMk cId="570006766" sldId="1306"/>
            <ac:spMk id="7" creationId="{29038A34-B939-6BB9-7DB9-09FA758AF80D}"/>
          </ac:spMkLst>
        </pc:spChg>
        <pc:spChg chg="add del">
          <ac:chgData name="塩谷 晃弘 / Akihiro Shiotani" userId="50aef054-9327-40af-9729-b525352b79f1" providerId="ADAL" clId="{1DEB2CC6-2B76-4BBF-86F4-13A18B16C870}" dt="2022-08-23T07:15:37.660" v="6809" actId="22"/>
          <ac:spMkLst>
            <pc:docMk/>
            <pc:sldMk cId="570006766" sldId="1306"/>
            <ac:spMk id="9" creationId="{B95A61B2-C8A7-26F4-A157-C60705ED0E15}"/>
          </ac:spMkLst>
        </pc:spChg>
        <pc:spChg chg="add del">
          <ac:chgData name="塩谷 晃弘 / Akihiro Shiotani" userId="50aef054-9327-40af-9729-b525352b79f1" providerId="ADAL" clId="{1DEB2CC6-2B76-4BBF-86F4-13A18B16C870}" dt="2022-08-23T07:15:42.510" v="6815" actId="22"/>
          <ac:spMkLst>
            <pc:docMk/>
            <pc:sldMk cId="570006766" sldId="1306"/>
            <ac:spMk id="12" creationId="{EF72BCA4-C08F-02BE-C7EC-FD6D9DE18B2E}"/>
          </ac:spMkLst>
        </pc:spChg>
        <pc:spChg chg="add mod">
          <ac:chgData name="塩谷 晃弘 / Akihiro Shiotani" userId="50aef054-9327-40af-9729-b525352b79f1" providerId="ADAL" clId="{1DEB2CC6-2B76-4BBF-86F4-13A18B16C870}" dt="2022-08-23T07:17:21.516" v="6875" actId="207"/>
          <ac:spMkLst>
            <pc:docMk/>
            <pc:sldMk cId="570006766" sldId="1306"/>
            <ac:spMk id="16" creationId="{C8A8B9E1-DFD0-4C2E-D135-3D643BA66F65}"/>
          </ac:spMkLst>
        </pc:spChg>
        <pc:spChg chg="add mod">
          <ac:chgData name="塩谷 晃弘 / Akihiro Shiotani" userId="50aef054-9327-40af-9729-b525352b79f1" providerId="ADAL" clId="{1DEB2CC6-2B76-4BBF-86F4-13A18B16C870}" dt="2022-08-23T07:17:35.314" v="6883" actId="1076"/>
          <ac:spMkLst>
            <pc:docMk/>
            <pc:sldMk cId="570006766" sldId="1306"/>
            <ac:spMk id="18" creationId="{6CFBE760-7442-415F-FBB4-D8795B7864A4}"/>
          </ac:spMkLst>
        </pc:spChg>
        <pc:spChg chg="add mod">
          <ac:chgData name="塩谷 晃弘 / Akihiro Shiotani" userId="50aef054-9327-40af-9729-b525352b79f1" providerId="ADAL" clId="{1DEB2CC6-2B76-4BBF-86F4-13A18B16C870}" dt="2022-08-23T07:18:50.907" v="6923" actId="14100"/>
          <ac:spMkLst>
            <pc:docMk/>
            <pc:sldMk cId="570006766" sldId="1306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23:46:30.143" v="8853" actId="478"/>
          <ac:spMkLst>
            <pc:docMk/>
            <pc:sldMk cId="570006766" sldId="1306"/>
            <ac:spMk id="20" creationId="{728F099E-2758-96A6-F959-67F621112E79}"/>
          </ac:spMkLst>
        </pc:spChg>
        <pc:spChg chg="mod">
          <ac:chgData name="塩谷 晃弘 / Akihiro Shiotani" userId="50aef054-9327-40af-9729-b525352b79f1" providerId="ADAL" clId="{1DEB2CC6-2B76-4BBF-86F4-13A18B16C870}" dt="2022-08-23T07:19:33.981" v="6939" actId="20577"/>
          <ac:spMkLst>
            <pc:docMk/>
            <pc:sldMk cId="570006766" sldId="1306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1DEB2CC6-2B76-4BBF-86F4-13A18B16C870}" dt="2022-08-23T23:46:14.829" v="8849" actId="1076"/>
          <ac:spMkLst>
            <pc:docMk/>
            <pc:sldMk cId="570006766" sldId="1306"/>
            <ac:spMk id="75" creationId="{74ECA935-330F-5FD5-2885-1294B966EBBA}"/>
          </ac:spMkLst>
        </pc:spChg>
        <pc:spChg chg="mod">
          <ac:chgData name="塩谷 晃弘 / Akihiro Shiotani" userId="50aef054-9327-40af-9729-b525352b79f1" providerId="ADAL" clId="{1DEB2CC6-2B76-4BBF-86F4-13A18B16C870}" dt="2022-08-23T07:17:50.635" v="6888" actId="1076"/>
          <ac:spMkLst>
            <pc:docMk/>
            <pc:sldMk cId="570006766" sldId="1306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09:06.077" v="6721" actId="478"/>
          <ac:spMkLst>
            <pc:docMk/>
            <pc:sldMk cId="570006766" sldId="1306"/>
            <ac:spMk id="79" creationId="{51F91539-8A5E-FDCE-F79C-2296B8C289F5}"/>
          </ac:spMkLst>
        </pc:spChg>
        <pc:spChg chg="del mod">
          <ac:chgData name="塩谷 晃弘 / Akihiro Shiotani" userId="50aef054-9327-40af-9729-b525352b79f1" providerId="ADAL" clId="{1DEB2CC6-2B76-4BBF-86F4-13A18B16C870}" dt="2022-08-23T07:17:28.403" v="6878" actId="478"/>
          <ac:spMkLst>
            <pc:docMk/>
            <pc:sldMk cId="570006766" sldId="1306"/>
            <ac:spMk id="94" creationId="{3E4538A4-A889-47A8-944A-B28D8F0A8D7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07:39:45.449" v="8045" actId="20577"/>
        <pc:sldMkLst>
          <pc:docMk/>
          <pc:sldMk cId="4050119307" sldId="1307"/>
        </pc:sldMkLst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3" creationId="{E8D993FE-4EEB-8CF4-89F3-30F8333C9AC0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" creationId="{28B44BB3-53E0-C779-A3C4-8E17FC2B024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6" creationId="{C8A8B9E1-DFD0-4C2E-D135-3D643BA66F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8" creationId="{6CFBE760-7442-415F-FBB4-D8795B7864A4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07:28:35.979" v="7108"/>
          <ac:spMkLst>
            <pc:docMk/>
            <pc:sldMk cId="4050119307" sldId="1307"/>
            <ac:spMk id="20" creationId="{CD7BE649-FA2E-BDE2-5014-B8A21A1F0175}"/>
          </ac:spMkLst>
        </pc:spChg>
        <pc:spChg chg="add del">
          <ac:chgData name="塩谷 晃弘 / Akihiro Shiotani" userId="50aef054-9327-40af-9729-b525352b79f1" providerId="ADAL" clId="{1DEB2CC6-2B76-4BBF-86F4-13A18B16C870}" dt="2022-08-23T07:28:43.533" v="7114"/>
          <ac:spMkLst>
            <pc:docMk/>
            <pc:sldMk cId="4050119307" sldId="1307"/>
            <ac:spMk id="21" creationId="{AA071F8D-9E62-D92B-13B1-C1211244318D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4" creationId="{5233AFDC-A7AE-A3C0-69D7-2EA1D66124F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5" creationId="{E7959A1A-C9E7-8EE4-A6F1-6DE5E334A33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6" creationId="{01B5D4C5-C73A-BEDE-638F-57B6E0B3CB93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7" creationId="{3088A422-C743-3A45-1559-F43AC5851B50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0" creationId="{92DC8F6F-D536-A257-CBF7-68F6B9546E6F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3" creationId="{1A521EB3-BCCB-1C55-CA0C-DDD3E0D3F07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4" creationId="{7C3BBC9A-4C31-536E-5C09-AAE534291489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9" creationId="{DB3D1B90-F5B8-D922-7501-4C012E074BB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0" creationId="{DB85AF31-8AC0-CD8F-D42A-3DDB2040000E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1" creationId="{1DB416EC-101E-07DF-BE55-3462F6834593}"/>
          </ac:spMkLst>
        </pc:spChg>
        <pc:spChg chg="add mod">
          <ac:chgData name="塩谷 晃弘 / Akihiro Shiotani" userId="50aef054-9327-40af-9729-b525352b79f1" providerId="ADAL" clId="{1DEB2CC6-2B76-4BBF-86F4-13A18B16C870}" dt="2022-08-23T07:39:45.449" v="8045" actId="20577"/>
          <ac:spMkLst>
            <pc:docMk/>
            <pc:sldMk cId="4050119307" sldId="1307"/>
            <ac:spMk id="42" creationId="{4009AC86-9AF2-DB03-EC0E-E6D12B99AFDF}"/>
          </ac:spMkLst>
        </pc:spChg>
        <pc:spChg chg="add mod">
          <ac:chgData name="塩谷 晃弘 / Akihiro Shiotani" userId="50aef054-9327-40af-9729-b525352b79f1" providerId="ADAL" clId="{1DEB2CC6-2B76-4BBF-86F4-13A18B16C870}" dt="2022-08-23T07:35:20.960" v="7542" actId="1076"/>
          <ac:spMkLst>
            <pc:docMk/>
            <pc:sldMk cId="4050119307" sldId="1307"/>
            <ac:spMk id="43" creationId="{D9EEEA8C-4F77-4EA2-7051-3E5224A783E3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2" creationId="{F24CB082-BC19-34A0-9E51-32665D4EBDD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3" creationId="{D977A90A-7910-B9B9-C475-BDB45B24BF29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6" creationId="{2D2F9AA0-ADB6-30BB-E0CF-94258274441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5" creationId="{0F9A2E22-1502-C889-E855-A9E7C1B0D5B1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8" creationId="{DA7C84A2-41CE-650D-7241-17EB6622A3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6" creationId="{8003E47F-F698-EBF9-BE78-7F2307E1C46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7" creationId="{012BE3A8-9E99-6AC5-1382-292901676434}"/>
          </ac:spMkLst>
        </pc:s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28" creationId="{D52AD544-39C9-7EF5-E893-CDE202FB27ED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47" creationId="{83D1DB45-CFE5-F5F5-ED08-2701C78038F4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51" creationId="{406EDCE6-959F-4B68-7426-C67E767037E6}"/>
          </ac:grpSpMkLst>
        </pc:grp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5" creationId="{BDF26DA0-8CD9-2D9A-164A-056260F8829B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8" creationId="{FF29BB1A-FB3F-3EC2-6FBD-A03CAEE736EF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0" creationId="{2A34F271-B551-596C-894A-7AF0F8152E73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3" creationId="{A256D90A-4B02-4BB5-E208-A46BF8A78013}"/>
          </ac:picMkLst>
        </pc:picChg>
        <pc:picChg chg="add mod modCrop">
          <ac:chgData name="塩谷 晃弘 / Akihiro Shiotani" userId="50aef054-9327-40af-9729-b525352b79f1" providerId="ADAL" clId="{1DEB2CC6-2B76-4BBF-86F4-13A18B16C870}" dt="2022-08-23T07:34:37.927" v="7446" actId="1037"/>
          <ac:picMkLst>
            <pc:docMk/>
            <pc:sldMk cId="4050119307" sldId="1307"/>
            <ac:picMk id="23" creationId="{00028B2F-7185-C419-133B-61D8DFB8F228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08.137" v="7098" actId="478"/>
          <ac:picMkLst>
            <pc:docMk/>
            <pc:sldMk cId="4050119307" sldId="1307"/>
            <ac:picMk id="1026" creationId="{7A52CC2C-2BB7-780F-03C7-CB8589C708DE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31.430" v="7104" actId="478"/>
          <ac:picMkLst>
            <pc:docMk/>
            <pc:sldMk cId="4050119307" sldId="1307"/>
            <ac:picMk id="1028" creationId="{FF13B7CA-A4B1-C08C-331F-2D559264E8D8}"/>
          </ac:picMkLst>
        </pc:pic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17" creationId="{9CDE9FC9-9AE8-29CD-D071-A0461C3D5C2A}"/>
          </ac:cxnSpMkLst>
        </pc:cxn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22" creationId="{74E25260-EEFF-3D29-44A2-57C24C1D8229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31:34.989" v="7204" actId="478"/>
          <ac:cxnSpMkLst>
            <pc:docMk/>
            <pc:sldMk cId="4050119307" sldId="1307"/>
            <ac:cxnSpMk id="36" creationId="{3900A429-91CB-9595-37BB-E054EA52830E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49" creationId="{72B168CA-46C1-3478-0AB8-339FEDB4AAC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0" creationId="{3E683018-6FB2-F1DD-EDA7-2622BE2E387D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6" creationId="{E79153C1-B3B8-8059-0DF2-6E036A7A9B9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5" creationId="{E60B2173-6E3A-29D0-1108-50F1B808DB7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8" creationId="{C40D3DDA-6B7A-C668-E41F-2F4E2C26A615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07:41:20.850" v="8147" actId="1036"/>
        <pc:sldMkLst>
          <pc:docMk/>
          <pc:sldMk cId="44330600" sldId="1308"/>
        </pc:sldMkLst>
        <pc:spChg chg="add mod">
          <ac:chgData name="塩谷 晃弘 / Akihiro Shiotani" userId="50aef054-9327-40af-9729-b525352b79f1" providerId="ADAL" clId="{1DEB2CC6-2B76-4BBF-86F4-13A18B16C870}" dt="2022-08-23T07:41:20.850" v="8147" actId="1036"/>
          <ac:spMkLst>
            <pc:docMk/>
            <pc:sldMk cId="44330600" sldId="1308"/>
            <ac:spMk id="3" creationId="{137C6BB1-5D24-BD79-61E4-764055B59F02}"/>
          </ac:spMkLst>
        </pc:spChg>
        <pc:spChg chg="mod">
          <ac:chgData name="塩谷 晃弘 / Akihiro Shiotani" userId="50aef054-9327-40af-9729-b525352b79f1" providerId="ADAL" clId="{1DEB2CC6-2B76-4BBF-86F4-13A18B16C870}" dt="2022-08-23T07:38:34.998" v="7945" actId="20577"/>
          <ac:spMkLst>
            <pc:docMk/>
            <pc:sldMk cId="44330600" sldId="1308"/>
            <ac:spMk id="71" creationId="{3D52BF7E-0D7E-51AD-6431-2BCF1787C21F}"/>
          </ac:spMkLst>
        </pc:spChg>
        <pc:picChg chg="mod">
          <ac:chgData name="塩谷 晃弘 / Akihiro Shiotani" userId="50aef054-9327-40af-9729-b525352b79f1" providerId="ADAL" clId="{1DEB2CC6-2B76-4BBF-86F4-13A18B16C870}" dt="2022-08-23T07:41:10.478" v="8121" actId="1036"/>
          <ac:picMkLst>
            <pc:docMk/>
            <pc:sldMk cId="44330600" sldId="1308"/>
            <ac:picMk id="5" creationId="{BDF26DA0-8CD9-2D9A-164A-056260F8829B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8" creationId="{FF29BB1A-FB3F-3EC2-6FBD-A03CAEE736EF}"/>
          </ac:picMkLst>
        </pc:picChg>
        <pc:picChg chg="del mod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0" creationId="{2A34F271-B551-596C-894A-7AF0F8152E73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3" creationId="{A256D90A-4B02-4BB5-E208-A46BF8A78013}"/>
          </ac:picMkLst>
        </pc:picChg>
      </pc:sldChg>
      <pc:sldChg chg="modSp add mod">
        <pc:chgData name="塩谷 晃弘 / Akihiro Shiotani" userId="50aef054-9327-40af-9729-b525352b79f1" providerId="ADAL" clId="{1DEB2CC6-2B76-4BBF-86F4-13A18B16C870}" dt="2022-08-23T23:48:06.165" v="8854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1DEB2CC6-2B76-4BBF-86F4-13A18B16C870}" dt="2022-08-23T23:48:06.165" v="8854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40:00.042" v="8068" actId="1036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7:39:55.738" v="8046"/>
          <ac:spMkLst>
            <pc:docMk/>
            <pc:sldMk cId="1675038455" sldId="1309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1DEB2CC6-2B76-4BBF-86F4-13A18B16C870}" dt="2022-08-23T07:40:00.042" v="8068" actId="1036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addSp delSp modSp add mod">
        <pc:chgData name="塩谷 晃弘 / Akihiro Shiotani" userId="50aef054-9327-40af-9729-b525352b79f1" providerId="ADAL" clId="{1DEB2CC6-2B76-4BBF-86F4-13A18B16C870}" dt="2022-08-23T07:42:00.935" v="8199" actId="1036"/>
        <pc:sldMkLst>
          <pc:docMk/>
          <pc:sldMk cId="701734029" sldId="1310"/>
        </pc:sldMkLst>
        <pc:spChg chg="add del mod">
          <ac:chgData name="塩谷 晃弘 / Akihiro Shiotani" userId="50aef054-9327-40af-9729-b525352b79f1" providerId="ADAL" clId="{1DEB2CC6-2B76-4BBF-86F4-13A18B16C870}" dt="2022-08-23T07:41:33.454" v="8161" actId="21"/>
          <ac:spMkLst>
            <pc:docMk/>
            <pc:sldMk cId="701734029" sldId="1310"/>
            <ac:spMk id="3" creationId="{594550A5-83EC-2596-A902-1187688E212A}"/>
          </ac:spMkLst>
        </pc:spChg>
        <pc:spChg chg="add mod">
          <ac:chgData name="塩谷 晃弘 / Akihiro Shiotani" userId="50aef054-9327-40af-9729-b525352b79f1" providerId="ADAL" clId="{1DEB2CC6-2B76-4BBF-86F4-13A18B16C870}" dt="2022-08-23T07:42:00.935" v="8199" actId="1036"/>
          <ac:spMkLst>
            <pc:docMk/>
            <pc:sldMk cId="701734029" sldId="1310"/>
            <ac:spMk id="4" creationId="{6B5FCF5F-4822-5F5B-2B3A-2C5E0D1A7FB1}"/>
          </ac:spMkLst>
        </pc:spChg>
        <pc:spChg chg="add mod">
          <ac:chgData name="塩谷 晃弘 / Akihiro Shiotani" userId="50aef054-9327-40af-9729-b525352b79f1" providerId="ADAL" clId="{1DEB2CC6-2B76-4BBF-86F4-13A18B16C870}" dt="2022-08-23T07:41:58.045" v="8198" actId="1036"/>
          <ac:spMkLst>
            <pc:docMk/>
            <pc:sldMk cId="701734029" sldId="1310"/>
            <ac:spMk id="6" creationId="{7BFE2B66-5A5A-0F83-B5AC-22444519CFF2}"/>
          </ac:spMkLst>
        </pc:spChg>
        <pc:picChg chg="del">
          <ac:chgData name="塩谷 晃弘 / Akihiro Shiotani" userId="50aef054-9327-40af-9729-b525352b79f1" providerId="ADAL" clId="{1DEB2CC6-2B76-4BBF-86F4-13A18B16C870}" dt="2022-08-23T07:40:26.202" v="8073" actId="478"/>
          <ac:picMkLst>
            <pc:docMk/>
            <pc:sldMk cId="701734029" sldId="1310"/>
            <ac:picMk id="5" creationId="{BDF26DA0-8CD9-2D9A-164A-056260F8829B}"/>
          </ac:picMkLst>
        </pc:picChg>
        <pc:picChg chg="mod">
          <ac:chgData name="塩谷 晃弘 / Akihiro Shiotani" userId="50aef054-9327-40af-9729-b525352b79f1" providerId="ADAL" clId="{1DEB2CC6-2B76-4BBF-86F4-13A18B16C870}" dt="2022-08-23T07:42:00.935" v="8199" actId="1036"/>
          <ac:picMkLst>
            <pc:docMk/>
            <pc:sldMk cId="701734029" sldId="1310"/>
            <ac:picMk id="8" creationId="{FF29BB1A-FB3F-3EC2-6FBD-A03CAEE736EF}"/>
          </ac:picMkLst>
        </pc:picChg>
        <pc:picChg chg="mod">
          <ac:chgData name="塩谷 晃弘 / Akihiro Shiotani" userId="50aef054-9327-40af-9729-b525352b79f1" providerId="ADAL" clId="{1DEB2CC6-2B76-4BBF-86F4-13A18B16C870}" dt="2022-08-23T07:41:35.859" v="8164" actId="1076"/>
          <ac:picMkLst>
            <pc:docMk/>
            <pc:sldMk cId="701734029" sldId="1310"/>
            <ac:picMk id="10" creationId="{2A34F271-B551-596C-894A-7AF0F8152E73}"/>
          </ac:picMkLst>
        </pc:picChg>
        <pc:picChg chg="mod">
          <ac:chgData name="塩谷 晃弘 / Akihiro Shiotani" userId="50aef054-9327-40af-9729-b525352b79f1" providerId="ADAL" clId="{1DEB2CC6-2B76-4BBF-86F4-13A18B16C870}" dt="2022-08-23T07:41:58.045" v="8198" actId="1036"/>
          <ac:picMkLst>
            <pc:docMk/>
            <pc:sldMk cId="701734029" sldId="1310"/>
            <ac:picMk id="13" creationId="{A256D90A-4B02-4BB5-E208-A46BF8A78013}"/>
          </ac:picMkLst>
        </pc:picChg>
      </pc:sldChg>
      <pc:sldChg chg="new">
        <pc:chgData name="塩谷 晃弘 / Akihiro Shiotani" userId="50aef054-9327-40af-9729-b525352b79f1" providerId="ADAL" clId="{1DEB2CC6-2B76-4BBF-86F4-13A18B16C870}" dt="2022-08-23T07:56:03.011" v="8200" actId="680"/>
        <pc:sldMkLst>
          <pc:docMk/>
          <pc:sldMk cId="3740913204" sldId="1311"/>
        </pc:sldMkLst>
      </pc:sldChg>
      <pc:sldMasterChg chg="delSp modSp mod addSldLayout delSldLayout modSldLayout">
        <pc:chgData name="塩谷 晃弘 / Akihiro Shiotani" userId="50aef054-9327-40af-9729-b525352b79f1" providerId="ADAL" clId="{1DEB2CC6-2B76-4BBF-86F4-13A18B16C870}" dt="2022-08-23T05:34:09.906" v="4137" actId="478"/>
        <pc:sldMasterMkLst>
          <pc:docMk/>
          <pc:sldMasterMk cId="0" sldId="2147483652"/>
        </pc:sldMasterMkLst>
        <pc:spChg chg="del mod">
          <ac:chgData name="塩谷 晃弘 / Akihiro Shiotani" userId="50aef054-9327-40af-9729-b525352b79f1" providerId="ADAL" clId="{1DEB2CC6-2B76-4BBF-86F4-13A18B16C870}" dt="2022-08-23T05:33:33.451" v="4134" actId="478"/>
          <ac:spMkLst>
            <pc:docMk/>
            <pc:sldMasterMk cId="0" sldId="2147483652"/>
            <ac:spMk id="2" creationId="{BE42118F-512F-0AB8-8838-BFBEE7A8EFAE}"/>
          </ac:spMkLst>
        </pc:spChg>
        <pc:sldLayoutChg chg="addSp delSp modSp mod">
          <pc:chgData name="塩谷 晃弘 / Akihiro Shiotani" userId="50aef054-9327-40af-9729-b525352b79f1" providerId="ADAL" clId="{1DEB2CC6-2B76-4BBF-86F4-13A18B16C870}" dt="2022-08-23T05:34:09.906" v="4137" actId="478"/>
          <pc:sldLayoutMkLst>
            <pc:docMk/>
            <pc:sldMasterMk cId="0" sldId="2147483652"/>
            <pc:sldLayoutMk cId="2161020312" sldId="2147483853"/>
          </pc:sldLayoutMkLst>
          <pc:spChg chg="add del mod">
            <ac:chgData name="塩谷 晃弘 / Akihiro Shiotani" userId="50aef054-9327-40af-9729-b525352b79f1" providerId="ADAL" clId="{1DEB2CC6-2B76-4BBF-86F4-13A18B16C870}" dt="2022-08-23T05:32:10.440" v="4126"/>
            <ac:spMkLst>
              <pc:docMk/>
              <pc:sldMasterMk cId="0" sldId="2147483652"/>
              <pc:sldLayoutMk cId="2161020312" sldId="2147483853"/>
              <ac:spMk id="2" creationId="{4FB7EC51-E347-B680-10F2-B0626270C638}"/>
            </ac:spMkLst>
          </pc:spChg>
          <pc:spChg chg="add del mod">
            <ac:chgData name="塩谷 晃弘 / Akihiro Shiotani" userId="50aef054-9327-40af-9729-b525352b79f1" providerId="ADAL" clId="{1DEB2CC6-2B76-4BBF-86F4-13A18B16C870}" dt="2022-08-23T05:34:09.906" v="4137" actId="478"/>
            <ac:spMkLst>
              <pc:docMk/>
              <pc:sldMasterMk cId="0" sldId="2147483652"/>
              <pc:sldLayoutMk cId="2161020312" sldId="2147483853"/>
              <ac:spMk id="3" creationId="{4C33F14D-2843-1229-FA87-D4DD37F5B460}"/>
            </ac:spMkLst>
          </pc:spChg>
          <pc:spChg chg="add del">
            <ac:chgData name="塩谷 晃弘 / Akihiro Shiotani" userId="50aef054-9327-40af-9729-b525352b79f1" providerId="ADAL" clId="{1DEB2CC6-2B76-4BBF-86F4-13A18B16C870}" dt="2022-08-23T05:32:10.971" v="4127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  <pc:sldLayoutChg chg="new del mod">
          <pc:chgData name="塩谷 晃弘 / Akihiro Shiotani" userId="50aef054-9327-40af-9729-b525352b79f1" providerId="ADAL" clId="{1DEB2CC6-2B76-4BBF-86F4-13A18B16C870}" dt="2022-08-23T05:31:51.037" v="4123" actId="11236"/>
          <pc:sldLayoutMkLst>
            <pc:docMk/>
            <pc:sldMasterMk cId="0" sldId="2147483652"/>
            <pc:sldLayoutMk cId="1641499813" sldId="2147483854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1DEB2CC6-2B76-4BBF-86F4-13A18B16C870}" dt="2022-08-23T05:31:39.602" v="4121" actId="6938"/>
        <pc:sldMasterMkLst>
          <pc:docMk/>
          <pc:sldMasterMk cId="3918764186" sldId="2147483854"/>
        </pc:sldMasterMkLst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25704381" sldId="2147483855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90245235" sldId="2147483856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31480963" sldId="2147483857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43405996" sldId="2147483858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012196139" sldId="2147483859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15229211" sldId="2147483860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436390883" sldId="2147483861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62921225" sldId="2147483862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2960496799" sldId="2147483863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634795875" sldId="2147483864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29343025" sldId="21474838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70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0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484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44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2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 dirty="0"/>
              <a:t>All Right Reserved, Copyright@2020 Denka</a:t>
            </a:r>
            <a:r>
              <a:rPr lang="en-US" altLang="ja-JP" sz="600" baseline="0" dirty="0"/>
              <a:t> Co., Ltd.</a:t>
            </a:r>
            <a:endParaRPr lang="en-US" altLang="ja-JP" sz="600" dirty="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 dirty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099B63-236A-1F8A-117C-2EDCAFB2C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01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Copyright</a:t>
            </a:r>
            <a:r>
              <a:rPr lang="ja-JP" altLang="en-US" sz="800" baseline="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© Denka</a:t>
            </a:r>
            <a:r>
              <a:rPr lang="en-US" altLang="ja-JP" sz="800" baseline="0" dirty="0">
                <a:solidFill>
                  <a:schemeClr val="bg1"/>
                </a:solidFill>
              </a:rPr>
              <a:t> Co., Ltd. All Rights Reserved.</a:t>
            </a:r>
            <a:endParaRPr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70C428-36C4-284E-245E-48DCA87E0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 dirty="0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 dirty="0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0.jpeg"/><Relationship Id="rId4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5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2022.11.08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82532" y="3356992"/>
            <a:ext cx="554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11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／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8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計算結果・考察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傾斜を大きくしたときの変化の様子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2E246E-375B-8D30-340A-A9D8FF9CCA27}"/>
              </a:ext>
            </a:extLst>
          </p:cNvPr>
          <p:cNvSpPr txBox="1"/>
          <p:nvPr/>
        </p:nvSpPr>
        <p:spPr>
          <a:xfrm>
            <a:off x="632520" y="1282758"/>
            <a:ext cx="4896544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ケーシングはたわまず上下に伸長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熱膨張の影響が支配的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99DEF7-DDE6-D431-2B1E-6B34E87BA5D6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rail_POM2mm">
            <a:hlinkClick r:id="" action="ppaction://media"/>
            <a:extLst>
              <a:ext uri="{FF2B5EF4-FFF2-40B4-BE49-F238E27FC236}">
                <a16:creationId xmlns:a16="http://schemas.microsoft.com/office/drawing/2014/main" id="{F33D38A3-8DF1-F77A-B9B8-C0AF1642B8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5157" t="2019" r="24373" b="9234"/>
          <a:stretch/>
        </p:blipFill>
        <p:spPr>
          <a:xfrm>
            <a:off x="0" y="1282758"/>
            <a:ext cx="9906000" cy="557524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A99906-F5FF-9724-32F4-C63B8DBD9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838" y="1340768"/>
            <a:ext cx="1998061" cy="216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計算結果・考察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147CDAE-FCC8-AAC0-7444-09745EAD1EB9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CCADAE0-E3BC-212B-3072-EB8DBE8D390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F242D66-5457-96A5-D328-03CC3FF39BAD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接触の有無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76B6B170-4868-1129-4411-1AEF79D57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291C42F-D8AA-05E2-2C01-23AA599AF24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B19C3E-5868-CD52-6D7F-AB8217698CBF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E58C5DD-57BA-6D03-E420-C45148E8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7" y="1282441"/>
            <a:ext cx="8888485" cy="501856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24CB2D-901E-C27D-7DD5-CD13F4F6B2E0}"/>
              </a:ext>
            </a:extLst>
          </p:cNvPr>
          <p:cNvSpPr txBox="1"/>
          <p:nvPr/>
        </p:nvSpPr>
        <p:spPr>
          <a:xfrm>
            <a:off x="4120529" y="4705093"/>
            <a:ext cx="166336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銅ピース厚さ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88D01A-EDA6-A758-088F-DF8BC69D3130}"/>
                  </a:ext>
                </a:extLst>
              </p:cNvPr>
              <p:cNvSpPr txBox="1"/>
              <p:nvPr/>
            </p:nvSpPr>
            <p:spPr>
              <a:xfrm>
                <a:off x="4088114" y="6200919"/>
                <a:ext cx="1728192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傾斜角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88D01A-EDA6-A758-088F-DF8BC69D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14" y="6200919"/>
                <a:ext cx="1728192" cy="338554"/>
              </a:xfrm>
              <a:prstGeom prst="rect">
                <a:avLst/>
              </a:prstGeom>
              <a:blipFill>
                <a:blip r:embed="rId3"/>
                <a:stretch>
                  <a:fillRect t="-7143" b="-196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A2CCED-ACDC-44D9-1050-A4C5695E30C2}"/>
                  </a:ext>
                </a:extLst>
              </p:cNvPr>
              <p:cNvSpPr txBox="1"/>
              <p:nvPr/>
            </p:nvSpPr>
            <p:spPr>
              <a:xfrm rot="16200000">
                <a:off x="-1154954" y="3622448"/>
                <a:ext cx="306616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最小クリアランスサイズ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A2CCED-ACDC-44D9-1050-A4C5695E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4954" y="3622448"/>
                <a:ext cx="3066163" cy="338554"/>
              </a:xfrm>
              <a:prstGeom prst="rect">
                <a:avLst/>
              </a:prstGeom>
              <a:blipFill>
                <a:blip r:embed="rId4"/>
                <a:stretch>
                  <a:fillRect l="-7143" r="-196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86EDF6FD-6F93-A76F-06F8-3CF11980A9DF}"/>
              </a:ext>
            </a:extLst>
          </p:cNvPr>
          <p:cNvSpPr/>
          <p:nvPr/>
        </p:nvSpPr>
        <p:spPr bwMode="auto">
          <a:xfrm>
            <a:off x="847312" y="2766704"/>
            <a:ext cx="7602333" cy="826410"/>
          </a:xfrm>
          <a:custGeom>
            <a:avLst/>
            <a:gdLst>
              <a:gd name="connsiteX0" fmla="*/ 0 w 6948772"/>
              <a:gd name="connsiteY0" fmla="*/ 121158 h 484632"/>
              <a:gd name="connsiteX1" fmla="*/ 6706456 w 6948772"/>
              <a:gd name="connsiteY1" fmla="*/ 121158 h 484632"/>
              <a:gd name="connsiteX2" fmla="*/ 6706456 w 6948772"/>
              <a:gd name="connsiteY2" fmla="*/ 0 h 484632"/>
              <a:gd name="connsiteX3" fmla="*/ 6948772 w 6948772"/>
              <a:gd name="connsiteY3" fmla="*/ 242316 h 484632"/>
              <a:gd name="connsiteX4" fmla="*/ 6706456 w 6948772"/>
              <a:gd name="connsiteY4" fmla="*/ 484632 h 484632"/>
              <a:gd name="connsiteX5" fmla="*/ 6706456 w 6948772"/>
              <a:gd name="connsiteY5" fmla="*/ 363474 h 484632"/>
              <a:gd name="connsiteX6" fmla="*/ 0 w 6948772"/>
              <a:gd name="connsiteY6" fmla="*/ 363474 h 484632"/>
              <a:gd name="connsiteX7" fmla="*/ 0 w 6948772"/>
              <a:gd name="connsiteY7" fmla="*/ 121158 h 484632"/>
              <a:gd name="connsiteX0" fmla="*/ 0 w 6948772"/>
              <a:gd name="connsiteY0" fmla="*/ 121158 h 484632"/>
              <a:gd name="connsiteX1" fmla="*/ 6706456 w 6948772"/>
              <a:gd name="connsiteY1" fmla="*/ 121158 h 484632"/>
              <a:gd name="connsiteX2" fmla="*/ 6706456 w 6948772"/>
              <a:gd name="connsiteY2" fmla="*/ 0 h 484632"/>
              <a:gd name="connsiteX3" fmla="*/ 6948772 w 6948772"/>
              <a:gd name="connsiteY3" fmla="*/ 242316 h 484632"/>
              <a:gd name="connsiteX4" fmla="*/ 6706456 w 6948772"/>
              <a:gd name="connsiteY4" fmla="*/ 484632 h 484632"/>
              <a:gd name="connsiteX5" fmla="*/ 6706456 w 6948772"/>
              <a:gd name="connsiteY5" fmla="*/ 363474 h 484632"/>
              <a:gd name="connsiteX6" fmla="*/ 0 w 6948772"/>
              <a:gd name="connsiteY6" fmla="*/ 121158 h 484632"/>
              <a:gd name="connsiteX0" fmla="*/ 0 w 7206869"/>
              <a:gd name="connsiteY0" fmla="*/ 121158 h 987110"/>
              <a:gd name="connsiteX1" fmla="*/ 6706456 w 7206869"/>
              <a:gd name="connsiteY1" fmla="*/ 121158 h 987110"/>
              <a:gd name="connsiteX2" fmla="*/ 6706456 w 7206869"/>
              <a:gd name="connsiteY2" fmla="*/ 0 h 987110"/>
              <a:gd name="connsiteX3" fmla="*/ 7206869 w 7206869"/>
              <a:gd name="connsiteY3" fmla="*/ 987110 h 987110"/>
              <a:gd name="connsiteX4" fmla="*/ 6706456 w 7206869"/>
              <a:gd name="connsiteY4" fmla="*/ 484632 h 987110"/>
              <a:gd name="connsiteX5" fmla="*/ 6706456 w 7206869"/>
              <a:gd name="connsiteY5" fmla="*/ 363474 h 987110"/>
              <a:gd name="connsiteX6" fmla="*/ 0 w 7206869"/>
              <a:gd name="connsiteY6" fmla="*/ 121158 h 987110"/>
              <a:gd name="connsiteX0" fmla="*/ 0 w 7206869"/>
              <a:gd name="connsiteY0" fmla="*/ 121158 h 1045071"/>
              <a:gd name="connsiteX1" fmla="*/ 6706456 w 7206869"/>
              <a:gd name="connsiteY1" fmla="*/ 121158 h 1045071"/>
              <a:gd name="connsiteX2" fmla="*/ 6706456 w 7206869"/>
              <a:gd name="connsiteY2" fmla="*/ 0 h 1045071"/>
              <a:gd name="connsiteX3" fmla="*/ 7206869 w 7206869"/>
              <a:gd name="connsiteY3" fmla="*/ 987110 h 1045071"/>
              <a:gd name="connsiteX4" fmla="*/ 6942430 w 7206869"/>
              <a:gd name="connsiteY4" fmla="*/ 1045071 h 1045071"/>
              <a:gd name="connsiteX5" fmla="*/ 6706456 w 7206869"/>
              <a:gd name="connsiteY5" fmla="*/ 363474 h 1045071"/>
              <a:gd name="connsiteX6" fmla="*/ 0 w 7206869"/>
              <a:gd name="connsiteY6" fmla="*/ 121158 h 1045071"/>
              <a:gd name="connsiteX0" fmla="*/ 0 w 7473372"/>
              <a:gd name="connsiteY0" fmla="*/ 0 h 923913"/>
              <a:gd name="connsiteX1" fmla="*/ 6706456 w 7473372"/>
              <a:gd name="connsiteY1" fmla="*/ 0 h 923913"/>
              <a:gd name="connsiteX2" fmla="*/ 7473372 w 7473372"/>
              <a:gd name="connsiteY2" fmla="*/ 402409 h 923913"/>
              <a:gd name="connsiteX3" fmla="*/ 7206869 w 7473372"/>
              <a:gd name="connsiteY3" fmla="*/ 865952 h 923913"/>
              <a:gd name="connsiteX4" fmla="*/ 6942430 w 7473372"/>
              <a:gd name="connsiteY4" fmla="*/ 923913 h 923913"/>
              <a:gd name="connsiteX5" fmla="*/ 6706456 w 7473372"/>
              <a:gd name="connsiteY5" fmla="*/ 242316 h 923913"/>
              <a:gd name="connsiteX6" fmla="*/ 0 w 7473372"/>
              <a:gd name="connsiteY6" fmla="*/ 0 h 923913"/>
              <a:gd name="connsiteX0" fmla="*/ 0 w 7473372"/>
              <a:gd name="connsiteY0" fmla="*/ 0 h 923913"/>
              <a:gd name="connsiteX1" fmla="*/ 6706456 w 7473372"/>
              <a:gd name="connsiteY1" fmla="*/ 0 h 923913"/>
              <a:gd name="connsiteX2" fmla="*/ 7473372 w 7473372"/>
              <a:gd name="connsiteY2" fmla="*/ 402409 h 923913"/>
              <a:gd name="connsiteX3" fmla="*/ 7206869 w 7473372"/>
              <a:gd name="connsiteY3" fmla="*/ 865952 h 923913"/>
              <a:gd name="connsiteX4" fmla="*/ 6942430 w 7473372"/>
              <a:gd name="connsiteY4" fmla="*/ 923913 h 923913"/>
              <a:gd name="connsiteX5" fmla="*/ 6868689 w 7473372"/>
              <a:gd name="connsiteY5" fmla="*/ 699516 h 923913"/>
              <a:gd name="connsiteX6" fmla="*/ 0 w 7473372"/>
              <a:gd name="connsiteY6" fmla="*/ 0 h 923913"/>
              <a:gd name="connsiteX0" fmla="*/ 0 w 7473372"/>
              <a:gd name="connsiteY0" fmla="*/ 0 h 923913"/>
              <a:gd name="connsiteX1" fmla="*/ 6868688 w 7473372"/>
              <a:gd name="connsiteY1" fmla="*/ 442451 h 923913"/>
              <a:gd name="connsiteX2" fmla="*/ 7473372 w 7473372"/>
              <a:gd name="connsiteY2" fmla="*/ 402409 h 923913"/>
              <a:gd name="connsiteX3" fmla="*/ 7206869 w 7473372"/>
              <a:gd name="connsiteY3" fmla="*/ 865952 h 923913"/>
              <a:gd name="connsiteX4" fmla="*/ 6942430 w 7473372"/>
              <a:gd name="connsiteY4" fmla="*/ 923913 h 923913"/>
              <a:gd name="connsiteX5" fmla="*/ 6868689 w 7473372"/>
              <a:gd name="connsiteY5" fmla="*/ 699516 h 923913"/>
              <a:gd name="connsiteX6" fmla="*/ 0 w 7473372"/>
              <a:gd name="connsiteY6" fmla="*/ 0 h 923913"/>
              <a:gd name="connsiteX0" fmla="*/ 0 w 7206869"/>
              <a:gd name="connsiteY0" fmla="*/ 0 h 923913"/>
              <a:gd name="connsiteX1" fmla="*/ 6868688 w 7206869"/>
              <a:gd name="connsiteY1" fmla="*/ 442451 h 923913"/>
              <a:gd name="connsiteX2" fmla="*/ 6979301 w 7206869"/>
              <a:gd name="connsiteY2" fmla="*/ 129564 h 923913"/>
              <a:gd name="connsiteX3" fmla="*/ 7206869 w 7206869"/>
              <a:gd name="connsiteY3" fmla="*/ 865952 h 923913"/>
              <a:gd name="connsiteX4" fmla="*/ 6942430 w 7206869"/>
              <a:gd name="connsiteY4" fmla="*/ 923913 h 923913"/>
              <a:gd name="connsiteX5" fmla="*/ 6868689 w 7206869"/>
              <a:gd name="connsiteY5" fmla="*/ 699516 h 923913"/>
              <a:gd name="connsiteX6" fmla="*/ 0 w 7206869"/>
              <a:gd name="connsiteY6" fmla="*/ 0 h 923913"/>
              <a:gd name="connsiteX0" fmla="*/ 0 w 7206869"/>
              <a:gd name="connsiteY0" fmla="*/ 0 h 865952"/>
              <a:gd name="connsiteX1" fmla="*/ 6868688 w 7206869"/>
              <a:gd name="connsiteY1" fmla="*/ 442451 h 865952"/>
              <a:gd name="connsiteX2" fmla="*/ 6979301 w 7206869"/>
              <a:gd name="connsiteY2" fmla="*/ 129564 h 865952"/>
              <a:gd name="connsiteX3" fmla="*/ 7206869 w 7206869"/>
              <a:gd name="connsiteY3" fmla="*/ 865952 h 865952"/>
              <a:gd name="connsiteX4" fmla="*/ 6662211 w 7206869"/>
              <a:gd name="connsiteY4" fmla="*/ 864919 h 865952"/>
              <a:gd name="connsiteX5" fmla="*/ 6868689 w 7206869"/>
              <a:gd name="connsiteY5" fmla="*/ 699516 h 865952"/>
              <a:gd name="connsiteX6" fmla="*/ 0 w 7206869"/>
              <a:gd name="connsiteY6" fmla="*/ 0 h 865952"/>
              <a:gd name="connsiteX0" fmla="*/ 0 w 7206869"/>
              <a:gd name="connsiteY0" fmla="*/ 0 h 865952"/>
              <a:gd name="connsiteX1" fmla="*/ 6898185 w 7206869"/>
              <a:gd name="connsiteY1" fmla="*/ 523567 h 865952"/>
              <a:gd name="connsiteX2" fmla="*/ 6979301 w 7206869"/>
              <a:gd name="connsiteY2" fmla="*/ 129564 h 865952"/>
              <a:gd name="connsiteX3" fmla="*/ 7206869 w 7206869"/>
              <a:gd name="connsiteY3" fmla="*/ 865952 h 865952"/>
              <a:gd name="connsiteX4" fmla="*/ 6662211 w 7206869"/>
              <a:gd name="connsiteY4" fmla="*/ 864919 h 865952"/>
              <a:gd name="connsiteX5" fmla="*/ 6868689 w 7206869"/>
              <a:gd name="connsiteY5" fmla="*/ 699516 h 865952"/>
              <a:gd name="connsiteX6" fmla="*/ 0 w 7206869"/>
              <a:gd name="connsiteY6" fmla="*/ 0 h 865952"/>
              <a:gd name="connsiteX0" fmla="*/ 0 w 7206869"/>
              <a:gd name="connsiteY0" fmla="*/ 0 h 865952"/>
              <a:gd name="connsiteX1" fmla="*/ 6898185 w 7206869"/>
              <a:gd name="connsiteY1" fmla="*/ 523567 h 865952"/>
              <a:gd name="connsiteX2" fmla="*/ 6979301 w 7206869"/>
              <a:gd name="connsiteY2" fmla="*/ 129564 h 865952"/>
              <a:gd name="connsiteX3" fmla="*/ 7206869 w 7206869"/>
              <a:gd name="connsiteY3" fmla="*/ 865952 h 865952"/>
              <a:gd name="connsiteX4" fmla="*/ 6662211 w 7206869"/>
              <a:gd name="connsiteY4" fmla="*/ 864919 h 865952"/>
              <a:gd name="connsiteX5" fmla="*/ 6868689 w 7206869"/>
              <a:gd name="connsiteY5" fmla="*/ 699516 h 865952"/>
              <a:gd name="connsiteX6" fmla="*/ 0 w 7206869"/>
              <a:gd name="connsiteY6" fmla="*/ 0 h 865952"/>
              <a:gd name="connsiteX0" fmla="*/ 49946 w 7256815"/>
              <a:gd name="connsiteY0" fmla="*/ 117485 h 983437"/>
              <a:gd name="connsiteX1" fmla="*/ 3856252 w 7256815"/>
              <a:gd name="connsiteY1" fmla="*/ 36247 h 983437"/>
              <a:gd name="connsiteX2" fmla="*/ 6948131 w 7256815"/>
              <a:gd name="connsiteY2" fmla="*/ 641052 h 983437"/>
              <a:gd name="connsiteX3" fmla="*/ 7029247 w 7256815"/>
              <a:gd name="connsiteY3" fmla="*/ 247049 h 983437"/>
              <a:gd name="connsiteX4" fmla="*/ 7256815 w 7256815"/>
              <a:gd name="connsiteY4" fmla="*/ 983437 h 983437"/>
              <a:gd name="connsiteX5" fmla="*/ 6712157 w 7256815"/>
              <a:gd name="connsiteY5" fmla="*/ 982404 h 983437"/>
              <a:gd name="connsiteX6" fmla="*/ 6918635 w 7256815"/>
              <a:gd name="connsiteY6" fmla="*/ 817001 h 983437"/>
              <a:gd name="connsiteX7" fmla="*/ 49946 w 7256815"/>
              <a:gd name="connsiteY7" fmla="*/ 117485 h 983437"/>
              <a:gd name="connsiteX0" fmla="*/ 49946 w 7256815"/>
              <a:gd name="connsiteY0" fmla="*/ 117485 h 983437"/>
              <a:gd name="connsiteX1" fmla="*/ 3856252 w 7256815"/>
              <a:gd name="connsiteY1" fmla="*/ 36247 h 983437"/>
              <a:gd name="connsiteX2" fmla="*/ 6948131 w 7256815"/>
              <a:gd name="connsiteY2" fmla="*/ 641052 h 983437"/>
              <a:gd name="connsiteX3" fmla="*/ 7029247 w 7256815"/>
              <a:gd name="connsiteY3" fmla="*/ 247049 h 983437"/>
              <a:gd name="connsiteX4" fmla="*/ 7256815 w 7256815"/>
              <a:gd name="connsiteY4" fmla="*/ 983437 h 983437"/>
              <a:gd name="connsiteX5" fmla="*/ 6712157 w 7256815"/>
              <a:gd name="connsiteY5" fmla="*/ 982404 h 983437"/>
              <a:gd name="connsiteX6" fmla="*/ 6918635 w 7256815"/>
              <a:gd name="connsiteY6" fmla="*/ 817001 h 983437"/>
              <a:gd name="connsiteX7" fmla="*/ 3826755 w 7256815"/>
              <a:gd name="connsiteY7" fmla="*/ 205855 h 983437"/>
              <a:gd name="connsiteX8" fmla="*/ 49946 w 7256815"/>
              <a:gd name="connsiteY8" fmla="*/ 117485 h 983437"/>
              <a:gd name="connsiteX0" fmla="*/ 49946 w 7256815"/>
              <a:gd name="connsiteY0" fmla="*/ 117485 h 983437"/>
              <a:gd name="connsiteX1" fmla="*/ 3856252 w 7256815"/>
              <a:gd name="connsiteY1" fmla="*/ 36247 h 983437"/>
              <a:gd name="connsiteX2" fmla="*/ 6948131 w 7256815"/>
              <a:gd name="connsiteY2" fmla="*/ 641052 h 983437"/>
              <a:gd name="connsiteX3" fmla="*/ 7029247 w 7256815"/>
              <a:gd name="connsiteY3" fmla="*/ 247049 h 983437"/>
              <a:gd name="connsiteX4" fmla="*/ 7256815 w 7256815"/>
              <a:gd name="connsiteY4" fmla="*/ 983437 h 983437"/>
              <a:gd name="connsiteX5" fmla="*/ 6712157 w 7256815"/>
              <a:gd name="connsiteY5" fmla="*/ 982404 h 983437"/>
              <a:gd name="connsiteX6" fmla="*/ 6918635 w 7256815"/>
              <a:gd name="connsiteY6" fmla="*/ 817001 h 983437"/>
              <a:gd name="connsiteX7" fmla="*/ 1275284 w 7256815"/>
              <a:gd name="connsiteY7" fmla="*/ 161610 h 983437"/>
              <a:gd name="connsiteX8" fmla="*/ 49946 w 7256815"/>
              <a:gd name="connsiteY8" fmla="*/ 117485 h 983437"/>
              <a:gd name="connsiteX0" fmla="*/ 168296 w 7375165"/>
              <a:gd name="connsiteY0" fmla="*/ 117485 h 983437"/>
              <a:gd name="connsiteX1" fmla="*/ 1430505 w 7375165"/>
              <a:gd name="connsiteY1" fmla="*/ 36247 h 983437"/>
              <a:gd name="connsiteX2" fmla="*/ 7066481 w 7375165"/>
              <a:gd name="connsiteY2" fmla="*/ 641052 h 983437"/>
              <a:gd name="connsiteX3" fmla="*/ 7147597 w 7375165"/>
              <a:gd name="connsiteY3" fmla="*/ 247049 h 983437"/>
              <a:gd name="connsiteX4" fmla="*/ 7375165 w 7375165"/>
              <a:gd name="connsiteY4" fmla="*/ 983437 h 983437"/>
              <a:gd name="connsiteX5" fmla="*/ 6830507 w 7375165"/>
              <a:gd name="connsiteY5" fmla="*/ 982404 h 983437"/>
              <a:gd name="connsiteX6" fmla="*/ 7036985 w 7375165"/>
              <a:gd name="connsiteY6" fmla="*/ 817001 h 983437"/>
              <a:gd name="connsiteX7" fmla="*/ 1393634 w 7375165"/>
              <a:gd name="connsiteY7" fmla="*/ 161610 h 983437"/>
              <a:gd name="connsiteX8" fmla="*/ 168296 w 7375165"/>
              <a:gd name="connsiteY8" fmla="*/ 117485 h 983437"/>
              <a:gd name="connsiteX0" fmla="*/ 146826 w 7523302"/>
              <a:gd name="connsiteY0" fmla="*/ 80219 h 997791"/>
              <a:gd name="connsiteX1" fmla="*/ 1578642 w 7523302"/>
              <a:gd name="connsiteY1" fmla="*/ 50601 h 997791"/>
              <a:gd name="connsiteX2" fmla="*/ 7214618 w 7523302"/>
              <a:gd name="connsiteY2" fmla="*/ 655406 h 997791"/>
              <a:gd name="connsiteX3" fmla="*/ 7295734 w 7523302"/>
              <a:gd name="connsiteY3" fmla="*/ 261403 h 997791"/>
              <a:gd name="connsiteX4" fmla="*/ 7523302 w 7523302"/>
              <a:gd name="connsiteY4" fmla="*/ 997791 h 997791"/>
              <a:gd name="connsiteX5" fmla="*/ 6978644 w 7523302"/>
              <a:gd name="connsiteY5" fmla="*/ 996758 h 997791"/>
              <a:gd name="connsiteX6" fmla="*/ 7185122 w 7523302"/>
              <a:gd name="connsiteY6" fmla="*/ 831355 h 997791"/>
              <a:gd name="connsiteX7" fmla="*/ 1541771 w 7523302"/>
              <a:gd name="connsiteY7" fmla="*/ 175964 h 997791"/>
              <a:gd name="connsiteX8" fmla="*/ 146826 w 7523302"/>
              <a:gd name="connsiteY8" fmla="*/ 80219 h 997791"/>
              <a:gd name="connsiteX0" fmla="*/ 281350 w 6964652"/>
              <a:gd name="connsiteY0" fmla="*/ 85029 h 995226"/>
              <a:gd name="connsiteX1" fmla="*/ 1019992 w 6964652"/>
              <a:gd name="connsiteY1" fmla="*/ 48036 h 995226"/>
              <a:gd name="connsiteX2" fmla="*/ 6655968 w 6964652"/>
              <a:gd name="connsiteY2" fmla="*/ 652841 h 995226"/>
              <a:gd name="connsiteX3" fmla="*/ 6737084 w 6964652"/>
              <a:gd name="connsiteY3" fmla="*/ 258838 h 995226"/>
              <a:gd name="connsiteX4" fmla="*/ 6964652 w 6964652"/>
              <a:gd name="connsiteY4" fmla="*/ 995226 h 995226"/>
              <a:gd name="connsiteX5" fmla="*/ 6419994 w 6964652"/>
              <a:gd name="connsiteY5" fmla="*/ 994193 h 995226"/>
              <a:gd name="connsiteX6" fmla="*/ 6626472 w 6964652"/>
              <a:gd name="connsiteY6" fmla="*/ 828790 h 995226"/>
              <a:gd name="connsiteX7" fmla="*/ 983121 w 6964652"/>
              <a:gd name="connsiteY7" fmla="*/ 173399 h 995226"/>
              <a:gd name="connsiteX8" fmla="*/ 281350 w 6964652"/>
              <a:gd name="connsiteY8" fmla="*/ 85029 h 995226"/>
              <a:gd name="connsiteX0" fmla="*/ 281350 w 6964652"/>
              <a:gd name="connsiteY0" fmla="*/ 85029 h 995226"/>
              <a:gd name="connsiteX1" fmla="*/ 1019992 w 6964652"/>
              <a:gd name="connsiteY1" fmla="*/ 48036 h 995226"/>
              <a:gd name="connsiteX2" fmla="*/ 6655968 w 6964652"/>
              <a:gd name="connsiteY2" fmla="*/ 652841 h 995226"/>
              <a:gd name="connsiteX3" fmla="*/ 6737084 w 6964652"/>
              <a:gd name="connsiteY3" fmla="*/ 258838 h 995226"/>
              <a:gd name="connsiteX4" fmla="*/ 6964652 w 6964652"/>
              <a:gd name="connsiteY4" fmla="*/ 995226 h 995226"/>
              <a:gd name="connsiteX5" fmla="*/ 6419994 w 6964652"/>
              <a:gd name="connsiteY5" fmla="*/ 994193 h 995226"/>
              <a:gd name="connsiteX6" fmla="*/ 6626472 w 6964652"/>
              <a:gd name="connsiteY6" fmla="*/ 828790 h 995226"/>
              <a:gd name="connsiteX7" fmla="*/ 983121 w 6964652"/>
              <a:gd name="connsiteY7" fmla="*/ 173399 h 995226"/>
              <a:gd name="connsiteX8" fmla="*/ 281350 w 6964652"/>
              <a:gd name="connsiteY8" fmla="*/ 85029 h 995226"/>
              <a:gd name="connsiteX0" fmla="*/ 281350 w 6964652"/>
              <a:gd name="connsiteY0" fmla="*/ 85029 h 995226"/>
              <a:gd name="connsiteX1" fmla="*/ 1019992 w 6964652"/>
              <a:gd name="connsiteY1" fmla="*/ 48036 h 995226"/>
              <a:gd name="connsiteX2" fmla="*/ 6655968 w 6964652"/>
              <a:gd name="connsiteY2" fmla="*/ 652841 h 995226"/>
              <a:gd name="connsiteX3" fmla="*/ 6737084 w 6964652"/>
              <a:gd name="connsiteY3" fmla="*/ 258838 h 995226"/>
              <a:gd name="connsiteX4" fmla="*/ 6964652 w 6964652"/>
              <a:gd name="connsiteY4" fmla="*/ 995226 h 995226"/>
              <a:gd name="connsiteX5" fmla="*/ 6419994 w 6964652"/>
              <a:gd name="connsiteY5" fmla="*/ 994193 h 995226"/>
              <a:gd name="connsiteX6" fmla="*/ 6626472 w 6964652"/>
              <a:gd name="connsiteY6" fmla="*/ 828790 h 995226"/>
              <a:gd name="connsiteX7" fmla="*/ 983121 w 6964652"/>
              <a:gd name="connsiteY7" fmla="*/ 173399 h 995226"/>
              <a:gd name="connsiteX8" fmla="*/ 281350 w 6964652"/>
              <a:gd name="connsiteY8" fmla="*/ 85029 h 995226"/>
              <a:gd name="connsiteX0" fmla="*/ 189176 w 7263310"/>
              <a:gd name="connsiteY0" fmla="*/ 95217 h 990666"/>
              <a:gd name="connsiteX1" fmla="*/ 1318650 w 7263310"/>
              <a:gd name="connsiteY1" fmla="*/ 43476 h 990666"/>
              <a:gd name="connsiteX2" fmla="*/ 6954626 w 7263310"/>
              <a:gd name="connsiteY2" fmla="*/ 648281 h 990666"/>
              <a:gd name="connsiteX3" fmla="*/ 7035742 w 7263310"/>
              <a:gd name="connsiteY3" fmla="*/ 254278 h 990666"/>
              <a:gd name="connsiteX4" fmla="*/ 7263310 w 7263310"/>
              <a:gd name="connsiteY4" fmla="*/ 990666 h 990666"/>
              <a:gd name="connsiteX5" fmla="*/ 6718652 w 7263310"/>
              <a:gd name="connsiteY5" fmla="*/ 989633 h 990666"/>
              <a:gd name="connsiteX6" fmla="*/ 6925130 w 7263310"/>
              <a:gd name="connsiteY6" fmla="*/ 824230 h 990666"/>
              <a:gd name="connsiteX7" fmla="*/ 1281779 w 7263310"/>
              <a:gd name="connsiteY7" fmla="*/ 168839 h 990666"/>
              <a:gd name="connsiteX8" fmla="*/ 189176 w 7263310"/>
              <a:gd name="connsiteY8" fmla="*/ 95217 h 990666"/>
              <a:gd name="connsiteX0" fmla="*/ 138303 w 7212437"/>
              <a:gd name="connsiteY0" fmla="*/ 79568 h 975017"/>
              <a:gd name="connsiteX1" fmla="*/ 1267777 w 7212437"/>
              <a:gd name="connsiteY1" fmla="*/ 27827 h 975017"/>
              <a:gd name="connsiteX2" fmla="*/ 6903753 w 7212437"/>
              <a:gd name="connsiteY2" fmla="*/ 632632 h 975017"/>
              <a:gd name="connsiteX3" fmla="*/ 6984869 w 7212437"/>
              <a:gd name="connsiteY3" fmla="*/ 238629 h 975017"/>
              <a:gd name="connsiteX4" fmla="*/ 7212437 w 7212437"/>
              <a:gd name="connsiteY4" fmla="*/ 975017 h 975017"/>
              <a:gd name="connsiteX5" fmla="*/ 6667779 w 7212437"/>
              <a:gd name="connsiteY5" fmla="*/ 973984 h 975017"/>
              <a:gd name="connsiteX6" fmla="*/ 6874257 w 7212437"/>
              <a:gd name="connsiteY6" fmla="*/ 808581 h 975017"/>
              <a:gd name="connsiteX7" fmla="*/ 1230906 w 7212437"/>
              <a:gd name="connsiteY7" fmla="*/ 153190 h 975017"/>
              <a:gd name="connsiteX8" fmla="*/ 138303 w 7212437"/>
              <a:gd name="connsiteY8" fmla="*/ 79568 h 975017"/>
              <a:gd name="connsiteX0" fmla="*/ 20646 w 7094780"/>
              <a:gd name="connsiteY0" fmla="*/ 79568 h 975017"/>
              <a:gd name="connsiteX1" fmla="*/ 1150120 w 7094780"/>
              <a:gd name="connsiteY1" fmla="*/ 27827 h 975017"/>
              <a:gd name="connsiteX2" fmla="*/ 6786096 w 7094780"/>
              <a:gd name="connsiteY2" fmla="*/ 632632 h 975017"/>
              <a:gd name="connsiteX3" fmla="*/ 6867212 w 7094780"/>
              <a:gd name="connsiteY3" fmla="*/ 238629 h 975017"/>
              <a:gd name="connsiteX4" fmla="*/ 7094780 w 7094780"/>
              <a:gd name="connsiteY4" fmla="*/ 975017 h 975017"/>
              <a:gd name="connsiteX5" fmla="*/ 6550122 w 7094780"/>
              <a:gd name="connsiteY5" fmla="*/ 973984 h 975017"/>
              <a:gd name="connsiteX6" fmla="*/ 6756600 w 7094780"/>
              <a:gd name="connsiteY6" fmla="*/ 808581 h 975017"/>
              <a:gd name="connsiteX7" fmla="*/ 1113249 w 7094780"/>
              <a:gd name="connsiteY7" fmla="*/ 153190 h 975017"/>
              <a:gd name="connsiteX8" fmla="*/ 20646 w 7094780"/>
              <a:gd name="connsiteY8" fmla="*/ 79568 h 975017"/>
              <a:gd name="connsiteX0" fmla="*/ 686719 w 6668250"/>
              <a:gd name="connsiteY0" fmla="*/ 158218 h 980045"/>
              <a:gd name="connsiteX1" fmla="*/ 723590 w 6668250"/>
              <a:gd name="connsiteY1" fmla="*/ 32855 h 980045"/>
              <a:gd name="connsiteX2" fmla="*/ 6359566 w 6668250"/>
              <a:gd name="connsiteY2" fmla="*/ 637660 h 980045"/>
              <a:gd name="connsiteX3" fmla="*/ 6440682 w 6668250"/>
              <a:gd name="connsiteY3" fmla="*/ 243657 h 980045"/>
              <a:gd name="connsiteX4" fmla="*/ 6668250 w 6668250"/>
              <a:gd name="connsiteY4" fmla="*/ 980045 h 980045"/>
              <a:gd name="connsiteX5" fmla="*/ 6123592 w 6668250"/>
              <a:gd name="connsiteY5" fmla="*/ 979012 h 980045"/>
              <a:gd name="connsiteX6" fmla="*/ 6330070 w 6668250"/>
              <a:gd name="connsiteY6" fmla="*/ 813609 h 980045"/>
              <a:gd name="connsiteX7" fmla="*/ 686719 w 6668250"/>
              <a:gd name="connsiteY7" fmla="*/ 158218 h 980045"/>
              <a:gd name="connsiteX0" fmla="*/ 1040426 w 6432022"/>
              <a:gd name="connsiteY0" fmla="*/ 195427 h 973008"/>
              <a:gd name="connsiteX1" fmla="*/ 487362 w 6432022"/>
              <a:gd name="connsiteY1" fmla="*/ 25818 h 973008"/>
              <a:gd name="connsiteX2" fmla="*/ 6123338 w 6432022"/>
              <a:gd name="connsiteY2" fmla="*/ 630623 h 973008"/>
              <a:gd name="connsiteX3" fmla="*/ 6204454 w 6432022"/>
              <a:gd name="connsiteY3" fmla="*/ 236620 h 973008"/>
              <a:gd name="connsiteX4" fmla="*/ 6432022 w 6432022"/>
              <a:gd name="connsiteY4" fmla="*/ 973008 h 973008"/>
              <a:gd name="connsiteX5" fmla="*/ 5887364 w 6432022"/>
              <a:gd name="connsiteY5" fmla="*/ 971975 h 973008"/>
              <a:gd name="connsiteX6" fmla="*/ 6093842 w 6432022"/>
              <a:gd name="connsiteY6" fmla="*/ 806572 h 973008"/>
              <a:gd name="connsiteX7" fmla="*/ 1040426 w 6432022"/>
              <a:gd name="connsiteY7" fmla="*/ 195427 h 973008"/>
              <a:gd name="connsiteX0" fmla="*/ 1040426 w 6432022"/>
              <a:gd name="connsiteY0" fmla="*/ 195427 h 973008"/>
              <a:gd name="connsiteX1" fmla="*/ 487362 w 6432022"/>
              <a:gd name="connsiteY1" fmla="*/ 25818 h 973008"/>
              <a:gd name="connsiteX2" fmla="*/ 6123338 w 6432022"/>
              <a:gd name="connsiteY2" fmla="*/ 630623 h 973008"/>
              <a:gd name="connsiteX3" fmla="*/ 6204454 w 6432022"/>
              <a:gd name="connsiteY3" fmla="*/ 236620 h 973008"/>
              <a:gd name="connsiteX4" fmla="*/ 6432022 w 6432022"/>
              <a:gd name="connsiteY4" fmla="*/ 973008 h 973008"/>
              <a:gd name="connsiteX5" fmla="*/ 5887364 w 6432022"/>
              <a:gd name="connsiteY5" fmla="*/ 971975 h 973008"/>
              <a:gd name="connsiteX6" fmla="*/ 6093842 w 6432022"/>
              <a:gd name="connsiteY6" fmla="*/ 806572 h 973008"/>
              <a:gd name="connsiteX7" fmla="*/ 1040426 w 6432022"/>
              <a:gd name="connsiteY7" fmla="*/ 195427 h 973008"/>
              <a:gd name="connsiteX0" fmla="*/ 1040426 w 6432022"/>
              <a:gd name="connsiteY0" fmla="*/ 195427 h 973008"/>
              <a:gd name="connsiteX1" fmla="*/ 487362 w 6432022"/>
              <a:gd name="connsiteY1" fmla="*/ 25818 h 973008"/>
              <a:gd name="connsiteX2" fmla="*/ 6123338 w 6432022"/>
              <a:gd name="connsiteY2" fmla="*/ 630623 h 973008"/>
              <a:gd name="connsiteX3" fmla="*/ 6204454 w 6432022"/>
              <a:gd name="connsiteY3" fmla="*/ 236620 h 973008"/>
              <a:gd name="connsiteX4" fmla="*/ 6432022 w 6432022"/>
              <a:gd name="connsiteY4" fmla="*/ 973008 h 973008"/>
              <a:gd name="connsiteX5" fmla="*/ 5887364 w 6432022"/>
              <a:gd name="connsiteY5" fmla="*/ 971975 h 973008"/>
              <a:gd name="connsiteX6" fmla="*/ 6093842 w 6432022"/>
              <a:gd name="connsiteY6" fmla="*/ 806572 h 973008"/>
              <a:gd name="connsiteX7" fmla="*/ 1040426 w 6432022"/>
              <a:gd name="connsiteY7" fmla="*/ 195427 h 973008"/>
              <a:gd name="connsiteX0" fmla="*/ 1201254 w 6592850"/>
              <a:gd name="connsiteY0" fmla="*/ 222356 h 999937"/>
              <a:gd name="connsiteX1" fmla="*/ 648190 w 6592850"/>
              <a:gd name="connsiteY1" fmla="*/ 52747 h 999937"/>
              <a:gd name="connsiteX2" fmla="*/ 6284166 w 6592850"/>
              <a:gd name="connsiteY2" fmla="*/ 657552 h 999937"/>
              <a:gd name="connsiteX3" fmla="*/ 6365282 w 6592850"/>
              <a:gd name="connsiteY3" fmla="*/ 263549 h 999937"/>
              <a:gd name="connsiteX4" fmla="*/ 6592850 w 6592850"/>
              <a:gd name="connsiteY4" fmla="*/ 999937 h 999937"/>
              <a:gd name="connsiteX5" fmla="*/ 6048192 w 6592850"/>
              <a:gd name="connsiteY5" fmla="*/ 998904 h 999937"/>
              <a:gd name="connsiteX6" fmla="*/ 6254670 w 6592850"/>
              <a:gd name="connsiteY6" fmla="*/ 833501 h 999937"/>
              <a:gd name="connsiteX7" fmla="*/ 1201254 w 6592850"/>
              <a:gd name="connsiteY7" fmla="*/ 222356 h 999937"/>
              <a:gd name="connsiteX0" fmla="*/ 1286573 w 6538060"/>
              <a:gd name="connsiteY0" fmla="*/ 217480 h 1002435"/>
              <a:gd name="connsiteX1" fmla="*/ 593400 w 6538060"/>
              <a:gd name="connsiteY1" fmla="*/ 55245 h 1002435"/>
              <a:gd name="connsiteX2" fmla="*/ 6229376 w 6538060"/>
              <a:gd name="connsiteY2" fmla="*/ 660050 h 1002435"/>
              <a:gd name="connsiteX3" fmla="*/ 6310492 w 6538060"/>
              <a:gd name="connsiteY3" fmla="*/ 266047 h 1002435"/>
              <a:gd name="connsiteX4" fmla="*/ 6538060 w 6538060"/>
              <a:gd name="connsiteY4" fmla="*/ 1002435 h 1002435"/>
              <a:gd name="connsiteX5" fmla="*/ 5993402 w 6538060"/>
              <a:gd name="connsiteY5" fmla="*/ 1001402 h 1002435"/>
              <a:gd name="connsiteX6" fmla="*/ 6199880 w 6538060"/>
              <a:gd name="connsiteY6" fmla="*/ 835999 h 1002435"/>
              <a:gd name="connsiteX7" fmla="*/ 1286573 w 6538060"/>
              <a:gd name="connsiteY7" fmla="*/ 217480 h 1002435"/>
              <a:gd name="connsiteX0" fmla="*/ 992002 w 6243489"/>
              <a:gd name="connsiteY0" fmla="*/ 264969 h 1049924"/>
              <a:gd name="connsiteX1" fmla="*/ 298829 w 6243489"/>
              <a:gd name="connsiteY1" fmla="*/ 102734 h 1049924"/>
              <a:gd name="connsiteX2" fmla="*/ 5934805 w 6243489"/>
              <a:gd name="connsiteY2" fmla="*/ 707539 h 1049924"/>
              <a:gd name="connsiteX3" fmla="*/ 6015921 w 6243489"/>
              <a:gd name="connsiteY3" fmla="*/ 313536 h 1049924"/>
              <a:gd name="connsiteX4" fmla="*/ 6243489 w 6243489"/>
              <a:gd name="connsiteY4" fmla="*/ 1049924 h 1049924"/>
              <a:gd name="connsiteX5" fmla="*/ 5698831 w 6243489"/>
              <a:gd name="connsiteY5" fmla="*/ 1048891 h 1049924"/>
              <a:gd name="connsiteX6" fmla="*/ 5905309 w 6243489"/>
              <a:gd name="connsiteY6" fmla="*/ 883488 h 1049924"/>
              <a:gd name="connsiteX7" fmla="*/ 992002 w 6243489"/>
              <a:gd name="connsiteY7" fmla="*/ 264969 h 1049924"/>
              <a:gd name="connsiteX0" fmla="*/ 984206 w 6235693"/>
              <a:gd name="connsiteY0" fmla="*/ 168586 h 953541"/>
              <a:gd name="connsiteX1" fmla="*/ 291033 w 6235693"/>
              <a:gd name="connsiteY1" fmla="*/ 6351 h 953541"/>
              <a:gd name="connsiteX2" fmla="*/ 5927009 w 6235693"/>
              <a:gd name="connsiteY2" fmla="*/ 611156 h 953541"/>
              <a:gd name="connsiteX3" fmla="*/ 6008125 w 6235693"/>
              <a:gd name="connsiteY3" fmla="*/ 217153 h 953541"/>
              <a:gd name="connsiteX4" fmla="*/ 6235693 w 6235693"/>
              <a:gd name="connsiteY4" fmla="*/ 953541 h 953541"/>
              <a:gd name="connsiteX5" fmla="*/ 5691035 w 6235693"/>
              <a:gd name="connsiteY5" fmla="*/ 952508 h 953541"/>
              <a:gd name="connsiteX6" fmla="*/ 5897513 w 6235693"/>
              <a:gd name="connsiteY6" fmla="*/ 787105 h 953541"/>
              <a:gd name="connsiteX7" fmla="*/ 984206 w 6235693"/>
              <a:gd name="connsiteY7" fmla="*/ 168586 h 953541"/>
              <a:gd name="connsiteX0" fmla="*/ 984206 w 6235693"/>
              <a:gd name="connsiteY0" fmla="*/ 174647 h 959602"/>
              <a:gd name="connsiteX1" fmla="*/ 291033 w 6235693"/>
              <a:gd name="connsiteY1" fmla="*/ 12412 h 959602"/>
              <a:gd name="connsiteX2" fmla="*/ 5927009 w 6235693"/>
              <a:gd name="connsiteY2" fmla="*/ 617217 h 959602"/>
              <a:gd name="connsiteX3" fmla="*/ 6008125 w 6235693"/>
              <a:gd name="connsiteY3" fmla="*/ 223214 h 959602"/>
              <a:gd name="connsiteX4" fmla="*/ 6235693 w 6235693"/>
              <a:gd name="connsiteY4" fmla="*/ 959602 h 959602"/>
              <a:gd name="connsiteX5" fmla="*/ 5691035 w 6235693"/>
              <a:gd name="connsiteY5" fmla="*/ 958569 h 959602"/>
              <a:gd name="connsiteX6" fmla="*/ 5897513 w 6235693"/>
              <a:gd name="connsiteY6" fmla="*/ 793166 h 959602"/>
              <a:gd name="connsiteX7" fmla="*/ 984206 w 6235693"/>
              <a:gd name="connsiteY7" fmla="*/ 174647 h 959602"/>
              <a:gd name="connsiteX0" fmla="*/ 1063094 w 6314581"/>
              <a:gd name="connsiteY0" fmla="*/ 451714 h 1236669"/>
              <a:gd name="connsiteX1" fmla="*/ 369921 w 6314581"/>
              <a:gd name="connsiteY1" fmla="*/ 289479 h 1236669"/>
              <a:gd name="connsiteX2" fmla="*/ 6005897 w 6314581"/>
              <a:gd name="connsiteY2" fmla="*/ 894284 h 1236669"/>
              <a:gd name="connsiteX3" fmla="*/ 6087013 w 6314581"/>
              <a:gd name="connsiteY3" fmla="*/ 500281 h 1236669"/>
              <a:gd name="connsiteX4" fmla="*/ 6314581 w 6314581"/>
              <a:gd name="connsiteY4" fmla="*/ 1236669 h 1236669"/>
              <a:gd name="connsiteX5" fmla="*/ 5769923 w 6314581"/>
              <a:gd name="connsiteY5" fmla="*/ 1235636 h 1236669"/>
              <a:gd name="connsiteX6" fmla="*/ 5976401 w 6314581"/>
              <a:gd name="connsiteY6" fmla="*/ 1070233 h 1236669"/>
              <a:gd name="connsiteX7" fmla="*/ 1063094 w 6314581"/>
              <a:gd name="connsiteY7" fmla="*/ 451714 h 1236669"/>
              <a:gd name="connsiteX0" fmla="*/ 0 w 5251487"/>
              <a:gd name="connsiteY0" fmla="*/ 174648 h 959603"/>
              <a:gd name="connsiteX1" fmla="*/ 4942803 w 5251487"/>
              <a:gd name="connsiteY1" fmla="*/ 617218 h 959603"/>
              <a:gd name="connsiteX2" fmla="*/ 5023919 w 5251487"/>
              <a:gd name="connsiteY2" fmla="*/ 223215 h 959603"/>
              <a:gd name="connsiteX3" fmla="*/ 5251487 w 5251487"/>
              <a:gd name="connsiteY3" fmla="*/ 959603 h 959603"/>
              <a:gd name="connsiteX4" fmla="*/ 4706829 w 5251487"/>
              <a:gd name="connsiteY4" fmla="*/ 958570 h 959603"/>
              <a:gd name="connsiteX5" fmla="*/ 4913307 w 5251487"/>
              <a:gd name="connsiteY5" fmla="*/ 793167 h 959603"/>
              <a:gd name="connsiteX6" fmla="*/ 0 w 5251487"/>
              <a:gd name="connsiteY6" fmla="*/ 174648 h 959603"/>
              <a:gd name="connsiteX0" fmla="*/ 0 w 6387113"/>
              <a:gd name="connsiteY0" fmla="*/ 160070 h 1085134"/>
              <a:gd name="connsiteX1" fmla="*/ 6078429 w 6387113"/>
              <a:gd name="connsiteY1" fmla="*/ 742749 h 1085134"/>
              <a:gd name="connsiteX2" fmla="*/ 6159545 w 6387113"/>
              <a:gd name="connsiteY2" fmla="*/ 348746 h 1085134"/>
              <a:gd name="connsiteX3" fmla="*/ 6387113 w 6387113"/>
              <a:gd name="connsiteY3" fmla="*/ 1085134 h 1085134"/>
              <a:gd name="connsiteX4" fmla="*/ 5842455 w 6387113"/>
              <a:gd name="connsiteY4" fmla="*/ 1084101 h 1085134"/>
              <a:gd name="connsiteX5" fmla="*/ 6048933 w 6387113"/>
              <a:gd name="connsiteY5" fmla="*/ 918698 h 1085134"/>
              <a:gd name="connsiteX6" fmla="*/ 0 w 6387113"/>
              <a:gd name="connsiteY6" fmla="*/ 160070 h 1085134"/>
              <a:gd name="connsiteX0" fmla="*/ 0 w 6387113"/>
              <a:gd name="connsiteY0" fmla="*/ 33230 h 958294"/>
              <a:gd name="connsiteX1" fmla="*/ 6078429 w 6387113"/>
              <a:gd name="connsiteY1" fmla="*/ 615909 h 958294"/>
              <a:gd name="connsiteX2" fmla="*/ 6159545 w 6387113"/>
              <a:gd name="connsiteY2" fmla="*/ 221906 h 958294"/>
              <a:gd name="connsiteX3" fmla="*/ 6387113 w 6387113"/>
              <a:gd name="connsiteY3" fmla="*/ 958294 h 958294"/>
              <a:gd name="connsiteX4" fmla="*/ 5842455 w 6387113"/>
              <a:gd name="connsiteY4" fmla="*/ 957261 h 958294"/>
              <a:gd name="connsiteX5" fmla="*/ 6048933 w 6387113"/>
              <a:gd name="connsiteY5" fmla="*/ 791858 h 958294"/>
              <a:gd name="connsiteX6" fmla="*/ 0 w 6387113"/>
              <a:gd name="connsiteY6" fmla="*/ 33230 h 958294"/>
              <a:gd name="connsiteX0" fmla="*/ 0 w 6106894"/>
              <a:gd name="connsiteY0" fmla="*/ 23502 h 1368895"/>
              <a:gd name="connsiteX1" fmla="*/ 5798210 w 6106894"/>
              <a:gd name="connsiteY1" fmla="*/ 1026510 h 1368895"/>
              <a:gd name="connsiteX2" fmla="*/ 5879326 w 6106894"/>
              <a:gd name="connsiteY2" fmla="*/ 632507 h 1368895"/>
              <a:gd name="connsiteX3" fmla="*/ 6106894 w 6106894"/>
              <a:gd name="connsiteY3" fmla="*/ 1368895 h 1368895"/>
              <a:gd name="connsiteX4" fmla="*/ 5562236 w 6106894"/>
              <a:gd name="connsiteY4" fmla="*/ 1367862 h 1368895"/>
              <a:gd name="connsiteX5" fmla="*/ 5768714 w 6106894"/>
              <a:gd name="connsiteY5" fmla="*/ 1202459 h 1368895"/>
              <a:gd name="connsiteX6" fmla="*/ 0 w 6106894"/>
              <a:gd name="connsiteY6" fmla="*/ 23502 h 1368895"/>
              <a:gd name="connsiteX0" fmla="*/ 0 w 6106894"/>
              <a:gd name="connsiteY0" fmla="*/ 618 h 1346011"/>
              <a:gd name="connsiteX1" fmla="*/ 5798210 w 6106894"/>
              <a:gd name="connsiteY1" fmla="*/ 1003626 h 1346011"/>
              <a:gd name="connsiteX2" fmla="*/ 5879326 w 6106894"/>
              <a:gd name="connsiteY2" fmla="*/ 609623 h 1346011"/>
              <a:gd name="connsiteX3" fmla="*/ 6106894 w 6106894"/>
              <a:gd name="connsiteY3" fmla="*/ 1346011 h 1346011"/>
              <a:gd name="connsiteX4" fmla="*/ 5562236 w 6106894"/>
              <a:gd name="connsiteY4" fmla="*/ 1344978 h 1346011"/>
              <a:gd name="connsiteX5" fmla="*/ 5768714 w 6106894"/>
              <a:gd name="connsiteY5" fmla="*/ 1179575 h 1346011"/>
              <a:gd name="connsiteX6" fmla="*/ 0 w 6106894"/>
              <a:gd name="connsiteY6" fmla="*/ 618 h 1346011"/>
              <a:gd name="connsiteX0" fmla="*/ 0 w 6106894"/>
              <a:gd name="connsiteY0" fmla="*/ 2373 h 1347766"/>
              <a:gd name="connsiteX1" fmla="*/ 5798210 w 6106894"/>
              <a:gd name="connsiteY1" fmla="*/ 1005381 h 1347766"/>
              <a:gd name="connsiteX2" fmla="*/ 5879326 w 6106894"/>
              <a:gd name="connsiteY2" fmla="*/ 611378 h 1347766"/>
              <a:gd name="connsiteX3" fmla="*/ 6106894 w 6106894"/>
              <a:gd name="connsiteY3" fmla="*/ 1347766 h 1347766"/>
              <a:gd name="connsiteX4" fmla="*/ 5562236 w 6106894"/>
              <a:gd name="connsiteY4" fmla="*/ 1346733 h 1347766"/>
              <a:gd name="connsiteX5" fmla="*/ 5768714 w 6106894"/>
              <a:gd name="connsiteY5" fmla="*/ 1181330 h 1347766"/>
              <a:gd name="connsiteX6" fmla="*/ 0 w 6106894"/>
              <a:gd name="connsiteY6" fmla="*/ 2373 h 1347766"/>
              <a:gd name="connsiteX0" fmla="*/ 0 w 6770571"/>
              <a:gd name="connsiteY0" fmla="*/ 2903 h 1149193"/>
              <a:gd name="connsiteX1" fmla="*/ 6461887 w 6770571"/>
              <a:gd name="connsiteY1" fmla="*/ 806808 h 1149193"/>
              <a:gd name="connsiteX2" fmla="*/ 6543003 w 6770571"/>
              <a:gd name="connsiteY2" fmla="*/ 412805 h 1149193"/>
              <a:gd name="connsiteX3" fmla="*/ 6770571 w 6770571"/>
              <a:gd name="connsiteY3" fmla="*/ 1149193 h 1149193"/>
              <a:gd name="connsiteX4" fmla="*/ 6225913 w 6770571"/>
              <a:gd name="connsiteY4" fmla="*/ 1148160 h 1149193"/>
              <a:gd name="connsiteX5" fmla="*/ 6432391 w 6770571"/>
              <a:gd name="connsiteY5" fmla="*/ 982757 h 1149193"/>
              <a:gd name="connsiteX6" fmla="*/ 0 w 6770571"/>
              <a:gd name="connsiteY6" fmla="*/ 2903 h 1149193"/>
              <a:gd name="connsiteX0" fmla="*/ 0 w 6770571"/>
              <a:gd name="connsiteY0" fmla="*/ 2903 h 1149193"/>
              <a:gd name="connsiteX1" fmla="*/ 6461887 w 6770571"/>
              <a:gd name="connsiteY1" fmla="*/ 806808 h 1149193"/>
              <a:gd name="connsiteX2" fmla="*/ 6543003 w 6770571"/>
              <a:gd name="connsiteY2" fmla="*/ 412805 h 1149193"/>
              <a:gd name="connsiteX3" fmla="*/ 6770571 w 6770571"/>
              <a:gd name="connsiteY3" fmla="*/ 1149193 h 1149193"/>
              <a:gd name="connsiteX4" fmla="*/ 6225913 w 6770571"/>
              <a:gd name="connsiteY4" fmla="*/ 1148160 h 1149193"/>
              <a:gd name="connsiteX5" fmla="*/ 6432391 w 6770571"/>
              <a:gd name="connsiteY5" fmla="*/ 982757 h 1149193"/>
              <a:gd name="connsiteX6" fmla="*/ 0 w 6770571"/>
              <a:gd name="connsiteY6" fmla="*/ 2903 h 1149193"/>
              <a:gd name="connsiteX0" fmla="*/ 0 w 6770571"/>
              <a:gd name="connsiteY0" fmla="*/ 0 h 1146290"/>
              <a:gd name="connsiteX1" fmla="*/ 6461887 w 6770571"/>
              <a:gd name="connsiteY1" fmla="*/ 803905 h 1146290"/>
              <a:gd name="connsiteX2" fmla="*/ 6543003 w 6770571"/>
              <a:gd name="connsiteY2" fmla="*/ 409902 h 1146290"/>
              <a:gd name="connsiteX3" fmla="*/ 6770571 w 6770571"/>
              <a:gd name="connsiteY3" fmla="*/ 1146290 h 1146290"/>
              <a:gd name="connsiteX4" fmla="*/ 6225913 w 6770571"/>
              <a:gd name="connsiteY4" fmla="*/ 1145257 h 1146290"/>
              <a:gd name="connsiteX5" fmla="*/ 6432391 w 6770571"/>
              <a:gd name="connsiteY5" fmla="*/ 979854 h 1146290"/>
              <a:gd name="connsiteX6" fmla="*/ 0 w 6770571"/>
              <a:gd name="connsiteY6" fmla="*/ 0 h 1146290"/>
              <a:gd name="connsiteX0" fmla="*/ 0 w 6770571"/>
              <a:gd name="connsiteY0" fmla="*/ 33217 h 1179507"/>
              <a:gd name="connsiteX1" fmla="*/ 6461887 w 6770571"/>
              <a:gd name="connsiteY1" fmla="*/ 837122 h 1179507"/>
              <a:gd name="connsiteX2" fmla="*/ 6543003 w 6770571"/>
              <a:gd name="connsiteY2" fmla="*/ 443119 h 1179507"/>
              <a:gd name="connsiteX3" fmla="*/ 6770571 w 6770571"/>
              <a:gd name="connsiteY3" fmla="*/ 1179507 h 1179507"/>
              <a:gd name="connsiteX4" fmla="*/ 6225913 w 6770571"/>
              <a:gd name="connsiteY4" fmla="*/ 1178474 h 1179507"/>
              <a:gd name="connsiteX5" fmla="*/ 6432391 w 6770571"/>
              <a:gd name="connsiteY5" fmla="*/ 1013071 h 1179507"/>
              <a:gd name="connsiteX6" fmla="*/ 0 w 6770571"/>
              <a:gd name="connsiteY6" fmla="*/ 33217 h 1179507"/>
              <a:gd name="connsiteX0" fmla="*/ 0 w 6770571"/>
              <a:gd name="connsiteY0" fmla="*/ 33217 h 1179507"/>
              <a:gd name="connsiteX1" fmla="*/ 6461887 w 6770571"/>
              <a:gd name="connsiteY1" fmla="*/ 837122 h 1179507"/>
              <a:gd name="connsiteX2" fmla="*/ 6543003 w 6770571"/>
              <a:gd name="connsiteY2" fmla="*/ 443119 h 1179507"/>
              <a:gd name="connsiteX3" fmla="*/ 6770571 w 6770571"/>
              <a:gd name="connsiteY3" fmla="*/ 1179507 h 1179507"/>
              <a:gd name="connsiteX4" fmla="*/ 6225913 w 6770571"/>
              <a:gd name="connsiteY4" fmla="*/ 1178474 h 1179507"/>
              <a:gd name="connsiteX5" fmla="*/ 6432391 w 6770571"/>
              <a:gd name="connsiteY5" fmla="*/ 1013071 h 1179507"/>
              <a:gd name="connsiteX6" fmla="*/ 0 w 6770571"/>
              <a:gd name="connsiteY6" fmla="*/ 33217 h 1179507"/>
              <a:gd name="connsiteX0" fmla="*/ 0 w 6770571"/>
              <a:gd name="connsiteY0" fmla="*/ 33217 h 1179507"/>
              <a:gd name="connsiteX1" fmla="*/ 6461887 w 6770571"/>
              <a:gd name="connsiteY1" fmla="*/ 837122 h 1179507"/>
              <a:gd name="connsiteX2" fmla="*/ 6543003 w 6770571"/>
              <a:gd name="connsiteY2" fmla="*/ 443119 h 1179507"/>
              <a:gd name="connsiteX3" fmla="*/ 6770571 w 6770571"/>
              <a:gd name="connsiteY3" fmla="*/ 1179507 h 1179507"/>
              <a:gd name="connsiteX4" fmla="*/ 6225913 w 6770571"/>
              <a:gd name="connsiteY4" fmla="*/ 1178474 h 1179507"/>
              <a:gd name="connsiteX5" fmla="*/ 6380771 w 6770571"/>
              <a:gd name="connsiteY5" fmla="*/ 1057317 h 1179507"/>
              <a:gd name="connsiteX6" fmla="*/ 0 w 6770571"/>
              <a:gd name="connsiteY6" fmla="*/ 33217 h 1179507"/>
              <a:gd name="connsiteX0" fmla="*/ 0 w 6770571"/>
              <a:gd name="connsiteY0" fmla="*/ 31264 h 1177554"/>
              <a:gd name="connsiteX1" fmla="*/ 6417642 w 6770571"/>
              <a:gd name="connsiteY1" fmla="*/ 908911 h 1177554"/>
              <a:gd name="connsiteX2" fmla="*/ 6543003 w 6770571"/>
              <a:gd name="connsiteY2" fmla="*/ 441166 h 1177554"/>
              <a:gd name="connsiteX3" fmla="*/ 6770571 w 6770571"/>
              <a:gd name="connsiteY3" fmla="*/ 1177554 h 1177554"/>
              <a:gd name="connsiteX4" fmla="*/ 6225913 w 6770571"/>
              <a:gd name="connsiteY4" fmla="*/ 1176521 h 1177554"/>
              <a:gd name="connsiteX5" fmla="*/ 6380771 w 6770571"/>
              <a:gd name="connsiteY5" fmla="*/ 1055364 h 1177554"/>
              <a:gd name="connsiteX6" fmla="*/ 0 w 6770571"/>
              <a:gd name="connsiteY6" fmla="*/ 31264 h 1177554"/>
              <a:gd name="connsiteX0" fmla="*/ 0 w 6770571"/>
              <a:gd name="connsiteY0" fmla="*/ 33011 h 1179301"/>
              <a:gd name="connsiteX1" fmla="*/ 6439765 w 6770571"/>
              <a:gd name="connsiteY1" fmla="*/ 844291 h 1179301"/>
              <a:gd name="connsiteX2" fmla="*/ 6543003 w 6770571"/>
              <a:gd name="connsiteY2" fmla="*/ 442913 h 1179301"/>
              <a:gd name="connsiteX3" fmla="*/ 6770571 w 6770571"/>
              <a:gd name="connsiteY3" fmla="*/ 1179301 h 1179301"/>
              <a:gd name="connsiteX4" fmla="*/ 6225913 w 6770571"/>
              <a:gd name="connsiteY4" fmla="*/ 1178268 h 1179301"/>
              <a:gd name="connsiteX5" fmla="*/ 6380771 w 6770571"/>
              <a:gd name="connsiteY5" fmla="*/ 1057111 h 1179301"/>
              <a:gd name="connsiteX6" fmla="*/ 0 w 6770571"/>
              <a:gd name="connsiteY6" fmla="*/ 33011 h 1179301"/>
              <a:gd name="connsiteX0" fmla="*/ 0 w 6770571"/>
              <a:gd name="connsiteY0" fmla="*/ 33011 h 1325752"/>
              <a:gd name="connsiteX1" fmla="*/ 6439765 w 6770571"/>
              <a:gd name="connsiteY1" fmla="*/ 844291 h 1325752"/>
              <a:gd name="connsiteX2" fmla="*/ 6543003 w 6770571"/>
              <a:gd name="connsiteY2" fmla="*/ 442913 h 1325752"/>
              <a:gd name="connsiteX3" fmla="*/ 6770571 w 6770571"/>
              <a:gd name="connsiteY3" fmla="*/ 1179301 h 1325752"/>
              <a:gd name="connsiteX4" fmla="*/ 6284907 w 6770571"/>
              <a:gd name="connsiteY4" fmla="*/ 1325752 h 1325752"/>
              <a:gd name="connsiteX5" fmla="*/ 6380771 w 6770571"/>
              <a:gd name="connsiteY5" fmla="*/ 1057111 h 1325752"/>
              <a:gd name="connsiteX6" fmla="*/ 0 w 6770571"/>
              <a:gd name="connsiteY6" fmla="*/ 33011 h 1325752"/>
              <a:gd name="connsiteX0" fmla="*/ 0 w 6770571"/>
              <a:gd name="connsiteY0" fmla="*/ 33011 h 1325752"/>
              <a:gd name="connsiteX1" fmla="*/ 6439765 w 6770571"/>
              <a:gd name="connsiteY1" fmla="*/ 844291 h 1325752"/>
              <a:gd name="connsiteX2" fmla="*/ 6498758 w 6770571"/>
              <a:gd name="connsiteY2" fmla="*/ 583023 h 1325752"/>
              <a:gd name="connsiteX3" fmla="*/ 6770571 w 6770571"/>
              <a:gd name="connsiteY3" fmla="*/ 1179301 h 1325752"/>
              <a:gd name="connsiteX4" fmla="*/ 6284907 w 6770571"/>
              <a:gd name="connsiteY4" fmla="*/ 1325752 h 1325752"/>
              <a:gd name="connsiteX5" fmla="*/ 6380771 w 6770571"/>
              <a:gd name="connsiteY5" fmla="*/ 1057111 h 1325752"/>
              <a:gd name="connsiteX6" fmla="*/ 0 w 6770571"/>
              <a:gd name="connsiteY6" fmla="*/ 33011 h 1325752"/>
              <a:gd name="connsiteX0" fmla="*/ 0 w 6807442"/>
              <a:gd name="connsiteY0" fmla="*/ 33011 h 1325752"/>
              <a:gd name="connsiteX1" fmla="*/ 6439765 w 6807442"/>
              <a:gd name="connsiteY1" fmla="*/ 844291 h 1325752"/>
              <a:gd name="connsiteX2" fmla="*/ 6498758 w 6807442"/>
              <a:gd name="connsiteY2" fmla="*/ 583023 h 1325752"/>
              <a:gd name="connsiteX3" fmla="*/ 6807442 w 6807442"/>
              <a:gd name="connsiteY3" fmla="*/ 1223546 h 1325752"/>
              <a:gd name="connsiteX4" fmla="*/ 6284907 w 6807442"/>
              <a:gd name="connsiteY4" fmla="*/ 1325752 h 1325752"/>
              <a:gd name="connsiteX5" fmla="*/ 6380771 w 6807442"/>
              <a:gd name="connsiteY5" fmla="*/ 1057111 h 1325752"/>
              <a:gd name="connsiteX6" fmla="*/ 0 w 6807442"/>
              <a:gd name="connsiteY6" fmla="*/ 33011 h 1325752"/>
              <a:gd name="connsiteX0" fmla="*/ 0 w 6807442"/>
              <a:gd name="connsiteY0" fmla="*/ 0 h 1292741"/>
              <a:gd name="connsiteX1" fmla="*/ 6439765 w 6807442"/>
              <a:gd name="connsiteY1" fmla="*/ 811280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439765 w 6807442"/>
              <a:gd name="connsiteY1" fmla="*/ 811280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439765 w 6807442"/>
              <a:gd name="connsiteY1" fmla="*/ 811280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439765 w 6807442"/>
              <a:gd name="connsiteY1" fmla="*/ 811280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439765 w 6807442"/>
              <a:gd name="connsiteY1" fmla="*/ 811280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329152 w 6807442"/>
              <a:gd name="connsiteY1" fmla="*/ 796532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329152 w 6807442"/>
              <a:gd name="connsiteY1" fmla="*/ 796532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329152 w 6807442"/>
              <a:gd name="connsiteY1" fmla="*/ 796532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380771 w 6807442"/>
              <a:gd name="connsiteY5" fmla="*/ 1024100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329152 w 6807442"/>
              <a:gd name="connsiteY1" fmla="*/ 796532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270159 w 6807442"/>
              <a:gd name="connsiteY5" fmla="*/ 1009351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329152 w 6807442"/>
              <a:gd name="connsiteY1" fmla="*/ 796532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284907 w 6807442"/>
              <a:gd name="connsiteY4" fmla="*/ 1292741 h 1292741"/>
              <a:gd name="connsiteX5" fmla="*/ 6270159 w 6807442"/>
              <a:gd name="connsiteY5" fmla="*/ 1009351 h 1292741"/>
              <a:gd name="connsiteX6" fmla="*/ 0 w 6807442"/>
              <a:gd name="connsiteY6" fmla="*/ 0 h 1292741"/>
              <a:gd name="connsiteX0" fmla="*/ 0 w 6807442"/>
              <a:gd name="connsiteY0" fmla="*/ 0 h 1292741"/>
              <a:gd name="connsiteX1" fmla="*/ 6329152 w 6807442"/>
              <a:gd name="connsiteY1" fmla="*/ 796532 h 1292741"/>
              <a:gd name="connsiteX2" fmla="*/ 6498758 w 6807442"/>
              <a:gd name="connsiteY2" fmla="*/ 550012 h 1292741"/>
              <a:gd name="connsiteX3" fmla="*/ 6807442 w 6807442"/>
              <a:gd name="connsiteY3" fmla="*/ 1190535 h 1292741"/>
              <a:gd name="connsiteX4" fmla="*/ 6137423 w 6807442"/>
              <a:gd name="connsiteY4" fmla="*/ 1292741 h 1292741"/>
              <a:gd name="connsiteX5" fmla="*/ 6270159 w 6807442"/>
              <a:gd name="connsiteY5" fmla="*/ 1009351 h 1292741"/>
              <a:gd name="connsiteX6" fmla="*/ 0 w 6807442"/>
              <a:gd name="connsiteY6" fmla="*/ 0 h 1292741"/>
              <a:gd name="connsiteX0" fmla="*/ 0 w 6807442"/>
              <a:gd name="connsiteY0" fmla="*/ 0 h 1211625"/>
              <a:gd name="connsiteX1" fmla="*/ 6329152 w 6807442"/>
              <a:gd name="connsiteY1" fmla="*/ 796532 h 1211625"/>
              <a:gd name="connsiteX2" fmla="*/ 6498758 w 6807442"/>
              <a:gd name="connsiteY2" fmla="*/ 550012 h 1211625"/>
              <a:gd name="connsiteX3" fmla="*/ 6807442 w 6807442"/>
              <a:gd name="connsiteY3" fmla="*/ 1190535 h 1211625"/>
              <a:gd name="connsiteX4" fmla="*/ 6174294 w 6807442"/>
              <a:gd name="connsiteY4" fmla="*/ 1211625 h 1211625"/>
              <a:gd name="connsiteX5" fmla="*/ 6270159 w 6807442"/>
              <a:gd name="connsiteY5" fmla="*/ 1009351 h 1211625"/>
              <a:gd name="connsiteX6" fmla="*/ 0 w 6807442"/>
              <a:gd name="connsiteY6" fmla="*/ 0 h 1211625"/>
              <a:gd name="connsiteX0" fmla="*/ 0 w 6807442"/>
              <a:gd name="connsiteY0" fmla="*/ 0 h 1211625"/>
              <a:gd name="connsiteX1" fmla="*/ 6329152 w 6807442"/>
              <a:gd name="connsiteY1" fmla="*/ 796532 h 1211625"/>
              <a:gd name="connsiteX2" fmla="*/ 6388145 w 6807442"/>
              <a:gd name="connsiteY2" fmla="*/ 594257 h 1211625"/>
              <a:gd name="connsiteX3" fmla="*/ 6807442 w 6807442"/>
              <a:gd name="connsiteY3" fmla="*/ 1190535 h 1211625"/>
              <a:gd name="connsiteX4" fmla="*/ 6174294 w 6807442"/>
              <a:gd name="connsiteY4" fmla="*/ 1211625 h 1211625"/>
              <a:gd name="connsiteX5" fmla="*/ 6270159 w 6807442"/>
              <a:gd name="connsiteY5" fmla="*/ 1009351 h 1211625"/>
              <a:gd name="connsiteX6" fmla="*/ 0 w 6807442"/>
              <a:gd name="connsiteY6" fmla="*/ 0 h 1211625"/>
              <a:gd name="connsiteX0" fmla="*/ 0 w 6593591"/>
              <a:gd name="connsiteY0" fmla="*/ 0 h 1211625"/>
              <a:gd name="connsiteX1" fmla="*/ 6329152 w 6593591"/>
              <a:gd name="connsiteY1" fmla="*/ 796532 h 1211625"/>
              <a:gd name="connsiteX2" fmla="*/ 6388145 w 6593591"/>
              <a:gd name="connsiteY2" fmla="*/ 594257 h 1211625"/>
              <a:gd name="connsiteX3" fmla="*/ 6593591 w 6593591"/>
              <a:gd name="connsiteY3" fmla="*/ 1013554 h 1211625"/>
              <a:gd name="connsiteX4" fmla="*/ 6174294 w 6593591"/>
              <a:gd name="connsiteY4" fmla="*/ 1211625 h 1211625"/>
              <a:gd name="connsiteX5" fmla="*/ 6270159 w 6593591"/>
              <a:gd name="connsiteY5" fmla="*/ 1009351 h 1211625"/>
              <a:gd name="connsiteX6" fmla="*/ 0 w 6593591"/>
              <a:gd name="connsiteY6" fmla="*/ 0 h 1211625"/>
              <a:gd name="connsiteX0" fmla="*/ 0 w 6593591"/>
              <a:gd name="connsiteY0" fmla="*/ 0 h 1226373"/>
              <a:gd name="connsiteX1" fmla="*/ 6329152 w 6593591"/>
              <a:gd name="connsiteY1" fmla="*/ 796532 h 1226373"/>
              <a:gd name="connsiteX2" fmla="*/ 6388145 w 6593591"/>
              <a:gd name="connsiteY2" fmla="*/ 594257 h 1226373"/>
              <a:gd name="connsiteX3" fmla="*/ 6593591 w 6593591"/>
              <a:gd name="connsiteY3" fmla="*/ 1013554 h 1226373"/>
              <a:gd name="connsiteX4" fmla="*/ 6137423 w 6593591"/>
              <a:gd name="connsiteY4" fmla="*/ 1226373 h 1226373"/>
              <a:gd name="connsiteX5" fmla="*/ 6270159 w 6593591"/>
              <a:gd name="connsiteY5" fmla="*/ 1009351 h 1226373"/>
              <a:gd name="connsiteX6" fmla="*/ 0 w 6593591"/>
              <a:gd name="connsiteY6" fmla="*/ 0 h 1226373"/>
              <a:gd name="connsiteX0" fmla="*/ 0 w 6593591"/>
              <a:gd name="connsiteY0" fmla="*/ 0 h 1226373"/>
              <a:gd name="connsiteX1" fmla="*/ 6329152 w 6593591"/>
              <a:gd name="connsiteY1" fmla="*/ 796532 h 1226373"/>
              <a:gd name="connsiteX2" fmla="*/ 6388145 w 6593591"/>
              <a:gd name="connsiteY2" fmla="*/ 594257 h 1226373"/>
              <a:gd name="connsiteX3" fmla="*/ 6593591 w 6593591"/>
              <a:gd name="connsiteY3" fmla="*/ 1013554 h 1226373"/>
              <a:gd name="connsiteX4" fmla="*/ 6137423 w 6593591"/>
              <a:gd name="connsiteY4" fmla="*/ 1226373 h 1226373"/>
              <a:gd name="connsiteX5" fmla="*/ 6270159 w 6593591"/>
              <a:gd name="connsiteY5" fmla="*/ 1009351 h 1226373"/>
              <a:gd name="connsiteX6" fmla="*/ 0 w 6593591"/>
              <a:gd name="connsiteY6" fmla="*/ 0 h 1226373"/>
              <a:gd name="connsiteX0" fmla="*/ 0 w 6593591"/>
              <a:gd name="connsiteY0" fmla="*/ 0 h 1226373"/>
              <a:gd name="connsiteX1" fmla="*/ 6329152 w 6593591"/>
              <a:gd name="connsiteY1" fmla="*/ 796532 h 1226373"/>
              <a:gd name="connsiteX2" fmla="*/ 6388145 w 6593591"/>
              <a:gd name="connsiteY2" fmla="*/ 594257 h 1226373"/>
              <a:gd name="connsiteX3" fmla="*/ 6593591 w 6593591"/>
              <a:gd name="connsiteY3" fmla="*/ 1013554 h 1226373"/>
              <a:gd name="connsiteX4" fmla="*/ 6137423 w 6593591"/>
              <a:gd name="connsiteY4" fmla="*/ 1226373 h 1226373"/>
              <a:gd name="connsiteX5" fmla="*/ 6270159 w 6593591"/>
              <a:gd name="connsiteY5" fmla="*/ 1009351 h 1226373"/>
              <a:gd name="connsiteX6" fmla="*/ 0 w 6593591"/>
              <a:gd name="connsiteY6" fmla="*/ 0 h 1226373"/>
              <a:gd name="connsiteX0" fmla="*/ 0 w 6593591"/>
              <a:gd name="connsiteY0" fmla="*/ 0 h 1226373"/>
              <a:gd name="connsiteX1" fmla="*/ 6329152 w 6593591"/>
              <a:gd name="connsiteY1" fmla="*/ 796532 h 1226373"/>
              <a:gd name="connsiteX2" fmla="*/ 6388145 w 6593591"/>
              <a:gd name="connsiteY2" fmla="*/ 594257 h 1226373"/>
              <a:gd name="connsiteX3" fmla="*/ 6593591 w 6593591"/>
              <a:gd name="connsiteY3" fmla="*/ 1013554 h 1226373"/>
              <a:gd name="connsiteX4" fmla="*/ 6137423 w 6593591"/>
              <a:gd name="connsiteY4" fmla="*/ 1226373 h 1226373"/>
              <a:gd name="connsiteX5" fmla="*/ 6255411 w 6593591"/>
              <a:gd name="connsiteY5" fmla="*/ 1016726 h 1226373"/>
              <a:gd name="connsiteX6" fmla="*/ 0 w 6593591"/>
              <a:gd name="connsiteY6" fmla="*/ 0 h 1226373"/>
              <a:gd name="connsiteX0" fmla="*/ 0 w 6593591"/>
              <a:gd name="connsiteY0" fmla="*/ 0 h 1241121"/>
              <a:gd name="connsiteX1" fmla="*/ 6329152 w 6593591"/>
              <a:gd name="connsiteY1" fmla="*/ 796532 h 1241121"/>
              <a:gd name="connsiteX2" fmla="*/ 6388145 w 6593591"/>
              <a:gd name="connsiteY2" fmla="*/ 594257 h 1241121"/>
              <a:gd name="connsiteX3" fmla="*/ 6593591 w 6593591"/>
              <a:gd name="connsiteY3" fmla="*/ 1013554 h 1241121"/>
              <a:gd name="connsiteX4" fmla="*/ 6122675 w 6593591"/>
              <a:gd name="connsiteY4" fmla="*/ 1241121 h 1241121"/>
              <a:gd name="connsiteX5" fmla="*/ 6255411 w 6593591"/>
              <a:gd name="connsiteY5" fmla="*/ 1016726 h 1241121"/>
              <a:gd name="connsiteX6" fmla="*/ 0 w 6593591"/>
              <a:gd name="connsiteY6" fmla="*/ 0 h 1241121"/>
              <a:gd name="connsiteX0" fmla="*/ 0 w 6618151"/>
              <a:gd name="connsiteY0" fmla="*/ 0 h 1123134"/>
              <a:gd name="connsiteX1" fmla="*/ 6329152 w 6618151"/>
              <a:gd name="connsiteY1" fmla="*/ 796532 h 1123134"/>
              <a:gd name="connsiteX2" fmla="*/ 6388145 w 6618151"/>
              <a:gd name="connsiteY2" fmla="*/ 594257 h 1123134"/>
              <a:gd name="connsiteX3" fmla="*/ 6593591 w 6618151"/>
              <a:gd name="connsiteY3" fmla="*/ 1013554 h 1123134"/>
              <a:gd name="connsiteX4" fmla="*/ 6609371 w 6618151"/>
              <a:gd name="connsiteY4" fmla="*/ 1123134 h 1123134"/>
              <a:gd name="connsiteX5" fmla="*/ 6255411 w 6618151"/>
              <a:gd name="connsiteY5" fmla="*/ 1016726 h 1123134"/>
              <a:gd name="connsiteX6" fmla="*/ 0 w 6618151"/>
              <a:gd name="connsiteY6" fmla="*/ 0 h 1123134"/>
              <a:gd name="connsiteX0" fmla="*/ 0 w 6593591"/>
              <a:gd name="connsiteY0" fmla="*/ 0 h 1174753"/>
              <a:gd name="connsiteX1" fmla="*/ 6329152 w 6593591"/>
              <a:gd name="connsiteY1" fmla="*/ 796532 h 1174753"/>
              <a:gd name="connsiteX2" fmla="*/ 6388145 w 6593591"/>
              <a:gd name="connsiteY2" fmla="*/ 594257 h 1174753"/>
              <a:gd name="connsiteX3" fmla="*/ 6593591 w 6593591"/>
              <a:gd name="connsiteY3" fmla="*/ 1013554 h 1174753"/>
              <a:gd name="connsiteX4" fmla="*/ 6130048 w 6593591"/>
              <a:gd name="connsiteY4" fmla="*/ 1174753 h 1174753"/>
              <a:gd name="connsiteX5" fmla="*/ 6255411 w 6593591"/>
              <a:gd name="connsiteY5" fmla="*/ 1016726 h 1174753"/>
              <a:gd name="connsiteX6" fmla="*/ 0 w 6593591"/>
              <a:gd name="connsiteY6" fmla="*/ 0 h 1174753"/>
              <a:gd name="connsiteX0" fmla="*/ 0 w 7420905"/>
              <a:gd name="connsiteY0" fmla="*/ 0 h 855439"/>
              <a:gd name="connsiteX1" fmla="*/ 7156466 w 7420905"/>
              <a:gd name="connsiteY1" fmla="*/ 4772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82725 w 7420905"/>
              <a:gd name="connsiteY5" fmla="*/ 697412 h 855439"/>
              <a:gd name="connsiteX6" fmla="*/ 0 w 7420905"/>
              <a:gd name="connsiteY6" fmla="*/ 0 h 855439"/>
              <a:gd name="connsiteX0" fmla="*/ 0 w 7420905"/>
              <a:gd name="connsiteY0" fmla="*/ 0 h 855439"/>
              <a:gd name="connsiteX1" fmla="*/ 7156466 w 7420905"/>
              <a:gd name="connsiteY1" fmla="*/ 4772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82725 w 7420905"/>
              <a:gd name="connsiteY5" fmla="*/ 697412 h 855439"/>
              <a:gd name="connsiteX6" fmla="*/ 0 w 7420905"/>
              <a:gd name="connsiteY6" fmla="*/ 0 h 855439"/>
              <a:gd name="connsiteX0" fmla="*/ 0 w 7420905"/>
              <a:gd name="connsiteY0" fmla="*/ 0 h 855439"/>
              <a:gd name="connsiteX1" fmla="*/ 7156466 w 7420905"/>
              <a:gd name="connsiteY1" fmla="*/ 4772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82725 w 7420905"/>
              <a:gd name="connsiteY5" fmla="*/ 697412 h 855439"/>
              <a:gd name="connsiteX6" fmla="*/ 0 w 7420905"/>
              <a:gd name="connsiteY6" fmla="*/ 0 h 855439"/>
              <a:gd name="connsiteX0" fmla="*/ 0 w 7420905"/>
              <a:gd name="connsiteY0" fmla="*/ 0 h 855439"/>
              <a:gd name="connsiteX1" fmla="*/ 7156466 w 7420905"/>
              <a:gd name="connsiteY1" fmla="*/ 4772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82725 w 7420905"/>
              <a:gd name="connsiteY5" fmla="*/ 697412 h 855439"/>
              <a:gd name="connsiteX6" fmla="*/ 0 w 7420905"/>
              <a:gd name="connsiteY6" fmla="*/ 0 h 855439"/>
              <a:gd name="connsiteX0" fmla="*/ 0 w 7420905"/>
              <a:gd name="connsiteY0" fmla="*/ 0 h 855439"/>
              <a:gd name="connsiteX1" fmla="*/ 7134695 w 7420905"/>
              <a:gd name="connsiteY1" fmla="*/ 3756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82725 w 7420905"/>
              <a:gd name="connsiteY5" fmla="*/ 697412 h 855439"/>
              <a:gd name="connsiteX6" fmla="*/ 0 w 7420905"/>
              <a:gd name="connsiteY6" fmla="*/ 0 h 855439"/>
              <a:gd name="connsiteX0" fmla="*/ 0 w 7420905"/>
              <a:gd name="connsiteY0" fmla="*/ 0 h 855439"/>
              <a:gd name="connsiteX1" fmla="*/ 7134695 w 7420905"/>
              <a:gd name="connsiteY1" fmla="*/ 3756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97239 w 7420905"/>
              <a:gd name="connsiteY5" fmla="*/ 545012 h 855439"/>
              <a:gd name="connsiteX6" fmla="*/ 0 w 7420905"/>
              <a:gd name="connsiteY6" fmla="*/ 0 h 855439"/>
              <a:gd name="connsiteX0" fmla="*/ 0 w 7420905"/>
              <a:gd name="connsiteY0" fmla="*/ 0 h 855439"/>
              <a:gd name="connsiteX1" fmla="*/ 7134695 w 7420905"/>
              <a:gd name="connsiteY1" fmla="*/ 3756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97239 w 7420905"/>
              <a:gd name="connsiteY5" fmla="*/ 545012 h 855439"/>
              <a:gd name="connsiteX6" fmla="*/ 0 w 7420905"/>
              <a:gd name="connsiteY6" fmla="*/ 0 h 855439"/>
              <a:gd name="connsiteX0" fmla="*/ 0 w 7420905"/>
              <a:gd name="connsiteY0" fmla="*/ 0 h 855439"/>
              <a:gd name="connsiteX1" fmla="*/ 7134695 w 7420905"/>
              <a:gd name="connsiteY1" fmla="*/ 375618 h 855439"/>
              <a:gd name="connsiteX2" fmla="*/ 7215459 w 7420905"/>
              <a:gd name="connsiteY2" fmla="*/ 274943 h 855439"/>
              <a:gd name="connsiteX3" fmla="*/ 7420905 w 7420905"/>
              <a:gd name="connsiteY3" fmla="*/ 694240 h 855439"/>
              <a:gd name="connsiteX4" fmla="*/ 6957362 w 7420905"/>
              <a:gd name="connsiteY4" fmla="*/ 855439 h 855439"/>
              <a:gd name="connsiteX5" fmla="*/ 7097239 w 7420905"/>
              <a:gd name="connsiteY5" fmla="*/ 545012 h 855439"/>
              <a:gd name="connsiteX6" fmla="*/ 0 w 7420905"/>
              <a:gd name="connsiteY6" fmla="*/ 0 h 855439"/>
              <a:gd name="connsiteX0" fmla="*/ 0 w 7420905"/>
              <a:gd name="connsiteY0" fmla="*/ 0 h 804639"/>
              <a:gd name="connsiteX1" fmla="*/ 7134695 w 7420905"/>
              <a:gd name="connsiteY1" fmla="*/ 375618 h 804639"/>
              <a:gd name="connsiteX2" fmla="*/ 7215459 w 7420905"/>
              <a:gd name="connsiteY2" fmla="*/ 274943 h 804639"/>
              <a:gd name="connsiteX3" fmla="*/ 7420905 w 7420905"/>
              <a:gd name="connsiteY3" fmla="*/ 694240 h 804639"/>
              <a:gd name="connsiteX4" fmla="*/ 7022676 w 7420905"/>
              <a:gd name="connsiteY4" fmla="*/ 804639 h 804639"/>
              <a:gd name="connsiteX5" fmla="*/ 7097239 w 7420905"/>
              <a:gd name="connsiteY5" fmla="*/ 545012 h 804639"/>
              <a:gd name="connsiteX6" fmla="*/ 0 w 7420905"/>
              <a:gd name="connsiteY6" fmla="*/ 0 h 804639"/>
              <a:gd name="connsiteX0" fmla="*/ 0 w 7420905"/>
              <a:gd name="connsiteY0" fmla="*/ 0 h 804639"/>
              <a:gd name="connsiteX1" fmla="*/ 7134695 w 7420905"/>
              <a:gd name="connsiteY1" fmla="*/ 375618 h 804639"/>
              <a:gd name="connsiteX2" fmla="*/ 7215459 w 7420905"/>
              <a:gd name="connsiteY2" fmla="*/ 274943 h 804639"/>
              <a:gd name="connsiteX3" fmla="*/ 7420905 w 7420905"/>
              <a:gd name="connsiteY3" fmla="*/ 694240 h 804639"/>
              <a:gd name="connsiteX4" fmla="*/ 7022676 w 7420905"/>
              <a:gd name="connsiteY4" fmla="*/ 804639 h 804639"/>
              <a:gd name="connsiteX5" fmla="*/ 7097239 w 7420905"/>
              <a:gd name="connsiteY5" fmla="*/ 545012 h 804639"/>
              <a:gd name="connsiteX6" fmla="*/ 0 w 7420905"/>
              <a:gd name="connsiteY6" fmla="*/ 0 h 804639"/>
              <a:gd name="connsiteX0" fmla="*/ 0 w 7420905"/>
              <a:gd name="connsiteY0" fmla="*/ 0 h 804639"/>
              <a:gd name="connsiteX1" fmla="*/ 7134695 w 7420905"/>
              <a:gd name="connsiteY1" fmla="*/ 375618 h 804639"/>
              <a:gd name="connsiteX2" fmla="*/ 7186431 w 7420905"/>
              <a:gd name="connsiteY2" fmla="*/ 137058 h 804639"/>
              <a:gd name="connsiteX3" fmla="*/ 7420905 w 7420905"/>
              <a:gd name="connsiteY3" fmla="*/ 694240 h 804639"/>
              <a:gd name="connsiteX4" fmla="*/ 7022676 w 7420905"/>
              <a:gd name="connsiteY4" fmla="*/ 804639 h 804639"/>
              <a:gd name="connsiteX5" fmla="*/ 7097239 w 7420905"/>
              <a:gd name="connsiteY5" fmla="*/ 545012 h 804639"/>
              <a:gd name="connsiteX6" fmla="*/ 0 w 7420905"/>
              <a:gd name="connsiteY6" fmla="*/ 0 h 804639"/>
              <a:gd name="connsiteX0" fmla="*/ 0 w 7478962"/>
              <a:gd name="connsiteY0" fmla="*/ 0 h 804639"/>
              <a:gd name="connsiteX1" fmla="*/ 7134695 w 7478962"/>
              <a:gd name="connsiteY1" fmla="*/ 375618 h 804639"/>
              <a:gd name="connsiteX2" fmla="*/ 7186431 w 7478962"/>
              <a:gd name="connsiteY2" fmla="*/ 137058 h 804639"/>
              <a:gd name="connsiteX3" fmla="*/ 7478962 w 7478962"/>
              <a:gd name="connsiteY3" fmla="*/ 650697 h 804639"/>
              <a:gd name="connsiteX4" fmla="*/ 7022676 w 7478962"/>
              <a:gd name="connsiteY4" fmla="*/ 804639 h 804639"/>
              <a:gd name="connsiteX5" fmla="*/ 7097239 w 7478962"/>
              <a:gd name="connsiteY5" fmla="*/ 545012 h 804639"/>
              <a:gd name="connsiteX6" fmla="*/ 0 w 7478962"/>
              <a:gd name="connsiteY6" fmla="*/ 0 h 804639"/>
              <a:gd name="connsiteX0" fmla="*/ 0 w 7478962"/>
              <a:gd name="connsiteY0" fmla="*/ 0 h 804639"/>
              <a:gd name="connsiteX1" fmla="*/ 7134695 w 7478962"/>
              <a:gd name="connsiteY1" fmla="*/ 375618 h 804639"/>
              <a:gd name="connsiteX2" fmla="*/ 7186431 w 7478962"/>
              <a:gd name="connsiteY2" fmla="*/ 137058 h 804639"/>
              <a:gd name="connsiteX3" fmla="*/ 7478962 w 7478962"/>
              <a:gd name="connsiteY3" fmla="*/ 650697 h 804639"/>
              <a:gd name="connsiteX4" fmla="*/ 7022676 w 7478962"/>
              <a:gd name="connsiteY4" fmla="*/ 804639 h 804639"/>
              <a:gd name="connsiteX5" fmla="*/ 7089982 w 7478962"/>
              <a:gd name="connsiteY5" fmla="*/ 523241 h 804639"/>
              <a:gd name="connsiteX6" fmla="*/ 0 w 7478962"/>
              <a:gd name="connsiteY6" fmla="*/ 0 h 804639"/>
              <a:gd name="connsiteX0" fmla="*/ 0 w 7478962"/>
              <a:gd name="connsiteY0" fmla="*/ 0 h 804639"/>
              <a:gd name="connsiteX1" fmla="*/ 7149209 w 7478962"/>
              <a:gd name="connsiteY1" fmla="*/ 317561 h 804639"/>
              <a:gd name="connsiteX2" fmla="*/ 7186431 w 7478962"/>
              <a:gd name="connsiteY2" fmla="*/ 137058 h 804639"/>
              <a:gd name="connsiteX3" fmla="*/ 7478962 w 7478962"/>
              <a:gd name="connsiteY3" fmla="*/ 650697 h 804639"/>
              <a:gd name="connsiteX4" fmla="*/ 7022676 w 7478962"/>
              <a:gd name="connsiteY4" fmla="*/ 804639 h 804639"/>
              <a:gd name="connsiteX5" fmla="*/ 7089982 w 7478962"/>
              <a:gd name="connsiteY5" fmla="*/ 523241 h 804639"/>
              <a:gd name="connsiteX6" fmla="*/ 0 w 7478962"/>
              <a:gd name="connsiteY6" fmla="*/ 0 h 804639"/>
              <a:gd name="connsiteX0" fmla="*/ 0 w 7478962"/>
              <a:gd name="connsiteY0" fmla="*/ 0 h 724810"/>
              <a:gd name="connsiteX1" fmla="*/ 7149209 w 7478962"/>
              <a:gd name="connsiteY1" fmla="*/ 317561 h 724810"/>
              <a:gd name="connsiteX2" fmla="*/ 7186431 w 7478962"/>
              <a:gd name="connsiteY2" fmla="*/ 137058 h 724810"/>
              <a:gd name="connsiteX3" fmla="*/ 7478962 w 7478962"/>
              <a:gd name="connsiteY3" fmla="*/ 650697 h 724810"/>
              <a:gd name="connsiteX4" fmla="*/ 7022676 w 7478962"/>
              <a:gd name="connsiteY4" fmla="*/ 724810 h 724810"/>
              <a:gd name="connsiteX5" fmla="*/ 7089982 w 7478962"/>
              <a:gd name="connsiteY5" fmla="*/ 523241 h 724810"/>
              <a:gd name="connsiteX6" fmla="*/ 0 w 7478962"/>
              <a:gd name="connsiteY6" fmla="*/ 0 h 724810"/>
              <a:gd name="connsiteX0" fmla="*/ 0 w 7493476"/>
              <a:gd name="connsiteY0" fmla="*/ 0 h 724810"/>
              <a:gd name="connsiteX1" fmla="*/ 7149209 w 7493476"/>
              <a:gd name="connsiteY1" fmla="*/ 317561 h 724810"/>
              <a:gd name="connsiteX2" fmla="*/ 7186431 w 7493476"/>
              <a:gd name="connsiteY2" fmla="*/ 137058 h 724810"/>
              <a:gd name="connsiteX3" fmla="*/ 7493476 w 7493476"/>
              <a:gd name="connsiteY3" fmla="*/ 585383 h 724810"/>
              <a:gd name="connsiteX4" fmla="*/ 7022676 w 7493476"/>
              <a:gd name="connsiteY4" fmla="*/ 724810 h 724810"/>
              <a:gd name="connsiteX5" fmla="*/ 7089982 w 7493476"/>
              <a:gd name="connsiteY5" fmla="*/ 523241 h 724810"/>
              <a:gd name="connsiteX6" fmla="*/ 0 w 7493476"/>
              <a:gd name="connsiteY6" fmla="*/ 0 h 724810"/>
              <a:gd name="connsiteX0" fmla="*/ 0 w 7493476"/>
              <a:gd name="connsiteY0" fmla="*/ 0 h 724810"/>
              <a:gd name="connsiteX1" fmla="*/ 7149209 w 7493476"/>
              <a:gd name="connsiteY1" fmla="*/ 317561 h 724810"/>
              <a:gd name="connsiteX2" fmla="*/ 7200945 w 7493476"/>
              <a:gd name="connsiteY2" fmla="*/ 71744 h 724810"/>
              <a:gd name="connsiteX3" fmla="*/ 7493476 w 7493476"/>
              <a:gd name="connsiteY3" fmla="*/ 585383 h 724810"/>
              <a:gd name="connsiteX4" fmla="*/ 7022676 w 7493476"/>
              <a:gd name="connsiteY4" fmla="*/ 724810 h 724810"/>
              <a:gd name="connsiteX5" fmla="*/ 7089982 w 7493476"/>
              <a:gd name="connsiteY5" fmla="*/ 523241 h 724810"/>
              <a:gd name="connsiteX6" fmla="*/ 0 w 7493476"/>
              <a:gd name="connsiteY6" fmla="*/ 0 h 724810"/>
              <a:gd name="connsiteX0" fmla="*/ 0 w 7493476"/>
              <a:gd name="connsiteY0" fmla="*/ 0 h 782867"/>
              <a:gd name="connsiteX1" fmla="*/ 7149209 w 7493476"/>
              <a:gd name="connsiteY1" fmla="*/ 317561 h 782867"/>
              <a:gd name="connsiteX2" fmla="*/ 7200945 w 7493476"/>
              <a:gd name="connsiteY2" fmla="*/ 71744 h 782867"/>
              <a:gd name="connsiteX3" fmla="*/ 7493476 w 7493476"/>
              <a:gd name="connsiteY3" fmla="*/ 585383 h 782867"/>
              <a:gd name="connsiteX4" fmla="*/ 7015419 w 7493476"/>
              <a:gd name="connsiteY4" fmla="*/ 782867 h 782867"/>
              <a:gd name="connsiteX5" fmla="*/ 7089982 w 7493476"/>
              <a:gd name="connsiteY5" fmla="*/ 523241 h 782867"/>
              <a:gd name="connsiteX6" fmla="*/ 0 w 7493476"/>
              <a:gd name="connsiteY6" fmla="*/ 0 h 782867"/>
              <a:gd name="connsiteX0" fmla="*/ 0 w 7493476"/>
              <a:gd name="connsiteY0" fmla="*/ 0 h 782867"/>
              <a:gd name="connsiteX1" fmla="*/ 7141952 w 7493476"/>
              <a:gd name="connsiteY1" fmla="*/ 339332 h 782867"/>
              <a:gd name="connsiteX2" fmla="*/ 7200945 w 7493476"/>
              <a:gd name="connsiteY2" fmla="*/ 71744 h 782867"/>
              <a:gd name="connsiteX3" fmla="*/ 7493476 w 7493476"/>
              <a:gd name="connsiteY3" fmla="*/ 585383 h 782867"/>
              <a:gd name="connsiteX4" fmla="*/ 7015419 w 7493476"/>
              <a:gd name="connsiteY4" fmla="*/ 782867 h 782867"/>
              <a:gd name="connsiteX5" fmla="*/ 7089982 w 7493476"/>
              <a:gd name="connsiteY5" fmla="*/ 523241 h 782867"/>
              <a:gd name="connsiteX6" fmla="*/ 0 w 7493476"/>
              <a:gd name="connsiteY6" fmla="*/ 0 h 782867"/>
              <a:gd name="connsiteX0" fmla="*/ 0 w 7602333"/>
              <a:gd name="connsiteY0" fmla="*/ 0 h 782867"/>
              <a:gd name="connsiteX1" fmla="*/ 7141952 w 7602333"/>
              <a:gd name="connsiteY1" fmla="*/ 339332 h 782867"/>
              <a:gd name="connsiteX2" fmla="*/ 7200945 w 7602333"/>
              <a:gd name="connsiteY2" fmla="*/ 71744 h 782867"/>
              <a:gd name="connsiteX3" fmla="*/ 7602333 w 7602333"/>
              <a:gd name="connsiteY3" fmla="*/ 585383 h 782867"/>
              <a:gd name="connsiteX4" fmla="*/ 7015419 w 7602333"/>
              <a:gd name="connsiteY4" fmla="*/ 782867 h 782867"/>
              <a:gd name="connsiteX5" fmla="*/ 7089982 w 7602333"/>
              <a:gd name="connsiteY5" fmla="*/ 523241 h 782867"/>
              <a:gd name="connsiteX6" fmla="*/ 0 w 7602333"/>
              <a:gd name="connsiteY6" fmla="*/ 0 h 782867"/>
              <a:gd name="connsiteX0" fmla="*/ 0 w 7602333"/>
              <a:gd name="connsiteY0" fmla="*/ 0 h 782867"/>
              <a:gd name="connsiteX1" fmla="*/ 7141952 w 7602333"/>
              <a:gd name="connsiteY1" fmla="*/ 339332 h 782867"/>
              <a:gd name="connsiteX2" fmla="*/ 7200945 w 7602333"/>
              <a:gd name="connsiteY2" fmla="*/ 71744 h 782867"/>
              <a:gd name="connsiteX3" fmla="*/ 7602333 w 7602333"/>
              <a:gd name="connsiteY3" fmla="*/ 585383 h 782867"/>
              <a:gd name="connsiteX4" fmla="*/ 7015419 w 7602333"/>
              <a:gd name="connsiteY4" fmla="*/ 782867 h 782867"/>
              <a:gd name="connsiteX5" fmla="*/ 7089982 w 7602333"/>
              <a:gd name="connsiteY5" fmla="*/ 552270 h 782867"/>
              <a:gd name="connsiteX6" fmla="*/ 0 w 7602333"/>
              <a:gd name="connsiteY6" fmla="*/ 0 h 782867"/>
              <a:gd name="connsiteX0" fmla="*/ 0 w 7602333"/>
              <a:gd name="connsiteY0" fmla="*/ 0 h 782867"/>
              <a:gd name="connsiteX1" fmla="*/ 7156467 w 7602333"/>
              <a:gd name="connsiteY1" fmla="*/ 317560 h 782867"/>
              <a:gd name="connsiteX2" fmla="*/ 7200945 w 7602333"/>
              <a:gd name="connsiteY2" fmla="*/ 71744 h 782867"/>
              <a:gd name="connsiteX3" fmla="*/ 7602333 w 7602333"/>
              <a:gd name="connsiteY3" fmla="*/ 585383 h 782867"/>
              <a:gd name="connsiteX4" fmla="*/ 7015419 w 7602333"/>
              <a:gd name="connsiteY4" fmla="*/ 782867 h 782867"/>
              <a:gd name="connsiteX5" fmla="*/ 7089982 w 7602333"/>
              <a:gd name="connsiteY5" fmla="*/ 552270 h 782867"/>
              <a:gd name="connsiteX6" fmla="*/ 0 w 7602333"/>
              <a:gd name="connsiteY6" fmla="*/ 0 h 782867"/>
              <a:gd name="connsiteX0" fmla="*/ 0 w 7602333"/>
              <a:gd name="connsiteY0" fmla="*/ 0 h 782867"/>
              <a:gd name="connsiteX1" fmla="*/ 7156467 w 7602333"/>
              <a:gd name="connsiteY1" fmla="*/ 317560 h 782867"/>
              <a:gd name="connsiteX2" fmla="*/ 7229974 w 7602333"/>
              <a:gd name="connsiteY2" fmla="*/ 28201 h 782867"/>
              <a:gd name="connsiteX3" fmla="*/ 7602333 w 7602333"/>
              <a:gd name="connsiteY3" fmla="*/ 585383 h 782867"/>
              <a:gd name="connsiteX4" fmla="*/ 7015419 w 7602333"/>
              <a:gd name="connsiteY4" fmla="*/ 782867 h 782867"/>
              <a:gd name="connsiteX5" fmla="*/ 7089982 w 7602333"/>
              <a:gd name="connsiteY5" fmla="*/ 552270 h 782867"/>
              <a:gd name="connsiteX6" fmla="*/ 0 w 7602333"/>
              <a:gd name="connsiteY6" fmla="*/ 0 h 782867"/>
              <a:gd name="connsiteX0" fmla="*/ 0 w 7602333"/>
              <a:gd name="connsiteY0" fmla="*/ 0 h 811896"/>
              <a:gd name="connsiteX1" fmla="*/ 7156467 w 7602333"/>
              <a:gd name="connsiteY1" fmla="*/ 317560 h 811896"/>
              <a:gd name="connsiteX2" fmla="*/ 7229974 w 7602333"/>
              <a:gd name="connsiteY2" fmla="*/ 28201 h 811896"/>
              <a:gd name="connsiteX3" fmla="*/ 7602333 w 7602333"/>
              <a:gd name="connsiteY3" fmla="*/ 585383 h 811896"/>
              <a:gd name="connsiteX4" fmla="*/ 6993648 w 7602333"/>
              <a:gd name="connsiteY4" fmla="*/ 811896 h 811896"/>
              <a:gd name="connsiteX5" fmla="*/ 7089982 w 7602333"/>
              <a:gd name="connsiteY5" fmla="*/ 552270 h 811896"/>
              <a:gd name="connsiteX6" fmla="*/ 0 w 7602333"/>
              <a:gd name="connsiteY6" fmla="*/ 0 h 811896"/>
              <a:gd name="connsiteX0" fmla="*/ 0 w 7602333"/>
              <a:gd name="connsiteY0" fmla="*/ 0 h 819153"/>
              <a:gd name="connsiteX1" fmla="*/ 7156467 w 7602333"/>
              <a:gd name="connsiteY1" fmla="*/ 317560 h 819153"/>
              <a:gd name="connsiteX2" fmla="*/ 7229974 w 7602333"/>
              <a:gd name="connsiteY2" fmla="*/ 28201 h 819153"/>
              <a:gd name="connsiteX3" fmla="*/ 7602333 w 7602333"/>
              <a:gd name="connsiteY3" fmla="*/ 585383 h 819153"/>
              <a:gd name="connsiteX4" fmla="*/ 7000905 w 7602333"/>
              <a:gd name="connsiteY4" fmla="*/ 819153 h 819153"/>
              <a:gd name="connsiteX5" fmla="*/ 7089982 w 7602333"/>
              <a:gd name="connsiteY5" fmla="*/ 552270 h 819153"/>
              <a:gd name="connsiteX6" fmla="*/ 0 w 7602333"/>
              <a:gd name="connsiteY6" fmla="*/ 0 h 819153"/>
              <a:gd name="connsiteX0" fmla="*/ 0 w 7602333"/>
              <a:gd name="connsiteY0" fmla="*/ 0 h 826410"/>
              <a:gd name="connsiteX1" fmla="*/ 7156467 w 7602333"/>
              <a:gd name="connsiteY1" fmla="*/ 317560 h 826410"/>
              <a:gd name="connsiteX2" fmla="*/ 7229974 w 7602333"/>
              <a:gd name="connsiteY2" fmla="*/ 28201 h 826410"/>
              <a:gd name="connsiteX3" fmla="*/ 7602333 w 7602333"/>
              <a:gd name="connsiteY3" fmla="*/ 585383 h 826410"/>
              <a:gd name="connsiteX4" fmla="*/ 7029933 w 7602333"/>
              <a:gd name="connsiteY4" fmla="*/ 826410 h 826410"/>
              <a:gd name="connsiteX5" fmla="*/ 7089982 w 7602333"/>
              <a:gd name="connsiteY5" fmla="*/ 552270 h 826410"/>
              <a:gd name="connsiteX6" fmla="*/ 0 w 7602333"/>
              <a:gd name="connsiteY6" fmla="*/ 0 h 826410"/>
              <a:gd name="connsiteX0" fmla="*/ 0 w 7602333"/>
              <a:gd name="connsiteY0" fmla="*/ 0 h 826410"/>
              <a:gd name="connsiteX1" fmla="*/ 7156467 w 7602333"/>
              <a:gd name="connsiteY1" fmla="*/ 317560 h 826410"/>
              <a:gd name="connsiteX2" fmla="*/ 7229974 w 7602333"/>
              <a:gd name="connsiteY2" fmla="*/ 28201 h 826410"/>
              <a:gd name="connsiteX3" fmla="*/ 7602333 w 7602333"/>
              <a:gd name="connsiteY3" fmla="*/ 585383 h 826410"/>
              <a:gd name="connsiteX4" fmla="*/ 7029933 w 7602333"/>
              <a:gd name="connsiteY4" fmla="*/ 826410 h 826410"/>
              <a:gd name="connsiteX5" fmla="*/ 7089982 w 7602333"/>
              <a:gd name="connsiteY5" fmla="*/ 552270 h 826410"/>
              <a:gd name="connsiteX6" fmla="*/ 0 w 7602333"/>
              <a:gd name="connsiteY6" fmla="*/ 0 h 826410"/>
              <a:gd name="connsiteX0" fmla="*/ 0 w 7602333"/>
              <a:gd name="connsiteY0" fmla="*/ 0 h 826410"/>
              <a:gd name="connsiteX1" fmla="*/ 7156467 w 7602333"/>
              <a:gd name="connsiteY1" fmla="*/ 317560 h 826410"/>
              <a:gd name="connsiteX2" fmla="*/ 7229974 w 7602333"/>
              <a:gd name="connsiteY2" fmla="*/ 28201 h 826410"/>
              <a:gd name="connsiteX3" fmla="*/ 7602333 w 7602333"/>
              <a:gd name="connsiteY3" fmla="*/ 585383 h 826410"/>
              <a:gd name="connsiteX4" fmla="*/ 7029933 w 7602333"/>
              <a:gd name="connsiteY4" fmla="*/ 826410 h 826410"/>
              <a:gd name="connsiteX5" fmla="*/ 7089982 w 7602333"/>
              <a:gd name="connsiteY5" fmla="*/ 552270 h 826410"/>
              <a:gd name="connsiteX6" fmla="*/ 0 w 7602333"/>
              <a:gd name="connsiteY6" fmla="*/ 0 h 826410"/>
              <a:gd name="connsiteX0" fmla="*/ 0 w 7602333"/>
              <a:gd name="connsiteY0" fmla="*/ 0 h 826410"/>
              <a:gd name="connsiteX1" fmla="*/ 7156467 w 7602333"/>
              <a:gd name="connsiteY1" fmla="*/ 317560 h 826410"/>
              <a:gd name="connsiteX2" fmla="*/ 7229974 w 7602333"/>
              <a:gd name="connsiteY2" fmla="*/ 28201 h 826410"/>
              <a:gd name="connsiteX3" fmla="*/ 7602333 w 7602333"/>
              <a:gd name="connsiteY3" fmla="*/ 585383 h 826410"/>
              <a:gd name="connsiteX4" fmla="*/ 7029933 w 7602333"/>
              <a:gd name="connsiteY4" fmla="*/ 826410 h 826410"/>
              <a:gd name="connsiteX5" fmla="*/ 7104497 w 7602333"/>
              <a:gd name="connsiteY5" fmla="*/ 537756 h 826410"/>
              <a:gd name="connsiteX6" fmla="*/ 0 w 7602333"/>
              <a:gd name="connsiteY6" fmla="*/ 0 h 82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2333" h="826410">
                <a:moveTo>
                  <a:pt x="0" y="0"/>
                </a:moveTo>
                <a:cubicBezTo>
                  <a:pt x="5071572" y="37862"/>
                  <a:pt x="6459256" y="220975"/>
                  <a:pt x="7156467" y="317560"/>
                </a:cubicBezTo>
                <a:lnTo>
                  <a:pt x="7229974" y="28201"/>
                </a:lnTo>
                <a:lnTo>
                  <a:pt x="7602333" y="585383"/>
                </a:lnTo>
                <a:lnTo>
                  <a:pt x="7029933" y="826410"/>
                </a:lnTo>
                <a:cubicBezTo>
                  <a:pt x="7106250" y="550400"/>
                  <a:pt x="7100400" y="583410"/>
                  <a:pt x="7104497" y="537756"/>
                </a:cubicBezTo>
                <a:cubicBezTo>
                  <a:pt x="6098451" y="351247"/>
                  <a:pt x="5069812" y="216708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C3B5DFF-1AFC-130E-33D6-1BE2ABEF66F5}"/>
              </a:ext>
            </a:extLst>
          </p:cNvPr>
          <p:cNvCxnSpPr/>
          <p:nvPr/>
        </p:nvCxnSpPr>
        <p:spPr bwMode="auto">
          <a:xfrm>
            <a:off x="8049344" y="4041068"/>
            <a:ext cx="0" cy="6120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0D9AE7-3419-AEF7-E5B9-A1D15D25B380}"/>
              </a:ext>
            </a:extLst>
          </p:cNvPr>
          <p:cNvSpPr/>
          <p:nvPr/>
        </p:nvSpPr>
        <p:spPr bwMode="auto">
          <a:xfrm>
            <a:off x="8141362" y="4140451"/>
            <a:ext cx="1133665" cy="413301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solidFill>
                  <a:schemeClr val="bg1"/>
                </a:solidFill>
              </a:rPr>
              <a:t>接触なし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94958A-4152-6DAA-6DEF-77592B25F666}"/>
              </a:ext>
            </a:extLst>
          </p:cNvPr>
          <p:cNvSpPr/>
          <p:nvPr/>
        </p:nvSpPr>
        <p:spPr bwMode="auto">
          <a:xfrm>
            <a:off x="2430742" y="2324517"/>
            <a:ext cx="5042936" cy="413301"/>
          </a:xfrm>
          <a:prstGeom prst="rect">
            <a:avLst/>
          </a:prstGeom>
          <a:noFill/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/>
              <a:t>傾斜角が</a:t>
            </a:r>
            <a:r>
              <a:rPr lang="ja-JP" altLang="en-US" sz="2000" dirty="0">
                <a:solidFill>
                  <a:srgbClr val="FF0000"/>
                </a:solidFill>
              </a:rPr>
              <a:t>大きくなる</a:t>
            </a:r>
            <a:r>
              <a:rPr lang="ja-JP" altLang="en-US" sz="2000" dirty="0"/>
              <a:t>とクリアランスが</a:t>
            </a:r>
            <a:r>
              <a:rPr lang="ja-JP" altLang="en-US" sz="2000" b="1" dirty="0">
                <a:solidFill>
                  <a:srgbClr val="0070C0"/>
                </a:solidFill>
              </a:rPr>
              <a:t>小さくなる</a:t>
            </a:r>
          </a:p>
        </p:txBody>
      </p:sp>
    </p:spTree>
    <p:extLst>
      <p:ext uri="{BB962C8B-B14F-4D97-AF65-F5344CB8AC3E}">
        <p14:creationId xmlns:p14="http://schemas.microsoft.com/office/powerpoint/2010/main" val="39684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D99E02FB-5212-8B30-D83E-57C76E62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43" y="1808820"/>
            <a:ext cx="8317713" cy="4485526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D9F92B0-8886-B243-8099-DED8B4046BC7}"/>
              </a:ext>
            </a:extLst>
          </p:cNvPr>
          <p:cNvSpPr/>
          <p:nvPr/>
        </p:nvSpPr>
        <p:spPr bwMode="auto">
          <a:xfrm>
            <a:off x="0" y="1130898"/>
            <a:ext cx="4952999" cy="5727101"/>
          </a:xfrm>
          <a:prstGeom prst="rect">
            <a:avLst/>
          </a:prstGeom>
          <a:solidFill>
            <a:srgbClr val="CCFFCC">
              <a:alpha val="20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フローチャート: 処理 45">
            <a:extLst>
              <a:ext uri="{FF2B5EF4-FFF2-40B4-BE49-F238E27FC236}">
                <a16:creationId xmlns:a16="http://schemas.microsoft.com/office/drawing/2014/main" id="{83DA50FF-4AE8-230A-D83C-B94EA96AC3A8}"/>
              </a:ext>
            </a:extLst>
          </p:cNvPr>
          <p:cNvSpPr/>
          <p:nvPr/>
        </p:nvSpPr>
        <p:spPr bwMode="auto">
          <a:xfrm>
            <a:off x="3800872" y="1268750"/>
            <a:ext cx="1044941" cy="6965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082FF9-A1C0-3757-F378-104E1C9AF469}"/>
              </a:ext>
            </a:extLst>
          </p:cNvPr>
          <p:cNvSpPr/>
          <p:nvPr/>
        </p:nvSpPr>
        <p:spPr bwMode="auto">
          <a:xfrm>
            <a:off x="4952999" y="1115898"/>
            <a:ext cx="4942141" cy="5742103"/>
          </a:xfrm>
          <a:prstGeom prst="rect">
            <a:avLst/>
          </a:prstGeom>
          <a:solidFill>
            <a:srgbClr val="FDC703">
              <a:alpha val="20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計算結果・考察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147CDAE-FCC8-AAC0-7444-09745EAD1EB9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CCADAE0-E3BC-212B-3072-EB8DBE8D390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F242D66-5457-96A5-D328-03CC3FF39BAD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板厚とクリアランスサイズの関係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76B6B170-4868-1129-4411-1AEF79D57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291C42F-D8AA-05E2-2C01-23AA599AF24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B19C3E-5868-CD52-6D7F-AB8217698CBF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EAFFF5-629C-0069-D149-FD17BB812F99}"/>
                  </a:ext>
                </a:extLst>
              </p:cNvPr>
              <p:cNvSpPr txBox="1"/>
              <p:nvPr/>
            </p:nvSpPr>
            <p:spPr>
              <a:xfrm>
                <a:off x="2136375" y="6262919"/>
                <a:ext cx="1728192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傾斜角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EAFFF5-629C-0069-D149-FD17BB81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375" y="6262919"/>
                <a:ext cx="1728192" cy="338554"/>
              </a:xfrm>
              <a:prstGeom prst="rect">
                <a:avLst/>
              </a:prstGeom>
              <a:blipFill>
                <a:blip r:embed="rId3"/>
                <a:stretch>
                  <a:fillRect t="-7143" b="-196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DD403E5-DAAE-18A4-BFC1-048B01BA9E51}"/>
                  </a:ext>
                </a:extLst>
              </p:cNvPr>
              <p:cNvSpPr txBox="1"/>
              <p:nvPr/>
            </p:nvSpPr>
            <p:spPr>
              <a:xfrm rot="16200000">
                <a:off x="-908216" y="3625019"/>
                <a:ext cx="306616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最小クリアランスサイズ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DD403E5-DAAE-18A4-BFC1-048B01BA9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08216" y="3625019"/>
                <a:ext cx="3066163" cy="338554"/>
              </a:xfrm>
              <a:prstGeom prst="rect">
                <a:avLst/>
              </a:prstGeom>
              <a:blipFill>
                <a:blip r:embed="rId4"/>
                <a:stretch>
                  <a:fillRect l="-7273" r="-2181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100E3FD-A5C0-C0C1-109B-743BE7EF141A}"/>
                  </a:ext>
                </a:extLst>
              </p:cNvPr>
              <p:cNvSpPr txBox="1"/>
              <p:nvPr/>
            </p:nvSpPr>
            <p:spPr>
              <a:xfrm>
                <a:off x="4022674" y="1448780"/>
                <a:ext cx="81495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>
                    <a:solidFill>
                      <a:srgbClr val="00B0F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1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100E3FD-A5C0-C0C1-109B-743BE7EF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74" y="1448780"/>
                <a:ext cx="814952" cy="307777"/>
              </a:xfrm>
              <a:prstGeom prst="rect">
                <a:avLst/>
              </a:prstGeom>
              <a:blipFill>
                <a:blip r:embed="rId5"/>
                <a:stretch>
                  <a:fillRect l="-2239" t="-6000" b="-18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95645C-3A5D-8CD7-B7B9-799F1CD10C95}"/>
              </a:ext>
            </a:extLst>
          </p:cNvPr>
          <p:cNvSpPr txBox="1"/>
          <p:nvPr/>
        </p:nvSpPr>
        <p:spPr>
          <a:xfrm>
            <a:off x="3998811" y="1246837"/>
            <a:ext cx="63690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板厚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020353E-6287-129A-D4A5-A3D0B4B2410F}"/>
              </a:ext>
            </a:extLst>
          </p:cNvPr>
          <p:cNvSpPr/>
          <p:nvPr/>
        </p:nvSpPr>
        <p:spPr bwMode="auto">
          <a:xfrm>
            <a:off x="1536123" y="1270184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600" b="1" dirty="0">
                <a:solidFill>
                  <a:schemeClr val="bg1"/>
                </a:solidFill>
              </a:rPr>
              <a:t>材質：</a:t>
            </a:r>
            <a:r>
              <a:rPr lang="en-US" altLang="ja-JP" sz="1600" b="1" dirty="0">
                <a:solidFill>
                  <a:schemeClr val="bg1"/>
                </a:solidFill>
              </a:rPr>
              <a:t>POM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DAB375-0709-279D-40E2-06E8AADD9910}"/>
              </a:ext>
            </a:extLst>
          </p:cNvPr>
          <p:cNvSpPr/>
          <p:nvPr/>
        </p:nvSpPr>
        <p:spPr bwMode="auto">
          <a:xfrm>
            <a:off x="6488069" y="1271469"/>
            <a:ext cx="1872000" cy="33855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600" b="1" dirty="0">
                <a:solidFill>
                  <a:schemeClr val="bg1"/>
                </a:solidFill>
              </a:rPr>
              <a:t>材質：</a:t>
            </a:r>
            <a:r>
              <a:rPr lang="en-US" altLang="ja-JP" sz="1600" b="1" dirty="0">
                <a:solidFill>
                  <a:schemeClr val="bg1"/>
                </a:solidFill>
              </a:rPr>
              <a:t>UHMW-PE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8F51BD9-1658-F098-C57B-76DC88DE82C0}"/>
                  </a:ext>
                </a:extLst>
              </p:cNvPr>
              <p:cNvSpPr txBox="1"/>
              <p:nvPr/>
            </p:nvSpPr>
            <p:spPr>
              <a:xfrm>
                <a:off x="6273643" y="6237618"/>
                <a:ext cx="1728192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傾斜角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8F51BD9-1658-F098-C57B-76DC88DE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43" y="6237618"/>
                <a:ext cx="1728192" cy="338554"/>
              </a:xfrm>
              <a:prstGeom prst="rect">
                <a:avLst/>
              </a:prstGeom>
              <a:blipFill>
                <a:blip r:embed="rId6"/>
                <a:stretch>
                  <a:fillRect t="-7143" b="-196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850EFB2-FF3F-A5A6-9B85-240EFF8251E9}"/>
              </a:ext>
            </a:extLst>
          </p:cNvPr>
          <p:cNvCxnSpPr/>
          <p:nvPr/>
        </p:nvCxnSpPr>
        <p:spPr bwMode="auto">
          <a:xfrm>
            <a:off x="4209181" y="2528944"/>
            <a:ext cx="0" cy="39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21ADC39-4AC1-0A62-0536-554D8E89D355}"/>
              </a:ext>
            </a:extLst>
          </p:cNvPr>
          <p:cNvCxnSpPr/>
          <p:nvPr/>
        </p:nvCxnSpPr>
        <p:spPr bwMode="auto">
          <a:xfrm>
            <a:off x="8360069" y="2492896"/>
            <a:ext cx="0" cy="3805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3413DB9-C3B7-17E5-B392-5759DA2A4894}"/>
                  </a:ext>
                </a:extLst>
              </p:cNvPr>
              <p:cNvSpPr txBox="1"/>
              <p:nvPr/>
            </p:nvSpPr>
            <p:spPr>
              <a:xfrm>
                <a:off x="4022674" y="1676963"/>
                <a:ext cx="81495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>
                    <a:solidFill>
                      <a:srgbClr val="00206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1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ja-JP" alt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3413DB9-C3B7-17E5-B392-5759DA2A4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74" y="1676963"/>
                <a:ext cx="814952" cy="307777"/>
              </a:xfrm>
              <a:prstGeom prst="rect">
                <a:avLst/>
              </a:prstGeom>
              <a:blipFill>
                <a:blip r:embed="rId7"/>
                <a:stretch>
                  <a:fillRect l="-2239" t="-5882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9823BEB2-E6E7-8381-0C01-046D861FB6A0}"/>
              </a:ext>
            </a:extLst>
          </p:cNvPr>
          <p:cNvSpPr/>
          <p:nvPr/>
        </p:nvSpPr>
        <p:spPr bwMode="auto">
          <a:xfrm>
            <a:off x="3914238" y="1786889"/>
            <a:ext cx="138295" cy="138295"/>
          </a:xfrm>
          <a:prstGeom prst="flowChartProcess">
            <a:avLst/>
          </a:prstGeom>
          <a:solidFill>
            <a:srgbClr val="00206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1FC4CF49-7583-62CA-917A-81D6B660D3B2}"/>
              </a:ext>
            </a:extLst>
          </p:cNvPr>
          <p:cNvSpPr/>
          <p:nvPr/>
        </p:nvSpPr>
        <p:spPr bwMode="auto">
          <a:xfrm>
            <a:off x="3914238" y="1555763"/>
            <a:ext cx="138295" cy="138295"/>
          </a:xfrm>
          <a:prstGeom prst="flowChartProcess">
            <a:avLst/>
          </a:prstGeom>
          <a:solidFill>
            <a:srgbClr val="00B0F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9" name="フローチャート: 処理 58">
            <a:extLst>
              <a:ext uri="{FF2B5EF4-FFF2-40B4-BE49-F238E27FC236}">
                <a16:creationId xmlns:a16="http://schemas.microsoft.com/office/drawing/2014/main" id="{B87D86E5-C60E-7CBE-13C9-B40E1BD27083}"/>
              </a:ext>
            </a:extLst>
          </p:cNvPr>
          <p:cNvSpPr/>
          <p:nvPr/>
        </p:nvSpPr>
        <p:spPr bwMode="auto">
          <a:xfrm>
            <a:off x="8730008" y="1271469"/>
            <a:ext cx="1044941" cy="6965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5CB027A-5154-FDD2-08C9-E4088499B2A0}"/>
                  </a:ext>
                </a:extLst>
              </p:cNvPr>
              <p:cNvSpPr txBox="1"/>
              <p:nvPr/>
            </p:nvSpPr>
            <p:spPr>
              <a:xfrm>
                <a:off x="8951810" y="1451499"/>
                <a:ext cx="81495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>
                    <a:solidFill>
                      <a:srgbClr val="FF99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1400" b="0" i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1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ja-JP" altLang="en-US" sz="14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5CB027A-5154-FDD2-08C9-E4088499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10" y="1451499"/>
                <a:ext cx="814952" cy="307777"/>
              </a:xfrm>
              <a:prstGeom prst="rect">
                <a:avLst/>
              </a:prstGeom>
              <a:blipFill>
                <a:blip r:embed="rId8"/>
                <a:stretch>
                  <a:fillRect l="-2239" t="-5882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0A52F79-62BD-241D-EB95-6EBED9EF8480}"/>
              </a:ext>
            </a:extLst>
          </p:cNvPr>
          <p:cNvSpPr txBox="1"/>
          <p:nvPr/>
        </p:nvSpPr>
        <p:spPr>
          <a:xfrm>
            <a:off x="8927947" y="1249556"/>
            <a:ext cx="63690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板厚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9B9775D-9A1D-90D0-DB85-6EAFE9EDB851}"/>
                  </a:ext>
                </a:extLst>
              </p:cNvPr>
              <p:cNvSpPr txBox="1"/>
              <p:nvPr/>
            </p:nvSpPr>
            <p:spPr>
              <a:xfrm>
                <a:off x="8951810" y="1679682"/>
                <a:ext cx="81495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>
                    <a:solidFill>
                      <a:srgbClr val="7030A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1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ja-JP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9B9775D-9A1D-90D0-DB85-6EAFE9EDB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10" y="1679682"/>
                <a:ext cx="814952" cy="307777"/>
              </a:xfrm>
              <a:prstGeom prst="rect">
                <a:avLst/>
              </a:prstGeom>
              <a:blipFill>
                <a:blip r:embed="rId9"/>
                <a:stretch>
                  <a:fillRect l="-2239" t="-6000" b="-18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フローチャート: 処理 62">
            <a:extLst>
              <a:ext uri="{FF2B5EF4-FFF2-40B4-BE49-F238E27FC236}">
                <a16:creationId xmlns:a16="http://schemas.microsoft.com/office/drawing/2014/main" id="{93EAC582-BE7C-11A6-18F4-14664B922ABB}"/>
              </a:ext>
            </a:extLst>
          </p:cNvPr>
          <p:cNvSpPr/>
          <p:nvPr/>
        </p:nvSpPr>
        <p:spPr bwMode="auto">
          <a:xfrm>
            <a:off x="8843374" y="1789608"/>
            <a:ext cx="138295" cy="138295"/>
          </a:xfrm>
          <a:prstGeom prst="flowChartProcess">
            <a:avLst/>
          </a:prstGeom>
          <a:solidFill>
            <a:srgbClr val="7030A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フローチャート: 処理 63">
            <a:extLst>
              <a:ext uri="{FF2B5EF4-FFF2-40B4-BE49-F238E27FC236}">
                <a16:creationId xmlns:a16="http://schemas.microsoft.com/office/drawing/2014/main" id="{FFC6465F-D17F-B348-C27A-DCC177D70335}"/>
              </a:ext>
            </a:extLst>
          </p:cNvPr>
          <p:cNvSpPr/>
          <p:nvPr/>
        </p:nvSpPr>
        <p:spPr bwMode="auto">
          <a:xfrm>
            <a:off x="8843374" y="1558482"/>
            <a:ext cx="138295" cy="138295"/>
          </a:xfrm>
          <a:prstGeom prst="flowChartProcess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231A09D-8A77-5F76-5A11-9A5EFDAFE165}"/>
              </a:ext>
            </a:extLst>
          </p:cNvPr>
          <p:cNvCxnSpPr/>
          <p:nvPr/>
        </p:nvCxnSpPr>
        <p:spPr bwMode="auto">
          <a:xfrm flipH="1">
            <a:off x="8229364" y="2492896"/>
            <a:ext cx="2467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8F9462A-7CA3-0F48-19A1-3DB07F69417A}"/>
              </a:ext>
            </a:extLst>
          </p:cNvPr>
          <p:cNvCxnSpPr/>
          <p:nvPr/>
        </p:nvCxnSpPr>
        <p:spPr bwMode="auto">
          <a:xfrm flipH="1">
            <a:off x="4088904" y="2528944"/>
            <a:ext cx="2467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9DA8B444-C32F-0C0A-4F0E-BE21738D894F}"/>
                  </a:ext>
                </a:extLst>
              </p:cNvPr>
              <p:cNvSpPr/>
              <p:nvPr/>
            </p:nvSpPr>
            <p:spPr bwMode="auto">
              <a:xfrm>
                <a:off x="5079475" y="2353403"/>
                <a:ext cx="2470332" cy="914400"/>
              </a:xfrm>
              <a:prstGeom prst="rect">
                <a:avLst/>
              </a:prstGeom>
              <a:solidFill>
                <a:srgbClr val="00B050"/>
              </a:solidFill>
              <a:ln w="22225"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:r>
                  <a:rPr lang="ja-JP" altLang="en-US" sz="2000" b="0" dirty="0">
                    <a:solidFill>
                      <a:schemeClr val="bg1"/>
                    </a:solidFill>
                  </a:rPr>
                  <a:t>クリアランスの大きさは</a:t>
                </a:r>
                <a:endParaRPr lang="en-US" altLang="ja-JP" sz="2000" b="0" dirty="0">
                  <a:solidFill>
                    <a:schemeClr val="bg1"/>
                  </a:solidFill>
                </a:endParaRPr>
              </a:p>
              <a:p>
                <a:pPr algn="ctr" eaLnBrk="1" hangingPunct="1">
                  <a:lnSpc>
                    <a:spcPct val="85000"/>
                  </a:lnSpc>
                </a:pPr>
                <a:r>
                  <a:rPr lang="ja-JP" altLang="en-US" sz="2000" b="0" dirty="0">
                    <a:solidFill>
                      <a:schemeClr val="bg1"/>
                    </a:solidFill>
                  </a:rPr>
                  <a:t>板厚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altLang="ja-JP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altLang="ja-JP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9DA8B444-C32F-0C0A-4F0E-BE21738D8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9475" y="2353403"/>
                <a:ext cx="2470332" cy="914400"/>
              </a:xfrm>
              <a:prstGeom prst="rect">
                <a:avLst/>
              </a:prstGeom>
              <a:blipFill>
                <a:blip r:embed="rId10"/>
                <a:stretch>
                  <a:fillRect l="-6173" r="-6173"/>
                </a:stretch>
              </a:blipFill>
              <a:ln w="22225"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二等辺三角形 85">
            <a:extLst>
              <a:ext uri="{FF2B5EF4-FFF2-40B4-BE49-F238E27FC236}">
                <a16:creationId xmlns:a16="http://schemas.microsoft.com/office/drawing/2014/main" id="{FA37A1D1-BC60-54FF-3660-AEF6532E6D06}"/>
              </a:ext>
            </a:extLst>
          </p:cNvPr>
          <p:cNvSpPr/>
          <p:nvPr/>
        </p:nvSpPr>
        <p:spPr bwMode="auto">
          <a:xfrm rot="16200000">
            <a:off x="4583990" y="2275710"/>
            <a:ext cx="184830" cy="814954"/>
          </a:xfrm>
          <a:prstGeom prst="triangle">
            <a:avLst>
              <a:gd name="adj" fmla="val 68230"/>
            </a:avLst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49A0E73F-38C3-FB91-AB5A-A19F820CDA0F}"/>
              </a:ext>
            </a:extLst>
          </p:cNvPr>
          <p:cNvSpPr/>
          <p:nvPr/>
        </p:nvSpPr>
        <p:spPr bwMode="auto">
          <a:xfrm rot="5400000">
            <a:off x="7848457" y="2253104"/>
            <a:ext cx="184830" cy="782132"/>
          </a:xfrm>
          <a:prstGeom prst="triangle">
            <a:avLst>
              <a:gd name="adj" fmla="val 68230"/>
            </a:avLst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1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DDC05-1AD7-A111-8464-2A05C4DC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計算結果・考察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9CF159-BBB5-47D8-3DEC-A2366509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2" y="1488232"/>
            <a:ext cx="8697416" cy="4747699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9A2BFF4-6693-EAE2-781E-CD2A591F18C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95A510C-03DC-D596-FB51-2ACCF6B6829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40CFE6-3F83-1B94-5FF4-9A7ADF3D07A5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材質とクリアランスサイズの関係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BE2A1714-84E8-6707-0D9B-278D5C84D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A8C2F1-2D99-A52A-EFBA-5DB6219ACB3F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B9107D-0D12-B965-98C7-D72D3871F555}"/>
              </a:ext>
            </a:extLst>
          </p:cNvPr>
          <p:cNvSpPr/>
          <p:nvPr/>
        </p:nvSpPr>
        <p:spPr bwMode="auto">
          <a:xfrm>
            <a:off x="0" y="1130898"/>
            <a:ext cx="4952999" cy="5727101"/>
          </a:xfrm>
          <a:prstGeom prst="rect">
            <a:avLst/>
          </a:prstGeom>
          <a:solidFill>
            <a:srgbClr val="CCFFCC">
              <a:alpha val="20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4AE57528-4F62-AAD7-1242-DBEF8CF0DA68}"/>
              </a:ext>
            </a:extLst>
          </p:cNvPr>
          <p:cNvSpPr/>
          <p:nvPr/>
        </p:nvSpPr>
        <p:spPr bwMode="auto">
          <a:xfrm>
            <a:off x="3459566" y="1268750"/>
            <a:ext cx="1349418" cy="6965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DB80137-E26C-5C98-D7F7-530FCE65E05A}"/>
              </a:ext>
            </a:extLst>
          </p:cNvPr>
          <p:cNvSpPr/>
          <p:nvPr/>
        </p:nvSpPr>
        <p:spPr bwMode="auto">
          <a:xfrm>
            <a:off x="4952999" y="1115898"/>
            <a:ext cx="4942141" cy="5742103"/>
          </a:xfrm>
          <a:prstGeom prst="rect">
            <a:avLst/>
          </a:prstGeom>
          <a:solidFill>
            <a:srgbClr val="FDC703">
              <a:alpha val="20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7F1FA7-DEAC-B839-BE70-F196E69571A6}"/>
              </a:ext>
            </a:extLst>
          </p:cNvPr>
          <p:cNvSpPr txBox="1"/>
          <p:nvPr/>
        </p:nvSpPr>
        <p:spPr>
          <a:xfrm>
            <a:off x="3668394" y="1448780"/>
            <a:ext cx="81495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B0F0"/>
                </a:solidFill>
              </a:rPr>
              <a:t>：</a:t>
            </a:r>
            <a:r>
              <a:rPr lang="en-US" altLang="ja-JP" sz="1400" dirty="0">
                <a:solidFill>
                  <a:srgbClr val="00B0F0"/>
                </a:solidFill>
              </a:rPr>
              <a:t>POM</a:t>
            </a:r>
            <a:endParaRPr lang="ja-JP" altLang="en-US" sz="1400" dirty="0">
              <a:solidFill>
                <a:srgbClr val="00B0F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97BEBE7-C869-DB4E-3680-B6618611EC47}"/>
              </a:ext>
            </a:extLst>
          </p:cNvPr>
          <p:cNvSpPr txBox="1"/>
          <p:nvPr/>
        </p:nvSpPr>
        <p:spPr>
          <a:xfrm>
            <a:off x="3816884" y="1246837"/>
            <a:ext cx="63690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材質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72427806-0B14-D9E8-D32E-8781CC28E565}"/>
                  </a:ext>
                </a:extLst>
              </p:cNvPr>
              <p:cNvSpPr/>
              <p:nvPr/>
            </p:nvSpPr>
            <p:spPr bwMode="auto">
              <a:xfrm>
                <a:off x="1810500" y="1270184"/>
                <a:ext cx="1332000" cy="338554"/>
              </a:xfrm>
              <a:prstGeom prst="roundRect">
                <a:avLst/>
              </a:prstGeom>
              <a:solidFill>
                <a:srgbClr val="0070C0"/>
              </a:solidFill>
              <a:ln w="22225"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:r>
                  <a:rPr lang="ja-JP" altLang="en-US" sz="1600" b="1" dirty="0">
                    <a:solidFill>
                      <a:schemeClr val="bg1"/>
                    </a:solidFill>
                  </a:rPr>
                  <a:t>板厚：</a:t>
                </a:r>
                <a:r>
                  <a:rPr lang="en-US" altLang="ja-JP" sz="1600" b="1" dirty="0">
                    <a:solidFill>
                      <a:schemeClr val="bg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𝐦𝐦</m:t>
                    </m:r>
                  </m:oMath>
                </a14:m>
                <a:endParaRPr lang="ja-JP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72427806-0B14-D9E8-D32E-8781CC28E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0500" y="1270184"/>
                <a:ext cx="1332000" cy="338554"/>
              </a:xfrm>
              <a:prstGeom prst="roundRect">
                <a:avLst/>
              </a:prstGeom>
              <a:blipFill>
                <a:blip r:embed="rId3"/>
                <a:stretch>
                  <a:fillRect t="-10714" b="-19643"/>
                </a:stretch>
              </a:blipFill>
              <a:ln w="22225"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77D7714C-BF77-11B0-C539-A1B400AFFBDF}"/>
                  </a:ext>
                </a:extLst>
              </p:cNvPr>
              <p:cNvSpPr/>
              <p:nvPr/>
            </p:nvSpPr>
            <p:spPr bwMode="auto">
              <a:xfrm>
                <a:off x="6744534" y="1271469"/>
                <a:ext cx="1332000" cy="338554"/>
              </a:xfrm>
              <a:prstGeom prst="roundRect">
                <a:avLst/>
              </a:prstGeom>
              <a:solidFill>
                <a:srgbClr val="FF9900"/>
              </a:solidFill>
              <a:ln w="22225"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:r>
                  <a:rPr lang="ja-JP" altLang="en-US" sz="1600" b="1" dirty="0">
                    <a:solidFill>
                      <a:schemeClr val="bg1"/>
                    </a:solidFill>
                  </a:rPr>
                  <a:t>板厚：</a:t>
                </a:r>
                <a:r>
                  <a:rPr lang="en-US" altLang="ja-JP" sz="1600" b="1" dirty="0">
                    <a:solidFill>
                      <a:schemeClr val="bg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𝐦𝐦</m:t>
                    </m:r>
                  </m:oMath>
                </a14:m>
                <a:endParaRPr lang="ja-JP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77D7714C-BF77-11B0-C539-A1B400AFF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4534" y="1271469"/>
                <a:ext cx="1332000" cy="338554"/>
              </a:xfrm>
              <a:prstGeom prst="roundRect">
                <a:avLst/>
              </a:prstGeom>
              <a:blipFill>
                <a:blip r:embed="rId4"/>
                <a:stretch>
                  <a:fillRect t="-12727" b="-20000"/>
                </a:stretch>
              </a:blipFill>
              <a:ln w="22225"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942AA74-DEDB-A39E-DC69-1BE070425F92}"/>
              </a:ext>
            </a:extLst>
          </p:cNvPr>
          <p:cNvSpPr txBox="1"/>
          <p:nvPr/>
        </p:nvSpPr>
        <p:spPr>
          <a:xfrm>
            <a:off x="3668393" y="1681063"/>
            <a:ext cx="114059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9900"/>
                </a:solidFill>
              </a:rPr>
              <a:t>：</a:t>
            </a:r>
            <a:r>
              <a:rPr lang="en-US" altLang="ja-JP" sz="1400" dirty="0">
                <a:solidFill>
                  <a:srgbClr val="FF9900"/>
                </a:solidFill>
              </a:rPr>
              <a:t>UHMW-PE</a:t>
            </a:r>
            <a:endParaRPr lang="ja-JP" altLang="en-US" sz="1400" dirty="0">
              <a:solidFill>
                <a:srgbClr val="FF9900"/>
              </a:solidFill>
            </a:endParaRPr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E4C86707-ED49-AC12-59FF-569543843D40}"/>
              </a:ext>
            </a:extLst>
          </p:cNvPr>
          <p:cNvSpPr/>
          <p:nvPr/>
        </p:nvSpPr>
        <p:spPr bwMode="auto">
          <a:xfrm>
            <a:off x="3559958" y="1786889"/>
            <a:ext cx="138295" cy="138295"/>
          </a:xfrm>
          <a:prstGeom prst="flowChartProcess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3D160667-1EB2-B1F7-D024-120DDFB05DA2}"/>
              </a:ext>
            </a:extLst>
          </p:cNvPr>
          <p:cNvSpPr/>
          <p:nvPr/>
        </p:nvSpPr>
        <p:spPr bwMode="auto">
          <a:xfrm>
            <a:off x="3559958" y="1555763"/>
            <a:ext cx="138295" cy="138295"/>
          </a:xfrm>
          <a:prstGeom prst="flowChartProcess">
            <a:avLst/>
          </a:prstGeom>
          <a:solidFill>
            <a:srgbClr val="00B0F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17EFCC56-1D9D-CB15-0053-334EB4E34FA6}"/>
              </a:ext>
            </a:extLst>
          </p:cNvPr>
          <p:cNvSpPr/>
          <p:nvPr/>
        </p:nvSpPr>
        <p:spPr bwMode="auto">
          <a:xfrm>
            <a:off x="8403242" y="1268750"/>
            <a:ext cx="1349418" cy="6965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EF2B12-5F58-F1A6-BBB7-01D282C5A345}"/>
              </a:ext>
            </a:extLst>
          </p:cNvPr>
          <p:cNvSpPr txBox="1"/>
          <p:nvPr/>
        </p:nvSpPr>
        <p:spPr>
          <a:xfrm>
            <a:off x="8612070" y="1448780"/>
            <a:ext cx="81495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2060"/>
                </a:solidFill>
              </a:rPr>
              <a:t>：</a:t>
            </a:r>
            <a:r>
              <a:rPr lang="en-US" altLang="ja-JP" sz="1400" dirty="0">
                <a:solidFill>
                  <a:srgbClr val="002060"/>
                </a:solidFill>
              </a:rPr>
              <a:t>POM</a:t>
            </a:r>
            <a:endParaRPr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1DF5F42-5DAF-DA26-892C-CD3D7A90F53F}"/>
              </a:ext>
            </a:extLst>
          </p:cNvPr>
          <p:cNvSpPr txBox="1"/>
          <p:nvPr/>
        </p:nvSpPr>
        <p:spPr>
          <a:xfrm>
            <a:off x="8760560" y="1246837"/>
            <a:ext cx="63690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材質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6A1651F-2579-72FA-A44E-1852F47BDD17}"/>
              </a:ext>
            </a:extLst>
          </p:cNvPr>
          <p:cNvSpPr txBox="1"/>
          <p:nvPr/>
        </p:nvSpPr>
        <p:spPr>
          <a:xfrm>
            <a:off x="8612069" y="1676963"/>
            <a:ext cx="114059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7030A0"/>
                </a:solidFill>
              </a:rPr>
              <a:t>：</a:t>
            </a:r>
            <a:r>
              <a:rPr lang="en-US" altLang="ja-JP" sz="1400" dirty="0">
                <a:solidFill>
                  <a:srgbClr val="7030A0"/>
                </a:solidFill>
              </a:rPr>
              <a:t>UHMW-PE</a:t>
            </a:r>
            <a:endParaRPr lang="ja-JP" altLang="en-US" sz="1400" dirty="0">
              <a:solidFill>
                <a:srgbClr val="7030A0"/>
              </a:solidFill>
            </a:endParaRP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B6704588-A46A-711A-72AA-9DB16F5A0A2F}"/>
              </a:ext>
            </a:extLst>
          </p:cNvPr>
          <p:cNvSpPr/>
          <p:nvPr/>
        </p:nvSpPr>
        <p:spPr bwMode="auto">
          <a:xfrm>
            <a:off x="8503634" y="1786889"/>
            <a:ext cx="138295" cy="138295"/>
          </a:xfrm>
          <a:prstGeom prst="flowChartProcess">
            <a:avLst/>
          </a:prstGeom>
          <a:solidFill>
            <a:srgbClr val="7030A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DF16ADD3-8D22-8442-049E-94F470E53E94}"/>
              </a:ext>
            </a:extLst>
          </p:cNvPr>
          <p:cNvSpPr/>
          <p:nvPr/>
        </p:nvSpPr>
        <p:spPr bwMode="auto">
          <a:xfrm>
            <a:off x="8503634" y="1555763"/>
            <a:ext cx="138295" cy="138295"/>
          </a:xfrm>
          <a:prstGeom prst="flowChartProcess">
            <a:avLst/>
          </a:prstGeom>
          <a:solidFill>
            <a:srgbClr val="00206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99AED20-E868-72D1-152A-F0F7FB2CAF4F}"/>
                  </a:ext>
                </a:extLst>
              </p:cNvPr>
              <p:cNvSpPr txBox="1"/>
              <p:nvPr/>
            </p:nvSpPr>
            <p:spPr>
              <a:xfrm rot="16200000">
                <a:off x="-1098067" y="3692804"/>
                <a:ext cx="306616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最小クリアランスサイズ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99AED20-E868-72D1-152A-F0F7FB2C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98067" y="3692804"/>
                <a:ext cx="3066163" cy="338554"/>
              </a:xfrm>
              <a:prstGeom prst="rect">
                <a:avLst/>
              </a:prstGeom>
              <a:blipFill>
                <a:blip r:embed="rId5"/>
                <a:stretch>
                  <a:fillRect l="-7273" r="-2181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E9CE62F-3E67-A64F-4502-734A9C656403}"/>
                  </a:ext>
                </a:extLst>
              </p:cNvPr>
              <p:cNvSpPr txBox="1"/>
              <p:nvPr/>
            </p:nvSpPr>
            <p:spPr>
              <a:xfrm>
                <a:off x="2136375" y="6262919"/>
                <a:ext cx="1728192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傾斜角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E9CE62F-3E67-A64F-4502-734A9C656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375" y="6262919"/>
                <a:ext cx="1728192" cy="338554"/>
              </a:xfrm>
              <a:prstGeom prst="rect">
                <a:avLst/>
              </a:prstGeom>
              <a:blipFill>
                <a:blip r:embed="rId6"/>
                <a:stretch>
                  <a:fillRect t="-7143" b="-196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1392C0-029C-AFC6-572C-D56B2DF69F31}"/>
                  </a:ext>
                </a:extLst>
              </p:cNvPr>
              <p:cNvSpPr txBox="1"/>
              <p:nvPr/>
            </p:nvSpPr>
            <p:spPr>
              <a:xfrm>
                <a:off x="6273643" y="6237618"/>
                <a:ext cx="1728192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dirty="0"/>
                  <a:t>傾斜角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1392C0-029C-AFC6-572C-D56B2DF69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43" y="6237618"/>
                <a:ext cx="1728192" cy="338554"/>
              </a:xfrm>
              <a:prstGeom prst="rect">
                <a:avLst/>
              </a:prstGeom>
              <a:blipFill>
                <a:blip r:embed="rId7"/>
                <a:stretch>
                  <a:fillRect t="-7143" b="-196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55CD0A-2D83-8A2D-F17C-1FE9CF472408}"/>
              </a:ext>
            </a:extLst>
          </p:cNvPr>
          <p:cNvCxnSpPr/>
          <p:nvPr/>
        </p:nvCxnSpPr>
        <p:spPr bwMode="auto">
          <a:xfrm flipH="1">
            <a:off x="4058174" y="2672916"/>
            <a:ext cx="2467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DE4F3EC-FCFF-FAAF-D99C-229513A99173}"/>
              </a:ext>
            </a:extLst>
          </p:cNvPr>
          <p:cNvCxnSpPr/>
          <p:nvPr/>
        </p:nvCxnSpPr>
        <p:spPr bwMode="auto">
          <a:xfrm flipH="1">
            <a:off x="8380257" y="2276872"/>
            <a:ext cx="2467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9E9A4EE-9B70-DB9C-AAA2-3C47637D4825}"/>
              </a:ext>
            </a:extLst>
          </p:cNvPr>
          <p:cNvSpPr/>
          <p:nvPr/>
        </p:nvSpPr>
        <p:spPr bwMode="auto">
          <a:xfrm>
            <a:off x="5138222" y="2060848"/>
            <a:ext cx="2551082" cy="914400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solidFill>
                  <a:schemeClr val="bg1"/>
                </a:solidFill>
              </a:rPr>
              <a:t>クリアランスの大きさは</a:t>
            </a:r>
            <a:r>
              <a:rPr lang="en-US" altLang="ja-JP" sz="2000" dirty="0">
                <a:solidFill>
                  <a:schemeClr val="bg1"/>
                </a:solidFill>
              </a:rPr>
              <a:t>POM</a:t>
            </a:r>
            <a:r>
              <a:rPr lang="ja-JP" altLang="en-US" sz="2000" dirty="0">
                <a:solidFill>
                  <a:schemeClr val="bg1"/>
                </a:solidFill>
              </a:rPr>
              <a:t>と</a:t>
            </a:r>
            <a:r>
              <a:rPr lang="en-US" altLang="ja-JP" sz="2000" dirty="0">
                <a:solidFill>
                  <a:schemeClr val="bg1"/>
                </a:solidFill>
              </a:rPr>
              <a:t>UHMW-PE</a:t>
            </a:r>
            <a:r>
              <a:rPr lang="ja-JP" altLang="en-US" sz="2000" dirty="0">
                <a:solidFill>
                  <a:schemeClr val="bg1"/>
                </a:solidFill>
              </a:rPr>
              <a:t>で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solidFill>
                  <a:schemeClr val="bg1"/>
                </a:solidFill>
              </a:rPr>
              <a:t>ほぼ同じ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EBEF5579-2BAD-5B02-62CA-5A81FE7F2FA0}"/>
              </a:ext>
            </a:extLst>
          </p:cNvPr>
          <p:cNvSpPr/>
          <p:nvPr/>
        </p:nvSpPr>
        <p:spPr bwMode="auto">
          <a:xfrm rot="16200000">
            <a:off x="4629161" y="2319726"/>
            <a:ext cx="184830" cy="833292"/>
          </a:xfrm>
          <a:prstGeom prst="triangle">
            <a:avLst>
              <a:gd name="adj" fmla="val 68230"/>
            </a:avLst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2D464A0C-FFB4-E33D-7E6D-71A3FB2D1FF1}"/>
              </a:ext>
            </a:extLst>
          </p:cNvPr>
          <p:cNvSpPr/>
          <p:nvPr/>
        </p:nvSpPr>
        <p:spPr bwMode="auto">
          <a:xfrm rot="5400000">
            <a:off x="7945255" y="1948913"/>
            <a:ext cx="184830" cy="696734"/>
          </a:xfrm>
          <a:prstGeom prst="triangle">
            <a:avLst>
              <a:gd name="adj" fmla="val 43190"/>
            </a:avLst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5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lang="ja-JP" altLang="en-US" kern="1200" dirty="0"/>
              <a:t>まとめ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947720F-05F9-810B-31E1-19BE573A85DB}"/>
                  </a:ext>
                </a:extLst>
              </p:cNvPr>
              <p:cNvSpPr txBox="1"/>
              <p:nvPr/>
            </p:nvSpPr>
            <p:spPr>
              <a:xfrm>
                <a:off x="632519" y="2292494"/>
                <a:ext cx="8640961" cy="371351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上蓋－滑走部間のクリアランスを上記条件にて計算</a:t>
                </a:r>
                <a:endPara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0070C0"/>
                  </a:buClr>
                  <a:buSzPct val="110000"/>
                  <a:buFont typeface="Yu Gothic UI" panose="020B0500000000000000" pitchFamily="50" charset="-128"/>
                  <a:buChar char="★"/>
                </a:pPr>
                <a:r>
                  <a:rPr lang="ja-JP" altLang="en-US" sz="2000" u="sng" dirty="0"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いずれの条件でも銅板の上蓋への接触なし</a:t>
                </a:r>
                <a:endParaRPr lang="en-US" altLang="ja-JP" sz="2000" u="sng" dirty="0"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l"/>
                </a:pPr>
                <a:r>
                  <a:rPr lang="ja-JP" altLang="en-US" sz="2000" dirty="0"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傾斜角とクリアランスの関係</a:t>
                </a:r>
                <a:endParaRPr lang="en-US" altLang="ja-JP" sz="2000" dirty="0"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Ø"/>
                </a:pPr>
                <a:r>
                  <a:rPr lang="ja-JP" altLang="en-US" sz="2000" dirty="0"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傾斜角</a:t>
                </a:r>
                <a:r>
                  <a:rPr lang="ja-JP" altLang="en-US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大</a:t>
                </a:r>
                <a:r>
                  <a:rPr lang="ja-JP" altLang="en-US" sz="2000" dirty="0"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　➡　クリアランス</a:t>
                </a:r>
                <a:r>
                  <a:rPr lang="ja-JP" altLang="en-US" sz="2000" dirty="0">
                    <a:solidFill>
                      <a:srgbClr val="0070C0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小</a:t>
                </a:r>
                <a:endParaRPr lang="en-US" altLang="ja-JP" sz="2000" u="sng" dirty="0">
                  <a:solidFill>
                    <a:prstClr val="black"/>
                  </a:solidFill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l"/>
                </a:pPr>
                <a:r>
                  <a:rPr lang="ja-JP" altLang="en-US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板厚とクリアランスの関係</a:t>
                </a:r>
                <a:endParaRPr lang="en-US" altLang="ja-JP" sz="2000" dirty="0">
                  <a:solidFill>
                    <a:prstClr val="black"/>
                  </a:solidFill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Ø"/>
                </a:pPr>
                <a:r>
                  <a:rPr lang="ja-JP" altLang="en-US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クリアランスの大きさは板厚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mm</m:t>
                    </m:r>
                    <m:r>
                      <a:rPr lang="en-US" altLang="ja-JP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ja-JP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ja-JP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mm</m:t>
                    </m:r>
                  </m:oMath>
                </a14:m>
                <a:endParaRPr lang="en-US" altLang="ja-JP" sz="2000" dirty="0">
                  <a:solidFill>
                    <a:prstClr val="black"/>
                  </a:solidFill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l"/>
                </a:pPr>
                <a:r>
                  <a:rPr lang="ja-JP" altLang="en-US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材質とクリアランスの関係</a:t>
                </a:r>
                <a:endParaRPr lang="en-US" altLang="ja-JP" sz="2000" dirty="0">
                  <a:solidFill>
                    <a:prstClr val="black"/>
                  </a:solidFill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Ø"/>
                </a:pPr>
                <a:r>
                  <a:rPr lang="ja-JP" altLang="en-US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クリアランスの大きさは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POM</a:t>
                </a:r>
                <a:r>
                  <a:rPr lang="ja-JP" altLang="en-US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と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UHMW-PE</a:t>
                </a:r>
                <a:r>
                  <a:rPr lang="ja-JP" altLang="en-US" sz="2000" dirty="0">
                    <a:solidFill>
                      <a:prstClr val="black"/>
                    </a:solidFill>
                    <a:latin typeface="ＭＳ Ｐゴシック" panose="020B0600070205080204" pitchFamily="50" charset="-128"/>
                    <a:cs typeface="Arial" panose="020B0604020202020204" pitchFamily="34" charset="0"/>
                  </a:rPr>
                  <a:t>でほぼ同じ</a:t>
                </a:r>
                <a:endParaRPr lang="en-US" altLang="ja-JP" sz="2000" dirty="0">
                  <a:solidFill>
                    <a:prstClr val="black"/>
                  </a:solidFill>
                  <a:latin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947720F-05F9-810B-31E1-19BE573A8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" y="2292494"/>
                <a:ext cx="8640961" cy="3713517"/>
              </a:xfrm>
              <a:prstGeom prst="rect">
                <a:avLst/>
              </a:prstGeom>
              <a:blipFill>
                <a:blip r:embed="rId2"/>
                <a:stretch>
                  <a:fillRect l="-1200" b="-2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3CB08-4500-4F48-C9F7-F245607BF111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88">
                <a:extLst>
                  <a:ext uri="{FF2B5EF4-FFF2-40B4-BE49-F238E27FC236}">
                    <a16:creationId xmlns:a16="http://schemas.microsoft.com/office/drawing/2014/main" id="{BEBFEA13-8A14-FA58-AD97-23FF1F8B1B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202" y="935894"/>
              <a:ext cx="8636275" cy="10529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255">
                      <a:extLst>
                        <a:ext uri="{9D8B030D-6E8A-4147-A177-3AD203B41FA5}">
                          <a16:colId xmlns:a16="http://schemas.microsoft.com/office/drawing/2014/main" val="1660279779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2625865694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3093616677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102801020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4194427455"/>
                        </a:ext>
                      </a:extLst>
                    </a:gridCol>
                  </a:tblGrid>
                  <a:tr h="308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材質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荷重条件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モデル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固定条件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傾斜角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605276"/>
                      </a:ext>
                    </a:extLst>
                  </a:tr>
                  <a:tr h="687186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POM</a:t>
                          </a:r>
                        </a:p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UHMW-PE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Wingdings" panose="05000000000000000000" pitchFamily="2" charset="2"/>
                            <a:buChar char="l"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方向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l"/>
                            <a:tabLst/>
                            <a:defRPr/>
                          </a:pPr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自重のみ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½</a:t>
                          </a:r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モデル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𝑥𝑧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平面対称）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𝟕𝟎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の底面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完全固定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°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~60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まで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刻みで変化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679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88">
                <a:extLst>
                  <a:ext uri="{FF2B5EF4-FFF2-40B4-BE49-F238E27FC236}">
                    <a16:creationId xmlns:a16="http://schemas.microsoft.com/office/drawing/2014/main" id="{BEBFEA13-8A14-FA58-AD97-23FF1F8B1B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475001"/>
                  </p:ext>
                </p:extLst>
              </p:nvPr>
            </p:nvGraphicFramePr>
            <p:xfrm>
              <a:off x="637202" y="935894"/>
              <a:ext cx="8636275" cy="10529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255">
                      <a:extLst>
                        <a:ext uri="{9D8B030D-6E8A-4147-A177-3AD203B41FA5}">
                          <a16:colId xmlns:a16="http://schemas.microsoft.com/office/drawing/2014/main" val="1660279779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2625865694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3093616677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102801020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41944274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材質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荷重条件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モデル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固定条件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傾斜角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605276"/>
                      </a:ext>
                    </a:extLst>
                  </a:tr>
                  <a:tr h="687186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POM</a:t>
                          </a:r>
                        </a:p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UHMW-PE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58772" r="-302120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58772" r="-201056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060" t="-58772" r="-101767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9648" t="-58772" r="-1408" b="-9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679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23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搭載法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SNP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樹脂レール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3A242321-397B-60EE-4ACD-B5EA086BA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472" y="1282441"/>
          <a:ext cx="7272808" cy="513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019924" imgH="5667267" progId="Acrobat.Document.DC">
                  <p:embed/>
                </p:oleObj>
              </mc:Choice>
              <mc:Fallback>
                <p:oleObj name="Acrobat Document" r:id="rId3" imgW="8019924" imgH="5667267" progId="Acrobat.Document.DC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3A242321-397B-60EE-4ACD-B5EA086BA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472" y="1282441"/>
                        <a:ext cx="7272808" cy="513933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背景・目的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1" name="Picture 2" descr="パソコンに熱中する人のイラスト（女性） | かわいいフリー素材集 いらすとや">
            <a:extLst>
              <a:ext uri="{FF2B5EF4-FFF2-40B4-BE49-F238E27FC236}">
                <a16:creationId xmlns:a16="http://schemas.microsoft.com/office/drawing/2014/main" id="{18AD48E2-386D-A512-DB6B-53F3AF4C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82" y="3751153"/>
            <a:ext cx="1531585" cy="1352153"/>
          </a:xfrm>
          <a:prstGeom prst="rect">
            <a:avLst/>
          </a:prstGeom>
          <a:noFill/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A15485-A491-7121-23D1-BF975CFB5A1A}"/>
              </a:ext>
            </a:extLst>
          </p:cNvPr>
          <p:cNvSpPr txBox="1"/>
          <p:nvPr/>
        </p:nvSpPr>
        <p:spPr>
          <a:xfrm>
            <a:off x="7223589" y="3023664"/>
            <a:ext cx="2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紙のデータシートを記入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B2E0E8-C9CF-49C2-CEC6-D5759DC36B17}"/>
              </a:ext>
            </a:extLst>
          </p:cNvPr>
          <p:cNvSpPr txBox="1"/>
          <p:nvPr/>
        </p:nvSpPr>
        <p:spPr>
          <a:xfrm>
            <a:off x="7223589" y="4995397"/>
            <a:ext cx="281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>
                <a:cs typeface="Arial" panose="020B0604020202020204" pitchFamily="34" charset="0"/>
              </a:rPr>
              <a:t>データシートの各項目を</a:t>
            </a:r>
            <a:r>
              <a:rPr kumimoji="1" lang="en-US" altLang="ja-JP" sz="1800" b="0">
                <a:cs typeface="Arial" panose="020B0604020202020204" pitchFamily="34" charset="0"/>
              </a:rPr>
              <a:t>Excel</a:t>
            </a:r>
            <a:r>
              <a:rPr kumimoji="1" lang="ja-JP" altLang="en-US" sz="1800" b="0">
                <a:cs typeface="Arial" panose="020B0604020202020204" pitchFamily="34" charset="0"/>
              </a:rPr>
              <a:t>に入力</a:t>
            </a:r>
          </a:p>
        </p:txBody>
      </p:sp>
      <p:sp>
        <p:nvSpPr>
          <p:cNvPr id="14" name="矢印: 環状 13">
            <a:extLst>
              <a:ext uri="{FF2B5EF4-FFF2-40B4-BE49-F238E27FC236}">
                <a16:creationId xmlns:a16="http://schemas.microsoft.com/office/drawing/2014/main" id="{4C531C3E-0688-951E-4BA6-3479BCC6D97A}"/>
              </a:ext>
            </a:extLst>
          </p:cNvPr>
          <p:cNvSpPr/>
          <p:nvPr/>
        </p:nvSpPr>
        <p:spPr bwMode="auto">
          <a:xfrm flipV="1">
            <a:off x="6681192" y="2478950"/>
            <a:ext cx="2813991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環状 14">
            <a:extLst>
              <a:ext uri="{FF2B5EF4-FFF2-40B4-BE49-F238E27FC236}">
                <a16:creationId xmlns:a16="http://schemas.microsoft.com/office/drawing/2014/main" id="{EB96A438-49F6-0C3D-C887-76DC57883B91}"/>
              </a:ext>
            </a:extLst>
          </p:cNvPr>
          <p:cNvSpPr/>
          <p:nvPr/>
        </p:nvSpPr>
        <p:spPr bwMode="auto">
          <a:xfrm flipH="1" flipV="1">
            <a:off x="5958424" y="5385872"/>
            <a:ext cx="2525808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F5DC26-EC3A-D08E-8803-D6B9D86F03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420"/>
          <a:stretch/>
        </p:blipFill>
        <p:spPr>
          <a:xfrm>
            <a:off x="8309108" y="5671473"/>
            <a:ext cx="715731" cy="67826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669749-2461-AF2F-EC23-DE28E650F35B}"/>
              </a:ext>
            </a:extLst>
          </p:cNvPr>
          <p:cNvSpPr txBox="1"/>
          <p:nvPr/>
        </p:nvSpPr>
        <p:spPr>
          <a:xfrm>
            <a:off x="1490785" y="1372287"/>
            <a:ext cx="5512224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b="1" u="sng" dirty="0">
                <a:cs typeface="Arial" panose="020B0604020202020204" pitchFamily="34" charset="0"/>
              </a:rPr>
              <a:t>依頼内容</a:t>
            </a:r>
            <a:endParaRPr lang="en-US" altLang="ja-JP" sz="2000" b="1" u="sng" dirty="0">
              <a:cs typeface="Arial" panose="020B0604020202020204" pitchFamily="34" charset="0"/>
            </a:endParaRPr>
          </a:p>
          <a:p>
            <a:pPr algn="ctr"/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データを活用して、データシートに必要な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algn="ctr"/>
            <a:r>
              <a:rPr lang="ja-JP" altLang="en-US" sz="2000" dirty="0">
                <a:cs typeface="Arial" panose="020B0604020202020204" pitchFamily="34" charset="0"/>
              </a:rPr>
              <a:t>プロセスデータを自動で抽出できるようにしたい！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sz="2000" b="0" dirty="0">
                <a:cs typeface="Arial" panose="020B0604020202020204" pitchFamily="34" charset="0"/>
              </a:rPr>
              <a:t>（依頼元：第三製造部回路課）</a:t>
            </a:r>
          </a:p>
        </p:txBody>
      </p:sp>
      <p:pic>
        <p:nvPicPr>
          <p:cNvPr id="18" name="Picture 4" descr="クリップボードに書き込む人のイラスト（男性）">
            <a:extLst>
              <a:ext uri="{FF2B5EF4-FFF2-40B4-BE49-F238E27FC236}">
                <a16:creationId xmlns:a16="http://schemas.microsoft.com/office/drawing/2014/main" id="{1AD95804-1CCF-361A-0FA6-700BD04B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23" y="1540202"/>
            <a:ext cx="949524" cy="14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コンピューターを使うロボットのイラスト">
            <a:extLst>
              <a:ext uri="{FF2B5EF4-FFF2-40B4-BE49-F238E27FC236}">
                <a16:creationId xmlns:a16="http://schemas.microsoft.com/office/drawing/2014/main" id="{71176646-0164-BFAA-01F0-A7742CBD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96" y="2856156"/>
            <a:ext cx="1716400" cy="16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乗算記号 19">
            <a:extLst>
              <a:ext uri="{FF2B5EF4-FFF2-40B4-BE49-F238E27FC236}">
                <a16:creationId xmlns:a16="http://schemas.microsoft.com/office/drawing/2014/main" id="{10905789-6FA1-31D1-ACCF-414000871FDA}"/>
              </a:ext>
            </a:extLst>
          </p:cNvPr>
          <p:cNvSpPr/>
          <p:nvPr/>
        </p:nvSpPr>
        <p:spPr bwMode="auto">
          <a:xfrm>
            <a:off x="6969561" y="260648"/>
            <a:ext cx="3229699" cy="7236804"/>
          </a:xfrm>
          <a:prstGeom prst="mathMultiply">
            <a:avLst>
              <a:gd name="adj1" fmla="val 11025"/>
            </a:avLst>
          </a:prstGeom>
          <a:solidFill>
            <a:srgbClr val="FF0000">
              <a:alpha val="72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6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7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進捗状況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141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本番環境に導入、</a:t>
            </a:r>
            <a:r>
              <a:rPr lang="en-US" altLang="ja-JP" sz="2000" dirty="0">
                <a:cs typeface="Arial" panose="020B0604020202020204" pitchFamily="34" charset="0"/>
              </a:rPr>
              <a:t>SQL</a:t>
            </a:r>
            <a:r>
              <a:rPr lang="ja-JP" altLang="en-US" sz="2000" dirty="0">
                <a:cs typeface="Arial" panose="020B0604020202020204" pitchFamily="34" charset="0"/>
              </a:rPr>
              <a:t>サーバにてデータ取得中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手順書原案作成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技術資料発行：</a:t>
            </a:r>
            <a:r>
              <a:rPr lang="en-US" altLang="ja-JP" sz="2000" dirty="0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での解析内容について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435E4-2DBC-1423-2D9B-E9A44113F874}"/>
              </a:ext>
            </a:extLst>
          </p:cNvPr>
          <p:cNvGrpSpPr/>
          <p:nvPr/>
        </p:nvGrpSpPr>
        <p:grpSpPr>
          <a:xfrm>
            <a:off x="323209" y="3914164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5EF1D41-819A-872F-4452-0FF253C914B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D851811-25BD-9DD1-C084-BD336204646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15D200C-94AA-595E-97BD-EA96E788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1F42413-63B1-63FF-95FE-52504A1959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68E46-F16D-D5BD-055D-17F6B4305FB3}"/>
              </a:ext>
            </a:extLst>
          </p:cNvPr>
          <p:cNvSpPr txBox="1"/>
          <p:nvPr/>
        </p:nvSpPr>
        <p:spPr>
          <a:xfrm>
            <a:off x="630031" y="4466092"/>
            <a:ext cx="8946206" cy="141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手順書修正：データのエクスポートについて追記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技術資料作成：自動化システムについて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データエクスポートのサポート：</a:t>
            </a:r>
            <a:r>
              <a:rPr lang="en-US" altLang="ja-JP" sz="2000" dirty="0">
                <a:cs typeface="Arial" panose="020B0604020202020204" pitchFamily="34" charset="0"/>
              </a:rPr>
              <a:t>SQL</a:t>
            </a:r>
            <a:r>
              <a:rPr lang="ja-JP" altLang="en-US" sz="2000" dirty="0">
                <a:cs typeface="Arial" panose="020B0604020202020204" pitchFamily="34" charset="0"/>
              </a:rPr>
              <a:t>サーバからの出力方法を現場の方に教育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5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搭載法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SNP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樹脂レール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背景・目的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666A0AF-CDAE-606F-B651-85F2443B7925}"/>
              </a:ext>
            </a:extLst>
          </p:cNvPr>
          <p:cNvCxnSpPr>
            <a:cxnSpLocks/>
          </p:cNvCxnSpPr>
          <p:nvPr/>
        </p:nvCxnSpPr>
        <p:spPr bwMode="auto">
          <a:xfrm>
            <a:off x="2576736" y="3117128"/>
            <a:ext cx="572892" cy="520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76EEA01-8E8A-5FC3-F94B-E2E2ED476C75}"/>
              </a:ext>
            </a:extLst>
          </p:cNvPr>
          <p:cNvCxnSpPr>
            <a:cxnSpLocks/>
            <a:stCxn id="3088" idx="3"/>
          </p:cNvCxnSpPr>
          <p:nvPr/>
        </p:nvCxnSpPr>
        <p:spPr bwMode="auto">
          <a:xfrm>
            <a:off x="1969833" y="4032220"/>
            <a:ext cx="11797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5E66EC-F6C0-6C03-989C-04AF02E8A13D}"/>
              </a:ext>
            </a:extLst>
          </p:cNvPr>
          <p:cNvCxnSpPr/>
          <p:nvPr/>
        </p:nvCxnSpPr>
        <p:spPr bwMode="auto">
          <a:xfrm>
            <a:off x="4772191" y="4023490"/>
            <a:ext cx="19434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82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505FDBA1-0C9C-33D3-590A-0C7FC3BB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78" y="4186643"/>
            <a:ext cx="1448496" cy="13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125E34-6EF3-666C-E366-42DF884BF358}"/>
              </a:ext>
            </a:extLst>
          </p:cNvPr>
          <p:cNvSpPr txBox="1"/>
          <p:nvPr/>
        </p:nvSpPr>
        <p:spPr>
          <a:xfrm>
            <a:off x="4976513" y="3572582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データ分析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8773C29-626D-2AC0-D9CE-67C059431E3C}"/>
              </a:ext>
            </a:extLst>
          </p:cNvPr>
          <p:cNvSpPr/>
          <p:nvPr/>
        </p:nvSpPr>
        <p:spPr bwMode="auto">
          <a:xfrm>
            <a:off x="6811595" y="3420153"/>
            <a:ext cx="2772000" cy="1224136"/>
          </a:xfrm>
          <a:prstGeom prst="ellipse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収率改善！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E94269-F2BB-2A4B-724D-5234D14C6849}"/>
              </a:ext>
            </a:extLst>
          </p:cNvPr>
          <p:cNvSpPr txBox="1"/>
          <p:nvPr/>
        </p:nvSpPr>
        <p:spPr>
          <a:xfrm>
            <a:off x="6715663" y="4670857"/>
            <a:ext cx="3061873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ＭＳ Ｐゴシック"/>
                <a:ea typeface="ＭＳ Ｐゴシック"/>
                <a:cs typeface="Arial" panose="020B0604020202020204" pitchFamily="34" charset="0"/>
              </a:rPr>
              <a:t>ゴールデンバッチの作成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異常検知システムの構築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など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E718C20-4D06-36FC-B0FB-25439A8508BC}"/>
              </a:ext>
            </a:extLst>
          </p:cNvPr>
          <p:cNvSpPr/>
          <p:nvPr/>
        </p:nvSpPr>
        <p:spPr bwMode="auto">
          <a:xfrm>
            <a:off x="272480" y="1695465"/>
            <a:ext cx="4402706" cy="475787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11653E-9AA8-FAD9-F419-B059D2B5550D}"/>
              </a:ext>
            </a:extLst>
          </p:cNvPr>
          <p:cNvSpPr txBox="1"/>
          <p:nvPr/>
        </p:nvSpPr>
        <p:spPr>
          <a:xfrm>
            <a:off x="1422634" y="1316510"/>
            <a:ext cx="2102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データの一元管理</a:t>
            </a:r>
            <a:endParaRPr kumimoji="1" lang="ja-JP" altLang="en-US" sz="18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70FAE53-9F61-A9DC-8F4F-DADE2AD8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930" y="3312830"/>
            <a:ext cx="1383912" cy="1438781"/>
          </a:xfrm>
          <a:prstGeom prst="rect">
            <a:avLst/>
          </a:prstGeom>
        </p:spPr>
      </p:pic>
      <p:pic>
        <p:nvPicPr>
          <p:cNvPr id="3086" name="Picture 14" descr="円グラフのイラスト（立体１）">
            <a:extLst>
              <a:ext uri="{FF2B5EF4-FFF2-40B4-BE49-F238E27FC236}">
                <a16:creationId xmlns:a16="http://schemas.microsoft.com/office/drawing/2014/main" id="{F251C861-1471-594E-A8A3-BCA2BD5A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04" y="1812280"/>
            <a:ext cx="1504658" cy="15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EB1077AF-92D3-ED34-9033-037E7187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1" y="3221939"/>
            <a:ext cx="1620562" cy="1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35406EBF-B4F1-E87F-AFE4-D80F14CC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58" y="4707943"/>
            <a:ext cx="1345318" cy="13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461160A-540F-548B-657A-694180357D8C}"/>
              </a:ext>
            </a:extLst>
          </p:cNvPr>
          <p:cNvSpPr txBox="1"/>
          <p:nvPr/>
        </p:nvSpPr>
        <p:spPr>
          <a:xfrm>
            <a:off x="1445504" y="1673242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原料データ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9FD877C-2790-AAA7-7707-2182DE933AAC}"/>
              </a:ext>
            </a:extLst>
          </p:cNvPr>
          <p:cNvSpPr txBox="1"/>
          <p:nvPr/>
        </p:nvSpPr>
        <p:spPr>
          <a:xfrm>
            <a:off x="356281" y="3072814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プロセスデータ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3073" name="テキスト ボックス 3072">
            <a:extLst>
              <a:ext uri="{FF2B5EF4-FFF2-40B4-BE49-F238E27FC236}">
                <a16:creationId xmlns:a16="http://schemas.microsoft.com/office/drawing/2014/main" id="{623949BD-C020-87DB-0CCE-5D0872C58939}"/>
              </a:ext>
            </a:extLst>
          </p:cNvPr>
          <p:cNvSpPr txBox="1"/>
          <p:nvPr/>
        </p:nvSpPr>
        <p:spPr>
          <a:xfrm>
            <a:off x="1314636" y="6053261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品質データ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cxnSp>
        <p:nvCxnSpPr>
          <p:cNvPr id="3081" name="直線矢印コネクタ 3080">
            <a:extLst>
              <a:ext uri="{FF2B5EF4-FFF2-40B4-BE49-F238E27FC236}">
                <a16:creationId xmlns:a16="http://schemas.microsoft.com/office/drawing/2014/main" id="{CB15AAEF-286C-AE64-EA32-C0A47A54C174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6881" y="4470148"/>
            <a:ext cx="572892" cy="4834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85" name="テキスト ボックス 3084">
            <a:extLst>
              <a:ext uri="{FF2B5EF4-FFF2-40B4-BE49-F238E27FC236}">
                <a16:creationId xmlns:a16="http://schemas.microsoft.com/office/drawing/2014/main" id="{247AE907-EEFF-037B-82FA-1A26E522C053}"/>
              </a:ext>
            </a:extLst>
          </p:cNvPr>
          <p:cNvSpPr txBox="1"/>
          <p:nvPr/>
        </p:nvSpPr>
        <p:spPr>
          <a:xfrm>
            <a:off x="3149628" y="2949885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データベース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3089" name="テキスト ボックス 3088">
            <a:extLst>
              <a:ext uri="{FF2B5EF4-FFF2-40B4-BE49-F238E27FC236}">
                <a16:creationId xmlns:a16="http://schemas.microsoft.com/office/drawing/2014/main" id="{EC2ECB66-A15B-4659-0D29-DAC829EE2788}"/>
              </a:ext>
            </a:extLst>
          </p:cNvPr>
          <p:cNvSpPr txBox="1"/>
          <p:nvPr/>
        </p:nvSpPr>
        <p:spPr>
          <a:xfrm>
            <a:off x="4540473" y="1285943"/>
            <a:ext cx="5148571" cy="18792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b="1" u="sng" dirty="0">
                <a:cs typeface="Arial" panose="020B0604020202020204" pitchFamily="34" charset="0"/>
              </a:rPr>
              <a:t>目的</a:t>
            </a:r>
            <a:endParaRPr lang="en-US" altLang="ja-JP" sz="2000" b="1" u="sng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データの一元管理システムの構築したうえで、そのデータの分析を行うことで、回路課の接合プロセスを改善して収率を向上させる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搭載法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SNP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樹脂レール　シミュレーション</a:t>
            </a: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接合プロセス解析の流れ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C38B7149-4BBF-EAA8-A8B7-A6F865D6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6" y="4205697"/>
            <a:ext cx="1620562" cy="1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382210-0EB9-CECF-A0C4-3E5090FF4DB6}"/>
              </a:ext>
            </a:extLst>
          </p:cNvPr>
          <p:cNvSpPr txBox="1"/>
          <p:nvPr/>
        </p:nvSpPr>
        <p:spPr>
          <a:xfrm>
            <a:off x="679200" y="4021031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プロセスデータ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11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EB19CD8E-06D9-7230-0B14-DD5E55A2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89" y="4343319"/>
            <a:ext cx="1345318" cy="13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EE74A3-80A0-7A51-FE6E-C979D39BBB3D}"/>
              </a:ext>
            </a:extLst>
          </p:cNvPr>
          <p:cNvSpPr txBox="1"/>
          <p:nvPr/>
        </p:nvSpPr>
        <p:spPr>
          <a:xfrm>
            <a:off x="3175261" y="4066533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品質データ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20BEEA-4C2E-0DF0-9EC4-388A19F70F82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272428" y="5015978"/>
            <a:ext cx="105436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F0A39A-3660-84E1-2649-C31FABF614F7}"/>
              </a:ext>
            </a:extLst>
          </p:cNvPr>
          <p:cNvSpPr txBox="1"/>
          <p:nvPr/>
        </p:nvSpPr>
        <p:spPr>
          <a:xfrm>
            <a:off x="2330058" y="4662035"/>
            <a:ext cx="950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ロットで</a:t>
            </a:r>
            <a:endParaRPr lang="en-US" altLang="ja-JP" sz="1800" dirty="0">
              <a:cs typeface="Arial" panose="020B0604020202020204" pitchFamily="34" charset="0"/>
            </a:endParaRPr>
          </a:p>
          <a:p>
            <a:pPr algn="ctr"/>
            <a:endParaRPr lang="en-US" altLang="ja-JP" sz="400" dirty="0">
              <a:cs typeface="Arial" panose="020B0604020202020204" pitchFamily="34" charset="0"/>
            </a:endParaRPr>
          </a:p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紐づけ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23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9F39D2DF-A650-B7DD-4B55-05E36B05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39" y="3680096"/>
            <a:ext cx="2374499" cy="22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9B8B5-CA25-2283-E4C2-46D3E05F714B}"/>
              </a:ext>
            </a:extLst>
          </p:cNvPr>
          <p:cNvSpPr txBox="1"/>
          <p:nvPr/>
        </p:nvSpPr>
        <p:spPr>
          <a:xfrm>
            <a:off x="5294829" y="2449845"/>
            <a:ext cx="3883538" cy="858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収率に影響するファクターを調査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最適なバッチプロセスの特定・構築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379104C-356F-CABD-B6BA-168C459F72C8}"/>
              </a:ext>
            </a:extLst>
          </p:cNvPr>
          <p:cNvGrpSpPr/>
          <p:nvPr/>
        </p:nvGrpSpPr>
        <p:grpSpPr>
          <a:xfrm>
            <a:off x="550824" y="1449624"/>
            <a:ext cx="4402176" cy="4508576"/>
            <a:chOff x="550824" y="1391646"/>
            <a:chExt cx="4402176" cy="4508576"/>
          </a:xfrm>
        </p:grpSpPr>
        <p:sp>
          <p:nvSpPr>
            <p:cNvPr id="25" name="矢印: 五方向 24">
              <a:extLst>
                <a:ext uri="{FF2B5EF4-FFF2-40B4-BE49-F238E27FC236}">
                  <a16:creationId xmlns:a16="http://schemas.microsoft.com/office/drawing/2014/main" id="{F5A52BFD-11B9-A99E-97D5-3DED2B9948D2}"/>
                </a:ext>
              </a:extLst>
            </p:cNvPr>
            <p:cNvSpPr/>
            <p:nvPr/>
          </p:nvSpPr>
          <p:spPr bwMode="auto">
            <a:xfrm>
              <a:off x="550824" y="1554701"/>
              <a:ext cx="4402176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1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 dirty="0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データの一元管理</a:t>
              </a:r>
              <a:endParaRPr kumimoji="1" lang="ja-JP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3CC197C7-8FC2-95C5-B225-B9FD0AFC5064}"/>
                </a:ext>
              </a:extLst>
            </p:cNvPr>
            <p:cNvCxnSpPr/>
            <p:nvPr/>
          </p:nvCxnSpPr>
          <p:spPr bwMode="auto">
            <a:xfrm>
              <a:off x="550824" y="1391646"/>
              <a:ext cx="0" cy="450857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74535D4-0A62-686B-5DDF-92F1EE2AF45F}"/>
              </a:ext>
            </a:extLst>
          </p:cNvPr>
          <p:cNvGrpSpPr/>
          <p:nvPr/>
        </p:nvGrpSpPr>
        <p:grpSpPr>
          <a:xfrm>
            <a:off x="5035510" y="1448780"/>
            <a:ext cx="4402176" cy="4508576"/>
            <a:chOff x="550824" y="1391646"/>
            <a:chExt cx="4402176" cy="4508576"/>
          </a:xfrm>
        </p:grpSpPr>
        <p:sp>
          <p:nvSpPr>
            <p:cNvPr id="49" name="矢印: 五方向 48">
              <a:extLst>
                <a:ext uri="{FF2B5EF4-FFF2-40B4-BE49-F238E27FC236}">
                  <a16:creationId xmlns:a16="http://schemas.microsoft.com/office/drawing/2014/main" id="{62257F94-2857-4B6F-1CE4-B4147C88C989}"/>
                </a:ext>
              </a:extLst>
            </p:cNvPr>
            <p:cNvSpPr/>
            <p:nvPr/>
          </p:nvSpPr>
          <p:spPr bwMode="auto">
            <a:xfrm>
              <a:off x="550824" y="1554701"/>
              <a:ext cx="4402176" cy="674955"/>
            </a:xfrm>
            <a:prstGeom prst="homePlate">
              <a:avLst>
                <a:gd name="adj" fmla="val 59547"/>
              </a:avLst>
            </a:prstGeom>
            <a:solidFill>
              <a:srgbClr val="FF990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2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 dirty="0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データ分析</a:t>
              </a:r>
              <a:endParaRPr kumimoji="1" lang="ja-JP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39D6B8D-B156-A314-D085-15A790A9E101}"/>
                </a:ext>
              </a:extLst>
            </p:cNvPr>
            <p:cNvCxnSpPr/>
            <p:nvPr/>
          </p:nvCxnSpPr>
          <p:spPr bwMode="auto">
            <a:xfrm>
              <a:off x="550824" y="1391646"/>
              <a:ext cx="0" cy="450857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318B39A-6BD5-1355-DDD7-C79474ADA976}"/>
              </a:ext>
            </a:extLst>
          </p:cNvPr>
          <p:cNvSpPr txBox="1"/>
          <p:nvPr/>
        </p:nvSpPr>
        <p:spPr>
          <a:xfrm>
            <a:off x="727633" y="2428330"/>
            <a:ext cx="4068189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プロセスデータと品質データをロットで紐づけ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定常的に紐づけが可能な仕組み作り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進捗状況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1, 2, 3, 9</a:t>
            </a:r>
            <a:r>
              <a:rPr lang="ja-JP" altLang="en-US" sz="2000" dirty="0">
                <a:cs typeface="Arial" panose="020B0604020202020204" pitchFamily="34" charset="0"/>
              </a:rPr>
              <a:t>号炉の過去のプロセスデータ整理中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ja-JP" altLang="en-US" sz="2000" dirty="0">
                <a:cs typeface="Arial" panose="020B0604020202020204" pitchFamily="34" charset="0"/>
              </a:rPr>
              <a:t>プロセスデータとロットの紐づけ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435E4-2DBC-1423-2D9B-E9A44113F874}"/>
              </a:ext>
            </a:extLst>
          </p:cNvPr>
          <p:cNvGrpSpPr/>
          <p:nvPr/>
        </p:nvGrpSpPr>
        <p:grpSpPr>
          <a:xfrm>
            <a:off x="323209" y="2780928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5EF1D41-819A-872F-4452-0FF253C914B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D851811-25BD-9DD1-C084-BD336204646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15D200C-94AA-595E-97BD-EA96E788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1F42413-63B1-63FF-95FE-52504A1959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68E46-F16D-D5BD-055D-17F6B4305FB3}"/>
              </a:ext>
            </a:extLst>
          </p:cNvPr>
          <p:cNvSpPr txBox="1"/>
          <p:nvPr/>
        </p:nvSpPr>
        <p:spPr>
          <a:xfrm>
            <a:off x="630031" y="3332856"/>
            <a:ext cx="8640961" cy="2340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定常的にプロセスデータとロットを紐づける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ja-JP" altLang="en-US" sz="2000" dirty="0">
                <a:cs typeface="Arial" panose="020B0604020202020204" pitchFamily="34" charset="0"/>
              </a:rPr>
              <a:t>プロセスの開始・終了時刻をロットと紐づけて記録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定常的にプロセスデータを蓄積させる仕組み作り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ja-JP" sz="2000" dirty="0">
                <a:cs typeface="Arial" panose="020B0604020202020204" pitchFamily="34" charset="0"/>
              </a:rPr>
              <a:t>9</a:t>
            </a:r>
            <a:r>
              <a:rPr lang="ja-JP" altLang="en-US" sz="2000" dirty="0">
                <a:cs typeface="Arial" panose="020B0604020202020204" pitchFamily="34" charset="0"/>
              </a:rPr>
              <a:t>号炉は</a:t>
            </a: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システム導入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ja-JP" sz="2000" dirty="0">
                <a:cs typeface="Arial" panose="020B0604020202020204" pitchFamily="34" charset="0"/>
              </a:rPr>
              <a:t>2, 3</a:t>
            </a:r>
            <a:r>
              <a:rPr lang="ja-JP" altLang="en-US" sz="2000" dirty="0">
                <a:cs typeface="Arial" panose="020B0604020202020204" pitchFamily="34" charset="0"/>
              </a:rPr>
              <a:t>号炉は</a:t>
            </a:r>
            <a:r>
              <a:rPr lang="en-US" altLang="ja-JP" sz="2000" dirty="0">
                <a:cs typeface="Arial" panose="020B0604020202020204" pitchFamily="34" charset="0"/>
              </a:rPr>
              <a:t>SD</a:t>
            </a:r>
            <a:r>
              <a:rPr lang="ja-JP" altLang="en-US" sz="2000" dirty="0">
                <a:cs typeface="Arial" panose="020B0604020202020204" pitchFamily="34" charset="0"/>
              </a:rPr>
              <a:t>の</a:t>
            </a:r>
            <a:r>
              <a:rPr lang="en-US" altLang="ja-JP" sz="2000" dirty="0">
                <a:cs typeface="Arial" panose="020B0604020202020204" pitchFamily="34" charset="0"/>
              </a:rPr>
              <a:t>CSV</a:t>
            </a:r>
            <a:r>
              <a:rPr lang="ja-JP" altLang="en-US" sz="2000" dirty="0">
                <a:cs typeface="Arial" panose="020B0604020202020204" pitchFamily="34" charset="0"/>
              </a:rPr>
              <a:t>取り出し→データベースに収集等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9DEEE0-54ED-C97E-08EE-CC466ECC2830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搭載法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SNP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樹脂レール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今後の予定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65959"/>
              </p:ext>
            </p:extLst>
          </p:nvPr>
        </p:nvGraphicFramePr>
        <p:xfrm>
          <a:off x="195243" y="801214"/>
          <a:ext cx="9474240" cy="555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226994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218141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8962879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7897945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61869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69082387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8963567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26542865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179062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72985432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10539239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33917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764888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99670796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92783308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3470036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63722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計算手法開発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538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lang="en-US" altLang="ja-JP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搭載法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SNP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樹脂レール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74543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5156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924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37315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01900"/>
                  </a:ext>
                </a:extLst>
              </a:tr>
            </a:tbl>
          </a:graphicData>
        </a:graphic>
      </p:graphicFrame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BF1DADA1-63CE-EB02-84B3-504F952C4014}"/>
              </a:ext>
            </a:extLst>
          </p:cNvPr>
          <p:cNvSpPr/>
          <p:nvPr/>
        </p:nvSpPr>
        <p:spPr bwMode="auto">
          <a:xfrm>
            <a:off x="2072680" y="1600317"/>
            <a:ext cx="86450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ノイズ除去・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微分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4A77F00C-E782-1E52-30B4-F27E39EBE5B9}"/>
              </a:ext>
            </a:extLst>
          </p:cNvPr>
          <p:cNvSpPr/>
          <p:nvPr/>
        </p:nvSpPr>
        <p:spPr bwMode="auto">
          <a:xfrm>
            <a:off x="2932584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67DDE615-FB0F-B051-CD14-6683BFE7F909}"/>
              </a:ext>
            </a:extLst>
          </p:cNvPr>
          <p:cNvSpPr/>
          <p:nvPr/>
        </p:nvSpPr>
        <p:spPr bwMode="auto">
          <a:xfrm>
            <a:off x="3796680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Foster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→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Cauer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変換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48734CDC-28AF-167A-5E71-233BDF3B994A}"/>
              </a:ext>
            </a:extLst>
          </p:cNvPr>
          <p:cNvSpPr/>
          <p:nvPr/>
        </p:nvSpPr>
        <p:spPr bwMode="auto">
          <a:xfrm>
            <a:off x="2352739" y="4139571"/>
            <a:ext cx="10520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7B68D339-40F8-34C8-D926-AEA2BBB91884}"/>
              </a:ext>
            </a:extLst>
          </p:cNvPr>
          <p:cNvSpPr/>
          <p:nvPr/>
        </p:nvSpPr>
        <p:spPr bwMode="auto">
          <a:xfrm>
            <a:off x="4700972" y="4139570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五泉に展開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D68B530D-C017-404E-8F89-543FE9CBA081}"/>
              </a:ext>
            </a:extLst>
          </p:cNvPr>
          <p:cNvSpPr/>
          <p:nvPr/>
        </p:nvSpPr>
        <p:spPr bwMode="auto">
          <a:xfrm>
            <a:off x="3404828" y="4139571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DADF760-DBD4-69F4-F654-32540CB546E8}"/>
              </a:ext>
            </a:extLst>
          </p:cNvPr>
          <p:cNvSpPr/>
          <p:nvPr/>
        </p:nvSpPr>
        <p:spPr bwMode="auto">
          <a:xfrm>
            <a:off x="3764868" y="4139571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46DD6706-25E0-CEDB-CFF9-1E42EEBD8C37}"/>
              </a:ext>
            </a:extLst>
          </p:cNvPr>
          <p:cNvSpPr/>
          <p:nvPr/>
        </p:nvSpPr>
        <p:spPr bwMode="auto">
          <a:xfrm>
            <a:off x="3891912" y="2167743"/>
            <a:ext cx="76886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形状作成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99374E05-BCC9-0A19-30A7-368802905D5C}"/>
              </a:ext>
            </a:extLst>
          </p:cNvPr>
          <p:cNvSpPr/>
          <p:nvPr/>
        </p:nvSpPr>
        <p:spPr bwMode="auto">
          <a:xfrm>
            <a:off x="4655508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中試計算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41CE4498-7D5F-7B8E-3D30-C1FBF8E87290}"/>
              </a:ext>
            </a:extLst>
          </p:cNvPr>
          <p:cNvSpPr/>
          <p:nvPr/>
        </p:nvSpPr>
        <p:spPr bwMode="auto">
          <a:xfrm>
            <a:off x="4989004" y="2167743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中間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2AD62DAF-C4B2-75BC-FA20-B6DA46F0F43B}"/>
              </a:ext>
            </a:extLst>
          </p:cNvPr>
          <p:cNvSpPr/>
          <p:nvPr/>
        </p:nvSpPr>
        <p:spPr bwMode="auto">
          <a:xfrm>
            <a:off x="5538020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小試計算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5396C4-5940-D100-8FF9-1AF144870BE9}"/>
              </a:ext>
            </a:extLst>
          </p:cNvPr>
          <p:cNvSpPr txBox="1"/>
          <p:nvPr/>
        </p:nvSpPr>
        <p:spPr>
          <a:xfrm>
            <a:off x="3921119" y="4421788"/>
            <a:ext cx="64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業プロ改革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lang="ja-JP" altLang="en-US" dirty="0">
                <a:cs typeface="Arial" panose="020B0604020202020204" pitchFamily="34" charset="0"/>
              </a:rPr>
              <a:t>報告</a:t>
            </a:r>
            <a:r>
              <a:rPr kumimoji="1" lang="ja-JP" altLang="en-US" dirty="0">
                <a:cs typeface="Arial" panose="020B0604020202020204" pitchFamily="34" charset="0"/>
              </a:rPr>
              <a:t>会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0E757E-1233-FA96-D59C-73985AAE3C17}"/>
              </a:ext>
            </a:extLst>
          </p:cNvPr>
          <p:cNvSpPr/>
          <p:nvPr/>
        </p:nvSpPr>
        <p:spPr bwMode="auto">
          <a:xfrm>
            <a:off x="4184254" y="436078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3C77C4-6B28-201F-A838-53971C0D4101}"/>
              </a:ext>
            </a:extLst>
          </p:cNvPr>
          <p:cNvCxnSpPr>
            <a:cxnSpLocks/>
          </p:cNvCxnSpPr>
          <p:nvPr/>
        </p:nvCxnSpPr>
        <p:spPr bwMode="auto">
          <a:xfrm>
            <a:off x="7473280" y="1304764"/>
            <a:ext cx="15239" cy="51485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1E70E8FE-B914-701D-60B7-81E499B2CE95}"/>
              </a:ext>
            </a:extLst>
          </p:cNvPr>
          <p:cNvSpPr/>
          <p:nvPr/>
        </p:nvSpPr>
        <p:spPr bwMode="auto">
          <a:xfrm>
            <a:off x="5875833" y="2167743"/>
            <a:ext cx="54006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最終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52635514-6EB4-AE21-470F-DFD3DC82E524}"/>
              </a:ext>
            </a:extLst>
          </p:cNvPr>
          <p:cNvSpPr/>
          <p:nvPr/>
        </p:nvSpPr>
        <p:spPr bwMode="auto">
          <a:xfrm>
            <a:off x="7653300" y="2167743"/>
            <a:ext cx="55278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報告書修正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2FF61EE-6906-197F-C6EF-19873E98586D}"/>
              </a:ext>
            </a:extLst>
          </p:cNvPr>
          <p:cNvSpPr/>
          <p:nvPr/>
        </p:nvSpPr>
        <p:spPr bwMode="auto">
          <a:xfrm>
            <a:off x="8229364" y="3568140"/>
            <a:ext cx="73015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1624D926-4AA4-0A38-71FB-9F53B71C621B}"/>
              </a:ext>
            </a:extLst>
          </p:cNvPr>
          <p:cNvSpPr/>
          <p:nvPr/>
        </p:nvSpPr>
        <p:spPr bwMode="auto">
          <a:xfrm>
            <a:off x="5205028" y="4696666"/>
            <a:ext cx="57076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解析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8C3B8D2-EF48-EA5F-63E0-D1772D95E7BF}"/>
              </a:ext>
            </a:extLst>
          </p:cNvPr>
          <p:cNvSpPr txBox="1"/>
          <p:nvPr/>
        </p:nvSpPr>
        <p:spPr>
          <a:xfrm>
            <a:off x="6546636" y="222986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課題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3BE129A-E9B2-C890-7FD7-974EB28CB37E}"/>
              </a:ext>
            </a:extLst>
          </p:cNvPr>
          <p:cNvSpPr/>
          <p:nvPr/>
        </p:nvSpPr>
        <p:spPr bwMode="auto">
          <a:xfrm>
            <a:off x="6809771" y="216886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6665B027-BD45-0FAF-A0BF-5DF2CC7E6F3B}"/>
              </a:ext>
            </a:extLst>
          </p:cNvPr>
          <p:cNvSpPr/>
          <p:nvPr/>
        </p:nvSpPr>
        <p:spPr bwMode="auto">
          <a:xfrm>
            <a:off x="5768008" y="4696666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矢印: 五方向 50">
            <a:extLst>
              <a:ext uri="{FF2B5EF4-FFF2-40B4-BE49-F238E27FC236}">
                <a16:creationId xmlns:a16="http://schemas.microsoft.com/office/drawing/2014/main" id="{78D60BA7-D898-3F9D-9047-8B8007BF055F}"/>
              </a:ext>
            </a:extLst>
          </p:cNvPr>
          <p:cNvSpPr/>
          <p:nvPr/>
        </p:nvSpPr>
        <p:spPr bwMode="auto">
          <a:xfrm>
            <a:off x="2072680" y="3573625"/>
            <a:ext cx="31873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AC</a:t>
            </a:r>
          </a:p>
        </p:txBody>
      </p:sp>
      <p:sp>
        <p:nvSpPr>
          <p:cNvPr id="52" name="矢印: 五方向 51">
            <a:extLst>
              <a:ext uri="{FF2B5EF4-FFF2-40B4-BE49-F238E27FC236}">
                <a16:creationId xmlns:a16="http://schemas.microsoft.com/office/drawing/2014/main" id="{F76575F9-5E46-3487-692D-5BC5A0CDEAE4}"/>
              </a:ext>
            </a:extLst>
          </p:cNvPr>
          <p:cNvSpPr/>
          <p:nvPr/>
        </p:nvSpPr>
        <p:spPr bwMode="auto">
          <a:xfrm>
            <a:off x="2396716" y="3573625"/>
            <a:ext cx="374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SAN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工場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F5AF1D7E-C069-5EC2-6696-600B89615547}"/>
              </a:ext>
            </a:extLst>
          </p:cNvPr>
          <p:cNvSpPr/>
          <p:nvPr/>
        </p:nvSpPr>
        <p:spPr bwMode="auto">
          <a:xfrm>
            <a:off x="2776935" y="3573625"/>
            <a:ext cx="32769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DP</a:t>
            </a: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034F7C38-BC97-9CB3-7AAF-E5702479E3DC}"/>
              </a:ext>
            </a:extLst>
          </p:cNvPr>
          <p:cNvSpPr/>
          <p:nvPr/>
        </p:nvSpPr>
        <p:spPr bwMode="auto">
          <a:xfrm>
            <a:off x="8229364" y="4134085"/>
            <a:ext cx="73015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3F5ECA12-2A48-D2B9-73F1-74B66AF797F8}"/>
              </a:ext>
            </a:extLst>
          </p:cNvPr>
          <p:cNvSpPr/>
          <p:nvPr/>
        </p:nvSpPr>
        <p:spPr bwMode="auto">
          <a:xfrm>
            <a:off x="7761312" y="1601797"/>
            <a:ext cx="619847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5" name="矢印: 五方向 64">
            <a:extLst>
              <a:ext uri="{FF2B5EF4-FFF2-40B4-BE49-F238E27FC236}">
                <a16:creationId xmlns:a16="http://schemas.microsoft.com/office/drawing/2014/main" id="{2BD4B7B4-398D-7E7C-34B4-970481F7E77D}"/>
              </a:ext>
            </a:extLst>
          </p:cNvPr>
          <p:cNvSpPr/>
          <p:nvPr/>
        </p:nvSpPr>
        <p:spPr bwMode="auto">
          <a:xfrm>
            <a:off x="8383459" y="1600317"/>
            <a:ext cx="54366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コード一元化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F74523E1-65CA-4A27-E424-8197A9E6C799}"/>
              </a:ext>
            </a:extLst>
          </p:cNvPr>
          <p:cNvSpPr/>
          <p:nvPr/>
        </p:nvSpPr>
        <p:spPr bwMode="auto">
          <a:xfrm>
            <a:off x="8927125" y="1600317"/>
            <a:ext cx="733940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C9C3D51-8303-A6E3-5D01-66E6B011DFEF}"/>
              </a:ext>
            </a:extLst>
          </p:cNvPr>
          <p:cNvSpPr/>
          <p:nvPr/>
        </p:nvSpPr>
        <p:spPr bwMode="auto">
          <a:xfrm>
            <a:off x="6375043" y="4992779"/>
            <a:ext cx="1113476" cy="21244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技術資料・手順書</a:t>
            </a:r>
            <a:endParaRPr kumimoji="1" lang="en-US" altLang="ja-JP" sz="105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AA58085-F8B4-E093-7A8D-C652F835355F}"/>
              </a:ext>
            </a:extLst>
          </p:cNvPr>
          <p:cNvSpPr/>
          <p:nvPr/>
        </p:nvSpPr>
        <p:spPr bwMode="auto">
          <a:xfrm>
            <a:off x="6376843" y="4717905"/>
            <a:ext cx="936942" cy="21773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本番環境テスト</a:t>
            </a:r>
            <a:endParaRPr kumimoji="1" lang="en-US" altLang="ja-JP" sz="105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1" name="矢印: 五方向 70">
            <a:extLst>
              <a:ext uri="{FF2B5EF4-FFF2-40B4-BE49-F238E27FC236}">
                <a16:creationId xmlns:a16="http://schemas.microsoft.com/office/drawing/2014/main" id="{491A0DE3-85E4-D73D-4DA9-86C2D98E23A5}"/>
              </a:ext>
            </a:extLst>
          </p:cNvPr>
          <p:cNvSpPr/>
          <p:nvPr/>
        </p:nvSpPr>
        <p:spPr bwMode="auto">
          <a:xfrm>
            <a:off x="5529064" y="5253762"/>
            <a:ext cx="6454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データ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取り込み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795AE7D7-6683-046E-1BEF-32DB31EEDEC9}"/>
              </a:ext>
            </a:extLst>
          </p:cNvPr>
          <p:cNvSpPr/>
          <p:nvPr/>
        </p:nvSpPr>
        <p:spPr bwMode="auto">
          <a:xfrm>
            <a:off x="6376843" y="5250623"/>
            <a:ext cx="1430502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プロセス・品質データ紐づけ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7627C11-180C-5ED9-11FB-0CB03E6123CC}"/>
              </a:ext>
            </a:extLst>
          </p:cNvPr>
          <p:cNvSpPr/>
          <p:nvPr/>
        </p:nvSpPr>
        <p:spPr bwMode="auto">
          <a:xfrm>
            <a:off x="7836806" y="5250623"/>
            <a:ext cx="75259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接合プロセス解析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7231AF3-4422-4F09-A992-3AE5FC26177A}"/>
              </a:ext>
            </a:extLst>
          </p:cNvPr>
          <p:cNvSpPr/>
          <p:nvPr/>
        </p:nvSpPr>
        <p:spPr bwMode="auto">
          <a:xfrm>
            <a:off x="2252700" y="2167743"/>
            <a:ext cx="55421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ADINA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講座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4E7D861-E1F4-A36D-D74D-8A1E40083F11}"/>
              </a:ext>
            </a:extLst>
          </p:cNvPr>
          <p:cNvSpPr/>
          <p:nvPr/>
        </p:nvSpPr>
        <p:spPr bwMode="auto">
          <a:xfrm>
            <a:off x="3527573" y="2167743"/>
            <a:ext cx="37470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材料力学勉強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1C24DD-51FA-2850-D2A5-4F4DD7A8C4B0}"/>
              </a:ext>
            </a:extLst>
          </p:cNvPr>
          <p:cNvSpPr txBox="1"/>
          <p:nvPr/>
        </p:nvSpPr>
        <p:spPr>
          <a:xfrm>
            <a:off x="4340725" y="6114214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IT</a:t>
            </a:r>
            <a:r>
              <a:rPr lang="ja-JP" altLang="en-US" dirty="0">
                <a:cs typeface="Arial" panose="020B0604020202020204" pitchFamily="34" charset="0"/>
              </a:rPr>
              <a:t>パスポート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8A3C60D-704F-5DE5-24BC-9B5D3588F973}"/>
              </a:ext>
            </a:extLst>
          </p:cNvPr>
          <p:cNvSpPr/>
          <p:nvPr/>
        </p:nvSpPr>
        <p:spPr bwMode="auto">
          <a:xfrm>
            <a:off x="4783880" y="601006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90F2EC-6E03-840B-A805-B1397B8A4E3A}"/>
              </a:ext>
            </a:extLst>
          </p:cNvPr>
          <p:cNvSpPr txBox="1"/>
          <p:nvPr/>
        </p:nvSpPr>
        <p:spPr>
          <a:xfrm>
            <a:off x="6465168" y="6320353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基本情報技術者①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D183AA9-0BA0-6BDB-03C3-5BC99D2C9673}"/>
              </a:ext>
            </a:extLst>
          </p:cNvPr>
          <p:cNvSpPr/>
          <p:nvPr/>
        </p:nvSpPr>
        <p:spPr bwMode="auto">
          <a:xfrm>
            <a:off x="7119414" y="62060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46B4A-CB3C-4CF2-A8CC-8DEA6742258D}"/>
              </a:ext>
            </a:extLst>
          </p:cNvPr>
          <p:cNvSpPr txBox="1"/>
          <p:nvPr/>
        </p:nvSpPr>
        <p:spPr>
          <a:xfrm>
            <a:off x="6680411" y="5898190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危険物甲種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2F146FF-8A61-D3DD-82CA-044197D5C017}"/>
              </a:ext>
            </a:extLst>
          </p:cNvPr>
          <p:cNvSpPr/>
          <p:nvPr/>
        </p:nvSpPr>
        <p:spPr bwMode="auto">
          <a:xfrm>
            <a:off x="7123566" y="579404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73FDCF-1809-8159-3308-98BC70DAA560}"/>
              </a:ext>
            </a:extLst>
          </p:cNvPr>
          <p:cNvSpPr txBox="1"/>
          <p:nvPr/>
        </p:nvSpPr>
        <p:spPr>
          <a:xfrm>
            <a:off x="7365268" y="6126844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基本情報技術者②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12A7480-0F88-C770-3940-2B338A72D6BD}"/>
              </a:ext>
            </a:extLst>
          </p:cNvPr>
          <p:cNvSpPr/>
          <p:nvPr/>
        </p:nvSpPr>
        <p:spPr bwMode="auto">
          <a:xfrm>
            <a:off x="8019514" y="601256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1032B5C3-D1E0-C0D2-8EE0-C83A2D274A0F}"/>
              </a:ext>
            </a:extLst>
          </p:cNvPr>
          <p:cNvSpPr/>
          <p:nvPr/>
        </p:nvSpPr>
        <p:spPr bwMode="auto">
          <a:xfrm>
            <a:off x="8195193" y="2167743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D73250BF-2A1E-EF02-AD7B-4BA18326C2A5}"/>
              </a:ext>
            </a:extLst>
          </p:cNvPr>
          <p:cNvSpPr/>
          <p:nvPr/>
        </p:nvSpPr>
        <p:spPr bwMode="auto">
          <a:xfrm>
            <a:off x="8229364" y="470125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01A55EB0-5A7E-682D-023C-15762934EF29}"/>
              </a:ext>
            </a:extLst>
          </p:cNvPr>
          <p:cNvSpPr/>
          <p:nvPr/>
        </p:nvSpPr>
        <p:spPr bwMode="auto">
          <a:xfrm>
            <a:off x="6609184" y="2728484"/>
            <a:ext cx="51224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形状作成・計算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B229DE2C-A449-F997-059B-4894A04DBF80}"/>
              </a:ext>
            </a:extLst>
          </p:cNvPr>
          <p:cNvSpPr/>
          <p:nvPr/>
        </p:nvSpPr>
        <p:spPr bwMode="auto">
          <a:xfrm>
            <a:off x="7149244" y="2728484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報告書・技術資料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30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9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344C2E-A814-A678-0633-3AE12BEC13A0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搭載法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SNP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樹脂レール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進捗状況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50474"/>
              </p:ext>
            </p:extLst>
          </p:nvPr>
        </p:nvGraphicFramePr>
        <p:xfrm>
          <a:off x="195242" y="801214"/>
          <a:ext cx="9579915" cy="38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02278153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3768876465"/>
                    </a:ext>
                  </a:extLst>
                </a:gridCol>
              </a:tblGrid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搭載法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SNP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樹脂レール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996461"/>
                  </a:ext>
                </a:extLst>
              </a:tr>
              <a:tr h="11193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打ち合わせ等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sp>
        <p:nvSpPr>
          <p:cNvPr id="55" name="楕円 54">
            <a:extLst>
              <a:ext uri="{FF2B5EF4-FFF2-40B4-BE49-F238E27FC236}">
                <a16:creationId xmlns:a16="http://schemas.microsoft.com/office/drawing/2014/main" id="{57B7B7F4-33D5-9D84-9F57-4B1DEAE000DD}"/>
              </a:ext>
            </a:extLst>
          </p:cNvPr>
          <p:cNvSpPr/>
          <p:nvPr/>
        </p:nvSpPr>
        <p:spPr bwMode="auto">
          <a:xfrm>
            <a:off x="9390181" y="396171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1C0AB4-1124-2A1E-27AD-2E447F588D8F}"/>
              </a:ext>
            </a:extLst>
          </p:cNvPr>
          <p:cNvSpPr txBox="1"/>
          <p:nvPr/>
        </p:nvSpPr>
        <p:spPr>
          <a:xfrm>
            <a:off x="9127219" y="412497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GMTG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6A964E0-7EBC-584B-1A0F-7CB61BCE351E}"/>
              </a:ext>
            </a:extLst>
          </p:cNvPr>
          <p:cNvSpPr/>
          <p:nvPr/>
        </p:nvSpPr>
        <p:spPr bwMode="auto">
          <a:xfrm>
            <a:off x="2496108" y="420188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03C46D-4643-3359-9CE6-6CD1411DF2C1}"/>
              </a:ext>
            </a:extLst>
          </p:cNvPr>
          <p:cNvSpPr txBox="1"/>
          <p:nvPr/>
        </p:nvSpPr>
        <p:spPr>
          <a:xfrm>
            <a:off x="2095810" y="4352997"/>
            <a:ext cx="92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SAS</a:t>
            </a:r>
          </a:p>
          <a:p>
            <a:pPr algn="ctr"/>
            <a:r>
              <a:rPr lang="ja-JP" altLang="en-US" dirty="0">
                <a:cs typeface="Arial" panose="020B0604020202020204" pitchFamily="34" charset="0"/>
              </a:rPr>
              <a:t>ハンズオン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4D1E2-F795-9429-09F7-A2301A21E1FB}"/>
              </a:ext>
            </a:extLst>
          </p:cNvPr>
          <p:cNvSpPr txBox="1"/>
          <p:nvPr/>
        </p:nvSpPr>
        <p:spPr>
          <a:xfrm>
            <a:off x="2764235" y="4105465"/>
            <a:ext cx="72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CYDAS</a:t>
            </a:r>
            <a:r>
              <a:rPr lang="ja-JP" altLang="en-US" dirty="0">
                <a:cs typeface="Arial" panose="020B0604020202020204" pitchFamily="34" charset="0"/>
              </a:rPr>
              <a:t>面談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5449FB5-6807-7D91-21F8-7E731AC158F8}"/>
              </a:ext>
            </a:extLst>
          </p:cNvPr>
          <p:cNvSpPr/>
          <p:nvPr/>
        </p:nvSpPr>
        <p:spPr bwMode="auto">
          <a:xfrm>
            <a:off x="3058254" y="396000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8BEACFD-2478-7CBD-F095-AD855D7E01BF}"/>
              </a:ext>
            </a:extLst>
          </p:cNvPr>
          <p:cNvSpPr txBox="1"/>
          <p:nvPr/>
        </p:nvSpPr>
        <p:spPr>
          <a:xfrm>
            <a:off x="5628945" y="41054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組合研修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1C1B0A5-CE68-A710-4903-006B33C4378F}"/>
              </a:ext>
            </a:extLst>
          </p:cNvPr>
          <p:cNvSpPr/>
          <p:nvPr/>
        </p:nvSpPr>
        <p:spPr bwMode="auto">
          <a:xfrm>
            <a:off x="5958307" y="396302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1C7A6D-E4CE-CCE3-B16E-49593006D87B}"/>
              </a:ext>
            </a:extLst>
          </p:cNvPr>
          <p:cNvSpPr txBox="1"/>
          <p:nvPr/>
        </p:nvSpPr>
        <p:spPr>
          <a:xfrm>
            <a:off x="5884168" y="4318676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基本情報技術者①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8B1A37F-E906-7E7B-93C4-F178BF1BC252}"/>
              </a:ext>
            </a:extLst>
          </p:cNvPr>
          <p:cNvSpPr/>
          <p:nvPr/>
        </p:nvSpPr>
        <p:spPr bwMode="auto">
          <a:xfrm>
            <a:off x="6523993" y="418508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86B218-925D-35B4-7115-EF2AE0577A79}"/>
              </a:ext>
            </a:extLst>
          </p:cNvPr>
          <p:cNvSpPr/>
          <p:nvPr/>
        </p:nvSpPr>
        <p:spPr bwMode="auto">
          <a:xfrm>
            <a:off x="8272671" y="396967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EA53E4-7551-6826-94CF-7586C86465E5}"/>
              </a:ext>
            </a:extLst>
          </p:cNvPr>
          <p:cNvSpPr txBox="1"/>
          <p:nvPr/>
        </p:nvSpPr>
        <p:spPr>
          <a:xfrm>
            <a:off x="7867580" y="40979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危険物甲種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BD74FAB5-4D74-2213-B829-1B68D6959736}"/>
              </a:ext>
            </a:extLst>
          </p:cNvPr>
          <p:cNvSpPr/>
          <p:nvPr/>
        </p:nvSpPr>
        <p:spPr bwMode="auto">
          <a:xfrm>
            <a:off x="2281230" y="1545022"/>
            <a:ext cx="2851789" cy="24617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ヒアリング</a:t>
            </a: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CFC23685-78CC-B5BA-3054-1D5130139E33}"/>
              </a:ext>
            </a:extLst>
          </p:cNvPr>
          <p:cNvSpPr/>
          <p:nvPr/>
        </p:nvSpPr>
        <p:spPr bwMode="auto">
          <a:xfrm>
            <a:off x="2277468" y="2394661"/>
            <a:ext cx="7494236" cy="24617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自動実行設定・本番環境テスト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5EBB2210-8A9C-DCED-C073-08CD2ABE78EA}"/>
              </a:ext>
            </a:extLst>
          </p:cNvPr>
          <p:cNvSpPr/>
          <p:nvPr/>
        </p:nvSpPr>
        <p:spPr bwMode="auto">
          <a:xfrm>
            <a:off x="2277468" y="3017186"/>
            <a:ext cx="3204356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1, 2, 3, 9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号炉データ整理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253F6B-C755-822B-9AB3-BAE429C77775}"/>
              </a:ext>
            </a:extLst>
          </p:cNvPr>
          <p:cNvSpPr txBox="1"/>
          <p:nvPr/>
        </p:nvSpPr>
        <p:spPr>
          <a:xfrm>
            <a:off x="6197081" y="37412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文化の日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D9C84E6-1EDA-5998-C11B-0D9943DED2FE}"/>
              </a:ext>
            </a:extLst>
          </p:cNvPr>
          <p:cNvSpPr/>
          <p:nvPr/>
        </p:nvSpPr>
        <p:spPr bwMode="auto">
          <a:xfrm>
            <a:off x="6523993" y="36125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8E4B3A-76D7-D0C2-D225-9B35397F115B}"/>
              </a:ext>
            </a:extLst>
          </p:cNvPr>
          <p:cNvSpPr txBox="1"/>
          <p:nvPr/>
        </p:nvSpPr>
        <p:spPr>
          <a:xfrm>
            <a:off x="6702398" y="4105416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業プロ</a:t>
            </a:r>
            <a:r>
              <a:rPr lang="en-US" altLang="ja-JP" dirty="0">
                <a:cs typeface="Arial" panose="020B0604020202020204" pitchFamily="34" charset="0"/>
              </a:rPr>
              <a:t>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81E0E16-8645-D694-AC09-C7996245440F}"/>
              </a:ext>
            </a:extLst>
          </p:cNvPr>
          <p:cNvSpPr/>
          <p:nvPr/>
        </p:nvSpPr>
        <p:spPr bwMode="auto">
          <a:xfrm>
            <a:off x="7100332" y="397182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C48ED8-5A6A-5EE3-9F5D-65E185EE71B8}"/>
              </a:ext>
            </a:extLst>
          </p:cNvPr>
          <p:cNvSpPr txBox="1"/>
          <p:nvPr/>
        </p:nvSpPr>
        <p:spPr>
          <a:xfrm>
            <a:off x="8448223" y="374455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ADINA-M</a:t>
            </a: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打ち合わせ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2E6FE5E-C5A6-E4FB-D1D9-C2FA6A17EC61}"/>
              </a:ext>
            </a:extLst>
          </p:cNvPr>
          <p:cNvSpPr/>
          <p:nvPr/>
        </p:nvSpPr>
        <p:spPr bwMode="auto">
          <a:xfrm>
            <a:off x="8837340" y="361096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5392AF1-DF17-B508-6F12-B5E74FFACBAD}"/>
              </a:ext>
            </a:extLst>
          </p:cNvPr>
          <p:cNvSpPr txBox="1"/>
          <p:nvPr/>
        </p:nvSpPr>
        <p:spPr>
          <a:xfrm>
            <a:off x="8299628" y="431867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分析研究発表会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2086943-733D-E2F6-0E7B-6158CADF69E5}"/>
              </a:ext>
            </a:extLst>
          </p:cNvPr>
          <p:cNvSpPr/>
          <p:nvPr/>
        </p:nvSpPr>
        <p:spPr bwMode="auto">
          <a:xfrm>
            <a:off x="8837340" y="418508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0EC32C-9E5C-62E5-0B5C-BF781DF05D7B}"/>
              </a:ext>
            </a:extLst>
          </p:cNvPr>
          <p:cNvSpPr txBox="1"/>
          <p:nvPr/>
        </p:nvSpPr>
        <p:spPr>
          <a:xfrm>
            <a:off x="5071660" y="36252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SS</a:t>
            </a:r>
            <a:r>
              <a:rPr lang="ja-JP" altLang="en-US" dirty="0">
                <a:cs typeface="Arial" panose="020B0604020202020204" pitchFamily="34" charset="0"/>
              </a:rPr>
              <a:t>活動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EE411EB-3B0C-9F51-5C73-440D09E786C3}"/>
              </a:ext>
            </a:extLst>
          </p:cNvPr>
          <p:cNvSpPr/>
          <p:nvPr/>
        </p:nvSpPr>
        <p:spPr bwMode="auto">
          <a:xfrm>
            <a:off x="5359814" y="352201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3D30356-5A61-184C-5A93-7E05677044D7}"/>
              </a:ext>
            </a:extLst>
          </p:cNvPr>
          <p:cNvSpPr/>
          <p:nvPr/>
        </p:nvSpPr>
        <p:spPr bwMode="auto">
          <a:xfrm>
            <a:off x="4794986" y="375303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488288-B709-30F3-D52D-5FA1EDFDB23B}"/>
              </a:ext>
            </a:extLst>
          </p:cNvPr>
          <p:cNvSpPr txBox="1"/>
          <p:nvPr/>
        </p:nvSpPr>
        <p:spPr>
          <a:xfrm>
            <a:off x="4321196" y="385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SAS</a:t>
            </a:r>
            <a:r>
              <a:rPr lang="ja-JP" altLang="en-US" dirty="0">
                <a:cs typeface="Arial" panose="020B0604020202020204" pitchFamily="34" charset="0"/>
              </a:rPr>
              <a:t>画像解析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打ち合わせ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EBE5833-D9AA-89F8-B424-2685E7CCD987}"/>
              </a:ext>
            </a:extLst>
          </p:cNvPr>
          <p:cNvSpPr txBox="1"/>
          <p:nvPr/>
        </p:nvSpPr>
        <p:spPr>
          <a:xfrm>
            <a:off x="2169635" y="3711122"/>
            <a:ext cx="84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トレーナー面談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E9A3D37-6A1D-9E59-2358-A3ED09C20526}"/>
              </a:ext>
            </a:extLst>
          </p:cNvPr>
          <p:cNvSpPr/>
          <p:nvPr/>
        </p:nvSpPr>
        <p:spPr bwMode="auto">
          <a:xfrm>
            <a:off x="2496108" y="360951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C6A1494A-0565-32F0-EE70-B0575283F723}"/>
              </a:ext>
            </a:extLst>
          </p:cNvPr>
          <p:cNvSpPr/>
          <p:nvPr/>
        </p:nvSpPr>
        <p:spPr bwMode="auto">
          <a:xfrm>
            <a:off x="4572297" y="4307094"/>
            <a:ext cx="1123044" cy="23281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品質教育</a:t>
            </a: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F2E0C632-1205-2FDB-36AA-0820302A06B9}"/>
              </a:ext>
            </a:extLst>
          </p:cNvPr>
          <p:cNvSpPr/>
          <p:nvPr/>
        </p:nvSpPr>
        <p:spPr bwMode="auto">
          <a:xfrm>
            <a:off x="5769287" y="2667611"/>
            <a:ext cx="4002417" cy="24617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手順書作成</a:t>
            </a: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81943DA5-0441-BE92-9C49-3901BE6762B6}"/>
              </a:ext>
            </a:extLst>
          </p:cNvPr>
          <p:cNvSpPr/>
          <p:nvPr/>
        </p:nvSpPr>
        <p:spPr bwMode="auto">
          <a:xfrm>
            <a:off x="2277468" y="2667611"/>
            <a:ext cx="3417873" cy="24617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技術資料作成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矢印: 五方向 43">
            <a:extLst>
              <a:ext uri="{FF2B5EF4-FFF2-40B4-BE49-F238E27FC236}">
                <a16:creationId xmlns:a16="http://schemas.microsoft.com/office/drawing/2014/main" id="{D01CB1E7-0B36-2BEA-D61A-C98E2623BA6F}"/>
              </a:ext>
            </a:extLst>
          </p:cNvPr>
          <p:cNvSpPr/>
          <p:nvPr/>
        </p:nvSpPr>
        <p:spPr bwMode="auto">
          <a:xfrm>
            <a:off x="2277468" y="1821413"/>
            <a:ext cx="1127360" cy="24617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形状作成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矢印: 五方向 44">
            <a:extLst>
              <a:ext uri="{FF2B5EF4-FFF2-40B4-BE49-F238E27FC236}">
                <a16:creationId xmlns:a16="http://schemas.microsoft.com/office/drawing/2014/main" id="{38A45C54-B35E-BDE2-27D1-D7AF6F659D77}"/>
              </a:ext>
            </a:extLst>
          </p:cNvPr>
          <p:cNvSpPr/>
          <p:nvPr/>
        </p:nvSpPr>
        <p:spPr bwMode="auto">
          <a:xfrm>
            <a:off x="4592381" y="1821413"/>
            <a:ext cx="1728771" cy="24617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計算結果解析・自動化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矢印: 五方向 45">
            <a:extLst>
              <a:ext uri="{FF2B5EF4-FFF2-40B4-BE49-F238E27FC236}">
                <a16:creationId xmlns:a16="http://schemas.microsoft.com/office/drawing/2014/main" id="{5D7D0467-0276-137D-5ECA-3103AC5A781F}"/>
              </a:ext>
            </a:extLst>
          </p:cNvPr>
          <p:cNvSpPr/>
          <p:nvPr/>
        </p:nvSpPr>
        <p:spPr bwMode="auto">
          <a:xfrm>
            <a:off x="6897215" y="1630327"/>
            <a:ext cx="2877941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報告書・技術資料作成</a:t>
            </a:r>
          </a:p>
        </p:txBody>
      </p:sp>
    </p:spTree>
    <p:extLst>
      <p:ext uri="{BB962C8B-B14F-4D97-AF65-F5344CB8AC3E}">
        <p14:creationId xmlns:p14="http://schemas.microsoft.com/office/powerpoint/2010/main" val="30203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搭載法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SNP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樹脂レール　シミュレーション</a:t>
            </a: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依頼内容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8D700E-21D2-2744-6C43-C2E03DD32F5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DCA3310-59B6-05F0-9C75-9AC9E9DD6A03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3F0BA50-A4C2-8F02-8FAF-09EE7C7F32E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概要</a:t>
                </a: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E6A8421-17DF-4C20-DB1B-0E13BF3BA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9A4E455-ADC3-1D0D-611D-CD20DB2C462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F7F69D-C714-F556-EEAF-673DB4905684}"/>
              </a:ext>
            </a:extLst>
          </p:cNvPr>
          <p:cNvSpPr txBox="1"/>
          <p:nvPr/>
        </p:nvSpPr>
        <p:spPr>
          <a:xfrm>
            <a:off x="632519" y="1268761"/>
            <a:ext cx="5257227" cy="2802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搭載法</a:t>
            </a:r>
            <a:r>
              <a:rPr lang="en-US" altLang="ja-JP" sz="2000" dirty="0">
                <a:cs typeface="Arial" panose="020B0604020202020204" pitchFamily="34" charset="0"/>
              </a:rPr>
              <a:t>SNP</a:t>
            </a:r>
            <a:r>
              <a:rPr lang="ja-JP" altLang="en-US" sz="2000" dirty="0">
                <a:cs typeface="Arial" panose="020B0604020202020204" pitchFamily="34" charset="0"/>
              </a:rPr>
              <a:t>にて、銅ピースを高速かつ高精度で自動供給する装置の導入を検討中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スティックフィーダに樹脂レールをセットし、銅ピースの供給を行う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曲げの影響で上蓋と滑走部のクリアランスが小さくなり、同ピースが詰まることが懸念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10" name="スライド番号プレースホルダー 2">
            <a:extLst>
              <a:ext uri="{FF2B5EF4-FFF2-40B4-BE49-F238E27FC236}">
                <a16:creationId xmlns:a16="http://schemas.microsoft.com/office/drawing/2014/main" id="{4D4E63CB-D88B-C08D-C97F-A0C649D415FA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96108DF-1FD1-8304-54D9-853F0AC2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71" y="1191409"/>
            <a:ext cx="3467254" cy="5195197"/>
          </a:xfrm>
          <a:prstGeom prst="rect">
            <a:avLst/>
          </a:prstGeom>
        </p:spPr>
      </p:pic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A3328E87-276D-85E6-A1DE-A60260BB75F1}"/>
              </a:ext>
            </a:extLst>
          </p:cNvPr>
          <p:cNvSpPr/>
          <p:nvPr/>
        </p:nvSpPr>
        <p:spPr bwMode="auto">
          <a:xfrm>
            <a:off x="1032940" y="6145248"/>
            <a:ext cx="1502090" cy="324036"/>
          </a:xfrm>
          <a:prstGeom prst="flowChartProcess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E86B147-C8F9-5BB4-5850-C8994E2D9F39}"/>
              </a:ext>
            </a:extLst>
          </p:cNvPr>
          <p:cNvSpPr/>
          <p:nvPr/>
        </p:nvSpPr>
        <p:spPr bwMode="auto">
          <a:xfrm rot="19560000">
            <a:off x="2550177" y="5118244"/>
            <a:ext cx="3476529" cy="324036"/>
          </a:xfrm>
          <a:prstGeom prst="flowChartProcess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1D78F3E-3562-9614-23D1-BEAF378DA2D4}"/>
              </a:ext>
            </a:extLst>
          </p:cNvPr>
          <p:cNvCxnSpPr/>
          <p:nvPr/>
        </p:nvCxnSpPr>
        <p:spPr bwMode="auto">
          <a:xfrm>
            <a:off x="1032940" y="6001633"/>
            <a:ext cx="1510163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C6F4F6C-0769-BB75-DFD0-294C8F029301}"/>
              </a:ext>
            </a:extLst>
          </p:cNvPr>
          <p:cNvCxnSpPr/>
          <p:nvPr/>
        </p:nvCxnSpPr>
        <p:spPr bwMode="auto">
          <a:xfrm flipV="1">
            <a:off x="2864477" y="4077225"/>
            <a:ext cx="2664296" cy="181770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AA599E66-50A4-4896-D1FD-049DD93CE938}"/>
              </a:ext>
            </a:extLst>
          </p:cNvPr>
          <p:cNvSpPr/>
          <p:nvPr/>
        </p:nvSpPr>
        <p:spPr bwMode="auto">
          <a:xfrm rot="19560000">
            <a:off x="2445633" y="6026719"/>
            <a:ext cx="649489" cy="442375"/>
          </a:xfrm>
          <a:custGeom>
            <a:avLst/>
            <a:gdLst>
              <a:gd name="connsiteX0" fmla="*/ 395163 w 649489"/>
              <a:gd name="connsiteY0" fmla="*/ 103927 h 442375"/>
              <a:gd name="connsiteX1" fmla="*/ 395162 w 649489"/>
              <a:gd name="connsiteY1" fmla="*/ 426516 h 442375"/>
              <a:gd name="connsiteX2" fmla="*/ 649489 w 649489"/>
              <a:gd name="connsiteY2" fmla="*/ 426516 h 442375"/>
              <a:gd name="connsiteX3" fmla="*/ 609016 w 649489"/>
              <a:gd name="connsiteY3" fmla="*/ 436816 h 442375"/>
              <a:gd name="connsiteX4" fmla="*/ 110669 w 649489"/>
              <a:gd name="connsiteY4" fmla="*/ 332616 h 442375"/>
              <a:gd name="connsiteX5" fmla="*/ 0 w 649489"/>
              <a:gd name="connsiteY5" fmla="*/ 267458 h 442375"/>
              <a:gd name="connsiteX6" fmla="*/ 180403 w 649489"/>
              <a:gd name="connsiteY6" fmla="*/ 0 h 442375"/>
              <a:gd name="connsiteX7" fmla="*/ 296824 w 649489"/>
              <a:gd name="connsiteY7" fmla="*/ 66356 h 442375"/>
              <a:gd name="connsiteX8" fmla="*/ 395163 w 649489"/>
              <a:gd name="connsiteY8" fmla="*/ 103927 h 4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489" h="442375">
                <a:moveTo>
                  <a:pt x="395163" y="103927"/>
                </a:moveTo>
                <a:lnTo>
                  <a:pt x="395162" y="426516"/>
                </a:lnTo>
                <a:lnTo>
                  <a:pt x="649489" y="426516"/>
                </a:lnTo>
                <a:lnTo>
                  <a:pt x="609016" y="436816"/>
                </a:lnTo>
                <a:cubicBezTo>
                  <a:pt x="465096" y="457097"/>
                  <a:pt x="286422" y="421778"/>
                  <a:pt x="110669" y="332616"/>
                </a:cubicBezTo>
                <a:lnTo>
                  <a:pt x="0" y="267458"/>
                </a:lnTo>
                <a:lnTo>
                  <a:pt x="180403" y="0"/>
                </a:lnTo>
                <a:cubicBezTo>
                  <a:pt x="218350" y="25596"/>
                  <a:pt x="257342" y="47705"/>
                  <a:pt x="296824" y="66356"/>
                </a:cubicBezTo>
                <a:lnTo>
                  <a:pt x="395163" y="103927"/>
                </a:lnTo>
                <a:close/>
              </a:path>
            </a:pathLst>
          </a:cu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EA4B6DCD-3858-C903-8DCC-B099824A7D7C}"/>
              </a:ext>
            </a:extLst>
          </p:cNvPr>
          <p:cNvSpPr/>
          <p:nvPr/>
        </p:nvSpPr>
        <p:spPr bwMode="auto">
          <a:xfrm>
            <a:off x="2535030" y="5894927"/>
            <a:ext cx="329447" cy="110175"/>
          </a:xfrm>
          <a:custGeom>
            <a:avLst/>
            <a:gdLst>
              <a:gd name="connsiteX0" fmla="*/ 0 w 339213"/>
              <a:gd name="connsiteY0" fmla="*/ 117987 h 117987"/>
              <a:gd name="connsiteX1" fmla="*/ 339213 w 339213"/>
              <a:gd name="connsiteY1" fmla="*/ 0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9213" h="117987">
                <a:moveTo>
                  <a:pt x="0" y="117987"/>
                </a:moveTo>
                <a:cubicBezTo>
                  <a:pt x="116758" y="112456"/>
                  <a:pt x="233516" y="106926"/>
                  <a:pt x="339213" y="0"/>
                </a:cubicBezTo>
              </a:path>
            </a:pathLst>
          </a:custGeom>
          <a:noFill/>
          <a:ln w="31750">
            <a:solidFill>
              <a:srgbClr val="FF9900"/>
            </a:solidFill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ローチャート: 処理 96">
            <a:extLst>
              <a:ext uri="{FF2B5EF4-FFF2-40B4-BE49-F238E27FC236}">
                <a16:creationId xmlns:a16="http://schemas.microsoft.com/office/drawing/2014/main" id="{DBD30C18-D912-1706-7F43-9937BBFB952D}"/>
              </a:ext>
            </a:extLst>
          </p:cNvPr>
          <p:cNvSpPr/>
          <p:nvPr/>
        </p:nvSpPr>
        <p:spPr bwMode="auto">
          <a:xfrm rot="19560000">
            <a:off x="4529228" y="4673613"/>
            <a:ext cx="435004" cy="90000"/>
          </a:xfrm>
          <a:prstGeom prst="flowChartProcess">
            <a:avLst/>
          </a:prstGeom>
          <a:solidFill>
            <a:srgbClr val="BC7A35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01877A1-FBDA-10D5-4E5A-70EF3E1C468F}"/>
              </a:ext>
            </a:extLst>
          </p:cNvPr>
          <p:cNvSpPr txBox="1"/>
          <p:nvPr/>
        </p:nvSpPr>
        <p:spPr>
          <a:xfrm>
            <a:off x="1040836" y="5632301"/>
            <a:ext cx="6689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上蓋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9B885E3-85AE-66CE-B17A-03175F76FADC}"/>
              </a:ext>
            </a:extLst>
          </p:cNvPr>
          <p:cNvSpPr txBox="1"/>
          <p:nvPr/>
        </p:nvSpPr>
        <p:spPr>
          <a:xfrm>
            <a:off x="3465106" y="5907629"/>
            <a:ext cx="88058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滑走部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7212836-7E87-2B97-F9B1-3B274738ABE7}"/>
              </a:ext>
            </a:extLst>
          </p:cNvPr>
          <p:cNvSpPr txBox="1"/>
          <p:nvPr/>
        </p:nvSpPr>
        <p:spPr>
          <a:xfrm>
            <a:off x="4196625" y="4272420"/>
            <a:ext cx="107324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BC7A35"/>
                </a:solidFill>
              </a:rPr>
              <a:t>銅ピース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95B6463D-5D5A-CBDF-2EA8-6F1E45D17284}"/>
              </a:ext>
            </a:extLst>
          </p:cNvPr>
          <p:cNvCxnSpPr>
            <a:endCxn id="97" idx="1"/>
          </p:cNvCxnSpPr>
          <p:nvPr/>
        </p:nvCxnSpPr>
        <p:spPr bwMode="auto">
          <a:xfrm flipV="1">
            <a:off x="4345689" y="4840239"/>
            <a:ext cx="220724" cy="14583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835C6E2-5CD7-9D51-768C-C5462E67766E}"/>
              </a:ext>
            </a:extLst>
          </p:cNvPr>
          <p:cNvSpPr/>
          <p:nvPr/>
        </p:nvSpPr>
        <p:spPr bwMode="auto">
          <a:xfrm rot="20637944">
            <a:off x="2288973" y="5702901"/>
            <a:ext cx="971008" cy="529338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E4E833-3A19-C509-1EDA-19200D7B547E}"/>
              </a:ext>
            </a:extLst>
          </p:cNvPr>
          <p:cNvSpPr txBox="1"/>
          <p:nvPr/>
        </p:nvSpPr>
        <p:spPr>
          <a:xfrm>
            <a:off x="2101505" y="5084685"/>
            <a:ext cx="141822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銅ピースが詰まる？</a:t>
            </a:r>
          </a:p>
        </p:txBody>
      </p:sp>
    </p:spTree>
    <p:extLst>
      <p:ext uri="{BB962C8B-B14F-4D97-AF65-F5344CB8AC3E}">
        <p14:creationId xmlns:p14="http://schemas.microsoft.com/office/powerpoint/2010/main" val="26090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5E47508B-EAC7-C8C5-C3A6-93918F69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66" y="1751251"/>
            <a:ext cx="6558684" cy="32876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依頼内容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637974-C6A4-48D7-1482-85B68443A67F}"/>
              </a:ext>
            </a:extLst>
          </p:cNvPr>
          <p:cNvSpPr txBox="1"/>
          <p:nvPr/>
        </p:nvSpPr>
        <p:spPr>
          <a:xfrm>
            <a:off x="632520" y="1268760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シミュレーションにより銅ピースが詰まらず流れるかを検証する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241ED4B-3342-96DA-12CC-FAF92C75D066}"/>
              </a:ext>
            </a:extLst>
          </p:cNvPr>
          <p:cNvGrpSpPr/>
          <p:nvPr/>
        </p:nvGrpSpPr>
        <p:grpSpPr>
          <a:xfrm>
            <a:off x="336194" y="5265204"/>
            <a:ext cx="9253028" cy="414065"/>
            <a:chOff x="384872" y="1258017"/>
            <a:chExt cx="8435276" cy="41406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45240EBF-036F-B705-D8F1-5F4AC974F08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543A5E-E269-22A8-1743-D792A9DD137A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アプローチ方法</a:t>
                </a:r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BCF7632-D80F-9A7B-662F-33D127A1F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9F594EC-64C2-B674-69AF-324B7BA59E9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AE74B00-1D25-C95F-248F-80513C75504B}"/>
              </a:ext>
            </a:extLst>
          </p:cNvPr>
          <p:cNvSpPr txBox="1"/>
          <p:nvPr/>
        </p:nvSpPr>
        <p:spPr>
          <a:xfrm>
            <a:off x="615307" y="5831775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cs typeface="Arial" panose="020B0604020202020204" pitchFamily="34" charset="0"/>
              </a:rPr>
              <a:t>ADINA</a:t>
            </a:r>
            <a:r>
              <a:rPr lang="ja-JP" altLang="en-US" sz="2000" u="sng" dirty="0">
                <a:cs typeface="Arial" panose="020B0604020202020204" pitchFamily="34" charset="0"/>
              </a:rPr>
              <a:t>のシミュレーションで</a:t>
            </a: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曲げ後の上蓋－滑走部間のクリアランスを計算する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F7E222-8F40-6EF4-0568-0217E3FE5C3B}"/>
              </a:ext>
            </a:extLst>
          </p:cNvPr>
          <p:cNvSpPr txBox="1"/>
          <p:nvPr/>
        </p:nvSpPr>
        <p:spPr>
          <a:xfrm>
            <a:off x="3138432" y="3641855"/>
            <a:ext cx="20162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クリアランスを計算</a:t>
            </a:r>
          </a:p>
        </p:txBody>
      </p:sp>
      <p:sp>
        <p:nvSpPr>
          <p:cNvPr id="28" name="矢印: 環状 27">
            <a:extLst>
              <a:ext uri="{FF2B5EF4-FFF2-40B4-BE49-F238E27FC236}">
                <a16:creationId xmlns:a16="http://schemas.microsoft.com/office/drawing/2014/main" id="{A844468B-F11D-AD42-12C7-79E3C34A4836}"/>
              </a:ext>
            </a:extLst>
          </p:cNvPr>
          <p:cNvSpPr/>
          <p:nvPr/>
        </p:nvSpPr>
        <p:spPr bwMode="auto">
          <a:xfrm rot="10800000" flipV="1">
            <a:off x="4613700" y="2245489"/>
            <a:ext cx="3428801" cy="2890264"/>
          </a:xfrm>
          <a:prstGeom prst="circularArrow">
            <a:avLst>
              <a:gd name="adj1" fmla="val 4624"/>
              <a:gd name="adj2" fmla="val 581173"/>
              <a:gd name="adj3" fmla="val 4802366"/>
              <a:gd name="adj4" fmla="val 660061"/>
              <a:gd name="adj5" fmla="val 7421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065707E-F195-F09F-9E91-646A82654F65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668CC51-4A04-89F0-0474-E44919E0E72B}"/>
              </a:ext>
            </a:extLst>
          </p:cNvPr>
          <p:cNvSpPr/>
          <p:nvPr/>
        </p:nvSpPr>
        <p:spPr bwMode="auto">
          <a:xfrm rot="20305694">
            <a:off x="3383768" y="4074230"/>
            <a:ext cx="1323784" cy="58247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1BF5E77-68E3-0822-2053-199E337517E6}"/>
              </a:ext>
            </a:extLst>
          </p:cNvPr>
          <p:cNvSpPr txBox="1"/>
          <p:nvPr/>
        </p:nvSpPr>
        <p:spPr>
          <a:xfrm>
            <a:off x="1649723" y="3996134"/>
            <a:ext cx="6689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上蓋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3CB6B5-DFE3-ABB7-A3CD-8ADB65F20F43}"/>
              </a:ext>
            </a:extLst>
          </p:cNvPr>
          <p:cNvSpPr txBox="1"/>
          <p:nvPr/>
        </p:nvSpPr>
        <p:spPr>
          <a:xfrm>
            <a:off x="5332327" y="4148204"/>
            <a:ext cx="88058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滑走部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726F7F-7751-2114-6D86-A6692F09D06A}"/>
              </a:ext>
            </a:extLst>
          </p:cNvPr>
          <p:cNvSpPr txBox="1"/>
          <p:nvPr/>
        </p:nvSpPr>
        <p:spPr>
          <a:xfrm>
            <a:off x="6212910" y="2138540"/>
            <a:ext cx="107324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BC7A35"/>
                </a:solidFill>
              </a:rPr>
              <a:t>銅ピース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6368251-5677-A52F-2B5A-901564E76DF7}"/>
              </a:ext>
            </a:extLst>
          </p:cNvPr>
          <p:cNvSpPr txBox="1"/>
          <p:nvPr/>
        </p:nvSpPr>
        <p:spPr>
          <a:xfrm>
            <a:off x="6360889" y="4732479"/>
            <a:ext cx="301864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銅ピースが詰まらないか検証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5E60007-CF7F-408B-112B-429C25E33A6E}"/>
              </a:ext>
            </a:extLst>
          </p:cNvPr>
          <p:cNvSpPr txBox="1"/>
          <p:nvPr/>
        </p:nvSpPr>
        <p:spPr>
          <a:xfrm>
            <a:off x="6443290" y="3688021"/>
            <a:ext cx="309663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800" dirty="0"/>
              <a:t>銅ピース厚さ： </a:t>
            </a:r>
            <a:r>
              <a:rPr lang="en-US" altLang="ja-JP" sz="1800" dirty="0"/>
              <a:t>0.8 mm</a:t>
            </a:r>
          </a:p>
          <a:p>
            <a:r>
              <a:rPr lang="ja-JP" altLang="en-US" sz="1800" dirty="0"/>
              <a:t>クリアランス初期値：</a:t>
            </a:r>
            <a:r>
              <a:rPr lang="en-US" altLang="ja-JP" sz="1800" dirty="0"/>
              <a:t>1.5 mm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04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 animBg="1"/>
      <p:bldP spid="18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1B94D2A-4A0F-8C52-3C15-2D45238E62B4}"/>
              </a:ext>
            </a:extLst>
          </p:cNvPr>
          <p:cNvSpPr/>
          <p:nvPr/>
        </p:nvSpPr>
        <p:spPr bwMode="auto">
          <a:xfrm>
            <a:off x="0" y="2389421"/>
            <a:ext cx="9906000" cy="2472872"/>
          </a:xfrm>
          <a:prstGeom prst="rect">
            <a:avLst/>
          </a:prstGeom>
          <a:solidFill>
            <a:srgbClr val="CCFFCC">
              <a:alpha val="20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E7019D5-9F50-8C28-9368-074C09BDFC6F}"/>
              </a:ext>
            </a:extLst>
          </p:cNvPr>
          <p:cNvSpPr/>
          <p:nvPr/>
        </p:nvSpPr>
        <p:spPr bwMode="auto">
          <a:xfrm>
            <a:off x="-10859" y="4869160"/>
            <a:ext cx="9905999" cy="1988841"/>
          </a:xfrm>
          <a:prstGeom prst="rect">
            <a:avLst/>
          </a:prstGeom>
          <a:solidFill>
            <a:srgbClr val="FDC703">
              <a:alpha val="20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モデル概要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形状・計算条件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04539693-91A1-DDD0-3D7F-BA8C9AE3BEDA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1B7B32-E6DC-F745-2757-91B532B24C81}"/>
              </a:ext>
            </a:extLst>
          </p:cNvPr>
          <p:cNvSpPr/>
          <p:nvPr/>
        </p:nvSpPr>
        <p:spPr bwMode="auto">
          <a:xfrm>
            <a:off x="465458" y="3965437"/>
            <a:ext cx="3744000" cy="360000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02DE4C-A16B-895E-DFD5-4174E8CD77C3}"/>
              </a:ext>
            </a:extLst>
          </p:cNvPr>
          <p:cNvSpPr/>
          <p:nvPr/>
        </p:nvSpPr>
        <p:spPr bwMode="auto">
          <a:xfrm>
            <a:off x="3849458" y="3695437"/>
            <a:ext cx="360000" cy="270000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4F4E755-57FD-1A04-590E-A1B08433BAD1}"/>
              </a:ext>
            </a:extLst>
          </p:cNvPr>
          <p:cNvSpPr/>
          <p:nvPr/>
        </p:nvSpPr>
        <p:spPr bwMode="auto">
          <a:xfrm>
            <a:off x="3849458" y="3335437"/>
            <a:ext cx="360000" cy="360000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CF5DBEC-72EE-0DC8-5F9C-322390AB4ACF}"/>
              </a:ext>
            </a:extLst>
          </p:cNvPr>
          <p:cNvSpPr/>
          <p:nvPr/>
        </p:nvSpPr>
        <p:spPr bwMode="auto">
          <a:xfrm>
            <a:off x="8412561" y="3331741"/>
            <a:ext cx="360000" cy="360000"/>
          </a:xfrm>
          <a:prstGeom prst="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7BF275-3503-A9CF-A861-C455EFF54837}"/>
              </a:ext>
            </a:extLst>
          </p:cNvPr>
          <p:cNvSpPr/>
          <p:nvPr/>
        </p:nvSpPr>
        <p:spPr bwMode="auto">
          <a:xfrm>
            <a:off x="440905" y="5338660"/>
            <a:ext cx="8640000" cy="792000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114C7A1-3DA7-3707-015D-A47976CBD585}"/>
              </a:ext>
            </a:extLst>
          </p:cNvPr>
          <p:cNvCxnSpPr/>
          <p:nvPr/>
        </p:nvCxnSpPr>
        <p:spPr bwMode="auto">
          <a:xfrm flipV="1">
            <a:off x="465458" y="4325437"/>
            <a:ext cx="4249419" cy="101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E1E2247-15D2-3B26-B42B-74A836DE3869}"/>
              </a:ext>
            </a:extLst>
          </p:cNvPr>
          <p:cNvCxnSpPr/>
          <p:nvPr/>
        </p:nvCxnSpPr>
        <p:spPr bwMode="auto">
          <a:xfrm>
            <a:off x="440905" y="6140111"/>
            <a:ext cx="925302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3FB6CAC-491D-5CFD-E60F-851ED3908792}"/>
              </a:ext>
            </a:extLst>
          </p:cNvPr>
          <p:cNvCxnSpPr/>
          <p:nvPr/>
        </p:nvCxnSpPr>
        <p:spPr bwMode="auto">
          <a:xfrm flipV="1">
            <a:off x="440905" y="4892103"/>
            <a:ext cx="19625" cy="15266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7215F7-008D-1A94-B41C-38393281ACD2}"/>
              </a:ext>
            </a:extLst>
          </p:cNvPr>
          <p:cNvSpPr/>
          <p:nvPr/>
        </p:nvSpPr>
        <p:spPr bwMode="auto">
          <a:xfrm rot="16200000">
            <a:off x="912376" y="5703996"/>
            <a:ext cx="104309" cy="10080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DF42BC-543E-D446-F9BF-590BBF379EB8}"/>
              </a:ext>
            </a:extLst>
          </p:cNvPr>
          <p:cNvCxnSpPr/>
          <p:nvPr/>
        </p:nvCxnSpPr>
        <p:spPr bwMode="auto">
          <a:xfrm flipV="1">
            <a:off x="465458" y="2849353"/>
            <a:ext cx="0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4593118-CF19-568C-22EF-3ED8AE701014}"/>
              </a:ext>
            </a:extLst>
          </p:cNvPr>
          <p:cNvSpPr/>
          <p:nvPr/>
        </p:nvSpPr>
        <p:spPr bwMode="auto">
          <a:xfrm>
            <a:off x="320772" y="3965437"/>
            <a:ext cx="127524" cy="3701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3651C02-A27B-87F9-8B6A-1E5F6F3CDEBE}"/>
              </a:ext>
            </a:extLst>
          </p:cNvPr>
          <p:cNvSpPr txBox="1"/>
          <p:nvPr/>
        </p:nvSpPr>
        <p:spPr>
          <a:xfrm>
            <a:off x="8788412" y="6155178"/>
            <a:ext cx="58414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600</a:t>
            </a:r>
            <a:endParaRPr lang="ja-JP" altLang="en-US" sz="14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8765EF-04F5-49E4-5E17-1E5755888787}"/>
              </a:ext>
            </a:extLst>
          </p:cNvPr>
          <p:cNvSpPr txBox="1"/>
          <p:nvPr/>
        </p:nvSpPr>
        <p:spPr>
          <a:xfrm>
            <a:off x="1226747" y="6189319"/>
            <a:ext cx="4835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70</a:t>
            </a:r>
            <a:endParaRPr lang="ja-JP" altLang="en-US" sz="1400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860B95E-C0B2-02FE-2A87-E51B5713171C}"/>
              </a:ext>
            </a:extLst>
          </p:cNvPr>
          <p:cNvCxnSpPr/>
          <p:nvPr/>
        </p:nvCxnSpPr>
        <p:spPr bwMode="auto">
          <a:xfrm>
            <a:off x="1468530" y="6076350"/>
            <a:ext cx="0" cy="1275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9E87A45-D176-62C6-5E80-128D8957F6E3}"/>
              </a:ext>
            </a:extLst>
          </p:cNvPr>
          <p:cNvCxnSpPr/>
          <p:nvPr/>
        </p:nvCxnSpPr>
        <p:spPr bwMode="auto">
          <a:xfrm>
            <a:off x="9080905" y="6076349"/>
            <a:ext cx="0" cy="1275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3519C87-0859-64BA-D36A-2232E0D33C95}"/>
              </a:ext>
            </a:extLst>
          </p:cNvPr>
          <p:cNvCxnSpPr/>
          <p:nvPr/>
        </p:nvCxnSpPr>
        <p:spPr bwMode="auto">
          <a:xfrm rot="5400000">
            <a:off x="455717" y="5271183"/>
            <a:ext cx="0" cy="1275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21B5596B-1CE9-8F64-AB66-2292A36E9DAA}"/>
              </a:ext>
            </a:extLst>
          </p:cNvPr>
          <p:cNvSpPr/>
          <p:nvPr/>
        </p:nvSpPr>
        <p:spPr bwMode="auto">
          <a:xfrm>
            <a:off x="408882" y="4278347"/>
            <a:ext cx="118099" cy="118099"/>
          </a:xfrm>
          <a:prstGeom prst="ellipse">
            <a:avLst/>
          </a:prstGeom>
          <a:solidFill>
            <a:schemeClr val="tx1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D41BF01-7093-4856-F584-7ED89F5DC9D8}"/>
                  </a:ext>
                </a:extLst>
              </p:cNvPr>
              <p:cNvSpPr txBox="1"/>
              <p:nvPr/>
            </p:nvSpPr>
            <p:spPr>
              <a:xfrm>
                <a:off x="4446634" y="4286456"/>
                <a:ext cx="382988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D41BF01-7093-4856-F584-7ED89F5D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34" y="4286456"/>
                <a:ext cx="382988" cy="338554"/>
              </a:xfrm>
              <a:prstGeom prst="rect">
                <a:avLst/>
              </a:prstGeom>
              <a:blipFill>
                <a:blip r:embed="rId2"/>
                <a:stretch>
                  <a:fillRect b="-535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8FE70DB-71EF-10F9-BCEA-E72DD1933BD1}"/>
                  </a:ext>
                </a:extLst>
              </p:cNvPr>
              <p:cNvSpPr txBox="1"/>
              <p:nvPr/>
            </p:nvSpPr>
            <p:spPr>
              <a:xfrm>
                <a:off x="127725" y="2828567"/>
                <a:ext cx="382988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8FE70DB-71EF-10F9-BCEA-E72DD1933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25" y="2828567"/>
                <a:ext cx="38298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555906-D7AA-6EFB-1863-239DD46AC508}"/>
                  </a:ext>
                </a:extLst>
              </p:cNvPr>
              <p:cNvSpPr txBox="1"/>
              <p:nvPr/>
            </p:nvSpPr>
            <p:spPr>
              <a:xfrm>
                <a:off x="9454028" y="6132458"/>
                <a:ext cx="382988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555906-D7AA-6EFB-1863-239DD46A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28" y="6132458"/>
                <a:ext cx="38298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1DAE119-12FD-FCCF-97AD-DB089EF869B5}"/>
              </a:ext>
            </a:extLst>
          </p:cNvPr>
          <p:cNvCxnSpPr/>
          <p:nvPr/>
        </p:nvCxnSpPr>
        <p:spPr bwMode="auto">
          <a:xfrm rot="5400000">
            <a:off x="465457" y="3901675"/>
            <a:ext cx="0" cy="1275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8DD7EC56-4CCA-B1CB-C422-718F17C574E7}"/>
              </a:ext>
            </a:extLst>
          </p:cNvPr>
          <p:cNvSpPr/>
          <p:nvPr/>
        </p:nvSpPr>
        <p:spPr bwMode="auto">
          <a:xfrm>
            <a:off x="379382" y="6093827"/>
            <a:ext cx="118099" cy="118099"/>
          </a:xfrm>
          <a:prstGeom prst="ellipse">
            <a:avLst/>
          </a:prstGeom>
          <a:solidFill>
            <a:schemeClr val="tx1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25E5FF8-15D5-DB81-96A9-2A5DAE025DBE}"/>
              </a:ext>
            </a:extLst>
          </p:cNvPr>
          <p:cNvCxnSpPr/>
          <p:nvPr/>
        </p:nvCxnSpPr>
        <p:spPr bwMode="auto">
          <a:xfrm>
            <a:off x="4208071" y="4270806"/>
            <a:ext cx="0" cy="1275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87A0B00-03F6-96A5-B140-AC1B39223702}"/>
              </a:ext>
            </a:extLst>
          </p:cNvPr>
          <p:cNvSpPr txBox="1"/>
          <p:nvPr/>
        </p:nvSpPr>
        <p:spPr>
          <a:xfrm>
            <a:off x="3882118" y="4338864"/>
            <a:ext cx="65468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20.85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6674A1-410A-D554-A034-7633EF3C6A87}"/>
              </a:ext>
            </a:extLst>
          </p:cNvPr>
          <p:cNvSpPr txBox="1"/>
          <p:nvPr/>
        </p:nvSpPr>
        <p:spPr>
          <a:xfrm>
            <a:off x="367268" y="5046959"/>
            <a:ext cx="105708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5.5 or 6.5</a:t>
            </a:r>
            <a:endParaRPr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ED51969-8EEB-140F-A0F5-B6C7151AA1F4}"/>
              </a:ext>
            </a:extLst>
          </p:cNvPr>
          <p:cNvSpPr txBox="1"/>
          <p:nvPr/>
        </p:nvSpPr>
        <p:spPr>
          <a:xfrm>
            <a:off x="3812442" y="2940283"/>
            <a:ext cx="4340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2.0</a:t>
            </a:r>
            <a:endParaRPr lang="ja-JP" altLang="en-US" sz="1400" b="1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445556-37C6-7451-DCBF-6B20AF7897B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48073" y="3246396"/>
            <a:ext cx="3599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F43A228-064E-B0E1-03FF-A4449AA2BD99}"/>
                  </a:ext>
                </a:extLst>
              </p:cNvPr>
              <p:cNvSpPr txBox="1"/>
              <p:nvPr/>
            </p:nvSpPr>
            <p:spPr>
              <a:xfrm>
                <a:off x="122797" y="4869160"/>
                <a:ext cx="382988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F43A228-064E-B0E1-03FF-A4449AA2B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7" y="4869160"/>
                <a:ext cx="38298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EDB4F5-1F72-3CD0-90B2-58467F772D73}"/>
              </a:ext>
            </a:extLst>
          </p:cNvPr>
          <p:cNvCxnSpPr>
            <a:cxnSpLocks/>
          </p:cNvCxnSpPr>
          <p:nvPr/>
        </p:nvCxnSpPr>
        <p:spPr bwMode="auto">
          <a:xfrm>
            <a:off x="3754748" y="3321244"/>
            <a:ext cx="0" cy="63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936C671-F144-9712-CAC9-A2B73255783B}"/>
              </a:ext>
            </a:extLst>
          </p:cNvPr>
          <p:cNvSpPr txBox="1"/>
          <p:nvPr/>
        </p:nvSpPr>
        <p:spPr>
          <a:xfrm>
            <a:off x="3351663" y="3484416"/>
            <a:ext cx="4340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3.5</a:t>
            </a:r>
            <a:endParaRPr lang="ja-JP" altLang="en-US" sz="1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B1F94A5-FB74-9B5A-36EC-CCAAB8E76324}"/>
              </a:ext>
            </a:extLst>
          </p:cNvPr>
          <p:cNvSpPr/>
          <p:nvPr/>
        </p:nvSpPr>
        <p:spPr bwMode="auto">
          <a:xfrm>
            <a:off x="5369204" y="3964042"/>
            <a:ext cx="3744000" cy="360000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126DA0-AAB1-F8BA-DF19-6CF761A7738B}"/>
              </a:ext>
            </a:extLst>
          </p:cNvPr>
          <p:cNvSpPr/>
          <p:nvPr/>
        </p:nvSpPr>
        <p:spPr bwMode="auto">
          <a:xfrm>
            <a:off x="8753204" y="3694042"/>
            <a:ext cx="360000" cy="270000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7617644-CA90-0DA6-682B-413E8D21593B}"/>
              </a:ext>
            </a:extLst>
          </p:cNvPr>
          <p:cNvSpPr/>
          <p:nvPr/>
        </p:nvSpPr>
        <p:spPr bwMode="auto">
          <a:xfrm>
            <a:off x="8753204" y="3334042"/>
            <a:ext cx="360000" cy="360000"/>
          </a:xfrm>
          <a:prstGeom prst="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4F7AE96-24B7-22C7-BFEA-1AA615C8D629}"/>
              </a:ext>
            </a:extLst>
          </p:cNvPr>
          <p:cNvCxnSpPr/>
          <p:nvPr/>
        </p:nvCxnSpPr>
        <p:spPr bwMode="auto">
          <a:xfrm flipV="1">
            <a:off x="5369204" y="4324042"/>
            <a:ext cx="4249419" cy="101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C0C1192-B235-93EA-52BF-78FCE08048F0}"/>
              </a:ext>
            </a:extLst>
          </p:cNvPr>
          <p:cNvCxnSpPr/>
          <p:nvPr/>
        </p:nvCxnSpPr>
        <p:spPr bwMode="auto">
          <a:xfrm flipV="1">
            <a:off x="5369204" y="2847958"/>
            <a:ext cx="0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5E4ACBE-BC6F-B1FB-B966-A5CD61F76D57}"/>
              </a:ext>
            </a:extLst>
          </p:cNvPr>
          <p:cNvSpPr/>
          <p:nvPr/>
        </p:nvSpPr>
        <p:spPr bwMode="auto">
          <a:xfrm>
            <a:off x="5224518" y="3964042"/>
            <a:ext cx="127524" cy="3701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4D7F10-524A-1B3B-7DF4-1812DB495AEA}"/>
              </a:ext>
            </a:extLst>
          </p:cNvPr>
          <p:cNvSpPr/>
          <p:nvPr/>
        </p:nvSpPr>
        <p:spPr bwMode="auto">
          <a:xfrm>
            <a:off x="5312628" y="4276952"/>
            <a:ext cx="118099" cy="118099"/>
          </a:xfrm>
          <a:prstGeom prst="ellipse">
            <a:avLst/>
          </a:prstGeom>
          <a:solidFill>
            <a:schemeClr val="tx1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0721C57-625C-AE63-CDF7-659011E6921D}"/>
                  </a:ext>
                </a:extLst>
              </p:cNvPr>
              <p:cNvSpPr txBox="1"/>
              <p:nvPr/>
            </p:nvSpPr>
            <p:spPr>
              <a:xfrm>
                <a:off x="9350380" y="4285061"/>
                <a:ext cx="382988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0721C57-625C-AE63-CDF7-659011E6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380" y="4285061"/>
                <a:ext cx="382988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1B70403-2CB2-5C29-37A2-9970B7796681}"/>
                  </a:ext>
                </a:extLst>
              </p:cNvPr>
              <p:cNvSpPr txBox="1"/>
              <p:nvPr/>
            </p:nvSpPr>
            <p:spPr>
              <a:xfrm>
                <a:off x="5031471" y="2827172"/>
                <a:ext cx="382988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1B70403-2CB2-5C29-37A2-9970B7796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71" y="2827172"/>
                <a:ext cx="38298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B808626-CD50-3CFB-9CC4-BDC890D75FF5}"/>
              </a:ext>
            </a:extLst>
          </p:cNvPr>
          <p:cNvCxnSpPr/>
          <p:nvPr/>
        </p:nvCxnSpPr>
        <p:spPr bwMode="auto">
          <a:xfrm rot="5400000">
            <a:off x="5369203" y="3900280"/>
            <a:ext cx="0" cy="1275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D196178-A91A-0BDA-A84F-571DE2980498}"/>
              </a:ext>
            </a:extLst>
          </p:cNvPr>
          <p:cNvSpPr txBox="1"/>
          <p:nvPr/>
        </p:nvSpPr>
        <p:spPr>
          <a:xfrm>
            <a:off x="5350259" y="3677714"/>
            <a:ext cx="6848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 or 3</a:t>
            </a:r>
            <a:endParaRPr lang="ja-JP" altLang="en-US" sz="1400" b="1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1A1B004-ADDE-C7D2-7430-0C2D38FE3475}"/>
              </a:ext>
            </a:extLst>
          </p:cNvPr>
          <p:cNvCxnSpPr/>
          <p:nvPr/>
        </p:nvCxnSpPr>
        <p:spPr bwMode="auto">
          <a:xfrm>
            <a:off x="9111817" y="4269411"/>
            <a:ext cx="0" cy="1275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81C2114-4902-391A-F21E-1B0DD628C08E}"/>
              </a:ext>
            </a:extLst>
          </p:cNvPr>
          <p:cNvSpPr txBox="1"/>
          <p:nvPr/>
        </p:nvSpPr>
        <p:spPr>
          <a:xfrm>
            <a:off x="8785864" y="4337469"/>
            <a:ext cx="65468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20.85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91708D8-39AE-4BB9-4420-42309F964BF2}"/>
              </a:ext>
            </a:extLst>
          </p:cNvPr>
          <p:cNvSpPr txBox="1"/>
          <p:nvPr/>
        </p:nvSpPr>
        <p:spPr>
          <a:xfrm>
            <a:off x="8716188" y="2938888"/>
            <a:ext cx="4340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2.0</a:t>
            </a:r>
            <a:endParaRPr lang="ja-JP" altLang="en-US" sz="1400" b="1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C894575-DB83-736C-3349-2733639108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51819" y="3245001"/>
            <a:ext cx="3599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FFB764E-B37C-7336-3695-9103CC2A6B47}"/>
              </a:ext>
            </a:extLst>
          </p:cNvPr>
          <p:cNvCxnSpPr>
            <a:cxnSpLocks/>
          </p:cNvCxnSpPr>
          <p:nvPr/>
        </p:nvCxnSpPr>
        <p:spPr bwMode="auto">
          <a:xfrm>
            <a:off x="8320758" y="3321244"/>
            <a:ext cx="0" cy="36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4B61B90-B010-0533-2C71-E54EB4893CB8}"/>
              </a:ext>
            </a:extLst>
          </p:cNvPr>
          <p:cNvSpPr txBox="1"/>
          <p:nvPr/>
        </p:nvSpPr>
        <p:spPr>
          <a:xfrm>
            <a:off x="7905328" y="3360239"/>
            <a:ext cx="4340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2.0</a:t>
            </a:r>
            <a:endParaRPr lang="ja-JP" altLang="en-US" sz="14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0B371E2-7A1D-5D23-DABD-56A630F881FB}"/>
              </a:ext>
            </a:extLst>
          </p:cNvPr>
          <p:cNvSpPr txBox="1"/>
          <p:nvPr/>
        </p:nvSpPr>
        <p:spPr>
          <a:xfrm>
            <a:off x="8354167" y="2937224"/>
            <a:ext cx="4340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2.0</a:t>
            </a:r>
            <a:endParaRPr lang="ja-JP" altLang="en-US" sz="1400" b="1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51002BE0-1F2A-6BF5-A66F-D44EDB900CA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389798" y="3243337"/>
            <a:ext cx="3599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4EBF5C7-B8B2-0EF2-6CF9-59DEE0D23678}"/>
              </a:ext>
            </a:extLst>
          </p:cNvPr>
          <p:cNvCxnSpPr>
            <a:cxnSpLocks/>
          </p:cNvCxnSpPr>
          <p:nvPr/>
        </p:nvCxnSpPr>
        <p:spPr bwMode="auto">
          <a:xfrm>
            <a:off x="8661412" y="3689316"/>
            <a:ext cx="0" cy="27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AC2737C-856E-2FAF-7E05-80296590BEDA}"/>
              </a:ext>
            </a:extLst>
          </p:cNvPr>
          <p:cNvSpPr txBox="1"/>
          <p:nvPr/>
        </p:nvSpPr>
        <p:spPr>
          <a:xfrm>
            <a:off x="8229364" y="3688897"/>
            <a:ext cx="4340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1.5</a:t>
            </a:r>
            <a:endParaRPr lang="ja-JP" altLang="en-US" sz="14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BFC404F-A0CB-FB69-9244-0AD45D59E8DF}"/>
              </a:ext>
            </a:extLst>
          </p:cNvPr>
          <p:cNvSpPr txBox="1"/>
          <p:nvPr/>
        </p:nvSpPr>
        <p:spPr>
          <a:xfrm>
            <a:off x="352221" y="6234114"/>
            <a:ext cx="114576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完全固定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CF8F408-E4BD-A888-0B8A-6D9F50917315}"/>
                  </a:ext>
                </a:extLst>
              </p:cNvPr>
              <p:cNvSpPr txBox="1"/>
              <p:nvPr/>
            </p:nvSpPr>
            <p:spPr>
              <a:xfrm>
                <a:off x="-9800" y="4326261"/>
                <a:ext cx="1376781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ja-JP" altLang="en-US" sz="1600" b="1" dirty="0">
                    <a:solidFill>
                      <a:srgbClr val="FF0000"/>
                    </a:solidFill>
                  </a:rPr>
                  <a:t>軸方向固定</a:t>
                </a: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CF8F408-E4BD-A888-0B8A-6D9F5091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00" y="4326261"/>
                <a:ext cx="1376781" cy="338554"/>
              </a:xfrm>
              <a:prstGeom prst="rect">
                <a:avLst/>
              </a:prstGeom>
              <a:blipFill>
                <a:blip r:embed="rId8"/>
                <a:stretch>
                  <a:fillRect t="-7273" r="-1327" b="-2181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1EFAF29-1CDD-5E57-64C0-08DAEB1BD230}"/>
                  </a:ext>
                </a:extLst>
              </p:cNvPr>
              <p:cNvSpPr txBox="1"/>
              <p:nvPr/>
            </p:nvSpPr>
            <p:spPr>
              <a:xfrm>
                <a:off x="4890357" y="4331286"/>
                <a:ext cx="1385528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ja-JP" altLang="en-US" sz="1600" b="1" dirty="0">
                    <a:solidFill>
                      <a:srgbClr val="FF0000"/>
                    </a:solidFill>
                  </a:rPr>
                  <a:t>軸方向固定</a:t>
                </a: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1EFAF29-1CDD-5E57-64C0-08DAEB1B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357" y="4331286"/>
                <a:ext cx="1385528" cy="338554"/>
              </a:xfrm>
              <a:prstGeom prst="rect">
                <a:avLst/>
              </a:prstGeom>
              <a:blipFill>
                <a:blip r:embed="rId9"/>
                <a:stretch>
                  <a:fillRect t="-7273" r="-439" b="-2181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E58DBFB8-1D8C-AC33-A1B2-806C88589968}"/>
                  </a:ext>
                </a:extLst>
              </p:cNvPr>
              <p:cNvSpPr txBox="1"/>
              <p:nvPr/>
            </p:nvSpPr>
            <p:spPr>
              <a:xfrm>
                <a:off x="6686269" y="2752340"/>
                <a:ext cx="15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+mj-ea"/>
                        </a:rPr>
                        <m:t>𝟐𝟕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𝟓𝟕𝟑</m:t>
                      </m:r>
                    </m:oMath>
                  </m:oMathPara>
                </a14:m>
                <a:endParaRPr kumimoji="1" lang="ja-JP" altLang="en-US" sz="18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E58DBFB8-1D8C-AC33-A1B2-806C8858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9" y="2752340"/>
                <a:ext cx="1502014" cy="276999"/>
              </a:xfrm>
              <a:prstGeom prst="rect">
                <a:avLst/>
              </a:prstGeom>
              <a:blipFill>
                <a:blip r:embed="rId10"/>
                <a:stretch>
                  <a:fillRect l="-2846" t="-2174" r="-325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BD96647-3366-C82D-6E0F-E4FF03B38400}"/>
                  </a:ext>
                </a:extLst>
              </p:cNvPr>
              <p:cNvSpPr txBox="1"/>
              <p:nvPr/>
            </p:nvSpPr>
            <p:spPr>
              <a:xfrm>
                <a:off x="1497986" y="2752339"/>
                <a:ext cx="1721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𝟓𝟕𝟑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kumimoji="1" lang="ja-JP" altLang="en-US" sz="18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BD96647-3366-C82D-6E0F-E4FF03B3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86" y="2752339"/>
                <a:ext cx="1721625" cy="276999"/>
              </a:xfrm>
              <a:prstGeom prst="rect">
                <a:avLst/>
              </a:prstGeom>
              <a:blipFill>
                <a:blip r:embed="rId11"/>
                <a:stretch>
                  <a:fillRect l="-709" t="-2174" r="-1064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BF8C1F0-F830-98D3-B762-D36209A7A633}"/>
              </a:ext>
            </a:extLst>
          </p:cNvPr>
          <p:cNvSpPr txBox="1"/>
          <p:nvPr/>
        </p:nvSpPr>
        <p:spPr>
          <a:xfrm>
            <a:off x="460530" y="3682322"/>
            <a:ext cx="6848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2 or 3</a:t>
            </a:r>
            <a:endParaRPr lang="ja-JP" altLang="en-US" sz="1400" b="1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6292B7B-48B5-DA3C-9D94-12F1593CFA51}"/>
              </a:ext>
            </a:extLst>
          </p:cNvPr>
          <p:cNvSpPr txBox="1"/>
          <p:nvPr/>
        </p:nvSpPr>
        <p:spPr>
          <a:xfrm>
            <a:off x="8262840" y="2660006"/>
            <a:ext cx="6689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上蓋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4FC2ADA-33AC-9EDB-935B-C292BD6FBA5A}"/>
              </a:ext>
            </a:extLst>
          </p:cNvPr>
          <p:cNvSpPr txBox="1"/>
          <p:nvPr/>
        </p:nvSpPr>
        <p:spPr>
          <a:xfrm>
            <a:off x="6876990" y="4337469"/>
            <a:ext cx="88058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0070C0"/>
                </a:solidFill>
              </a:rPr>
              <a:t>滑走部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430CDE8-DC4A-A6DC-C117-8FC8077C640A}"/>
              </a:ext>
            </a:extLst>
          </p:cNvPr>
          <p:cNvSpPr txBox="1"/>
          <p:nvPr/>
        </p:nvSpPr>
        <p:spPr>
          <a:xfrm>
            <a:off x="4320613" y="6163137"/>
            <a:ext cx="88058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0070C0"/>
                </a:solidFill>
              </a:rPr>
              <a:t>滑走部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2BCD046-59D2-51C6-48A0-3D7CA231DA6A}"/>
              </a:ext>
            </a:extLst>
          </p:cNvPr>
          <p:cNvSpPr txBox="1"/>
          <p:nvPr/>
        </p:nvSpPr>
        <p:spPr>
          <a:xfrm>
            <a:off x="1845828" y="4364418"/>
            <a:ext cx="88058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0070C0"/>
                </a:solidFill>
              </a:rPr>
              <a:t>滑走部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9C5C119-DE91-BAFB-BD9E-7B3F6733E244}"/>
              </a:ext>
            </a:extLst>
          </p:cNvPr>
          <p:cNvSpPr txBox="1"/>
          <p:nvPr/>
        </p:nvSpPr>
        <p:spPr>
          <a:xfrm>
            <a:off x="6673154" y="6293251"/>
            <a:ext cx="214471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※</a:t>
            </a:r>
            <a:r>
              <a:rPr lang="ja-JP" altLang="en-US" sz="1800" dirty="0"/>
              <a:t>単位は全て </a:t>
            </a:r>
            <a:r>
              <a:rPr lang="en-US" altLang="ja-JP" sz="1800" dirty="0"/>
              <a:t>[mm]</a:t>
            </a:r>
            <a:endParaRPr lang="ja-JP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40EF2705-67BC-D60D-785B-F8D65F560ACC}"/>
                  </a:ext>
                </a:extLst>
              </p:cNvPr>
              <p:cNvSpPr/>
              <p:nvPr/>
            </p:nvSpPr>
            <p:spPr bwMode="auto">
              <a:xfrm>
                <a:off x="3840087" y="2464600"/>
                <a:ext cx="1872000" cy="338554"/>
              </a:xfrm>
              <a:prstGeom prst="roundRect">
                <a:avLst/>
              </a:prstGeom>
              <a:solidFill>
                <a:srgbClr val="0070C0"/>
              </a:solidFill>
              <a:ln w="22225"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𝒚𝒛</m:t>
                    </m:r>
                  </m:oMath>
                </a14:m>
                <a:r>
                  <a:rPr lang="ja-JP" altLang="en-US" sz="1600" b="1" dirty="0">
                    <a:solidFill>
                      <a:schemeClr val="bg1"/>
                    </a:solidFill>
                  </a:rPr>
                  <a:t>平面</a:t>
                </a:r>
              </a:p>
            </p:txBody>
          </p:sp>
        </mc:Choice>
        <mc:Fallback xmlns=""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40EF2705-67BC-D60D-785B-F8D65F560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0087" y="2464600"/>
                <a:ext cx="1872000" cy="338554"/>
              </a:xfrm>
              <a:prstGeom prst="roundRect">
                <a:avLst/>
              </a:prstGeom>
              <a:blipFill>
                <a:blip r:embed="rId12"/>
                <a:stretch>
                  <a:fillRect t="-10714" b="-16071"/>
                </a:stretch>
              </a:blipFill>
              <a:ln w="22225"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四角形: 角を丸くする 82">
                <a:extLst>
                  <a:ext uri="{FF2B5EF4-FFF2-40B4-BE49-F238E27FC236}">
                    <a16:creationId xmlns:a16="http://schemas.microsoft.com/office/drawing/2014/main" id="{A22AFF9C-B9A9-ED9A-C544-F03551870731}"/>
                  </a:ext>
                </a:extLst>
              </p:cNvPr>
              <p:cNvSpPr/>
              <p:nvPr/>
            </p:nvSpPr>
            <p:spPr bwMode="auto">
              <a:xfrm>
                <a:off x="3952425" y="4934633"/>
                <a:ext cx="1872000" cy="338554"/>
              </a:xfrm>
              <a:prstGeom prst="roundRect">
                <a:avLst/>
              </a:prstGeom>
              <a:solidFill>
                <a:srgbClr val="FF9900"/>
              </a:solidFill>
              <a:ln w="22225"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𝒙𝒛</m:t>
                    </m:r>
                  </m:oMath>
                </a14:m>
                <a:r>
                  <a:rPr lang="ja-JP" altLang="en-US" sz="1600" b="1" dirty="0">
                    <a:solidFill>
                      <a:schemeClr val="bg1"/>
                    </a:solidFill>
                  </a:rPr>
                  <a:t>平面</a:t>
                </a:r>
              </a:p>
            </p:txBody>
          </p:sp>
        </mc:Choice>
        <mc:Fallback xmlns="">
          <p:sp>
            <p:nvSpPr>
              <p:cNvPr id="83" name="四角形: 角を丸くする 82">
                <a:extLst>
                  <a:ext uri="{FF2B5EF4-FFF2-40B4-BE49-F238E27FC236}">
                    <a16:creationId xmlns:a16="http://schemas.microsoft.com/office/drawing/2014/main" id="{A22AFF9C-B9A9-ED9A-C544-F03551870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425" y="4934633"/>
                <a:ext cx="1872000" cy="338554"/>
              </a:xfrm>
              <a:prstGeom prst="roundRect">
                <a:avLst/>
              </a:prstGeom>
              <a:blipFill>
                <a:blip r:embed="rId13"/>
                <a:stretch>
                  <a:fillRect t="-10714" b="-16071"/>
                </a:stretch>
              </a:blipFill>
              <a:ln w="22225"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フローチャート: 処理 83">
            <a:extLst>
              <a:ext uri="{FF2B5EF4-FFF2-40B4-BE49-F238E27FC236}">
                <a16:creationId xmlns:a16="http://schemas.microsoft.com/office/drawing/2014/main" id="{C9A7A25C-7C2E-7E76-FC70-3841F6099EAD}"/>
              </a:ext>
            </a:extLst>
          </p:cNvPr>
          <p:cNvSpPr/>
          <p:nvPr/>
        </p:nvSpPr>
        <p:spPr bwMode="auto">
          <a:xfrm>
            <a:off x="5386367" y="3854275"/>
            <a:ext cx="3367923" cy="96969"/>
          </a:xfrm>
          <a:prstGeom prst="flowChartProcess">
            <a:avLst/>
          </a:prstGeom>
          <a:noFill/>
          <a:ln w="25400">
            <a:solidFill>
              <a:srgbClr val="BC7A35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5" name="フローチャート: 処理 84">
            <a:extLst>
              <a:ext uri="{FF2B5EF4-FFF2-40B4-BE49-F238E27FC236}">
                <a16:creationId xmlns:a16="http://schemas.microsoft.com/office/drawing/2014/main" id="{EE2D558C-D330-EB41-ECA1-84387EEE429E}"/>
              </a:ext>
            </a:extLst>
          </p:cNvPr>
          <p:cNvSpPr/>
          <p:nvPr/>
        </p:nvSpPr>
        <p:spPr bwMode="auto">
          <a:xfrm>
            <a:off x="465457" y="3851482"/>
            <a:ext cx="3367923" cy="96969"/>
          </a:xfrm>
          <a:prstGeom prst="flowChartProcess">
            <a:avLst/>
          </a:prstGeom>
          <a:noFill/>
          <a:ln w="25400">
            <a:solidFill>
              <a:srgbClr val="BC7A35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57D3930-D896-9CA2-96B1-1ECE1B1E6569}"/>
              </a:ext>
            </a:extLst>
          </p:cNvPr>
          <p:cNvSpPr txBox="1"/>
          <p:nvPr/>
        </p:nvSpPr>
        <p:spPr>
          <a:xfrm>
            <a:off x="1745631" y="3481326"/>
            <a:ext cx="107324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BC7A35"/>
                </a:solidFill>
              </a:rPr>
              <a:t>銅ピース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C81992C-FD64-5B20-C420-8CD139072289}"/>
              </a:ext>
            </a:extLst>
          </p:cNvPr>
          <p:cNvSpPr txBox="1"/>
          <p:nvPr/>
        </p:nvSpPr>
        <p:spPr>
          <a:xfrm>
            <a:off x="6780660" y="3466514"/>
            <a:ext cx="107324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BC7A35"/>
                </a:solidFill>
              </a:rPr>
              <a:t>銅ピース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 88">
                <a:extLst>
                  <a:ext uri="{FF2B5EF4-FFF2-40B4-BE49-F238E27FC236}">
                    <a16:creationId xmlns:a16="http://schemas.microsoft.com/office/drawing/2014/main" id="{A429374A-283A-F560-D84B-4A40B96A6C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202" y="1271183"/>
              <a:ext cx="8636275" cy="10529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255">
                      <a:extLst>
                        <a:ext uri="{9D8B030D-6E8A-4147-A177-3AD203B41FA5}">
                          <a16:colId xmlns:a16="http://schemas.microsoft.com/office/drawing/2014/main" val="1660279779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2625865694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3093616677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102801020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4194427455"/>
                        </a:ext>
                      </a:extLst>
                    </a:gridCol>
                  </a:tblGrid>
                  <a:tr h="308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材質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荷重条件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モデル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固定条件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傾斜角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605276"/>
                      </a:ext>
                    </a:extLst>
                  </a:tr>
                  <a:tr h="687186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POM</a:t>
                          </a:r>
                        </a:p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UHMW-PE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Wingdings" panose="05000000000000000000" pitchFamily="2" charset="2"/>
                            <a:buChar char="l"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方向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l"/>
                            <a:tabLst/>
                            <a:defRPr/>
                          </a:pPr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自重のみ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½</a:t>
                          </a:r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モデル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𝑥𝑧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平面対称）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𝟕𝟎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の底面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完全固定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°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~60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まで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刻みで変化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679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 88">
                <a:extLst>
                  <a:ext uri="{FF2B5EF4-FFF2-40B4-BE49-F238E27FC236}">
                    <a16:creationId xmlns:a16="http://schemas.microsoft.com/office/drawing/2014/main" id="{A429374A-283A-F560-D84B-4A40B96A6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3016"/>
                  </p:ext>
                </p:extLst>
              </p:nvPr>
            </p:nvGraphicFramePr>
            <p:xfrm>
              <a:off x="637202" y="1271183"/>
              <a:ext cx="8636275" cy="10529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255">
                      <a:extLst>
                        <a:ext uri="{9D8B030D-6E8A-4147-A177-3AD203B41FA5}">
                          <a16:colId xmlns:a16="http://schemas.microsoft.com/office/drawing/2014/main" val="1660279779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2625865694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3093616677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102801020"/>
                        </a:ext>
                      </a:extLst>
                    </a:gridCol>
                    <a:gridCol w="1727255">
                      <a:extLst>
                        <a:ext uri="{9D8B030D-6E8A-4147-A177-3AD203B41FA5}">
                          <a16:colId xmlns:a16="http://schemas.microsoft.com/office/drawing/2014/main" val="41944274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材質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荷重条件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モデル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固定条件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傾斜角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605276"/>
                      </a:ext>
                    </a:extLst>
                  </a:tr>
                  <a:tr h="687186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POM</a:t>
                          </a:r>
                        </a:p>
                        <a:p>
                          <a:pPr marL="342900" indent="-342900" algn="l">
                            <a:buFont typeface="+mj-ea"/>
                            <a:buAutoNum type="circleNumDbPlain"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UHMW-PE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0707" t="-58772" r="-302120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0000" t="-58772" r="-201056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1060" t="-58772" r="-101767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99648" t="-58772" r="-1408" b="-9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679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16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393E8001-BF2F-F416-2F52-161129FF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7424"/>
            <a:ext cx="9906001" cy="53705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モデル概要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形状モデル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@ADINA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001B3A-5C6E-BCBD-54ED-054F204A006D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CA1C6AD-0DFB-2967-D90B-30E3DDCE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574" y="5013176"/>
            <a:ext cx="2099151" cy="1552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88">
                <a:extLst>
                  <a:ext uri="{FF2B5EF4-FFF2-40B4-BE49-F238E27FC236}">
                    <a16:creationId xmlns:a16="http://schemas.microsoft.com/office/drawing/2014/main" id="{8D3E7923-3461-FBCC-89FC-511CEB265A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520" y="1772816"/>
              <a:ext cx="5006919" cy="1548171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668973">
                      <a:extLst>
                        <a:ext uri="{9D8B030D-6E8A-4147-A177-3AD203B41FA5}">
                          <a16:colId xmlns:a16="http://schemas.microsoft.com/office/drawing/2014/main" val="1660279779"/>
                        </a:ext>
                      </a:extLst>
                    </a:gridCol>
                    <a:gridCol w="1668973">
                      <a:extLst>
                        <a:ext uri="{9D8B030D-6E8A-4147-A177-3AD203B41FA5}">
                          <a16:colId xmlns:a16="http://schemas.microsoft.com/office/drawing/2014/main" val="2625865694"/>
                        </a:ext>
                      </a:extLst>
                    </a:gridCol>
                    <a:gridCol w="1668973">
                      <a:extLst>
                        <a:ext uri="{9D8B030D-6E8A-4147-A177-3AD203B41FA5}">
                          <a16:colId xmlns:a16="http://schemas.microsoft.com/office/drawing/2014/main" val="3093616677"/>
                        </a:ext>
                      </a:extLst>
                    </a:gridCol>
                  </a:tblGrid>
                  <a:tr h="5160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メッシュ数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ノード数</a:t>
                          </a:r>
                          <a:endParaRPr kumimoji="1" lang="ja-JP" altLang="en-US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4605276"/>
                      </a:ext>
                    </a:extLst>
                  </a:tr>
                  <a:tr h="516057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ea"/>
                            <a:buNone/>
                          </a:pPr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板厚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oMath>
                          </a14:m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60752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293495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679227"/>
                      </a:ext>
                    </a:extLst>
                  </a:tr>
                  <a:tr h="5160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ea"/>
                            <a:buNone/>
                            <a:tabLst/>
                            <a:defRPr/>
                          </a:pPr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板厚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oMath>
                          </a14:m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84752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392057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2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88">
                <a:extLst>
                  <a:ext uri="{FF2B5EF4-FFF2-40B4-BE49-F238E27FC236}">
                    <a16:creationId xmlns:a16="http://schemas.microsoft.com/office/drawing/2014/main" id="{8D3E7923-3461-FBCC-89FC-511CEB265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90686"/>
                  </p:ext>
                </p:extLst>
              </p:nvPr>
            </p:nvGraphicFramePr>
            <p:xfrm>
              <a:off x="632520" y="1772816"/>
              <a:ext cx="5006919" cy="1548171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668973">
                      <a:extLst>
                        <a:ext uri="{9D8B030D-6E8A-4147-A177-3AD203B41FA5}">
                          <a16:colId xmlns:a16="http://schemas.microsoft.com/office/drawing/2014/main" val="1660279779"/>
                        </a:ext>
                      </a:extLst>
                    </a:gridCol>
                    <a:gridCol w="1668973">
                      <a:extLst>
                        <a:ext uri="{9D8B030D-6E8A-4147-A177-3AD203B41FA5}">
                          <a16:colId xmlns:a16="http://schemas.microsoft.com/office/drawing/2014/main" val="2625865694"/>
                        </a:ext>
                      </a:extLst>
                    </a:gridCol>
                    <a:gridCol w="1668973">
                      <a:extLst>
                        <a:ext uri="{9D8B030D-6E8A-4147-A177-3AD203B41FA5}">
                          <a16:colId xmlns:a16="http://schemas.microsoft.com/office/drawing/2014/main" val="3093616677"/>
                        </a:ext>
                      </a:extLst>
                    </a:gridCol>
                  </a:tblGrid>
                  <a:tr h="5160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メッシュ数</a:t>
                          </a:r>
                          <a:endParaRPr kumimoji="1" lang="en-US" altLang="ja-JP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ノード数</a:t>
                          </a:r>
                          <a:endParaRPr kumimoji="1" lang="ja-JP" altLang="en-US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4605276"/>
                      </a:ext>
                    </a:extLst>
                  </a:tr>
                  <a:tr h="51605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65" t="-101176" r="-201825" b="-1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60752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293495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679227"/>
                      </a:ext>
                    </a:extLst>
                  </a:tr>
                  <a:tr h="51605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65" t="-201176" r="-201825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84752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a:t>392057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2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630132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58323</TotalTime>
  <Words>1292</Words>
  <Application>Microsoft Office PowerPoint</Application>
  <PresentationFormat>A4 210 x 297 mm</PresentationFormat>
  <Paragraphs>424</Paragraphs>
  <Slides>24</Slides>
  <Notes>5</Notes>
  <HiddenSlides>0</HiddenSlides>
  <MMClips>1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ＭＳ Ｐゴシック</vt:lpstr>
      <vt:lpstr>Osaka</vt:lpstr>
      <vt:lpstr>Yu Gothic UI</vt:lpstr>
      <vt:lpstr>メイリオ</vt:lpstr>
      <vt:lpstr>Arial</vt:lpstr>
      <vt:lpstr>Cambria Math</vt:lpstr>
      <vt:lpstr>Candara</vt:lpstr>
      <vt:lpstr>Wingdings</vt:lpstr>
      <vt:lpstr>デザインの設定</vt:lpstr>
      <vt:lpstr>Acrobat Document</vt:lpstr>
      <vt:lpstr>PowerPoint プレゼンテーション</vt:lpstr>
      <vt:lpstr>目次</vt:lpstr>
      <vt:lpstr>目次</vt:lpstr>
      <vt:lpstr>進捗状況</vt:lpstr>
      <vt:lpstr>目次</vt:lpstr>
      <vt:lpstr>依頼内容</vt:lpstr>
      <vt:lpstr>依頼内容</vt:lpstr>
      <vt:lpstr>モデル概要</vt:lpstr>
      <vt:lpstr>モデル概要</vt:lpstr>
      <vt:lpstr>計算結果・考察</vt:lpstr>
      <vt:lpstr>計算結果・考察</vt:lpstr>
      <vt:lpstr>計算結果・考察</vt:lpstr>
      <vt:lpstr>計算結果・考察</vt:lpstr>
      <vt:lpstr>まとめ</vt:lpstr>
      <vt:lpstr>目次</vt:lpstr>
      <vt:lpstr>第三製造部　データシート自動化</vt:lpstr>
      <vt:lpstr>第三製造部　データシート自動化</vt:lpstr>
      <vt:lpstr>目次</vt:lpstr>
      <vt:lpstr>第三製造部　接合プロセス解析</vt:lpstr>
      <vt:lpstr>第三製造部　接合プロセス解析</vt:lpstr>
      <vt:lpstr>第三製造部　接合プロセス解析</vt:lpstr>
      <vt:lpstr>目次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1562</cp:revision>
  <cp:lastPrinted>2019-10-24T00:49:45Z</cp:lastPrinted>
  <dcterms:created xsi:type="dcterms:W3CDTF">2013-06-14T07:38:38Z</dcterms:created>
  <dcterms:modified xsi:type="dcterms:W3CDTF">2022-11-08T02:58:23Z</dcterms:modified>
</cp:coreProperties>
</file>