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668" r:id="rId2"/>
    <p:sldId id="1238" r:id="rId3"/>
    <p:sldId id="1237" r:id="rId4"/>
    <p:sldId id="1313" r:id="rId5"/>
    <p:sldId id="1297" r:id="rId6"/>
    <p:sldId id="1355" r:id="rId7"/>
    <p:sldId id="1364" r:id="rId8"/>
    <p:sldId id="1365" r:id="rId9"/>
    <p:sldId id="1366" r:id="rId10"/>
    <p:sldId id="1371" r:id="rId11"/>
    <p:sldId id="1372" r:id="rId12"/>
    <p:sldId id="1373" r:id="rId13"/>
    <p:sldId id="1368" r:id="rId14"/>
    <p:sldId id="1370" r:id="rId15"/>
    <p:sldId id="1369" r:id="rId16"/>
    <p:sldId id="1367" r:id="rId17"/>
    <p:sldId id="1303" r:id="rId18"/>
    <p:sldId id="1319" r:id="rId19"/>
    <p:sldId id="1311" r:id="rId20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FFCC"/>
    <a:srgbClr val="CCECFF"/>
    <a:srgbClr val="CCFFFF"/>
    <a:srgbClr val="FAF2D2"/>
    <a:srgbClr val="F2F6FA"/>
    <a:srgbClr val="FF7C80"/>
    <a:srgbClr val="9999FF"/>
    <a:srgbClr val="3C8C9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8E778-BA95-4BAA-AA6E-D232B51FDC6A}" v="502" dt="2022-11-22T08:18:14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EFA5D58B-743D-4414-B793-4407C3D1F5F0}"/>
    <pc:docChg chg="undo custSel delSld modSld sldOrd">
      <pc:chgData name="塩谷 晃弘 / Akihiro Shiotani" userId="50aef054-9327-40af-9729-b525352b79f1" providerId="ADAL" clId="{EFA5D58B-743D-4414-B793-4407C3D1F5F0}" dt="2022-10-11T05:14:58.367" v="887" actId="115"/>
      <pc:docMkLst>
        <pc:docMk/>
      </pc:docMkLst>
      <pc:sldChg chg="modSp mod">
        <pc:chgData name="塩谷 晃弘 / Akihiro Shiotani" userId="50aef054-9327-40af-9729-b525352b79f1" providerId="ADAL" clId="{EFA5D58B-743D-4414-B793-4407C3D1F5F0}" dt="2022-10-03T06:06:26.322" v="19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FA5D58B-743D-4414-B793-4407C3D1F5F0}" dt="2022-10-03T06:06:26.322" v="1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FA5D58B-743D-4414-B793-4407C3D1F5F0}" dt="2022-10-03T06:06:22.132" v="11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del">
        <pc:chgData name="塩谷 晃弘 / Akihiro Shiotani" userId="50aef054-9327-40af-9729-b525352b79f1" providerId="ADAL" clId="{EFA5D58B-743D-4414-B793-4407C3D1F5F0}" dt="2022-10-11T04:03:50.667" v="122" actId="47"/>
        <pc:sldMkLst>
          <pc:docMk/>
          <pc:sldMk cId="747987359" sldId="1256"/>
        </pc:sldMkLst>
      </pc:sldChg>
      <pc:sldChg chg="addSp delSp modSp mod">
        <pc:chgData name="塩谷 晃弘 / Akihiro Shiotani" userId="50aef054-9327-40af-9729-b525352b79f1" providerId="ADAL" clId="{EFA5D58B-743D-4414-B793-4407C3D1F5F0}" dt="2022-10-11T04:44:34.016" v="631"/>
        <pc:sldMkLst>
          <pc:docMk/>
          <pc:sldMk cId="3020361379" sldId="1275"/>
        </pc:sldMkLst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6" creationId="{CEE0F2A3-0142-A26D-D42A-21A59F357CB6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9" creationId="{6BA0CA7E-6D21-0573-C23B-8982D8F38F22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10" creationId="{3A3B0624-B6ED-7788-4496-418DF4675893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0" creationId="{513DBAA8-A352-72D2-0FF5-7CC25B68C4BE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4" creationId="{1D0D134F-96FA-FAF5-EE6B-AC62E3B971A8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31" creationId="{43CAB7FD-98E0-41C3-1EE8-ABD1D8DAABD7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40" creationId="{129A22DC-CC17-E198-6D52-CCF5702EA3CB}"/>
          </ac:spMkLst>
        </pc:spChg>
        <pc:spChg chg="mod">
          <ac:chgData name="塩谷 晃弘 / Akihiro Shiotani" userId="50aef054-9327-40af-9729-b525352b79f1" providerId="ADAL" clId="{EFA5D58B-743D-4414-B793-4407C3D1F5F0}" dt="2022-10-11T04:43:59.835" v="630" actId="1076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EFA5D58B-743D-4414-B793-4407C3D1F5F0}" dt="2022-10-11T04:43:53.236" v="628" actId="1076"/>
          <ac:spMkLst>
            <pc:docMk/>
            <pc:sldMk cId="3020361379" sldId="1275"/>
            <ac:spMk id="58" creationId="{7D7820FD-63D0-0E93-D4B1-21406E1A0232}"/>
          </ac:spMkLst>
        </pc:spChg>
        <pc:spChg chg="mod">
          <ac:chgData name="塩谷 晃弘 / Akihiro Shiotani" userId="50aef054-9327-40af-9729-b525352b79f1" providerId="ADAL" clId="{EFA5D58B-743D-4414-B793-4407C3D1F5F0}" dt="2022-10-11T04:43:57.113" v="629" actId="1076"/>
          <ac:spMkLst>
            <pc:docMk/>
            <pc:sldMk cId="3020361379" sldId="1275"/>
            <ac:spMk id="59" creationId="{FA131072-9231-467D-E25F-73894156767A}"/>
          </ac:spMkLst>
        </pc:spChg>
        <pc:spChg chg="mod">
          <ac:chgData name="塩谷 晃弘 / Akihiro Shiotani" userId="50aef054-9327-40af-9729-b525352b79f1" providerId="ADAL" clId="{EFA5D58B-743D-4414-B793-4407C3D1F5F0}" dt="2022-10-11T04:43:49.008" v="627" actId="1076"/>
          <ac:spMkLst>
            <pc:docMk/>
            <pc:sldMk cId="3020361379" sldId="1275"/>
            <ac:spMk id="60" creationId="{1BADE0EB-EA96-7562-D7F3-35E1556CA030}"/>
          </ac:spMkLst>
        </pc:spChg>
        <pc:graphicFrameChg chg="add del mod modGraphic">
          <ac:chgData name="塩谷 晃弘 / Akihiro Shiotani" userId="50aef054-9327-40af-9729-b525352b79f1" providerId="ADAL" clId="{EFA5D58B-743D-4414-B793-4407C3D1F5F0}" dt="2022-10-11T04:44:34.016" v="631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EFA5D58B-743D-4414-B793-4407C3D1F5F0}" dt="2022-10-05T01:41:03.267" v="36"/>
          <ac:graphicFrameMkLst>
            <pc:docMk/>
            <pc:sldMk cId="3020361379" sldId="1275"/>
            <ac:graphicFrameMk id="3" creationId="{BD82D03F-D6BF-C9DD-FB18-1F4CABA67867}"/>
          </ac:graphicFrameMkLst>
        </pc:graphicFrame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4" creationId="{A552AA22-C138-ABED-57C5-B18EDE386B30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5" creationId="{03FC6C93-4AAD-DB54-A26A-C640A1A83B73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9" creationId="{052C8DF4-46D5-592C-58F2-24FA52E35BF5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modSp mod">
        <pc:chgData name="塩谷 晃弘 / Akihiro Shiotani" userId="50aef054-9327-40af-9729-b525352b79f1" providerId="ADAL" clId="{EFA5D58B-743D-4414-B793-4407C3D1F5F0}" dt="2022-10-11T04:48:12.408" v="652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EFA5D58B-743D-4414-B793-4407C3D1F5F0}" dt="2022-10-11T04:47:41.444" v="643" actId="1037"/>
          <ac:spMkLst>
            <pc:docMk/>
            <pc:sldMk cId="1813302717" sldId="1319"/>
            <ac:spMk id="3" creationId="{67231AF3-4422-4F09-A992-3AE5FC26177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EFA5D58B-743D-4414-B793-4407C3D1F5F0}" dt="2022-10-11T04:47:48.094" v="644" actId="14100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8" creationId="{4A77F00C-E782-1E52-30B4-F27E39EBE5B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9" creationId="{67DDE615-FB0F-B051-CD14-6683BFE7F90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5" creationId="{46DD6706-25E0-CEDB-CFF9-1E42EEBD8C3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7" creationId="{99374E05-BCC9-0A19-30A7-368802905D5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8" creationId="{41CE4498-7D5F-7B8E-3D30-C1FBF8E87290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EFA5D58B-743D-4414-B793-4407C3D1F5F0}" dt="2022-10-11T04:48:12.408" v="652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EFA5D58B-743D-4414-B793-4407C3D1F5F0}" dt="2022-10-11T04:45:31.759" v="639" actId="1035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del">
        <pc:chgData name="塩谷 晃弘 / Akihiro Shiotani" userId="50aef054-9327-40af-9729-b525352b79f1" providerId="ADAL" clId="{EFA5D58B-743D-4414-B793-4407C3D1F5F0}" dt="2022-10-11T04:04:09.236" v="124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EFA5D58B-743D-4414-B793-4407C3D1F5F0}" dt="2022-10-11T04:04:01.182" v="123" actId="47"/>
        <pc:sldMkLst>
          <pc:docMk/>
          <pc:sldMk cId="666392888" sldId="1336"/>
        </pc:sldMkLst>
      </pc:sldChg>
      <pc:sldChg chg="addSp delSp modSp mod ord delAnim modAnim">
        <pc:chgData name="塩谷 晃弘 / Akihiro Shiotani" userId="50aef054-9327-40af-9729-b525352b79f1" providerId="ADAL" clId="{EFA5D58B-743D-4414-B793-4407C3D1F5F0}" dt="2022-10-11T05:14:58.367" v="887" actId="115"/>
        <pc:sldMkLst>
          <pc:docMk/>
          <pc:sldMk cId="3006635150" sldId="1341"/>
        </pc:sldMkLst>
        <pc:spChg chg="add del mod">
          <ac:chgData name="塩谷 晃弘 / Akihiro Shiotani" userId="50aef054-9327-40af-9729-b525352b79f1" providerId="ADAL" clId="{EFA5D58B-743D-4414-B793-4407C3D1F5F0}" dt="2022-10-11T05:14:50.458" v="886" actId="478"/>
          <ac:spMkLst>
            <pc:docMk/>
            <pc:sldMk cId="3006635150" sldId="1341"/>
            <ac:spMk id="3" creationId="{EF80070A-883F-8245-03A0-E28BDEB8DDFD}"/>
          </ac:spMkLst>
        </pc:spChg>
        <pc:spChg chg="mod">
          <ac:chgData name="塩谷 晃弘 / Akihiro Shiotani" userId="50aef054-9327-40af-9729-b525352b79f1" providerId="ADAL" clId="{EFA5D58B-743D-4414-B793-4407C3D1F5F0}" dt="2022-10-11T05:14:58.367" v="887" actId="115"/>
          <ac:spMkLst>
            <pc:docMk/>
            <pc:sldMk cId="3006635150" sldId="1341"/>
            <ac:spMk id="12" creationId="{F947720F-05F9-810B-31E1-19BE573A85DB}"/>
          </ac:spMkLst>
        </pc:spChg>
      </pc:sld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F358E778-BA95-4BAA-AA6E-D232B51FDC6A}"/>
    <pc:docChg chg="undo redo custSel addSld delSld modSld sldOrd">
      <pc:chgData name="塩谷 晃弘 / Akihiro Shiotani" userId="50aef054-9327-40af-9729-b525352b79f1" providerId="ADAL" clId="{F358E778-BA95-4BAA-AA6E-D232B51FDC6A}" dt="2022-11-22T08:18:14.506" v="5399"/>
      <pc:docMkLst>
        <pc:docMk/>
      </pc:docMkLst>
      <pc:sldChg chg="modSp mod">
        <pc:chgData name="塩谷 晃弘 / Akihiro Shiotani" userId="50aef054-9327-40af-9729-b525352b79f1" providerId="ADAL" clId="{F358E778-BA95-4BAA-AA6E-D232B51FDC6A}" dt="2022-11-21T08:25:16.294" v="13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F358E778-BA95-4BAA-AA6E-D232B51FDC6A}" dt="2022-11-21T08:25:12.124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F358E778-BA95-4BAA-AA6E-D232B51FDC6A}" dt="2022-11-21T08:25:16.294" v="13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17.285" v="24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F358E778-BA95-4BAA-AA6E-D232B51FDC6A}" dt="2022-11-21T08:26:17.285" v="24" actId="20577"/>
          <ac:spMkLst>
            <pc:docMk/>
            <pc:sldMk cId="2349704918" sldId="1237"/>
            <ac:spMk id="3" creationId="{47344C2E-A814-A678-0633-3AE12BEC13A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04.504" v="23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F358E778-BA95-4BAA-AA6E-D232B51FDC6A}" dt="2022-11-21T08:26:04.504" v="23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140432848" sldId="1263"/>
        </pc:sldMkLst>
      </pc:sldChg>
      <pc:sldChg chg="addSp delSp modSp del mod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" creationId="{A6A964E0-7EBC-584B-1A0F-7CB61BCE351E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F358E778-BA95-4BAA-AA6E-D232B51FDC6A}" dt="2022-11-21T09:27:56.279" v="1370" actId="20577"/>
          <ac:spMkLst>
            <pc:docMk/>
            <pc:sldMk cId="3020361379" sldId="1275"/>
            <ac:spMk id="5" creationId="{0AB5CF7E-250D-76B5-2735-E6B5E23B35AB}"/>
          </ac:spMkLst>
        </pc:spChg>
        <pc:spChg chg="add mod">
          <ac:chgData name="塩谷 晃弘 / Akihiro Shiotani" userId="50aef054-9327-40af-9729-b525352b79f1" providerId="ADAL" clId="{F358E778-BA95-4BAA-AA6E-D232B51FDC6A}" dt="2022-11-21T09:27:53.264" v="1361" actId="1076"/>
          <ac:spMkLst>
            <pc:docMk/>
            <pc:sldMk cId="3020361379" sldId="1275"/>
            <ac:spMk id="6" creationId="{C6647BFA-F195-5508-09B7-C68537CECF35}"/>
          </ac:spMkLst>
        </pc:spChg>
        <pc:spChg chg="mod">
          <ac:chgData name="塩谷 晃弘 / Akihiro Shiotani" userId="50aef054-9327-40af-9729-b525352b79f1" providerId="ADAL" clId="{F358E778-BA95-4BAA-AA6E-D232B51FDC6A}" dt="2022-11-21T09:28:41.591" v="1392" actId="1037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F358E778-BA95-4BAA-AA6E-D232B51FDC6A}" dt="2022-11-21T09:28:41.591" v="1392" actId="1037"/>
          <ac:spMkLst>
            <pc:docMk/>
            <pc:sldMk cId="3020361379" sldId="1275"/>
            <ac:spMk id="9" creationId="{35449FB5-6807-7D91-21F8-7E731AC158F8}"/>
          </ac:spMkLst>
        </pc:spChg>
        <pc:spChg chg="del mod">
          <ac:chgData name="塩谷 晃弘 / Akihiro Shiotani" userId="50aef054-9327-40af-9729-b525352b79f1" providerId="ADAL" clId="{F358E778-BA95-4BAA-AA6E-D232B51FDC6A}" dt="2022-11-21T09:31:00.057" v="1465" actId="478"/>
          <ac:spMkLst>
            <pc:docMk/>
            <pc:sldMk cId="3020361379" sldId="1275"/>
            <ac:spMk id="10" creationId="{C0253F6B-C755-822B-9AB3-BAE429C77775}"/>
          </ac:spMkLst>
        </pc:spChg>
        <pc:spChg chg="del mod">
          <ac:chgData name="塩谷 晃弘 / Akihiro Shiotani" userId="50aef054-9327-40af-9729-b525352b79f1" providerId="ADAL" clId="{F358E778-BA95-4BAA-AA6E-D232B51FDC6A}" dt="2022-11-21T09:30:55.362" v="1464" actId="478"/>
          <ac:spMkLst>
            <pc:docMk/>
            <pc:sldMk cId="3020361379" sldId="1275"/>
            <ac:spMk id="11" creationId="{18BEACFD-2478-7CBD-F095-AD855D7E01BF}"/>
          </ac:spMkLst>
        </pc:spChg>
        <pc:spChg chg="del mod">
          <ac:chgData name="塩谷 晃弘 / Akihiro Shiotani" userId="50aef054-9327-40af-9729-b525352b79f1" providerId="ADAL" clId="{F358E778-BA95-4BAA-AA6E-D232B51FDC6A}" dt="2022-11-21T09:30:55.362" v="1464" actId="47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F358E778-BA95-4BAA-AA6E-D232B51FDC6A}" dt="2022-11-21T09:32:08.543" v="1549" actId="1035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F358E778-BA95-4BAA-AA6E-D232B51FDC6A}" dt="2022-11-21T09:32:08.543" v="1549" actId="1035"/>
          <ac:spMkLst>
            <pc:docMk/>
            <pc:sldMk cId="3020361379" sldId="1275"/>
            <ac:spMk id="14" creationId="{38B1A37F-E906-7E7B-93C4-F178BF1BC252}"/>
          </ac:spMkLst>
        </pc:spChg>
        <pc:spChg chg="del mod">
          <ac:chgData name="塩谷 晃弘 / Akihiro Shiotani" userId="50aef054-9327-40af-9729-b525352b79f1" providerId="ADAL" clId="{F358E778-BA95-4BAA-AA6E-D232B51FDC6A}" dt="2022-11-21T09:31:00.057" v="1465" actId="478"/>
          <ac:spMkLst>
            <pc:docMk/>
            <pc:sldMk cId="3020361379" sldId="1275"/>
            <ac:spMk id="15" creationId="{5D9C84E6-1EDA-5998-C11B-0D9943DED2FE}"/>
          </ac:spMkLst>
        </pc:spChg>
        <pc:spChg chg="mod">
          <ac:chgData name="塩谷 晃弘 / Akihiro Shiotani" userId="50aef054-9327-40af-9729-b525352b79f1" providerId="ADAL" clId="{F358E778-BA95-4BAA-AA6E-D232B51FDC6A}" dt="2022-11-21T09:32:04" v="1547" actId="1035"/>
          <ac:spMkLst>
            <pc:docMk/>
            <pc:sldMk cId="3020361379" sldId="1275"/>
            <ac:spMk id="16" creationId="{C08E4B3A-76D7-D0C2-D225-9B35397F115B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17" creationId="{A886B218-925D-35B4-7115-EF2AE0577A79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18" creationId="{92EA53E4-7551-6826-94CF-7586C86465E5}"/>
          </ac:spMkLst>
        </pc:spChg>
        <pc:spChg chg="mod">
          <ac:chgData name="塩谷 晃弘 / Akihiro Shiotani" userId="50aef054-9327-40af-9729-b525352b79f1" providerId="ADAL" clId="{F358E778-BA95-4BAA-AA6E-D232B51FDC6A}" dt="2022-11-21T09:32:04" v="1547" actId="1035"/>
          <ac:spMkLst>
            <pc:docMk/>
            <pc:sldMk cId="3020361379" sldId="1275"/>
            <ac:spMk id="19" creationId="{981E0E16-8645-D694-AC09-C7996245440F}"/>
          </ac:spMkLst>
        </pc:spChg>
        <pc:spChg chg="add mod">
          <ac:chgData name="塩谷 晃弘 / Akihiro Shiotani" userId="50aef054-9327-40af-9729-b525352b79f1" providerId="ADAL" clId="{F358E778-BA95-4BAA-AA6E-D232B51FDC6A}" dt="2022-11-21T09:30:37.979" v="1463" actId="1036"/>
          <ac:spMkLst>
            <pc:docMk/>
            <pc:sldMk cId="3020361379" sldId="1275"/>
            <ac:spMk id="20" creationId="{F6FC88BC-8DBB-BA31-E6B1-A64ECCDC3B67}"/>
          </ac:spMkLst>
        </pc:spChg>
        <pc:spChg chg="add mod">
          <ac:chgData name="塩谷 晃弘 / Akihiro Shiotani" userId="50aef054-9327-40af-9729-b525352b79f1" providerId="ADAL" clId="{F358E778-BA95-4BAA-AA6E-D232B51FDC6A}" dt="2022-11-21T09:30:37.979" v="1463" actId="1036"/>
          <ac:spMkLst>
            <pc:docMk/>
            <pc:sldMk cId="3020361379" sldId="1275"/>
            <ac:spMk id="21" creationId="{02972913-9341-5C2C-C624-0855ECB86317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2" creationId="{FFC48ED8-5A6A-5EE3-9F5D-65E185EE71B8}"/>
          </ac:spMkLst>
        </pc:spChg>
        <pc:spChg chg="del">
          <ac:chgData name="塩谷 晃弘 / Akihiro Shiotani" userId="50aef054-9327-40af-9729-b525352b79f1" providerId="ADAL" clId="{F358E778-BA95-4BAA-AA6E-D232B51FDC6A}" dt="2022-11-21T09:24:42.262" v="1246" actId="478"/>
          <ac:spMkLst>
            <pc:docMk/>
            <pc:sldMk cId="3020361379" sldId="1275"/>
            <ac:spMk id="23" creationId="{BD74FAB5-4D74-2213-B829-1B68D6959736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4" creationId="{52E6FE5E-C5A6-E4FB-D1D9-C2FA6A17EC61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5" creationId="{75392AF1-DF17-B508-6F12-B5E74FFACBAD}"/>
          </ac:spMkLst>
        </pc:spChg>
        <pc:spChg chg="del mod">
          <ac:chgData name="塩谷 晃弘 / Akihiro Shiotani" userId="50aef054-9327-40af-9729-b525352b79f1" providerId="ADAL" clId="{F358E778-BA95-4BAA-AA6E-D232B51FDC6A}" dt="2022-11-21T09:35:35.955" v="1754" actId="478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F358E778-BA95-4BAA-AA6E-D232B51FDC6A}" dt="2022-11-21T09:35:12.516" v="1732" actId="14100"/>
          <ac:spMkLst>
            <pc:docMk/>
            <pc:sldMk cId="3020361379" sldId="1275"/>
            <ac:spMk id="27" creationId="{5EBB2210-8A9C-DCED-C073-08CD2ABE78EA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8" creationId="{B2086943-733D-E2F6-0E7B-6158CADF69E5}"/>
          </ac:spMkLst>
        </pc:spChg>
        <pc:spChg chg="mod">
          <ac:chgData name="塩谷 晃弘 / Akihiro Shiotani" userId="50aef054-9327-40af-9729-b525352b79f1" providerId="ADAL" clId="{F358E778-BA95-4BAA-AA6E-D232B51FDC6A}" dt="2022-11-21T09:29:36.472" v="1423" actId="1076"/>
          <ac:spMkLst>
            <pc:docMk/>
            <pc:sldMk cId="3020361379" sldId="1275"/>
            <ac:spMk id="29" creationId="{F10EC32C-9E5C-62E5-0B5C-BF781DF05D7B}"/>
          </ac:spMkLst>
        </pc:spChg>
        <pc:spChg chg="mod">
          <ac:chgData name="塩谷 晃弘 / Akihiro Shiotani" userId="50aef054-9327-40af-9729-b525352b79f1" providerId="ADAL" clId="{F358E778-BA95-4BAA-AA6E-D232B51FDC6A}" dt="2022-11-21T09:29:17.168" v="1395" actId="1076"/>
          <ac:spMkLst>
            <pc:docMk/>
            <pc:sldMk cId="3020361379" sldId="1275"/>
            <ac:spMk id="30" creationId="{4EE411EB-3B0C-9F51-5C73-440D09E786C3}"/>
          </ac:spMkLst>
        </pc:spChg>
        <pc:spChg chg="add mod">
          <ac:chgData name="塩谷 晃弘 / Akihiro Shiotani" userId="50aef054-9327-40af-9729-b525352b79f1" providerId="ADAL" clId="{F358E778-BA95-4BAA-AA6E-D232B51FDC6A}" dt="2022-11-21T09:32:34.386" v="1579" actId="1076"/>
          <ac:spMkLst>
            <pc:docMk/>
            <pc:sldMk cId="3020361379" sldId="1275"/>
            <ac:spMk id="31" creationId="{980D8176-E08E-A5FB-09A5-E14AF7E0778F}"/>
          </ac:spMkLst>
        </pc:spChg>
        <pc:spChg chg="add mod">
          <ac:chgData name="塩谷 晃弘 / Akihiro Shiotani" userId="50aef054-9327-40af-9729-b525352b79f1" providerId="ADAL" clId="{F358E778-BA95-4BAA-AA6E-D232B51FDC6A}" dt="2022-11-21T09:32:17.565" v="1551" actId="1076"/>
          <ac:spMkLst>
            <pc:docMk/>
            <pc:sldMk cId="3020361379" sldId="1275"/>
            <ac:spMk id="32" creationId="{B36E594B-A291-7ECD-5DEE-11A07751900A}"/>
          </ac:spMkLst>
        </pc:spChg>
        <pc:spChg chg="del mod">
          <ac:chgData name="塩谷 晃弘 / Akihiro Shiotani" userId="50aef054-9327-40af-9729-b525352b79f1" providerId="ADAL" clId="{F358E778-BA95-4BAA-AA6E-D232B51FDC6A}" dt="2022-11-21T09:32:38.306" v="1580" actId="478"/>
          <ac:spMkLst>
            <pc:docMk/>
            <pc:sldMk cId="3020361379" sldId="1275"/>
            <ac:spMk id="33" creationId="{23D30356-5A61-184C-5A93-7E05677044D7}"/>
          </ac:spMkLst>
        </pc:spChg>
        <pc:spChg chg="del mod">
          <ac:chgData name="塩谷 晃弘 / Akihiro Shiotani" userId="50aef054-9327-40af-9729-b525352b79f1" providerId="ADAL" clId="{F358E778-BA95-4BAA-AA6E-D232B51FDC6A}" dt="2022-11-21T09:32:38.306" v="1580" actId="478"/>
          <ac:spMkLst>
            <pc:docMk/>
            <pc:sldMk cId="3020361379" sldId="1275"/>
            <ac:spMk id="34" creationId="{AD488288-B709-30F3-D52D-5FA1EDFDB23B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5" creationId="{5EBE5833-D9AA-89F8-B424-2685E7CCD987}"/>
          </ac:spMkLst>
        </pc:spChg>
        <pc:spChg chg="add mod">
          <ac:chgData name="塩谷 晃弘 / Akihiro Shiotani" userId="50aef054-9327-40af-9729-b525352b79f1" providerId="ADAL" clId="{F358E778-BA95-4BAA-AA6E-D232B51FDC6A}" dt="2022-11-21T09:33:13.934" v="1621" actId="1076"/>
          <ac:spMkLst>
            <pc:docMk/>
            <pc:sldMk cId="3020361379" sldId="1275"/>
            <ac:spMk id="36" creationId="{E59FBD9F-B570-C494-0AA4-C204131E85B6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7" creationId="{4E9A3D37-6A1D-9E59-2358-A3ED09C20526}"/>
          </ac:spMkLst>
        </pc:spChg>
        <pc:spChg chg="add mod">
          <ac:chgData name="塩谷 晃弘 / Akihiro Shiotani" userId="50aef054-9327-40af-9729-b525352b79f1" providerId="ADAL" clId="{F358E778-BA95-4BAA-AA6E-D232B51FDC6A}" dt="2022-11-21T09:33:11.188" v="1620" actId="1076"/>
          <ac:spMkLst>
            <pc:docMk/>
            <pc:sldMk cId="3020361379" sldId="1275"/>
            <ac:spMk id="38" creationId="{77A9A0B5-552E-CBB4-04E5-522B82DC02E8}"/>
          </ac:spMkLst>
        </pc:spChg>
        <pc:spChg chg="add mod">
          <ac:chgData name="塩谷 晃弘 / Akihiro Shiotani" userId="50aef054-9327-40af-9729-b525352b79f1" providerId="ADAL" clId="{F358E778-BA95-4BAA-AA6E-D232B51FDC6A}" dt="2022-11-21T09:34:17.801" v="1641" actId="1076"/>
          <ac:spMkLst>
            <pc:docMk/>
            <pc:sldMk cId="3020361379" sldId="1275"/>
            <ac:spMk id="39" creationId="{07CACB03-3EFF-A381-CBED-64E8472AA9D3}"/>
          </ac:spMkLst>
        </pc:spChg>
        <pc:spChg chg="add mod">
          <ac:chgData name="塩谷 晃弘 / Akihiro Shiotani" userId="50aef054-9327-40af-9729-b525352b79f1" providerId="ADAL" clId="{F358E778-BA95-4BAA-AA6E-D232B51FDC6A}" dt="2022-11-21T09:34:17.801" v="1641" actId="1076"/>
          <ac:spMkLst>
            <pc:docMk/>
            <pc:sldMk cId="3020361379" sldId="1275"/>
            <ac:spMk id="40" creationId="{6E582676-ABCF-682D-6682-7FC81CCE2584}"/>
          </ac:spMkLst>
        </pc:spChg>
        <pc:spChg chg="del mod">
          <ac:chgData name="塩谷 晃弘 / Akihiro Shiotani" userId="50aef054-9327-40af-9729-b525352b79f1" providerId="ADAL" clId="{F358E778-BA95-4BAA-AA6E-D232B51FDC6A}" dt="2022-11-21T09:29:06.510" v="1394" actId="478"/>
          <ac:spMkLst>
            <pc:docMk/>
            <pc:sldMk cId="3020361379" sldId="1275"/>
            <ac:spMk id="41" creationId="{C6A1494A-0565-32F0-EE70-B0575283F723}"/>
          </ac:spMkLst>
        </pc:spChg>
        <pc:spChg chg="del mod">
          <ac:chgData name="塩谷 晃弘 / Akihiro Shiotani" userId="50aef054-9327-40af-9729-b525352b79f1" providerId="ADAL" clId="{F358E778-BA95-4BAA-AA6E-D232B51FDC6A}" dt="2022-11-21T09:35:46.896" v="1758" actId="478"/>
          <ac:spMkLst>
            <pc:docMk/>
            <pc:sldMk cId="3020361379" sldId="1275"/>
            <ac:spMk id="42" creationId="{F2E0C632-1205-2FDB-36AA-0820302A06B9}"/>
          </ac:spMkLst>
        </pc:spChg>
        <pc:spChg chg="del mod">
          <ac:chgData name="塩谷 晃弘 / Akihiro Shiotani" userId="50aef054-9327-40af-9729-b525352b79f1" providerId="ADAL" clId="{F358E778-BA95-4BAA-AA6E-D232B51FDC6A}" dt="2022-11-21T09:35:32.631" v="1753" actId="478"/>
          <ac:spMkLst>
            <pc:docMk/>
            <pc:sldMk cId="3020361379" sldId="1275"/>
            <ac:spMk id="43" creationId="{81943DA5-0441-BE92-9C49-3901BE6762B6}"/>
          </ac:spMkLst>
        </pc:spChg>
        <pc:spChg chg="del">
          <ac:chgData name="塩谷 晃弘 / Akihiro Shiotani" userId="50aef054-9327-40af-9729-b525352b79f1" providerId="ADAL" clId="{F358E778-BA95-4BAA-AA6E-D232B51FDC6A}" dt="2022-11-21T09:24:43.412" v="1247" actId="478"/>
          <ac:spMkLst>
            <pc:docMk/>
            <pc:sldMk cId="3020361379" sldId="1275"/>
            <ac:spMk id="44" creationId="{D01CB1E7-0B36-2BEA-D61A-C98E2623BA6F}"/>
          </ac:spMkLst>
        </pc:spChg>
        <pc:spChg chg="del">
          <ac:chgData name="塩谷 晃弘 / Akihiro Shiotani" userId="50aef054-9327-40af-9729-b525352b79f1" providerId="ADAL" clId="{F358E778-BA95-4BAA-AA6E-D232B51FDC6A}" dt="2022-11-21T09:24:43.998" v="1248" actId="478"/>
          <ac:spMkLst>
            <pc:docMk/>
            <pc:sldMk cId="3020361379" sldId="1275"/>
            <ac:spMk id="45" creationId="{38A45C54-B35E-BDE2-27D1-D7AF6F659D77}"/>
          </ac:spMkLst>
        </pc:spChg>
        <pc:spChg chg="del">
          <ac:chgData name="塩谷 晃弘 / Akihiro Shiotani" userId="50aef054-9327-40af-9729-b525352b79f1" providerId="ADAL" clId="{F358E778-BA95-4BAA-AA6E-D232B51FDC6A}" dt="2022-11-21T09:24:41.424" v="1245" actId="478"/>
          <ac:spMkLst>
            <pc:docMk/>
            <pc:sldMk cId="3020361379" sldId="1275"/>
            <ac:spMk id="46" creationId="{5D7D0467-0276-137D-5ECA-3103AC5A781F}"/>
          </ac:spMkLst>
        </pc:spChg>
        <pc:spChg chg="add mod">
          <ac:chgData name="塩谷 晃弘 / Akihiro Shiotani" userId="50aef054-9327-40af-9729-b525352b79f1" providerId="ADAL" clId="{F358E778-BA95-4BAA-AA6E-D232B51FDC6A}" dt="2022-11-21T09:34:22.158" v="1643" actId="1076"/>
          <ac:spMkLst>
            <pc:docMk/>
            <pc:sldMk cId="3020361379" sldId="1275"/>
            <ac:spMk id="47" creationId="{B4DCB615-82C4-4E0C-5F32-3F8B0BC85635}"/>
          </ac:spMkLst>
        </pc:spChg>
        <pc:spChg chg="add mod">
          <ac:chgData name="塩谷 晃弘 / Akihiro Shiotani" userId="50aef054-9327-40af-9729-b525352b79f1" providerId="ADAL" clId="{F358E778-BA95-4BAA-AA6E-D232B51FDC6A}" dt="2022-11-21T09:34:41.433" v="1691" actId="1076"/>
          <ac:spMkLst>
            <pc:docMk/>
            <pc:sldMk cId="3020361379" sldId="1275"/>
            <ac:spMk id="48" creationId="{CB391894-52D3-AFA7-5006-5B244D5229DD}"/>
          </ac:spMkLst>
        </pc:spChg>
        <pc:spChg chg="add mod">
          <ac:chgData name="塩谷 晃弘 / Akihiro Shiotani" userId="50aef054-9327-40af-9729-b525352b79f1" providerId="ADAL" clId="{F358E778-BA95-4BAA-AA6E-D232B51FDC6A}" dt="2022-11-21T09:35:28.171" v="1752" actId="20577"/>
          <ac:spMkLst>
            <pc:docMk/>
            <pc:sldMk cId="3020361379" sldId="1275"/>
            <ac:spMk id="49" creationId="{EAFA777C-3FE8-CEC8-7AD1-1ADF9AB0E28D}"/>
          </ac:spMkLst>
        </pc:spChg>
        <pc:spChg chg="add mod">
          <ac:chgData name="塩谷 晃弘 / Akihiro Shiotani" userId="50aef054-9327-40af-9729-b525352b79f1" providerId="ADAL" clId="{F358E778-BA95-4BAA-AA6E-D232B51FDC6A}" dt="2022-11-21T09:36:01.869" v="1784" actId="20577"/>
          <ac:spMkLst>
            <pc:docMk/>
            <pc:sldMk cId="3020361379" sldId="1275"/>
            <ac:spMk id="50" creationId="{938C3D96-1660-26A8-9510-87F0CC50BBFC}"/>
          </ac:spMkLst>
        </pc:spChg>
        <pc:spChg chg="add mod">
          <ac:chgData name="塩谷 晃弘 / Akihiro Shiotani" userId="50aef054-9327-40af-9729-b525352b79f1" providerId="ADAL" clId="{F358E778-BA95-4BAA-AA6E-D232B51FDC6A}" dt="2022-11-21T09:36:27.419" v="1821" actId="20577"/>
          <ac:spMkLst>
            <pc:docMk/>
            <pc:sldMk cId="3020361379" sldId="1275"/>
            <ac:spMk id="51" creationId="{2979B34A-9478-EE32-892D-D139B9CEEE3B}"/>
          </ac:spMkLst>
        </pc:spChg>
        <pc:spChg chg="add mod">
          <ac:chgData name="塩谷 晃弘 / Akihiro Shiotani" userId="50aef054-9327-40af-9729-b525352b79f1" providerId="ADAL" clId="{F358E778-BA95-4BAA-AA6E-D232B51FDC6A}" dt="2022-11-21T09:38:39.639" v="1889" actId="1076"/>
          <ac:spMkLst>
            <pc:docMk/>
            <pc:sldMk cId="3020361379" sldId="1275"/>
            <ac:spMk id="52" creationId="{307A7270-FA19-4319-8A80-083E7E80AEC6}"/>
          </ac:spMkLst>
        </pc:spChg>
        <pc:spChg chg="mod">
          <ac:chgData name="塩谷 晃弘 / Akihiro Shiotani" userId="50aef054-9327-40af-9729-b525352b79f1" providerId="ADAL" clId="{F358E778-BA95-4BAA-AA6E-D232B51FDC6A}" dt="2022-11-21T09:33:40.877" v="1624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F358E778-BA95-4BAA-AA6E-D232B51FDC6A}" dt="2022-11-21T09:33:53.760" v="1640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F358E778-BA95-4BAA-AA6E-D232B51FDC6A}" dt="2022-11-21T09:27:43.975" v="1359" actId="20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add del mod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F358E778-BA95-4BAA-AA6E-D232B51FDC6A}" dt="2022-11-21T08:26:20.791" v="26" actId="1076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50.901" v="33" actId="2057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F358E778-BA95-4BAA-AA6E-D232B51FDC6A}" dt="2022-11-21T08:26:50.901" v="33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40.275" v="31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F358E778-BA95-4BAA-AA6E-D232B51FDC6A}" dt="2022-11-21T08:26:40.275" v="31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801699042" sldId="1316"/>
        </pc:sldMkLst>
      </pc:sldChg>
      <pc:sldChg chg="addSp delSp modSp mod">
        <pc:chgData name="塩谷 晃弘 / Akihiro Shiotani" userId="50aef054-9327-40af-9729-b525352b79f1" providerId="ADAL" clId="{F358E778-BA95-4BAA-AA6E-D232B51FDC6A}" dt="2022-11-21T09:39:16.355" v="1960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F358E778-BA95-4BAA-AA6E-D232B51FDC6A}" dt="2022-11-21T08:28:18.723" v="122" actId="1076"/>
          <ac:spMkLst>
            <pc:docMk/>
            <pc:sldMk cId="1813302717" sldId="1319"/>
            <ac:spMk id="5" creationId="{62A80EB0-B18D-1C8D-23B9-48D7DCE9F690}"/>
          </ac:spMkLst>
        </pc:spChg>
        <pc:spChg chg="mod">
          <ac:chgData name="塩谷 晃弘 / Akihiro Shiotani" userId="50aef054-9327-40af-9729-b525352b79f1" providerId="ADAL" clId="{F358E778-BA95-4BAA-AA6E-D232B51FDC6A}" dt="2022-11-21T08:29:02.375" v="145" actId="1038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F358E778-BA95-4BAA-AA6E-D232B51FDC6A}" dt="2022-11-21T08:29:02.375" v="145" actId="1038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F358E778-BA95-4BAA-AA6E-D232B51FDC6A}" dt="2022-11-21T08:27:08.124" v="84" actId="1037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F358E778-BA95-4BAA-AA6E-D232B51FDC6A}" dt="2022-11-21T08:28:18.723" v="122" actId="1076"/>
          <ac:spMkLst>
            <pc:docMk/>
            <pc:sldMk cId="1813302717" sldId="1319"/>
            <ac:spMk id="31" creationId="{0672E805-7F8C-884E-D498-C9918A72770A}"/>
          </ac:spMkLst>
        </pc:spChg>
        <pc:spChg chg="mod">
          <ac:chgData name="塩谷 晃弘 / Akihiro Shiotani" userId="50aef054-9327-40af-9729-b525352b79f1" providerId="ADAL" clId="{F358E778-BA95-4BAA-AA6E-D232B51FDC6A}" dt="2022-11-21T08:27:08.124" v="84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F358E778-BA95-4BAA-AA6E-D232B51FDC6A}" dt="2022-11-21T08:27:49.659" v="117" actId="1035"/>
          <ac:spMkLst>
            <pc:docMk/>
            <pc:sldMk cId="1813302717" sldId="1319"/>
            <ac:spMk id="36" creationId="{D73250BF-2A1E-EF02-AD7B-4BA18326C2A5}"/>
          </ac:spMkLst>
        </pc:spChg>
        <pc:spChg chg="add del mod">
          <ac:chgData name="塩谷 晃弘 / Akihiro Shiotani" userId="50aef054-9327-40af-9729-b525352b79f1" providerId="ADAL" clId="{F358E778-BA95-4BAA-AA6E-D232B51FDC6A}" dt="2022-11-21T09:38:47.125" v="1892" actId="478"/>
          <ac:spMkLst>
            <pc:docMk/>
            <pc:sldMk cId="1813302717" sldId="1319"/>
            <ac:spMk id="38" creationId="{7E034DD3-455A-82FA-E9DE-348A554FDE64}"/>
          </ac:spMkLst>
        </pc:spChg>
        <pc:spChg chg="add del mod">
          <ac:chgData name="塩谷 晃弘 / Akihiro Shiotani" userId="50aef054-9327-40af-9729-b525352b79f1" providerId="ADAL" clId="{F358E778-BA95-4BAA-AA6E-D232B51FDC6A}" dt="2022-11-21T09:38:47.125" v="1892" actId="478"/>
          <ac:spMkLst>
            <pc:docMk/>
            <pc:sldMk cId="1813302717" sldId="1319"/>
            <ac:spMk id="39" creationId="{82E983EB-9755-8857-819A-C4E19A7E8187}"/>
          </ac:spMkLst>
        </pc:spChg>
        <pc:spChg chg="add mod">
          <ac:chgData name="塩谷 晃弘 / Akihiro Shiotani" userId="50aef054-9327-40af-9729-b525352b79f1" providerId="ADAL" clId="{F358E778-BA95-4BAA-AA6E-D232B51FDC6A}" dt="2022-11-21T09:39:16.355" v="1960" actId="20577"/>
          <ac:spMkLst>
            <pc:docMk/>
            <pc:sldMk cId="1813302717" sldId="1319"/>
            <ac:spMk id="41" creationId="{B102764C-50C8-503B-A498-1E5C19E6930E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F358E778-BA95-4BAA-AA6E-D232B51FDC6A}" dt="2022-11-21T08:31:23.191" v="150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F358E778-BA95-4BAA-AA6E-D232B51FDC6A}" dt="2022-11-21T08:28:28.087" v="134" actId="14100"/>
          <ac:spMkLst>
            <pc:docMk/>
            <pc:sldMk cId="1813302717" sldId="1319"/>
            <ac:spMk id="73" creationId="{97627C11-180C-5ED9-11FB-0CB03E6123CC}"/>
          </ac:spMkLst>
        </pc:spChg>
        <pc:cxnChg chg="mod">
          <ac:chgData name="塩谷 晃弘 / Akihiro Shiotani" userId="50aef054-9327-40af-9729-b525352b79f1" providerId="ADAL" clId="{F358E778-BA95-4BAA-AA6E-D232B51FDC6A}" dt="2022-11-21T08:29:05.888" v="148" actId="1037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968400833" sldId="1340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892304228" sldId="1343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2743186141" sldId="1346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139570733" sldId="1347"/>
        </pc:sldMkLst>
      </pc:sldChg>
      <pc:sldChg chg="modSp mod">
        <pc:chgData name="塩谷 晃弘 / Akihiro Shiotani" userId="50aef054-9327-40af-9729-b525352b79f1" providerId="ADAL" clId="{F358E778-BA95-4BAA-AA6E-D232B51FDC6A}" dt="2022-11-21T09:22:28.177" v="124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F358E778-BA95-4BAA-AA6E-D232B51FDC6A}" dt="2022-11-21T09:22:28.177" v="1244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F358E778-BA95-4BAA-AA6E-D232B51FDC6A}" dt="2022-11-21T09:20:55.803" v="998" actId="20577"/>
          <ac:spMkLst>
            <pc:docMk/>
            <pc:sldMk cId="4065658260" sldId="1355"/>
            <ac:spMk id="12" creationId="{F947720F-05F9-810B-31E1-19BE573A85DB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44.690" v="32" actId="2057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F358E778-BA95-4BAA-AA6E-D232B51FDC6A}" dt="2022-11-21T08:26:44.690" v="32" actId="20577"/>
          <ac:spMkLst>
            <pc:docMk/>
            <pc:sldMk cId="94542380" sldId="1364"/>
            <ac:spMk id="3" creationId="{F76D38CF-5F0C-90CA-F1D3-0AA30F887DCA}"/>
          </ac:spMkLst>
        </pc:spChg>
      </pc:sldChg>
      <pc:sldChg chg="addSp delSp modSp mod modAnim">
        <pc:chgData name="塩谷 晃弘 / Akihiro Shiotani" userId="50aef054-9327-40af-9729-b525352b79f1" providerId="ADAL" clId="{F358E778-BA95-4BAA-AA6E-D232B51FDC6A}" dt="2022-11-22T02:58:53.531" v="4864"/>
        <pc:sldMkLst>
          <pc:docMk/>
          <pc:sldMk cId="41549449" sldId="1365"/>
        </pc:sldMkLst>
        <pc:spChg chg="add del mod ord">
          <ac:chgData name="塩谷 晃弘 / Akihiro Shiotani" userId="50aef054-9327-40af-9729-b525352b79f1" providerId="ADAL" clId="{F358E778-BA95-4BAA-AA6E-D232B51FDC6A}" dt="2022-11-21T09:44:48.812" v="2143" actId="478"/>
          <ac:spMkLst>
            <pc:docMk/>
            <pc:sldMk cId="41549449" sldId="1365"/>
            <ac:spMk id="4" creationId="{582443DE-AE49-B516-9DE3-C4C777DF29B2}"/>
          </ac:spMkLst>
        </pc:spChg>
        <pc:spChg chg="add mod">
          <ac:chgData name="塩谷 晃弘 / Akihiro Shiotani" userId="50aef054-9327-40af-9729-b525352b79f1" providerId="ADAL" clId="{F358E778-BA95-4BAA-AA6E-D232B51FDC6A}" dt="2022-11-21T09:45:15.512" v="2150" actId="1076"/>
          <ac:spMkLst>
            <pc:docMk/>
            <pc:sldMk cId="41549449" sldId="1365"/>
            <ac:spMk id="9" creationId="{1347E87C-0B96-CB7E-5BBF-338F18CE2BB0}"/>
          </ac:spMkLst>
        </pc:spChg>
        <pc:spChg chg="mod">
          <ac:chgData name="塩谷 晃弘 / Akihiro Shiotani" userId="50aef054-9327-40af-9729-b525352b79f1" providerId="ADAL" clId="{F358E778-BA95-4BAA-AA6E-D232B51FDC6A}" dt="2022-11-22T00:20:10.349" v="2516"/>
          <ac:spMkLst>
            <pc:docMk/>
            <pc:sldMk cId="41549449" sldId="1365"/>
            <ac:spMk id="3089" creationId="{EC2ECB66-A15B-4659-0D29-DAC829EE2788}"/>
          </ac:spMkLst>
        </pc:spChg>
      </pc:sldChg>
      <pc:sldChg chg="addSp delSp modSp mod">
        <pc:chgData name="塩谷 晃弘 / Akihiro Shiotani" userId="50aef054-9327-40af-9729-b525352b79f1" providerId="ADAL" clId="{F358E778-BA95-4BAA-AA6E-D232B51FDC6A}" dt="2022-11-22T02:59:08.194" v="4874" actId="20577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9" creationId="{14382210-0EB9-CECF-A0C4-3E5090FF4DB6}"/>
          </ac:spMkLst>
        </pc:spChg>
        <pc:spChg chg="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14" creationId="{D9D79AC9-CBFF-C354-4FEE-C4822073FFED}"/>
          </ac:spMkLst>
        </pc:spChg>
        <pc:spChg chg="mod">
          <ac:chgData name="塩谷 晃弘 / Akihiro Shiotani" userId="50aef054-9327-40af-9729-b525352b79f1" providerId="ADAL" clId="{F358E778-BA95-4BAA-AA6E-D232B51FDC6A}" dt="2022-11-21T08:34:43.160" v="236" actId="1037"/>
          <ac:spMkLst>
            <pc:docMk/>
            <pc:sldMk cId="22379441" sldId="1366"/>
            <ac:spMk id="18" creationId="{C5948049-6C2B-3E19-AFB9-FC6097DFDE73}"/>
          </ac:spMkLst>
        </pc:spChg>
        <pc:spChg chg="del mod">
          <ac:chgData name="塩谷 晃弘 / Akihiro Shiotani" userId="50aef054-9327-40af-9729-b525352b79f1" providerId="ADAL" clId="{F358E778-BA95-4BAA-AA6E-D232B51FDC6A}" dt="2022-11-21T08:41:49.670" v="374" actId="478"/>
          <ac:spMkLst>
            <pc:docMk/>
            <pc:sldMk cId="22379441" sldId="1366"/>
            <ac:spMk id="20" creationId="{5EF0A39A-3660-84E1-2649-C31FABF614F7}"/>
          </ac:spMkLst>
        </pc:spChg>
        <pc:spChg chg="mod">
          <ac:chgData name="塩谷 晃弘 / Akihiro Shiotani" userId="50aef054-9327-40af-9729-b525352b79f1" providerId="ADAL" clId="{F358E778-BA95-4BAA-AA6E-D232B51FDC6A}" dt="2022-11-21T08:34:23.529" v="227" actId="1076"/>
          <ac:spMkLst>
            <pc:docMk/>
            <pc:sldMk cId="22379441" sldId="1366"/>
            <ac:spMk id="22" creationId="{6D659FC5-C1C1-DA97-4798-49E3EFE2DD55}"/>
          </ac:spMkLst>
        </pc:spChg>
        <pc:spChg chg="mod">
          <ac:chgData name="塩谷 晃弘 / Akihiro Shiotani" userId="50aef054-9327-40af-9729-b525352b79f1" providerId="ADAL" clId="{F358E778-BA95-4BAA-AA6E-D232B51FDC6A}" dt="2022-11-22T00:48:02.144" v="3051" actId="1076"/>
          <ac:spMkLst>
            <pc:docMk/>
            <pc:sldMk cId="22379441" sldId="1366"/>
            <ac:spMk id="24" creationId="{2109B8B5-CA25-2283-E4C2-46D3E05F714B}"/>
          </ac:spMkLst>
        </pc:spChg>
        <pc:spChg chg="mod">
          <ac:chgData name="塩谷 晃弘 / Akihiro Shiotani" userId="50aef054-9327-40af-9729-b525352b79f1" providerId="ADAL" clId="{F358E778-BA95-4BAA-AA6E-D232B51FDC6A}" dt="2022-11-22T02:59:08.194" v="4874" actId="20577"/>
          <ac:spMkLst>
            <pc:docMk/>
            <pc:sldMk cId="22379441" sldId="1366"/>
            <ac:spMk id="25" creationId="{F5A52BFD-11B9-A99E-97D5-3DED2B9948D2}"/>
          </ac:spMkLst>
        </pc:spChg>
        <pc:spChg chg="mod">
          <ac:chgData name="塩谷 晃弘 / Akihiro Shiotani" userId="50aef054-9327-40af-9729-b525352b79f1" providerId="ADAL" clId="{F358E778-BA95-4BAA-AA6E-D232B51FDC6A}" dt="2022-11-21T08:34:43.160" v="236" actId="1037"/>
          <ac:spMkLst>
            <pc:docMk/>
            <pc:sldMk cId="22379441" sldId="1366"/>
            <ac:spMk id="28" creationId="{C7D1432E-9E11-4B09-21DC-CBA67D8377EC}"/>
          </ac:spMkLst>
        </pc:spChg>
        <pc:spChg chg="mod">
          <ac:chgData name="塩谷 晃弘 / Akihiro Shiotani" userId="50aef054-9327-40af-9729-b525352b79f1" providerId="ADAL" clId="{F358E778-BA95-4BAA-AA6E-D232B51FDC6A}" dt="2022-11-21T09:13:37.095" v="471" actId="20577"/>
          <ac:spMkLst>
            <pc:docMk/>
            <pc:sldMk cId="22379441" sldId="1366"/>
            <ac:spMk id="31" creationId="{7F026FD5-4F48-ED34-A42E-61EB1A1550EF}"/>
          </ac:spMkLst>
        </pc:spChg>
        <pc:spChg chg="mod">
          <ac:chgData name="塩谷 晃弘 / Akihiro Shiotani" userId="50aef054-9327-40af-9729-b525352b79f1" providerId="ADAL" clId="{F358E778-BA95-4BAA-AA6E-D232B51FDC6A}" dt="2022-11-21T09:18:25.656" v="749" actId="20577"/>
          <ac:spMkLst>
            <pc:docMk/>
            <pc:sldMk cId="22379441" sldId="1366"/>
            <ac:spMk id="34" creationId="{C20B2933-2D5C-BCFB-2395-89EBEA811104}"/>
          </ac:spMkLst>
        </pc:spChg>
        <pc:spChg chg="mod">
          <ac:chgData name="塩谷 晃弘 / Akihiro Shiotani" userId="50aef054-9327-40af-9729-b525352b79f1" providerId="ADAL" clId="{F358E778-BA95-4BAA-AA6E-D232B51FDC6A}" dt="2022-11-21T23:47:02.628" v="2153" actId="1076"/>
          <ac:spMkLst>
            <pc:docMk/>
            <pc:sldMk cId="22379441" sldId="1366"/>
            <ac:spMk id="51" creationId="{1318B39A-6BD5-1355-DDD7-C79474ADA976}"/>
          </ac:spMkLst>
        </pc:spChg>
        <pc:spChg chg="add mod or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54" creationId="{8B3F1505-7034-87D2-4DE8-4CD72895FCCB}"/>
          </ac:spMkLst>
        </pc:spChg>
        <pc:spChg chg="add 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55" creationId="{F5303B50-1552-0436-E769-C9CFEE6239F7}"/>
          </ac:spMkLst>
        </pc:spChg>
        <pc:spChg chg="add mod">
          <ac:chgData name="塩谷 晃弘 / Akihiro Shiotani" userId="50aef054-9327-40af-9729-b525352b79f1" providerId="ADAL" clId="{F358E778-BA95-4BAA-AA6E-D232B51FDC6A}" dt="2022-11-22T02:21:26.714" v="3280" actId="20577"/>
          <ac:spMkLst>
            <pc:docMk/>
            <pc:sldMk cId="22379441" sldId="1366"/>
            <ac:spMk id="59" creationId="{58F32063-257F-B84B-E6FD-CA1D4F26396F}"/>
          </ac:spMkLst>
        </pc:spChg>
        <pc:spChg chg="add del mod">
          <ac:chgData name="塩谷 晃弘 / Akihiro Shiotani" userId="50aef054-9327-40af-9729-b525352b79f1" providerId="ADAL" clId="{F358E778-BA95-4BAA-AA6E-D232B51FDC6A}" dt="2022-11-22T02:21:48.382" v="3283" actId="478"/>
          <ac:spMkLst>
            <pc:docMk/>
            <pc:sldMk cId="22379441" sldId="1366"/>
            <ac:spMk id="61" creationId="{CF506B1D-BD73-D4BD-483C-9431A93ED2EE}"/>
          </ac:spMkLst>
        </pc:spChg>
        <pc:spChg chg="add del mod">
          <ac:chgData name="塩谷 晃弘 / Akihiro Shiotani" userId="50aef054-9327-40af-9729-b525352b79f1" providerId="ADAL" clId="{F358E778-BA95-4BAA-AA6E-D232B51FDC6A}" dt="2022-11-22T00:48:15.466" v="3053" actId="478"/>
          <ac:spMkLst>
            <pc:docMk/>
            <pc:sldMk cId="22379441" sldId="1366"/>
            <ac:spMk id="65" creationId="{3E1B06A1-37E2-CDF1-7D51-97A98B6DA85A}"/>
          </ac:spMkLst>
        </pc:spChg>
        <pc:spChg chg="add del mod">
          <ac:chgData name="塩谷 晃弘 / Akihiro Shiotani" userId="50aef054-9327-40af-9729-b525352b79f1" providerId="ADAL" clId="{F358E778-BA95-4BAA-AA6E-D232B51FDC6A}" dt="2022-11-22T00:48:22.840" v="3054" actId="478"/>
          <ac:spMkLst>
            <pc:docMk/>
            <pc:sldMk cId="22379441" sldId="1366"/>
            <ac:spMk id="67" creationId="{C6A0D580-C3DC-1D81-68DA-CD4213F27D74}"/>
          </ac:spMkLst>
        </pc:spChg>
        <pc:grpChg chg="add del mod">
          <ac:chgData name="塩谷 晃弘 / Akihiro Shiotani" userId="50aef054-9327-40af-9729-b525352b79f1" providerId="ADAL" clId="{F358E778-BA95-4BAA-AA6E-D232B51FDC6A}" dt="2022-11-21T08:34:44.594" v="240"/>
          <ac:grpSpMkLst>
            <pc:docMk/>
            <pc:sldMk cId="22379441" sldId="1366"/>
            <ac:grpSpMk id="17" creationId="{B96C3393-A3FB-AC21-9491-822140EE3867}"/>
          </ac:grpSpMkLst>
        </pc:grpChg>
        <pc:grpChg chg="add del mod">
          <ac:chgData name="塩谷 晃弘 / Akihiro Shiotani" userId="50aef054-9327-40af-9729-b525352b79f1" providerId="ADAL" clId="{F358E778-BA95-4BAA-AA6E-D232B51FDC6A}" dt="2022-11-21T08:34:24.967" v="228"/>
          <ac:grpSpMkLst>
            <pc:docMk/>
            <pc:sldMk cId="22379441" sldId="1366"/>
            <ac:grpSpMk id="21" creationId="{0E0C59B1-3C93-13CA-36B6-BB73B9073699}"/>
          </ac:grpSpMkLst>
        </pc:grpChg>
        <pc:grpChg chg="add del mod">
          <ac:chgData name="塩谷 晃弘 / Akihiro Shiotani" userId="50aef054-9327-40af-9729-b525352b79f1" providerId="ADAL" clId="{F358E778-BA95-4BAA-AA6E-D232B51FDC6A}" dt="2022-11-21T08:34:43.662" v="238"/>
          <ac:grpSpMkLst>
            <pc:docMk/>
            <pc:sldMk cId="22379441" sldId="1366"/>
            <ac:grpSpMk id="27" creationId="{63B81E6A-83F8-B5F1-FFA0-81A498045517}"/>
          </ac:grpSpMkLst>
        </pc:grpChg>
        <pc:grpChg chg="add mod">
          <ac:chgData name="塩谷 晃弘 / Akihiro Shiotani" userId="50aef054-9327-40af-9729-b525352b79f1" providerId="ADAL" clId="{F358E778-BA95-4BAA-AA6E-D232B51FDC6A}" dt="2022-11-21T08:47:37.855" v="417" actId="14100"/>
          <ac:grpSpMkLst>
            <pc:docMk/>
            <pc:sldMk cId="22379441" sldId="1366"/>
            <ac:grpSpMk id="30" creationId="{5B354A58-275E-2A9E-DC22-003C566CF82F}"/>
          </ac:grpSpMkLst>
        </pc:grpChg>
        <pc:grpChg chg="add mod">
          <ac:chgData name="塩谷 晃弘 / Akihiro Shiotani" userId="50aef054-9327-40af-9729-b525352b79f1" providerId="ADAL" clId="{F358E778-BA95-4BAA-AA6E-D232B51FDC6A}" dt="2022-11-21T08:47:32.617" v="414" actId="14100"/>
          <ac:grpSpMkLst>
            <pc:docMk/>
            <pc:sldMk cId="22379441" sldId="1366"/>
            <ac:grpSpMk id="33" creationId="{86D58E53-DBD3-1B93-464F-E9A12C994E3D}"/>
          </ac:grpSpMkLst>
        </pc:grpChg>
        <pc:grpChg chg="mod">
          <ac:chgData name="塩谷 晃弘 / Akihiro Shiotani" userId="50aef054-9327-40af-9729-b525352b79f1" providerId="ADAL" clId="{F358E778-BA95-4BAA-AA6E-D232B51FDC6A}" dt="2022-11-21T08:47:43.581" v="420" actId="14100"/>
          <ac:grpSpMkLst>
            <pc:docMk/>
            <pc:sldMk cId="22379441" sldId="1366"/>
            <ac:grpSpMk id="45" creationId="{3379104C-356F-CABD-B6BA-168C459F72C8}"/>
          </ac:grpSpMkLst>
        </pc:grpChg>
        <pc:grpChg chg="del mod">
          <ac:chgData name="塩谷 晃弘 / Akihiro Shiotani" userId="50aef054-9327-40af-9729-b525352b79f1" providerId="ADAL" clId="{F358E778-BA95-4BAA-AA6E-D232B51FDC6A}" dt="2022-11-21T08:34:09.894" v="221" actId="478"/>
          <ac:grpSpMkLst>
            <pc:docMk/>
            <pc:sldMk cId="22379441" sldId="1366"/>
            <ac:grpSpMk id="48" creationId="{774535D4-0A62-686B-5DDF-92F1EE2AF45F}"/>
          </ac:grpSpMkLst>
        </pc:grpChg>
        <pc:picChg chg="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4" creationId="{C38B7149-4BBF-EAA8-A8B7-A6F865D6A4D5}"/>
          </ac:picMkLst>
        </pc:picChg>
        <pc:picChg chg="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13" creationId="{C98EFD4F-60D6-B738-449D-06C7E12D6DC0}"/>
          </ac:picMkLst>
        </pc:picChg>
        <pc:picChg chg="mod">
          <ac:chgData name="塩谷 晃弘 / Akihiro Shiotani" userId="50aef054-9327-40af-9729-b525352b79f1" providerId="ADAL" clId="{F358E778-BA95-4BAA-AA6E-D232B51FDC6A}" dt="2022-11-22T02:22:33.560" v="3287" actId="1076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0" creationId="{9368A3D3-2609-6388-5187-3DD3CA0835E1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4" creationId="{3E0461F6-2BC3-9983-8048-5BAFE30E7D7D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6" creationId="{987256E3-FADB-D856-C855-3979EF477E12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8" creationId="{14537523-F086-59F7-38E9-DF4FA0F93069}"/>
          </ac:picMkLst>
        </pc:picChg>
        <pc:picChg chg="add mod">
          <ac:chgData name="塩谷 晃弘 / Akihiro Shiotani" userId="50aef054-9327-40af-9729-b525352b79f1" providerId="ADAL" clId="{F358E778-BA95-4BAA-AA6E-D232B51FDC6A}" dt="2022-11-22T02:22:42.987" v="3288" actId="1076"/>
          <ac:picMkLst>
            <pc:docMk/>
            <pc:sldMk cId="22379441" sldId="1366"/>
            <ac:picMk id="1026" creationId="{C5963A33-435F-1365-684B-151428284918}"/>
          </ac:picMkLst>
        </pc:picChg>
        <pc:cxnChg chg="del mod">
          <ac:chgData name="塩谷 晃弘 / Akihiro Shiotani" userId="50aef054-9327-40af-9729-b525352b79f1" providerId="ADAL" clId="{F358E778-BA95-4BAA-AA6E-D232B51FDC6A}" dt="2022-11-21T08:37:39.674" v="329" actId="478"/>
          <ac:cxnSpMkLst>
            <pc:docMk/>
            <pc:sldMk cId="22379441" sldId="1366"/>
            <ac:cxnSpMk id="16" creationId="{9D20BEEA-4C2E-0DF0-9EC4-388A19F70F82}"/>
          </ac:cxnSpMkLst>
        </pc:cxnChg>
        <pc:cxnChg chg="mod">
          <ac:chgData name="塩谷 晃弘 / Akihiro Shiotani" userId="50aef054-9327-40af-9729-b525352b79f1" providerId="ADAL" clId="{F358E778-BA95-4BAA-AA6E-D232B51FDC6A}" dt="2022-11-21T08:34:43.160" v="236" actId="1037"/>
          <ac:cxnSpMkLst>
            <pc:docMk/>
            <pc:sldMk cId="22379441" sldId="1366"/>
            <ac:cxnSpMk id="19" creationId="{C01C7C46-7031-F413-6CD6-C6F3B671A80D}"/>
          </ac:cxnSpMkLst>
        </pc:cxnChg>
        <pc:cxnChg chg="mod">
          <ac:chgData name="塩谷 晃弘 / Akihiro Shiotani" userId="50aef054-9327-40af-9729-b525352b79f1" providerId="ADAL" clId="{F358E778-BA95-4BAA-AA6E-D232B51FDC6A}" dt="2022-11-21T08:34:20.925" v="225"/>
          <ac:cxnSpMkLst>
            <pc:docMk/>
            <pc:sldMk cId="22379441" sldId="1366"/>
            <ac:cxnSpMk id="26" creationId="{8242CFF6-74F0-9094-7290-AD1C9487C1CA}"/>
          </ac:cxnSpMkLst>
        </pc:cxnChg>
        <pc:cxnChg chg="mod">
          <ac:chgData name="塩谷 晃弘 / Akihiro Shiotani" userId="50aef054-9327-40af-9729-b525352b79f1" providerId="ADAL" clId="{F358E778-BA95-4BAA-AA6E-D232B51FDC6A}" dt="2022-11-21T08:34:43.160" v="236" actId="1037"/>
          <ac:cxnSpMkLst>
            <pc:docMk/>
            <pc:sldMk cId="22379441" sldId="1366"/>
            <ac:cxnSpMk id="29" creationId="{394C357E-9670-6721-7B9D-A1974080BDB4}"/>
          </ac:cxnSpMkLst>
        </pc:cxnChg>
        <pc:cxnChg chg="mod">
          <ac:chgData name="塩谷 晃弘 / Akihiro Shiotani" userId="50aef054-9327-40af-9729-b525352b79f1" providerId="ADAL" clId="{F358E778-BA95-4BAA-AA6E-D232B51FDC6A}" dt="2022-11-21T08:47:37.855" v="417" actId="14100"/>
          <ac:cxnSpMkLst>
            <pc:docMk/>
            <pc:sldMk cId="22379441" sldId="1366"/>
            <ac:cxnSpMk id="32" creationId="{05E254B1-3432-388C-940F-23DDA393FF27}"/>
          </ac:cxnSpMkLst>
        </pc:cxnChg>
        <pc:cxnChg chg="mod">
          <ac:chgData name="塩谷 晃弘 / Akihiro Shiotani" userId="50aef054-9327-40af-9729-b525352b79f1" providerId="ADAL" clId="{F358E778-BA95-4BAA-AA6E-D232B51FDC6A}" dt="2022-11-21T08:47:16.972" v="413" actId="14100"/>
          <ac:cxnSpMkLst>
            <pc:docMk/>
            <pc:sldMk cId="22379441" sldId="1366"/>
            <ac:cxnSpMk id="35" creationId="{59C52BDD-437E-013A-7F22-E92860DAFA9F}"/>
          </ac:cxnSpMkLst>
        </pc:cxnChg>
        <pc:cxnChg chg="mod">
          <ac:chgData name="塩谷 晃弘 / Akihiro Shiotani" userId="50aef054-9327-40af-9729-b525352b79f1" providerId="ADAL" clId="{F358E778-BA95-4BAA-AA6E-D232B51FDC6A}" dt="2022-11-21T08:47:43.581" v="420" actId="14100"/>
          <ac:cxnSpMkLst>
            <pc:docMk/>
            <pc:sldMk cId="22379441" sldId="1366"/>
            <ac:cxnSpMk id="38" creationId="{3CC197C7-8FC2-95C5-B225-B9FD0AFC5064}"/>
          </ac:cxnSpMkLst>
        </pc:cxnChg>
        <pc:cxnChg chg="add del mod">
          <ac:chgData name="塩谷 晃弘 / Akihiro Shiotani" userId="50aef054-9327-40af-9729-b525352b79f1" providerId="ADAL" clId="{F358E778-BA95-4BAA-AA6E-D232B51FDC6A}" dt="2022-11-21T08:37:41.909" v="330" actId="478"/>
          <ac:cxnSpMkLst>
            <pc:docMk/>
            <pc:sldMk cId="22379441" sldId="1366"/>
            <ac:cxnSpMk id="43" creationId="{1417C9D3-946B-680F-C35F-AF5392BDDB4C}"/>
          </ac:cxnSpMkLst>
        </pc:cxnChg>
        <pc:cxnChg chg="add del mod">
          <ac:chgData name="塩谷 晃弘 / Akihiro Shiotani" userId="50aef054-9327-40af-9729-b525352b79f1" providerId="ADAL" clId="{F358E778-BA95-4BAA-AA6E-D232B51FDC6A}" dt="2022-11-22T02:21:48.382" v="3283" actId="478"/>
          <ac:cxnSpMkLst>
            <pc:docMk/>
            <pc:sldMk cId="22379441" sldId="1366"/>
            <ac:cxnSpMk id="62" creationId="{82DD18B9-073D-8053-2620-CDA64D112943}"/>
          </ac:cxnSpMkLst>
        </pc:cxnChg>
        <pc:cxnChg chg="add del mod">
          <ac:chgData name="塩谷 晃弘 / Akihiro Shiotani" userId="50aef054-9327-40af-9729-b525352b79f1" providerId="ADAL" clId="{F358E778-BA95-4BAA-AA6E-D232B51FDC6A}" dt="2022-11-22T02:21:48.382" v="3283" actId="478"/>
          <ac:cxnSpMkLst>
            <pc:docMk/>
            <pc:sldMk cId="22379441" sldId="1366"/>
            <ac:cxnSpMk id="69" creationId="{9508E6C1-2AD9-BEA1-0DA7-4F61A68D76FA}"/>
          </ac:cxnSpMkLst>
        </pc:cxnChg>
      </pc:sldChg>
      <pc:sldChg chg="modSp mod ord">
        <pc:chgData name="塩谷 晃弘 / Akihiro Shiotani" userId="50aef054-9327-40af-9729-b525352b79f1" providerId="ADAL" clId="{F358E778-BA95-4BAA-AA6E-D232B51FDC6A}" dt="2022-11-22T03:02:19.046" v="5326" actId="20577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F358E778-BA95-4BAA-AA6E-D232B51FDC6A}" dt="2022-11-22T03:02:04.572" v="5316" actId="1036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F358E778-BA95-4BAA-AA6E-D232B51FDC6A}" dt="2022-11-22T03:02:19.046" v="5326" actId="20577"/>
          <ac:spMkLst>
            <pc:docMk/>
            <pc:sldMk cId="1754680700" sldId="1367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F358E778-BA95-4BAA-AA6E-D232B51FDC6A}" dt="2022-11-22T03:02:04.572" v="5316" actId="1036"/>
          <ac:grpSpMkLst>
            <pc:docMk/>
            <pc:sldMk cId="1754680700" sldId="1367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F358E778-BA95-4BAA-AA6E-D232B51FDC6A}" dt="2022-11-21T09:20:04.859" v="865" actId="47"/>
        <pc:sldMkLst>
          <pc:docMk/>
          <pc:sldMk cId="3397664316" sldId="1368"/>
        </pc:sldMkLst>
      </pc:sldChg>
      <pc:sldChg chg="addSp delSp modSp new mod">
        <pc:chgData name="塩谷 晃弘 / Akihiro Shiotani" userId="50aef054-9327-40af-9729-b525352b79f1" providerId="ADAL" clId="{F358E778-BA95-4BAA-AA6E-D232B51FDC6A}" dt="2022-11-22T02:51:22.987" v="4278"/>
        <pc:sldMkLst>
          <pc:docMk/>
          <pc:sldMk cId="4014692104" sldId="1368"/>
        </pc:sldMkLst>
        <pc:spChg chg="mod">
          <ac:chgData name="塩谷 晃弘 / Akihiro Shiotani" userId="50aef054-9327-40af-9729-b525352b79f1" providerId="ADAL" clId="{F358E778-BA95-4BAA-AA6E-D232B51FDC6A}" dt="2022-11-22T02:51:22.987" v="4278"/>
          <ac:spMkLst>
            <pc:docMk/>
            <pc:sldMk cId="4014692104" sldId="1368"/>
            <ac:spMk id="2" creationId="{C94FA52F-E80B-D007-7AED-288BDDE44296}"/>
          </ac:spMkLst>
        </pc:spChg>
        <pc:spChg chg="add del mod">
          <ac:chgData name="塩谷 晃弘 / Akihiro Shiotani" userId="50aef054-9327-40af-9729-b525352b79f1" providerId="ADAL" clId="{F358E778-BA95-4BAA-AA6E-D232B51FDC6A}" dt="2022-11-22T02:45:38.462" v="4010" actId="478"/>
          <ac:spMkLst>
            <pc:docMk/>
            <pc:sldMk cId="4014692104" sldId="1368"/>
            <ac:spMk id="4" creationId="{2479EA55-D134-B306-ABCA-3FA1549E8B47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5" creationId="{BBD93BC2-6084-C543-87FD-C84B213E367E}"/>
          </ac:spMkLst>
        </pc:spChg>
        <pc:spChg chg="mod">
          <ac:chgData name="塩谷 晃弘 / Akihiro Shiotani" userId="50aef054-9327-40af-9729-b525352b79f1" providerId="ADAL" clId="{F358E778-BA95-4BAA-AA6E-D232B51FDC6A}" dt="2022-11-22T00:03:53.978" v="2168"/>
          <ac:spMkLst>
            <pc:docMk/>
            <pc:sldMk cId="4014692104" sldId="1368"/>
            <ac:spMk id="8" creationId="{50FF0E9D-1B21-39C9-5159-B6EE32E5F430}"/>
          </ac:spMkLst>
        </pc:spChg>
        <pc:spChg chg="mod">
          <ac:chgData name="塩谷 晃弘 / Akihiro Shiotani" userId="50aef054-9327-40af-9729-b525352b79f1" providerId="ADAL" clId="{F358E778-BA95-4BAA-AA6E-D232B51FDC6A}" dt="2022-11-22T02:44:19.431" v="3948" actId="20577"/>
          <ac:spMkLst>
            <pc:docMk/>
            <pc:sldMk cId="4014692104" sldId="1368"/>
            <ac:spMk id="9" creationId="{4295E067-E7EE-D97D-8268-CD7C297C18E8}"/>
          </ac:spMkLst>
        </pc:spChg>
        <pc:spChg chg="add del mod">
          <ac:chgData name="塩谷 晃弘 / Akihiro Shiotani" userId="50aef054-9327-40af-9729-b525352b79f1" providerId="ADAL" clId="{F358E778-BA95-4BAA-AA6E-D232B51FDC6A}" dt="2022-11-22T02:45:25.857" v="3983" actId="478"/>
          <ac:spMkLst>
            <pc:docMk/>
            <pc:sldMk cId="4014692104" sldId="1368"/>
            <ac:spMk id="11" creationId="{DF31D8C4-D007-CCBE-F26E-9A6905A51B6E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3" creationId="{2389290D-68DA-E2F9-2E79-536D303ACC65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4" creationId="{4C45A2ED-8351-26F6-7F95-989052808A3B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5" creationId="{F0A22BA2-647D-5599-32A6-7E1C210D3D22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6" creationId="{34906539-5E49-73B2-149C-14F3F2CBD04C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7" creationId="{D0256BBF-C88C-2AA1-078D-9E4896BA5C24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8" creationId="{B427E29D-E06D-251C-7B1F-335720C1685A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9" creationId="{69DF94AF-6F55-FA38-16E6-CB2E33FF0045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20" creationId="{4A869544-0B5A-F706-35B8-17E1F7A3B5E8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21" creationId="{A4E58F8A-7F88-94B4-C1CE-3BD5C03C51C2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22" creationId="{4F4E4CEE-A19A-0665-68B4-09141951BCFD}"/>
          </ac:spMkLst>
        </pc:spChg>
        <pc:spChg chg="add mod">
          <ac:chgData name="塩谷 晃弘 / Akihiro Shiotani" userId="50aef054-9327-40af-9729-b525352b79f1" providerId="ADAL" clId="{F358E778-BA95-4BAA-AA6E-D232B51FDC6A}" dt="2022-11-22T02:50:53.536" v="4268" actId="1076"/>
          <ac:spMkLst>
            <pc:docMk/>
            <pc:sldMk cId="4014692104" sldId="1368"/>
            <ac:spMk id="23" creationId="{FCE84ED5-8FE6-A3CB-C0A3-A767401D8961}"/>
          </ac:spMkLst>
        </pc:spChg>
        <pc:grpChg chg="add mod">
          <ac:chgData name="塩谷 晃弘 / Akihiro Shiotani" userId="50aef054-9327-40af-9729-b525352b79f1" providerId="ADAL" clId="{F358E778-BA95-4BAA-AA6E-D232B51FDC6A}" dt="2022-11-22T00:03:53.978" v="2168"/>
          <ac:grpSpMkLst>
            <pc:docMk/>
            <pc:sldMk cId="4014692104" sldId="1368"/>
            <ac:grpSpMk id="6" creationId="{517F291A-914B-51DF-A47F-B159506E509C}"/>
          </ac:grpSpMkLst>
        </pc:grpChg>
        <pc:grpChg chg="mod">
          <ac:chgData name="塩谷 晃弘 / Akihiro Shiotani" userId="50aef054-9327-40af-9729-b525352b79f1" providerId="ADAL" clId="{F358E778-BA95-4BAA-AA6E-D232B51FDC6A}" dt="2022-11-22T00:03:53.978" v="2168"/>
          <ac:grpSpMkLst>
            <pc:docMk/>
            <pc:sldMk cId="4014692104" sldId="1368"/>
            <ac:grpSpMk id="7" creationId="{7312A1D5-5294-8455-04CD-AFB35D5EB2D0}"/>
          </ac:grpSpMkLst>
        </pc:grpChg>
        <pc:graphicFrameChg chg="add mod">
          <ac:chgData name="塩谷 晃弘 / Akihiro Shiotani" userId="50aef054-9327-40af-9729-b525352b79f1" providerId="ADAL" clId="{F358E778-BA95-4BAA-AA6E-D232B51FDC6A}" dt="2022-11-22T00:03:03.329" v="2158"/>
          <ac:graphicFrameMkLst>
            <pc:docMk/>
            <pc:sldMk cId="4014692104" sldId="1368"/>
            <ac:graphicFrameMk id="4" creationId="{E48B133F-AA36-A2A4-5505-BD83CB25A42B}"/>
          </ac:graphicFrameMkLst>
        </pc:graphicFrameChg>
        <pc:picChg chg="add del mod">
          <ac:chgData name="塩谷 晃弘 / Akihiro Shiotani" userId="50aef054-9327-40af-9729-b525352b79f1" providerId="ADAL" clId="{F358E778-BA95-4BAA-AA6E-D232B51FDC6A}" dt="2022-11-22T00:04:57.816" v="2174" actId="478"/>
          <ac:picMkLst>
            <pc:docMk/>
            <pc:sldMk cId="4014692104" sldId="1368"/>
            <ac:picMk id="5" creationId="{689D3EE7-F898-EFFD-4CBD-BEDD5B91F434}"/>
          </ac:picMkLst>
        </pc:picChg>
        <pc:picChg chg="add mod">
          <ac:chgData name="塩谷 晃弘 / Akihiro Shiotani" userId="50aef054-9327-40af-9729-b525352b79f1" providerId="ADAL" clId="{F358E778-BA95-4BAA-AA6E-D232B51FDC6A}" dt="2022-11-22T02:50:58.341" v="4273" actId="1035"/>
          <ac:picMkLst>
            <pc:docMk/>
            <pc:sldMk cId="4014692104" sldId="1368"/>
            <ac:picMk id="12" creationId="{751818EE-3059-50C8-24B2-DCB59B005C0D}"/>
          </ac:picMkLst>
        </pc:picChg>
        <pc:cxnChg chg="mod">
          <ac:chgData name="塩谷 晃弘 / Akihiro Shiotani" userId="50aef054-9327-40af-9729-b525352b79f1" providerId="ADAL" clId="{F358E778-BA95-4BAA-AA6E-D232B51FDC6A}" dt="2022-11-22T00:03:53.978" v="2168"/>
          <ac:cxnSpMkLst>
            <pc:docMk/>
            <pc:sldMk cId="4014692104" sldId="1368"/>
            <ac:cxnSpMk id="10" creationId="{7EF0F2AA-99EB-2CD8-2403-4A65C0BCAEF0}"/>
          </ac:cxnSpMkLst>
        </pc:cxnChg>
      </pc:sldChg>
      <pc:sldChg chg="addSp modSp add mod">
        <pc:chgData name="塩谷 晃弘 / Akihiro Shiotani" userId="50aef054-9327-40af-9729-b525352b79f1" providerId="ADAL" clId="{F358E778-BA95-4BAA-AA6E-D232B51FDC6A}" dt="2022-11-22T03:02:45.795" v="5396" actId="20577"/>
        <pc:sldMkLst>
          <pc:docMk/>
          <pc:sldMk cId="2983446223" sldId="1369"/>
        </pc:sldMkLst>
        <pc:spChg chg="mod">
          <ac:chgData name="塩谷 晃弘 / Akihiro Shiotani" userId="50aef054-9327-40af-9729-b525352b79f1" providerId="ADAL" clId="{F358E778-BA95-4BAA-AA6E-D232B51FDC6A}" dt="2022-11-22T02:51:25.491" v="4280"/>
          <ac:spMkLst>
            <pc:docMk/>
            <pc:sldMk cId="2983446223" sldId="1369"/>
            <ac:spMk id="2" creationId="{C94FA52F-E80B-D007-7AED-288BDDE44296}"/>
          </ac:spMkLst>
        </pc:spChg>
        <pc:spChg chg="add mod">
          <ac:chgData name="塩谷 晃弘 / Akihiro Shiotani" userId="50aef054-9327-40af-9729-b525352b79f1" providerId="ADAL" clId="{F358E778-BA95-4BAA-AA6E-D232B51FDC6A}" dt="2022-11-22T02:57:37.744" v="4852" actId="1076"/>
          <ac:spMkLst>
            <pc:docMk/>
            <pc:sldMk cId="2983446223" sldId="1369"/>
            <ac:spMk id="4" creationId="{8FA21F9C-F011-A1E9-FC8C-83EB62EB1F6F}"/>
          </ac:spMkLst>
        </pc:spChg>
        <pc:spChg chg="mod">
          <ac:chgData name="塩谷 晃弘 / Akihiro Shiotani" userId="50aef054-9327-40af-9729-b525352b79f1" providerId="ADAL" clId="{F358E778-BA95-4BAA-AA6E-D232B51FDC6A}" dt="2022-11-22T03:02:45.795" v="5396" actId="20577"/>
          <ac:spMkLst>
            <pc:docMk/>
            <pc:sldMk cId="2983446223" sldId="1369"/>
            <ac:spMk id="9" creationId="{4295E067-E7EE-D97D-8268-CD7C297C18E8}"/>
          </ac:spMkLst>
        </pc:spChg>
        <pc:spChg chg="add mod">
          <ac:chgData name="塩谷 晃弘 / Akihiro Shiotani" userId="50aef054-9327-40af-9729-b525352b79f1" providerId="ADAL" clId="{F358E778-BA95-4BAA-AA6E-D232B51FDC6A}" dt="2022-11-22T02:57:42.608" v="4854" actId="1076"/>
          <ac:spMkLst>
            <pc:docMk/>
            <pc:sldMk cId="2983446223" sldId="1369"/>
            <ac:spMk id="11" creationId="{29F9CDE8-EE52-ACA2-998A-78819AC0419A}"/>
          </ac:spMkLst>
        </pc:spChg>
        <pc:picChg chg="mod">
          <ac:chgData name="塩谷 晃弘 / Akihiro Shiotani" userId="50aef054-9327-40af-9729-b525352b79f1" providerId="ADAL" clId="{F358E778-BA95-4BAA-AA6E-D232B51FDC6A}" dt="2022-11-22T02:57:40.273" v="4853" actId="1076"/>
          <ac:picMkLst>
            <pc:docMk/>
            <pc:sldMk cId="2983446223" sldId="1369"/>
            <ac:picMk id="5" creationId="{689D3EE7-F898-EFFD-4CBD-BEDD5B91F434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59:25.747" v="4875" actId="1076"/>
        <pc:sldMkLst>
          <pc:docMk/>
          <pc:sldMk cId="4160103292" sldId="1370"/>
        </pc:sldMkLst>
        <pc:spChg chg="mod">
          <ac:chgData name="塩谷 晃弘 / Akihiro Shiotani" userId="50aef054-9327-40af-9729-b525352b79f1" providerId="ADAL" clId="{F358E778-BA95-4BAA-AA6E-D232B51FDC6A}" dt="2022-11-22T02:51:24.326" v="4279"/>
          <ac:spMkLst>
            <pc:docMk/>
            <pc:sldMk cId="4160103292" sldId="1370"/>
            <ac:spMk id="2" creationId="{C94FA52F-E80B-D007-7AED-288BDDE44296}"/>
          </ac:spMkLst>
        </pc:spChg>
        <pc:spChg chg="add mod ord">
          <ac:chgData name="塩谷 晃弘 / Akihiro Shiotani" userId="50aef054-9327-40af-9729-b525352b79f1" providerId="ADAL" clId="{F358E778-BA95-4BAA-AA6E-D232B51FDC6A}" dt="2022-11-22T02:51:30.297" v="4281" actId="1076"/>
          <ac:spMkLst>
            <pc:docMk/>
            <pc:sldMk cId="4160103292" sldId="1370"/>
            <ac:spMk id="4" creationId="{6148A560-9821-A7C9-6C8E-033B1FDF342F}"/>
          </ac:spMkLst>
        </pc:spChg>
        <pc:spChg chg="mod">
          <ac:chgData name="塩谷 晃弘 / Akihiro Shiotani" userId="50aef054-9327-40af-9729-b525352b79f1" providerId="ADAL" clId="{F358E778-BA95-4BAA-AA6E-D232B51FDC6A}" dt="2022-11-22T02:47:01.743" v="4085" actId="20577"/>
          <ac:spMkLst>
            <pc:docMk/>
            <pc:sldMk cId="4160103292" sldId="1370"/>
            <ac:spMk id="9" creationId="{4295E067-E7EE-D97D-8268-CD7C297C18E8}"/>
          </ac:spMkLst>
        </pc:spChg>
        <pc:spChg chg="add mod">
          <ac:chgData name="塩谷 晃弘 / Akihiro Shiotani" userId="50aef054-9327-40af-9729-b525352b79f1" providerId="ADAL" clId="{F358E778-BA95-4BAA-AA6E-D232B51FDC6A}" dt="2022-11-22T02:53:33.020" v="4419" actId="1076"/>
          <ac:spMkLst>
            <pc:docMk/>
            <pc:sldMk cId="4160103292" sldId="1370"/>
            <ac:spMk id="15" creationId="{DD587FD6-EDBE-C8F0-AD39-61A8EA5F0FE8}"/>
          </ac:spMkLst>
        </pc:spChg>
        <pc:spChg chg="add mod">
          <ac:chgData name="塩谷 晃弘 / Akihiro Shiotani" userId="50aef054-9327-40af-9729-b525352b79f1" providerId="ADAL" clId="{F358E778-BA95-4BAA-AA6E-D232B51FDC6A}" dt="2022-11-22T02:52:58.225" v="4313" actId="1076"/>
          <ac:spMkLst>
            <pc:docMk/>
            <pc:sldMk cId="4160103292" sldId="1370"/>
            <ac:spMk id="16" creationId="{F4C486EE-D403-A4B6-2571-0180B7CB4619}"/>
          </ac:spMkLst>
        </pc:spChg>
        <pc:spChg chg="add mod">
          <ac:chgData name="塩谷 晃弘 / Akihiro Shiotani" userId="50aef054-9327-40af-9729-b525352b79f1" providerId="ADAL" clId="{F358E778-BA95-4BAA-AA6E-D232B51FDC6A}" dt="2022-11-22T02:52:39.418" v="4304" actId="368"/>
          <ac:spMkLst>
            <pc:docMk/>
            <pc:sldMk cId="4160103292" sldId="1370"/>
            <ac:spMk id="17" creationId="{EAA6C221-AC98-B740-9900-138042F92EE5}"/>
          </ac:spMkLst>
        </pc:spChg>
        <pc:spChg chg="add mod">
          <ac:chgData name="塩谷 晃弘 / Akihiro Shiotani" userId="50aef054-9327-40af-9729-b525352b79f1" providerId="ADAL" clId="{F358E778-BA95-4BAA-AA6E-D232B51FDC6A}" dt="2022-11-22T02:52:52.181" v="4311" actId="14100"/>
          <ac:spMkLst>
            <pc:docMk/>
            <pc:sldMk cId="4160103292" sldId="1370"/>
            <ac:spMk id="18" creationId="{1BA5DA7F-C405-4C23-FCB1-7899160788BF}"/>
          </ac:spMkLst>
        </pc:spChg>
        <pc:spChg chg="add mod">
          <ac:chgData name="塩谷 晃弘 / Akihiro Shiotani" userId="50aef054-9327-40af-9729-b525352b79f1" providerId="ADAL" clId="{F358E778-BA95-4BAA-AA6E-D232B51FDC6A}" dt="2022-11-22T02:53:56.491" v="4468" actId="14100"/>
          <ac:spMkLst>
            <pc:docMk/>
            <pc:sldMk cId="4160103292" sldId="1370"/>
            <ac:spMk id="19" creationId="{43E66124-53C8-A131-2049-15C9D29BCD81}"/>
          </ac:spMkLst>
        </pc:spChg>
        <pc:spChg chg="add mod">
          <ac:chgData name="塩谷 晃弘 / Akihiro Shiotani" userId="50aef054-9327-40af-9729-b525352b79f1" providerId="ADAL" clId="{F358E778-BA95-4BAA-AA6E-D232B51FDC6A}" dt="2022-11-22T02:59:25.747" v="4875" actId="1076"/>
          <ac:spMkLst>
            <pc:docMk/>
            <pc:sldMk cId="4160103292" sldId="1370"/>
            <ac:spMk id="20" creationId="{55633E66-B5AC-7000-3130-150C53230D60}"/>
          </ac:spMkLst>
        </pc:spChg>
        <pc:picChg chg="add del mod">
          <ac:chgData name="塩谷 晃弘 / Akihiro Shiotani" userId="50aef054-9327-40af-9729-b525352b79f1" providerId="ADAL" clId="{F358E778-BA95-4BAA-AA6E-D232B51FDC6A}" dt="2022-11-22T02:48:26.873" v="4091" actId="478"/>
          <ac:picMkLst>
            <pc:docMk/>
            <pc:sldMk cId="4160103292" sldId="1370"/>
            <ac:picMk id="5" creationId="{00CC3A60-ABE8-2480-5448-0B391C8A872D}"/>
          </ac:picMkLst>
        </pc:picChg>
        <pc:picChg chg="del">
          <ac:chgData name="塩谷 晃弘 / Akihiro Shiotani" userId="50aef054-9327-40af-9729-b525352b79f1" providerId="ADAL" clId="{F358E778-BA95-4BAA-AA6E-D232B51FDC6A}" dt="2022-11-22T00:07:30.205" v="2181" actId="478"/>
          <ac:picMkLst>
            <pc:docMk/>
            <pc:sldMk cId="4160103292" sldId="1370"/>
            <ac:picMk id="12" creationId="{751818EE-3059-50C8-24B2-DCB59B005C0D}"/>
          </ac:picMkLst>
        </pc:picChg>
        <pc:picChg chg="add mod">
          <ac:chgData name="塩谷 晃弘 / Akihiro Shiotani" userId="50aef054-9327-40af-9729-b525352b79f1" providerId="ADAL" clId="{F358E778-BA95-4BAA-AA6E-D232B51FDC6A}" dt="2022-11-22T02:51:15.185" v="4277" actId="1076"/>
          <ac:picMkLst>
            <pc:docMk/>
            <pc:sldMk cId="4160103292" sldId="1370"/>
            <ac:picMk id="12" creationId="{CCA3C2DA-9368-E26E-B497-DA28DACFC22A}"/>
          </ac:picMkLst>
        </pc:picChg>
        <pc:picChg chg="add mod">
          <ac:chgData name="塩谷 晃弘 / Akihiro Shiotani" userId="50aef054-9327-40af-9729-b525352b79f1" providerId="ADAL" clId="{F358E778-BA95-4BAA-AA6E-D232B51FDC6A}" dt="2022-11-22T02:52:47.132" v="4309" actId="1076"/>
          <ac:picMkLst>
            <pc:docMk/>
            <pc:sldMk cId="4160103292" sldId="1370"/>
            <ac:picMk id="14" creationId="{C418766C-E92F-C1B6-0402-88BB0646121F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20:33.525" v="3190" actId="20577"/>
        <pc:sldMkLst>
          <pc:docMk/>
          <pc:sldMk cId="2435037531" sldId="1371"/>
        </pc:sldMkLst>
        <pc:spChg chg="mod">
          <ac:chgData name="塩谷 晃弘 / Akihiro Shiotani" userId="50aef054-9327-40af-9729-b525352b79f1" providerId="ADAL" clId="{F358E778-BA95-4BAA-AA6E-D232B51FDC6A}" dt="2022-11-22T02:20:33.525" v="3190" actId="20577"/>
          <ac:spMkLst>
            <pc:docMk/>
            <pc:sldMk cId="2435037531" sldId="1371"/>
            <ac:spMk id="8" creationId="{E3F0133F-E8E6-96F2-7471-056F39A7AED3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9" creationId="{14382210-0EB9-CECF-A0C4-3E5090FF4DB6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12" creationId="{9FEE74A3-80A0-7A51-FE6E-C979D39BBB3D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14" creationId="{D9D79AC9-CBFF-C354-4FEE-C4822073FFED}"/>
          </ac:spMkLst>
        </pc:spChg>
        <pc:spChg chg="add del mod">
          <ac:chgData name="塩谷 晃弘 / Akihiro Shiotani" userId="50aef054-9327-40af-9729-b525352b79f1" providerId="ADAL" clId="{F358E778-BA95-4BAA-AA6E-D232B51FDC6A}" dt="2022-11-22T00:25:48.263" v="2869" actId="478"/>
          <ac:spMkLst>
            <pc:docMk/>
            <pc:sldMk cId="2435037531" sldId="1371"/>
            <ac:spMk id="17" creationId="{DC355809-19A9-9809-E62E-A1BEADF2D6AA}"/>
          </ac:spMkLst>
        </pc:spChg>
        <pc:spChg chg="add mod">
          <ac:chgData name="塩谷 晃弘 / Akihiro Shiotani" userId="50aef054-9327-40af-9729-b525352b79f1" providerId="ADAL" clId="{F358E778-BA95-4BAA-AA6E-D232B51FDC6A}" dt="2022-11-22T00:43:42.873" v="3027" actId="12"/>
          <ac:spMkLst>
            <pc:docMk/>
            <pc:sldMk cId="2435037531" sldId="1371"/>
            <ac:spMk id="18" creationId="{94E9377B-7E13-DA39-B645-EB4E7CEC481F}"/>
          </ac:spMkLst>
        </pc:spChg>
        <pc:spChg chg="add mod">
          <ac:chgData name="塩谷 晃弘 / Akihiro Shiotani" userId="50aef054-9327-40af-9729-b525352b79f1" providerId="ADAL" clId="{F358E778-BA95-4BAA-AA6E-D232B51FDC6A}" dt="2022-11-22T00:44:19.669" v="3034" actId="14100"/>
          <ac:spMkLst>
            <pc:docMk/>
            <pc:sldMk cId="2435037531" sldId="1371"/>
            <ac:spMk id="19" creationId="{FD12AB10-03F5-D328-8D38-9173ED9E2EDE}"/>
          </ac:spMkLst>
        </pc:spChg>
        <pc:spChg chg="add del mod ord">
          <ac:chgData name="塩谷 晃弘 / Akihiro Shiotani" userId="50aef054-9327-40af-9729-b525352b79f1" providerId="ADAL" clId="{F358E778-BA95-4BAA-AA6E-D232B51FDC6A}" dt="2022-11-22T00:39:10.872" v="2937" actId="478"/>
          <ac:spMkLst>
            <pc:docMk/>
            <pc:sldMk cId="2435037531" sldId="1371"/>
            <ac:spMk id="22" creationId="{B71599C0-E16C-9F7A-8FDE-FFF50DC17A5B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24" creationId="{2109B8B5-CA25-2283-E4C2-46D3E05F714B}"/>
          </ac:spMkLst>
        </pc:spChg>
        <pc:spChg chg="add del mod">
          <ac:chgData name="塩谷 晃弘 / Akihiro Shiotani" userId="50aef054-9327-40af-9729-b525352b79f1" providerId="ADAL" clId="{F358E778-BA95-4BAA-AA6E-D232B51FDC6A}" dt="2022-11-22T00:26:48.549" v="2887" actId="478"/>
          <ac:spMkLst>
            <pc:docMk/>
            <pc:sldMk cId="2435037531" sldId="1371"/>
            <ac:spMk id="27" creationId="{9AD053D5-FA5D-3939-5C19-03D5BD9DA93B}"/>
          </ac:spMkLst>
        </pc:spChg>
        <pc:spChg chg="add del mod">
          <ac:chgData name="塩谷 晃弘 / Akihiro Shiotani" userId="50aef054-9327-40af-9729-b525352b79f1" providerId="ADAL" clId="{F358E778-BA95-4BAA-AA6E-D232B51FDC6A}" dt="2022-11-22T00:20:49.537" v="2530"/>
          <ac:spMkLst>
            <pc:docMk/>
            <pc:sldMk cId="2435037531" sldId="1371"/>
            <ac:spMk id="28" creationId="{E642D43A-17F4-7F5F-D266-66695E791DEF}"/>
          </ac:spMkLst>
        </pc:spChg>
        <pc:spChg chg="add del mod">
          <ac:chgData name="塩谷 晃弘 / Akihiro Shiotani" userId="50aef054-9327-40af-9729-b525352b79f1" providerId="ADAL" clId="{F358E778-BA95-4BAA-AA6E-D232B51FDC6A}" dt="2022-11-22T00:41:08.757" v="2963" actId="478"/>
          <ac:spMkLst>
            <pc:docMk/>
            <pc:sldMk cId="2435037531" sldId="1371"/>
            <ac:spMk id="29" creationId="{D7FB0E9B-B30D-80B6-DD53-80D14A3D443F}"/>
          </ac:spMkLst>
        </pc:spChg>
        <pc:spChg chg="add mod">
          <ac:chgData name="塩谷 晃弘 / Akihiro Shiotani" userId="50aef054-9327-40af-9729-b525352b79f1" providerId="ADAL" clId="{F358E778-BA95-4BAA-AA6E-D232B51FDC6A}" dt="2022-11-22T00:52:22.758" v="3115" actId="12"/>
          <ac:spMkLst>
            <pc:docMk/>
            <pc:sldMk cId="2435037531" sldId="1371"/>
            <ac:spMk id="36" creationId="{7E3E5985-5981-4C5D-5254-3ED0FFBA17C5}"/>
          </ac:spMkLst>
        </pc:spChg>
        <pc:spChg chg="add del mod ord">
          <ac:chgData name="塩谷 晃弘 / Akihiro Shiotani" userId="50aef054-9327-40af-9729-b525352b79f1" providerId="ADAL" clId="{F358E778-BA95-4BAA-AA6E-D232B51FDC6A}" dt="2022-11-22T00:25:13.475" v="2846" actId="478"/>
          <ac:spMkLst>
            <pc:docMk/>
            <pc:sldMk cId="2435037531" sldId="1371"/>
            <ac:spMk id="37" creationId="{ECB9D2E8-26E7-A1A5-E8C5-325B2B24077D}"/>
          </ac:spMkLst>
        </pc:spChg>
        <pc:spChg chg="add mod">
          <ac:chgData name="塩谷 晃弘 / Akihiro Shiotani" userId="50aef054-9327-40af-9729-b525352b79f1" providerId="ADAL" clId="{F358E778-BA95-4BAA-AA6E-D232B51FDC6A}" dt="2022-11-22T00:42:52.518" v="3017" actId="1076"/>
          <ac:spMkLst>
            <pc:docMk/>
            <pc:sldMk cId="2435037531" sldId="1371"/>
            <ac:spMk id="39" creationId="{BDAFCA07-53E6-F00E-6774-B9BADED649AE}"/>
          </ac:spMkLst>
        </pc:spChg>
        <pc:spChg chg="add mod ord">
          <ac:chgData name="塩谷 晃弘 / Akihiro Shiotani" userId="50aef054-9327-40af-9729-b525352b79f1" providerId="ADAL" clId="{F358E778-BA95-4BAA-AA6E-D232B51FDC6A}" dt="2022-11-22T00:42:40.670" v="3014" actId="1076"/>
          <ac:spMkLst>
            <pc:docMk/>
            <pc:sldMk cId="2435037531" sldId="1371"/>
            <ac:spMk id="40" creationId="{969EAEC1-81A5-46B3-9E80-88C893D30D5D}"/>
          </ac:spMkLst>
        </pc:spChg>
        <pc:spChg chg="add mod">
          <ac:chgData name="塩谷 晃弘 / Akihiro Shiotani" userId="50aef054-9327-40af-9729-b525352b79f1" providerId="ADAL" clId="{F358E778-BA95-4BAA-AA6E-D232B51FDC6A}" dt="2022-11-22T00:42:28.503" v="3009" actId="1076"/>
          <ac:spMkLst>
            <pc:docMk/>
            <pc:sldMk cId="2435037531" sldId="1371"/>
            <ac:spMk id="41" creationId="{F636357C-7638-D3A9-0DBD-77B4E0976C69}"/>
          </ac:spMkLst>
        </pc:spChg>
        <pc:spChg chg="add del mod">
          <ac:chgData name="塩谷 晃弘 / Akihiro Shiotani" userId="50aef054-9327-40af-9729-b525352b79f1" providerId="ADAL" clId="{F358E778-BA95-4BAA-AA6E-D232B51FDC6A}" dt="2022-11-22T00:26:49.967" v="2889"/>
          <ac:spMkLst>
            <pc:docMk/>
            <pc:sldMk cId="2435037531" sldId="1371"/>
            <ac:spMk id="42" creationId="{DCF3890C-1A28-9382-30EE-E87126E41CB0}"/>
          </ac:spMkLst>
        </pc:spChg>
        <pc:spChg chg="add del mod">
          <ac:chgData name="塩谷 晃弘 / Akihiro Shiotani" userId="50aef054-9327-40af-9729-b525352b79f1" providerId="ADAL" clId="{F358E778-BA95-4BAA-AA6E-D232B51FDC6A}" dt="2022-11-22T00:39:36.677" v="2944" actId="478"/>
          <ac:spMkLst>
            <pc:docMk/>
            <pc:sldMk cId="2435037531" sldId="1371"/>
            <ac:spMk id="43" creationId="{E9018C4F-CE37-6556-7956-3BA20E6A482C}"/>
          </ac:spMkLst>
        </pc:spChg>
        <pc:spChg chg="add del mod">
          <ac:chgData name="塩谷 晃弘 / Akihiro Shiotani" userId="50aef054-9327-40af-9729-b525352b79f1" providerId="ADAL" clId="{F358E778-BA95-4BAA-AA6E-D232B51FDC6A}" dt="2022-11-22T00:39:45.537" v="2948" actId="478"/>
          <ac:spMkLst>
            <pc:docMk/>
            <pc:sldMk cId="2435037531" sldId="1371"/>
            <ac:spMk id="44" creationId="{28DE47B4-2B5B-F1A0-36A7-CD8B935619F6}"/>
          </ac:spMkLst>
        </pc:spChg>
        <pc:spChg chg="add mod ord">
          <ac:chgData name="塩谷 晃弘 / Akihiro Shiotani" userId="50aef054-9327-40af-9729-b525352b79f1" providerId="ADAL" clId="{F358E778-BA95-4BAA-AA6E-D232B51FDC6A}" dt="2022-11-22T00:40:33.389" v="2957" actId="207"/>
          <ac:spMkLst>
            <pc:docMk/>
            <pc:sldMk cId="2435037531" sldId="1371"/>
            <ac:spMk id="46" creationId="{786EAF4D-EE73-0B7C-5CE5-A20C561F4CE4}"/>
          </ac:spMkLst>
        </pc:spChg>
        <pc:spChg chg="add mod ord">
          <ac:chgData name="塩谷 晃弘 / Akihiro Shiotani" userId="50aef054-9327-40af-9729-b525352b79f1" providerId="ADAL" clId="{F358E778-BA95-4BAA-AA6E-D232B51FDC6A}" dt="2022-11-22T00:43:55.680" v="3029" actId="207"/>
          <ac:spMkLst>
            <pc:docMk/>
            <pc:sldMk cId="2435037531" sldId="1371"/>
            <ac:spMk id="47" creationId="{E619DEE2-5DD3-78FD-7142-DBD1EFD79EB1}"/>
          </ac:spMkLst>
        </pc:spChg>
        <pc:spChg chg="add mod">
          <ac:chgData name="塩谷 晃弘 / Akihiro Shiotani" userId="50aef054-9327-40af-9729-b525352b79f1" providerId="ADAL" clId="{F358E778-BA95-4BAA-AA6E-D232B51FDC6A}" dt="2022-11-22T00:41:30.530" v="2989" actId="20577"/>
          <ac:spMkLst>
            <pc:docMk/>
            <pc:sldMk cId="2435037531" sldId="1371"/>
            <ac:spMk id="48" creationId="{4251D574-1862-74A4-6111-156638E64408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4" creationId="{8B3F1505-7034-87D2-4DE8-4CD72895FCCB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5" creationId="{F5303B50-1552-0436-E769-C9CFEE6239F7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9" creationId="{58F32063-257F-B84B-E6FD-CA1D4F26396F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1" creationId="{CF506B1D-BD73-D4BD-483C-9431A93ED2EE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5" creationId="{3E1B06A1-37E2-CDF1-7D51-97A98B6DA85A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7" creationId="{C6A0D580-C3DC-1D81-68DA-CD4213F27D74}"/>
          </ac:spMkLst>
        </pc:s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30" creationId="{5B354A58-275E-2A9E-DC22-003C566CF82F}"/>
          </ac:grpSpMkLst>
        </pc:gr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33" creationId="{86D58E53-DBD3-1B93-464F-E9A12C994E3D}"/>
          </ac:grpSpMkLst>
        </pc:gr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45" creationId="{3379104C-356F-CABD-B6BA-168C459F72C8}"/>
          </ac:grpSpMkLst>
        </pc:grp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4" creationId="{C38B7149-4BBF-EAA8-A8B7-A6F865D6A4D5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11" creationId="{EB19CD8E-06D9-7230-0B14-DD5E55A2C1C4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13" creationId="{C98EFD4F-60D6-B738-449D-06C7E12D6DC0}"/>
          </ac:picMkLst>
        </pc:picChg>
        <pc:picChg chg="add del mod">
          <ac:chgData name="塩谷 晃弘 / Akihiro Shiotani" userId="50aef054-9327-40af-9729-b525352b79f1" providerId="ADAL" clId="{F358E778-BA95-4BAA-AA6E-D232B51FDC6A}" dt="2022-11-22T00:15:53.826" v="2190" actId="478"/>
          <ac:picMkLst>
            <pc:docMk/>
            <pc:sldMk cId="2435037531" sldId="1371"/>
            <ac:picMk id="15" creationId="{D1290A05-52ED-BABD-7774-4018304D6BE1}"/>
          </ac:picMkLst>
        </pc:picChg>
        <pc:picChg chg="add mod">
          <ac:chgData name="塩谷 晃弘 / Akihiro Shiotani" userId="50aef054-9327-40af-9729-b525352b79f1" providerId="ADAL" clId="{F358E778-BA95-4BAA-AA6E-D232B51FDC6A}" dt="2022-11-22T00:42:54.591" v="3018" actId="1076"/>
          <ac:picMkLst>
            <pc:docMk/>
            <pc:sldMk cId="2435037531" sldId="1371"/>
            <ac:picMk id="16" creationId="{95F928C5-5604-EDBF-5AB6-16DD08B09B72}"/>
          </ac:picMkLst>
        </pc:picChg>
        <pc:picChg chg="add del mod">
          <ac:chgData name="塩谷 晃弘 / Akihiro Shiotani" userId="50aef054-9327-40af-9729-b525352b79f1" providerId="ADAL" clId="{F358E778-BA95-4BAA-AA6E-D232B51FDC6A}" dt="2022-11-22T00:18:06.120" v="2294" actId="478"/>
          <ac:picMkLst>
            <pc:docMk/>
            <pc:sldMk cId="2435037531" sldId="1371"/>
            <ac:picMk id="20" creationId="{5B0D9BF9-60E0-14C2-95FC-D70529672E83}"/>
          </ac:picMkLst>
        </pc:picChg>
        <pc:picChg chg="add mod">
          <ac:chgData name="塩谷 晃弘 / Akihiro Shiotani" userId="50aef054-9327-40af-9729-b525352b79f1" providerId="ADAL" clId="{F358E778-BA95-4BAA-AA6E-D232B51FDC6A}" dt="2022-11-22T00:42:30.344" v="3010" actId="1076"/>
          <ac:picMkLst>
            <pc:docMk/>
            <pc:sldMk cId="2435037531" sldId="1371"/>
            <ac:picMk id="21" creationId="{6BB031E2-59EC-82F6-42E4-2E4655D1D4B2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23" creationId="{9F39D2DF-A650-B7DD-4B55-05E36B0587C3}"/>
          </ac:picMkLst>
        </pc:picChg>
        <pc:picChg chg="add mod">
          <ac:chgData name="塩谷 晃弘 / Akihiro Shiotani" userId="50aef054-9327-40af-9729-b525352b79f1" providerId="ADAL" clId="{F358E778-BA95-4BAA-AA6E-D232B51FDC6A}" dt="2022-11-22T00:45:25.326" v="3044" actId="1076"/>
          <ac:picMkLst>
            <pc:docMk/>
            <pc:sldMk cId="2435037531" sldId="1371"/>
            <ac:picMk id="26" creationId="{47033274-6875-3C68-FAA5-8878641C068B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0" creationId="{9368A3D3-2609-6388-5187-3DD3CA0835E1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4" creationId="{3E0461F6-2BC3-9983-8048-5BAFE30E7D7D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6" creationId="{987256E3-FADB-D856-C855-3979EF477E12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8" creationId="{14537523-F086-59F7-38E9-DF4FA0F93069}"/>
          </ac:picMkLst>
        </pc:picChg>
        <pc:cxnChg chg="del">
          <ac:chgData name="塩谷 晃弘 / Akihiro Shiotani" userId="50aef054-9327-40af-9729-b525352b79f1" providerId="ADAL" clId="{F358E778-BA95-4BAA-AA6E-D232B51FDC6A}" dt="2022-11-22T00:15:45.606" v="2187" actId="478"/>
          <ac:cxnSpMkLst>
            <pc:docMk/>
            <pc:sldMk cId="2435037531" sldId="1371"/>
            <ac:cxnSpMk id="62" creationId="{82DD18B9-073D-8053-2620-CDA64D112943}"/>
          </ac:cxnSpMkLst>
        </pc:cxnChg>
      </pc:sldChg>
      <pc:sldChg chg="addSp delSp modSp add del">
        <pc:chgData name="塩谷 晃弘 / Akihiro Shiotani" userId="50aef054-9327-40af-9729-b525352b79f1" providerId="ADAL" clId="{F358E778-BA95-4BAA-AA6E-D232B51FDC6A}" dt="2022-11-22T00:45:50.040" v="3045" actId="47"/>
        <pc:sldMkLst>
          <pc:docMk/>
          <pc:sldMk cId="366478636" sldId="1372"/>
        </pc:sldMkLst>
        <pc:spChg chg="add del mod">
          <ac:chgData name="塩谷 晃弘 / Akihiro Shiotani" userId="50aef054-9327-40af-9729-b525352b79f1" providerId="ADAL" clId="{F358E778-BA95-4BAA-AA6E-D232B51FDC6A}" dt="2022-11-22T00:25:38.104" v="2850"/>
          <ac:spMkLst>
            <pc:docMk/>
            <pc:sldMk cId="366478636" sldId="1372"/>
            <ac:spMk id="4" creationId="{65FDF4B2-FFF5-A067-050F-A76072261806}"/>
          </ac:spMkLst>
        </pc:spChg>
      </pc:sldChg>
      <pc:sldChg chg="addSp delSp modSp add mod modAnim">
        <pc:chgData name="塩谷 晃弘 / Akihiro Shiotani" userId="50aef054-9327-40af-9729-b525352b79f1" providerId="ADAL" clId="{F358E778-BA95-4BAA-AA6E-D232B51FDC6A}" dt="2022-11-22T02:58:38.044" v="4863"/>
        <pc:sldMkLst>
          <pc:docMk/>
          <pc:sldMk cId="1767229935" sldId="1372"/>
        </pc:sldMkLst>
        <pc:spChg chg="mod">
          <ac:chgData name="塩谷 晃弘 / Akihiro Shiotani" userId="50aef054-9327-40af-9729-b525352b79f1" providerId="ADAL" clId="{F358E778-BA95-4BAA-AA6E-D232B51FDC6A}" dt="2022-11-22T02:01:44.564" v="3153" actId="20577"/>
          <ac:spMkLst>
            <pc:docMk/>
            <pc:sldMk cId="1767229935" sldId="1372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F358E778-BA95-4BAA-AA6E-D232B51FDC6A}" dt="2022-11-22T02:29:47.042" v="3534" actId="1076"/>
          <ac:spMkLst>
            <pc:docMk/>
            <pc:sldMk cId="1767229935" sldId="1372"/>
            <ac:spMk id="11" creationId="{DA479038-93C5-4902-DB7B-A73894FC9BB5}"/>
          </ac:spMkLst>
        </pc:spChg>
        <pc:spChg chg="add mod">
          <ac:chgData name="塩谷 晃弘 / Akihiro Shiotani" userId="50aef054-9327-40af-9729-b525352b79f1" providerId="ADAL" clId="{F358E778-BA95-4BAA-AA6E-D232B51FDC6A}" dt="2022-11-22T02:25:52.767" v="3419" actId="14100"/>
          <ac:spMkLst>
            <pc:docMk/>
            <pc:sldMk cId="1767229935" sldId="1372"/>
            <ac:spMk id="12" creationId="{C183490B-A3F7-3364-7215-B47D9AEDC120}"/>
          </ac:spMkLst>
        </pc:spChg>
        <pc:spChg chg="add mod">
          <ac:chgData name="塩谷 晃弘 / Akihiro Shiotani" userId="50aef054-9327-40af-9729-b525352b79f1" providerId="ADAL" clId="{F358E778-BA95-4BAA-AA6E-D232B51FDC6A}" dt="2022-11-22T02:49:44.168" v="4105" actId="113"/>
          <ac:spMkLst>
            <pc:docMk/>
            <pc:sldMk cId="1767229935" sldId="1372"/>
            <ac:spMk id="13" creationId="{E77E2BA2-0D94-384B-3389-01476A8E4231}"/>
          </ac:spMkLst>
        </pc:spChg>
        <pc:spChg chg="add mod">
          <ac:chgData name="塩谷 晃弘 / Akihiro Shiotani" userId="50aef054-9327-40af-9729-b525352b79f1" providerId="ADAL" clId="{F358E778-BA95-4BAA-AA6E-D232B51FDC6A}" dt="2022-11-22T02:58:03.696" v="4855" actId="14100"/>
          <ac:spMkLst>
            <pc:docMk/>
            <pc:sldMk cId="1767229935" sldId="1372"/>
            <ac:spMk id="14" creationId="{A0C902B9-8416-73BE-518C-5E2C184D06F9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18" creationId="{94E9377B-7E13-DA39-B645-EB4E7CEC481F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19" creationId="{FD12AB10-03F5-D328-8D38-9173ED9E2EDE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36" creationId="{7E3E5985-5981-4C5D-5254-3ED0FFBA17C5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39" creationId="{BDAFCA07-53E6-F00E-6774-B9BADED649AE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0" creationId="{969EAEC1-81A5-46B3-9E80-88C893D30D5D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1" creationId="{F636357C-7638-D3A9-0DBD-77B4E0976C69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6" creationId="{786EAF4D-EE73-0B7C-5CE5-A20C561F4CE4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7" creationId="{E619DEE2-5DD3-78FD-7142-DBD1EFD79EB1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8" creationId="{4251D574-1862-74A4-6111-156638E64408}"/>
          </ac:spMkLst>
        </pc:spChg>
        <pc:picChg chg="add mod">
          <ac:chgData name="塩谷 晃弘 / Akihiro Shiotani" userId="50aef054-9327-40af-9729-b525352b79f1" providerId="ADAL" clId="{F358E778-BA95-4BAA-AA6E-D232B51FDC6A}" dt="2022-11-22T02:24:08.242" v="3392" actId="1076"/>
          <ac:picMkLst>
            <pc:docMk/>
            <pc:sldMk cId="1767229935" sldId="1372"/>
            <ac:picMk id="9" creationId="{A8E4B607-89F0-AD24-50D3-E0C33ED3C32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16" creationId="{95F928C5-5604-EDBF-5AB6-16DD08B09B7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21" creationId="{6BB031E2-59EC-82F6-42E4-2E4655D1D4B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26" creationId="{47033274-6875-3C68-FAA5-8878641C068B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54:20.382" v="4480" actId="1076"/>
        <pc:sldMkLst>
          <pc:docMk/>
          <pc:sldMk cId="4120912217" sldId="1373"/>
        </pc:sldMkLst>
        <pc:spChg chg="add mod">
          <ac:chgData name="塩谷 晃弘 / Akihiro Shiotani" userId="50aef054-9327-40af-9729-b525352b79f1" providerId="ADAL" clId="{F358E778-BA95-4BAA-AA6E-D232B51FDC6A}" dt="2022-11-22T02:54:12.891" v="4475" actId="1076"/>
          <ac:spMkLst>
            <pc:docMk/>
            <pc:sldMk cId="4120912217" sldId="1373"/>
            <ac:spMk id="4" creationId="{FAB87A38-9CAA-F1F6-5DAA-BCCD32B731B6}"/>
          </ac:spMkLst>
        </pc:spChg>
        <pc:spChg chg="add mod">
          <ac:chgData name="塩谷 晃弘 / Akihiro Shiotani" userId="50aef054-9327-40af-9729-b525352b79f1" providerId="ADAL" clId="{F358E778-BA95-4BAA-AA6E-D232B51FDC6A}" dt="2022-11-22T02:54:18.750" v="4479" actId="1076"/>
          <ac:spMkLst>
            <pc:docMk/>
            <pc:sldMk cId="4120912217" sldId="1373"/>
            <ac:spMk id="9" creationId="{BB21CC58-84D2-40FC-9D09-C8BF7A5C99D0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2" creationId="{443317C1-359C-00C9-A960-A2A335CFD3D8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3" creationId="{74F5325F-DF56-2F25-AC59-9E5F6730C278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4" creationId="{24795046-63DD-E939-B02D-B4D51CAFDF5B}"/>
          </ac:spMkLst>
        </pc:spChg>
        <pc:spChg chg="add mod">
          <ac:chgData name="塩谷 晃弘 / Akihiro Shiotani" userId="50aef054-9327-40af-9729-b525352b79f1" providerId="ADAL" clId="{F358E778-BA95-4BAA-AA6E-D232B51FDC6A}" dt="2022-11-22T02:36:58.296" v="3906" actId="1076"/>
          <ac:spMkLst>
            <pc:docMk/>
            <pc:sldMk cId="4120912217" sldId="1373"/>
            <ac:spMk id="15" creationId="{50FEE549-A65D-1071-3F81-D9C7C6010FB7}"/>
          </ac:spMkLst>
        </pc:spChg>
        <pc:spChg chg="add del mod">
          <ac:chgData name="塩谷 晃弘 / Akihiro Shiotani" userId="50aef054-9327-40af-9729-b525352b79f1" providerId="ADAL" clId="{F358E778-BA95-4BAA-AA6E-D232B51FDC6A}" dt="2022-11-22T02:34:26.519" v="3672" actId="478"/>
          <ac:spMkLst>
            <pc:docMk/>
            <pc:sldMk cId="4120912217" sldId="1373"/>
            <ac:spMk id="16" creationId="{1C609253-8558-B29D-2868-E419BBAD96D5}"/>
          </ac:spMkLst>
        </pc:spChg>
        <pc:spChg chg="add mod">
          <ac:chgData name="塩谷 晃弘 / Akihiro Shiotani" userId="50aef054-9327-40af-9729-b525352b79f1" providerId="ADAL" clId="{F358E778-BA95-4BAA-AA6E-D232B51FDC6A}" dt="2022-11-22T02:54:07.861" v="4473" actId="1076"/>
          <ac:spMkLst>
            <pc:docMk/>
            <pc:sldMk cId="4120912217" sldId="1373"/>
            <ac:spMk id="17" creationId="{13DB1818-1392-7C46-7F95-F732E04594CC}"/>
          </ac:spMkLst>
        </pc:spChg>
        <pc:spChg chg="add mod">
          <ac:chgData name="塩谷 晃弘 / Akihiro Shiotani" userId="50aef054-9327-40af-9729-b525352b79f1" providerId="ADAL" clId="{F358E778-BA95-4BAA-AA6E-D232B51FDC6A}" dt="2022-11-22T02:54:20.382" v="4480" actId="1076"/>
          <ac:spMkLst>
            <pc:docMk/>
            <pc:sldMk cId="4120912217" sldId="1373"/>
            <ac:spMk id="18" creationId="{575E2CE3-AE52-3B5E-BBD6-7C5B2F264B31}"/>
          </ac:spMkLst>
        </pc:spChg>
        <pc:picChg chg="del">
          <ac:chgData name="塩谷 晃弘 / Akihiro Shiotani" userId="50aef054-9327-40af-9729-b525352b79f1" providerId="ADAL" clId="{F358E778-BA95-4BAA-AA6E-D232B51FDC6A}" dt="2022-11-22T02:30:58.595" v="3535" actId="478"/>
          <ac:picMkLst>
            <pc:docMk/>
            <pc:sldMk cId="4120912217" sldId="1373"/>
            <ac:picMk id="9" creationId="{A8E4B607-89F0-AD24-50D3-E0C33ED3C322}"/>
          </ac:picMkLst>
        </pc:picChg>
        <pc:picChg chg="add mod">
          <ac:chgData name="塩谷 晃弘 / Akihiro Shiotani" userId="50aef054-9327-40af-9729-b525352b79f1" providerId="ADAL" clId="{F358E778-BA95-4BAA-AA6E-D232B51FDC6A}" dt="2022-11-22T02:37:02.673" v="3909" actId="1035"/>
          <ac:picMkLst>
            <pc:docMk/>
            <pc:sldMk cId="4120912217" sldId="1373"/>
            <ac:picMk id="11" creationId="{A765FC3A-EA2B-6D52-AE21-4A8E12A18F8F}"/>
          </ac:picMkLst>
        </pc:picChg>
      </pc:sldChg>
      <pc:sldChg chg="add del">
        <pc:chgData name="塩谷 晃弘 / Akihiro Shiotani" userId="50aef054-9327-40af-9729-b525352b79f1" providerId="ADAL" clId="{F358E778-BA95-4BAA-AA6E-D232B51FDC6A}" dt="2022-11-22T08:18:14.506" v="5399"/>
        <pc:sldMkLst>
          <pc:docMk/>
          <pc:sldMk cId="1291394756" sldId="1374"/>
        </pc:sldMkLst>
      </pc:sldChg>
    </pc:docChg>
  </pc:docChgLst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0370E825-60A9-4AEE-AF8B-43B44F4A1A9C}"/>
    <pc:docChg chg="undo custSel addSld delSld modSld sldOrd">
      <pc:chgData name="塩谷 晃弘 / Akihiro Shiotani" userId="50aef054-9327-40af-9729-b525352b79f1" providerId="ADAL" clId="{0370E825-60A9-4AEE-AF8B-43B44F4A1A9C}" dt="2022-10-12T01:10:30.807" v="7400" actId="47"/>
      <pc:docMkLst>
        <pc:docMk/>
      </pc:docMkLst>
      <pc:sldChg chg="modSp mod">
        <pc:chgData name="塩谷 晃弘 / Akihiro Shiotani" userId="50aef054-9327-40af-9729-b525352b79f1" providerId="ADAL" clId="{0370E825-60A9-4AEE-AF8B-43B44F4A1A9C}" dt="2022-10-11T03:00:18.196" v="4049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0370E825-60A9-4AEE-AF8B-43B44F4A1A9C}" dt="2022-10-11T03:00:18.196" v="4049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0370E825-60A9-4AEE-AF8B-43B44F4A1A9C}" dt="2022-10-11T03:00:21.245" v="4054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0370E825-60A9-4AEE-AF8B-43B44F4A1A9C}" dt="2022-10-11T03:00:21.245" v="4054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modSp del mod">
        <pc:chgData name="塩谷 晃弘 / Akihiro Shiotani" userId="50aef054-9327-40af-9729-b525352b79f1" providerId="ADAL" clId="{0370E825-60A9-4AEE-AF8B-43B44F4A1A9C}" dt="2022-10-12T01:10:30.807" v="7400" actId="47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0370E825-60A9-4AEE-AF8B-43B44F4A1A9C}" dt="2022-10-12T01:10:27.932" v="7399" actId="20577"/>
          <ac:spMkLst>
            <pc:docMk/>
            <pc:sldMk cId="3676189065" sldId="1250"/>
            <ac:spMk id="33" creationId="{BD583898-7678-3077-641C-0E7E52D75A55}"/>
          </ac:spMkLst>
        </pc:sp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749922437" sldId="1252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0370E825-60A9-4AEE-AF8B-43B44F4A1A9C}" dt="2022-10-11T03:00:13.368" v="4044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0370E825-60A9-4AEE-AF8B-43B44F4A1A9C}" dt="2022-10-11T01:02:47.015" v="1225" actId="478"/>
          <ac:spMkLst>
            <pc:docMk/>
            <pc:sldMk cId="3020361379" sldId="1275"/>
            <ac:spMk id="6" creationId="{CEE0F2A3-0142-A26D-D42A-21A59F357CB6}"/>
          </ac:spMkLst>
        </pc:spChg>
        <pc:spChg chg="del mod">
          <ac:chgData name="塩谷 晃弘 / Akihiro Shiotani" userId="50aef054-9327-40af-9729-b525352b79f1" providerId="ADAL" clId="{0370E825-60A9-4AEE-AF8B-43B44F4A1A9C}" dt="2022-10-10T23:48:34.938" v="317" actId="478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0370E825-60A9-4AEE-AF8B-43B44F4A1A9C}" dt="2022-10-11T01:22:22.383" v="1674" actId="1076"/>
          <ac:spMkLst>
            <pc:docMk/>
            <pc:sldMk cId="3020361379" sldId="1275"/>
            <ac:spMk id="10" creationId="{3A3B0624-B6ED-7788-4496-418DF4675893}"/>
          </ac:spMkLst>
        </pc:spChg>
        <pc:spChg chg="add del mod">
          <ac:chgData name="塩谷 晃弘 / Akihiro Shiotani" userId="50aef054-9327-40af-9729-b525352b79f1" providerId="ADAL" clId="{0370E825-60A9-4AEE-AF8B-43B44F4A1A9C}" dt="2022-10-11T01:12:17.003" v="1480" actId="478"/>
          <ac:spMkLst>
            <pc:docMk/>
            <pc:sldMk cId="3020361379" sldId="1275"/>
            <ac:spMk id="12" creationId="{DBECFB1F-B6ED-E7C2-4EC6-668BC36F9055}"/>
          </ac:spMkLst>
        </pc:spChg>
        <pc:spChg chg="add del mod">
          <ac:chgData name="塩谷 晃弘 / Akihiro Shiotani" userId="50aef054-9327-40af-9729-b525352b79f1" providerId="ADAL" clId="{0370E825-60A9-4AEE-AF8B-43B44F4A1A9C}" dt="2022-10-11T01:01:04.111" v="1147" actId="478"/>
          <ac:spMkLst>
            <pc:docMk/>
            <pc:sldMk cId="3020361379" sldId="1275"/>
            <ac:spMk id="17" creationId="{01A3FF2A-520D-268A-D309-6DAB028FC9FE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22" creationId="{1F3682A4-B336-11A4-C25E-142988E1571D}"/>
          </ac:spMkLst>
        </pc:spChg>
        <pc:spChg chg="del mod">
          <ac:chgData name="塩谷 晃弘 / Akihiro Shiotani" userId="50aef054-9327-40af-9729-b525352b79f1" providerId="ADAL" clId="{0370E825-60A9-4AEE-AF8B-43B44F4A1A9C}" dt="2022-10-10T23:47:46.822" v="277" actId="478"/>
          <ac:spMkLst>
            <pc:docMk/>
            <pc:sldMk cId="3020361379" sldId="1275"/>
            <ac:spMk id="24" creationId="{1D0D134F-96FA-FAF5-EE6B-AC62E3B971A8}"/>
          </ac:spMkLst>
        </pc:spChg>
        <pc:spChg chg="add mod">
          <ac:chgData name="塩谷 晃弘 / Akihiro Shiotani" userId="50aef054-9327-40af-9729-b525352b79f1" providerId="ADAL" clId="{0370E825-60A9-4AEE-AF8B-43B44F4A1A9C}" dt="2022-10-11T01:19:19.546" v="1596" actId="1036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0370E825-60A9-4AEE-AF8B-43B44F4A1A9C}" dt="2022-10-11T01:10:39.879" v="1435" actId="478"/>
          <ac:spMkLst>
            <pc:docMk/>
            <pc:sldMk cId="3020361379" sldId="1275"/>
            <ac:spMk id="30" creationId="{6C8C4613-2E8A-5892-7540-13A3F417D4DF}"/>
          </ac:spMkLst>
        </pc:spChg>
        <pc:spChg chg="add del mod ord">
          <ac:chgData name="塩谷 晃弘 / Akihiro Shiotani" userId="50aef054-9327-40af-9729-b525352b79f1" providerId="ADAL" clId="{0370E825-60A9-4AEE-AF8B-43B44F4A1A9C}" dt="2022-10-11T01:07:38.016" v="1339" actId="478"/>
          <ac:spMkLst>
            <pc:docMk/>
            <pc:sldMk cId="3020361379" sldId="1275"/>
            <ac:spMk id="31" creationId="{43CAB7FD-98E0-41C3-1EE8-ABD1D8DAABD7}"/>
          </ac:spMkLst>
        </pc:spChg>
        <pc:spChg chg="add del mod">
          <ac:chgData name="塩谷 晃弘 / Akihiro Shiotani" userId="50aef054-9327-40af-9729-b525352b79f1" providerId="ADAL" clId="{0370E825-60A9-4AEE-AF8B-43B44F4A1A9C}" dt="2022-10-11T00:55:42.896" v="962" actId="478"/>
          <ac:spMkLst>
            <pc:docMk/>
            <pc:sldMk cId="3020361379" sldId="1275"/>
            <ac:spMk id="34" creationId="{A3F9E9B3-AFBD-80CF-5450-70337A1D32AA}"/>
          </ac:spMkLst>
        </pc:spChg>
        <pc:spChg chg="add del mod">
          <ac:chgData name="塩谷 晃弘 / Akihiro Shiotani" userId="50aef054-9327-40af-9729-b525352b79f1" providerId="ADAL" clId="{0370E825-60A9-4AEE-AF8B-43B44F4A1A9C}" dt="2022-10-11T00:48:56.880" v="837" actId="478"/>
          <ac:spMkLst>
            <pc:docMk/>
            <pc:sldMk cId="3020361379" sldId="1275"/>
            <ac:spMk id="35" creationId="{CFDA1837-2FCE-599E-5E06-88EE1789A933}"/>
          </ac:spMkLst>
        </pc:spChg>
        <pc:spChg chg="add mod">
          <ac:chgData name="塩谷 晃弘 / Akihiro Shiotani" userId="50aef054-9327-40af-9729-b525352b79f1" providerId="ADAL" clId="{0370E825-60A9-4AEE-AF8B-43B44F4A1A9C}" dt="2022-10-11T01:08:06.071" v="1391" actId="1036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0370E825-60A9-4AEE-AF8B-43B44F4A1A9C}" dt="2022-10-11T01:21:20.552" v="1643" actId="1036"/>
          <ac:spMkLst>
            <pc:docMk/>
            <pc:sldMk cId="3020361379" sldId="1275"/>
            <ac:spMk id="38" creationId="{D922DDE9-5DB9-CAB4-A94B-33E7F1310515}"/>
          </ac:spMkLst>
        </pc:spChg>
        <pc:spChg chg="add mod">
          <ac:chgData name="塩谷 晃弘 / Akihiro Shiotani" userId="50aef054-9327-40af-9729-b525352b79f1" providerId="ADAL" clId="{0370E825-60A9-4AEE-AF8B-43B44F4A1A9C}" dt="2022-10-11T01:07:55.662" v="1385" actId="14100"/>
          <ac:spMkLst>
            <pc:docMk/>
            <pc:sldMk cId="3020361379" sldId="1275"/>
            <ac:spMk id="39" creationId="{8C8B7C6F-146F-EC9F-DD39-96ECADA5E5ED}"/>
          </ac:spMkLst>
        </pc:spChg>
        <pc:spChg chg="del mod">
          <ac:chgData name="塩谷 晃弘 / Akihiro Shiotani" userId="50aef054-9327-40af-9729-b525352b79f1" providerId="ADAL" clId="{0370E825-60A9-4AEE-AF8B-43B44F4A1A9C}" dt="2022-10-11T00:57:08.928" v="1031" actId="478"/>
          <ac:spMkLst>
            <pc:docMk/>
            <pc:sldMk cId="3020361379" sldId="1275"/>
            <ac:spMk id="40" creationId="{129A22DC-CC17-E198-6D52-CCF5702EA3CB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41" creationId="{0D035907-B496-E728-320D-DE8988C1432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42" creationId="{2A039649-0F73-E1DA-2CF5-2DDD7BB4B7C5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3" creationId="{78131779-03A5-20DB-AD39-B701C3ED73DE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4" creationId="{DFFCED2A-76FC-8A8E-40D1-7D48DDFC2F50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5" creationId="{01FE3B44-78A6-4602-F23C-D74C792F5930}"/>
          </ac:spMkLst>
        </pc:spChg>
        <pc:spChg chg="add mod">
          <ac:chgData name="塩谷 晃弘 / Akihiro Shiotani" userId="50aef054-9327-40af-9729-b525352b79f1" providerId="ADAL" clId="{0370E825-60A9-4AEE-AF8B-43B44F4A1A9C}" dt="2022-10-11T01:13:43.182" v="1521" actId="1076"/>
          <ac:spMkLst>
            <pc:docMk/>
            <pc:sldMk cId="3020361379" sldId="1275"/>
            <ac:spMk id="46" creationId="{982A8508-3125-3CF0-208F-CA28716EB3EB}"/>
          </ac:spMkLst>
        </pc:spChg>
        <pc:spChg chg="add mod">
          <ac:chgData name="塩谷 晃弘 / Akihiro Shiotani" userId="50aef054-9327-40af-9729-b525352b79f1" providerId="ADAL" clId="{0370E825-60A9-4AEE-AF8B-43B44F4A1A9C}" dt="2022-10-11T01:22:19.622" v="1673" actId="1076"/>
          <ac:spMkLst>
            <pc:docMk/>
            <pc:sldMk cId="3020361379" sldId="1275"/>
            <ac:spMk id="47" creationId="{C61533FA-E823-B361-E842-5C81CE4CA228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1:19:50.744" v="1610" actId="1076"/>
          <ac:spMkLst>
            <pc:docMk/>
            <pc:sldMk cId="3020361379" sldId="1275"/>
            <ac:spMk id="53" creationId="{31245DDF-8ECB-55BD-A1FE-DA7E319C8BE4}"/>
          </ac:spMkLst>
        </pc:spChg>
        <pc:spChg chg="add mod">
          <ac:chgData name="塩谷 晃弘 / Akihiro Shiotani" userId="50aef054-9327-40af-9729-b525352b79f1" providerId="ADAL" clId="{0370E825-60A9-4AEE-AF8B-43B44F4A1A9C}" dt="2022-10-11T01:19:21.830" v="1601" actId="1036"/>
          <ac:spMkLst>
            <pc:docMk/>
            <pc:sldMk cId="3020361379" sldId="1275"/>
            <ac:spMk id="54" creationId="{EDAB4C03-A63A-71E6-37A0-D85E8155C94E}"/>
          </ac:spMkLst>
        </pc:spChg>
        <pc:spChg chg="add mod">
          <ac:chgData name="塩谷 晃弘 / Akihiro Shiotani" userId="50aef054-9327-40af-9729-b525352b79f1" providerId="ADAL" clId="{0370E825-60A9-4AEE-AF8B-43B44F4A1A9C}" dt="2022-10-11T01:11:37.443" v="1460" actId="1076"/>
          <ac:spMkLst>
            <pc:docMk/>
            <pc:sldMk cId="3020361379" sldId="1275"/>
            <ac:spMk id="55" creationId="{57B7B7F4-33D5-9D84-9F57-4B1DEAE000DD}"/>
          </ac:spMkLst>
        </pc:spChg>
        <pc:spChg chg="add mod">
          <ac:chgData name="塩谷 晃弘 / Akihiro Shiotani" userId="50aef054-9327-40af-9729-b525352b79f1" providerId="ADAL" clId="{0370E825-60A9-4AEE-AF8B-43B44F4A1A9C}" dt="2022-10-11T01:12:02.547" v="1479" actId="20577"/>
          <ac:spMkLst>
            <pc:docMk/>
            <pc:sldMk cId="3020361379" sldId="1275"/>
            <ac:spMk id="56" creationId="{9E1C0AB4-1124-2A1E-27AD-2E447F588D8F}"/>
          </ac:spMkLst>
        </pc:spChg>
        <pc:spChg chg="add del mod">
          <ac:chgData name="塩谷 晃弘 / Akihiro Shiotani" userId="50aef054-9327-40af-9729-b525352b79f1" providerId="ADAL" clId="{0370E825-60A9-4AEE-AF8B-43B44F4A1A9C}" dt="2022-10-11T01:18:18.831" v="1559" actId="478"/>
          <ac:spMkLst>
            <pc:docMk/>
            <pc:sldMk cId="3020361379" sldId="1275"/>
            <ac:spMk id="57" creationId="{C37EB099-4FE4-E29F-BA15-0C9BCE0E9171}"/>
          </ac:spMkLst>
        </pc:spChg>
        <pc:spChg chg="add mod">
          <ac:chgData name="塩谷 晃弘 / Akihiro Shiotani" userId="50aef054-9327-40af-9729-b525352b79f1" providerId="ADAL" clId="{0370E825-60A9-4AEE-AF8B-43B44F4A1A9C}" dt="2022-10-11T01:19:42.097" v="1606" actId="1076"/>
          <ac:spMkLst>
            <pc:docMk/>
            <pc:sldMk cId="3020361379" sldId="1275"/>
            <ac:spMk id="58" creationId="{7D7820FD-63D0-0E93-D4B1-21406E1A0232}"/>
          </ac:spMkLst>
        </pc:spChg>
        <pc:spChg chg="add mod">
          <ac:chgData name="塩谷 晃弘 / Akihiro Shiotani" userId="50aef054-9327-40af-9729-b525352b79f1" providerId="ADAL" clId="{0370E825-60A9-4AEE-AF8B-43B44F4A1A9C}" dt="2022-10-11T01:19:25.967" v="1603" actId="1076"/>
          <ac:spMkLst>
            <pc:docMk/>
            <pc:sldMk cId="3020361379" sldId="1275"/>
            <ac:spMk id="59" creationId="{FA131072-9231-467D-E25F-73894156767A}"/>
          </ac:spMkLst>
        </pc:spChg>
        <pc:spChg chg="add mod">
          <ac:chgData name="塩谷 晃弘 / Akihiro Shiotani" userId="50aef054-9327-40af-9729-b525352b79f1" providerId="ADAL" clId="{0370E825-60A9-4AEE-AF8B-43B44F4A1A9C}" dt="2022-10-11T01:19:45.344" v="1608" actId="1076"/>
          <ac:spMkLst>
            <pc:docMk/>
            <pc:sldMk cId="3020361379" sldId="1275"/>
            <ac:spMk id="60" creationId="{1BADE0EB-EA96-7562-D7F3-35E1556CA030}"/>
          </ac:spMkLst>
        </pc:spChg>
        <pc:spChg chg="add mod">
          <ac:chgData name="塩谷 晃弘 / Akihiro Shiotani" userId="50aef054-9327-40af-9729-b525352b79f1" providerId="ADAL" clId="{0370E825-60A9-4AEE-AF8B-43B44F4A1A9C}" dt="2022-10-11T01:21:49.504" v="1667" actId="1035"/>
          <ac:spMkLst>
            <pc:docMk/>
            <pc:sldMk cId="3020361379" sldId="1275"/>
            <ac:spMk id="61" creationId="{A45064EC-F33D-C1B2-E81D-8768871535CF}"/>
          </ac:spMkLst>
        </pc:spChg>
        <pc:spChg chg="add mod">
          <ac:chgData name="塩谷 晃弘 / Akihiro Shiotani" userId="50aef054-9327-40af-9729-b525352b79f1" providerId="ADAL" clId="{0370E825-60A9-4AEE-AF8B-43B44F4A1A9C}" dt="2022-10-11T01:22:09.686" v="1672" actId="1076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0370E825-60A9-4AEE-AF8B-43B44F4A1A9C}" dt="2022-10-11T03:00:13.368" v="4044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4:27.165" v="1242"/>
          <ac:graphicFrameMkLst>
            <pc:docMk/>
            <pc:sldMk cId="3020361379" sldId="1275"/>
            <ac:graphicFrameMk id="49" creationId="{659C75F9-3CBC-F346-255D-E64302E2D86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0.138" v="1263"/>
          <ac:graphicFrameMkLst>
            <pc:docMk/>
            <pc:sldMk cId="3020361379" sldId="1275"/>
            <ac:graphicFrameMk id="50" creationId="{C2BA6A98-C6F3-4098-0461-03D0538D5A2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8.587" v="1268"/>
          <ac:graphicFrameMkLst>
            <pc:docMk/>
            <pc:sldMk cId="3020361379" sldId="1275"/>
            <ac:graphicFrameMk id="51" creationId="{B1D30864-2329-1CF5-B945-07CD90FDAF5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6:14.009" v="1284"/>
          <ac:graphicFrameMkLst>
            <pc:docMk/>
            <pc:sldMk cId="3020361379" sldId="1275"/>
            <ac:graphicFrameMk id="52" creationId="{1D0B02D4-B892-C4A4-4BEA-84C9B3846EF0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4.527" v="1813"/>
          <ac:graphicFrameMkLst>
            <pc:docMk/>
            <pc:sldMk cId="3020361379" sldId="1275"/>
            <ac:graphicFrameMk id="63" creationId="{80003F17-79DE-9738-976E-7F36DBF62BC5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9.167" v="1816"/>
          <ac:graphicFrameMkLst>
            <pc:docMk/>
            <pc:sldMk cId="3020361379" sldId="1275"/>
            <ac:graphicFrameMk id="64" creationId="{6D1CAF65-2B5E-567F-2E63-CC2CD8EED28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03.802" v="1819"/>
          <ac:graphicFrameMkLst>
            <pc:docMk/>
            <pc:sldMk cId="3020361379" sldId="1275"/>
            <ac:graphicFrameMk id="65" creationId="{032BFDAF-1515-92DC-18BB-A1B72D305C22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19.550" v="1824"/>
          <ac:graphicFrameMkLst>
            <pc:docMk/>
            <pc:sldMk cId="3020361379" sldId="1275"/>
            <ac:graphicFrameMk id="66" creationId="{5B8F2E58-34F1-6A21-5DAA-761D5AC88CC4}"/>
          </ac:graphicFrameMkLst>
        </pc:graphicFrameChg>
        <pc:cxnChg chg="del mod">
          <ac:chgData name="塩谷 晃弘 / Akihiro Shiotani" userId="50aef054-9327-40af-9729-b525352b79f1" providerId="ADAL" clId="{0370E825-60A9-4AEE-AF8B-43B44F4A1A9C}" dt="2022-10-11T00:59:28.872" v="1098" actId="478"/>
          <ac:cxnSpMkLst>
            <pc:docMk/>
            <pc:sldMk cId="3020361379" sldId="1275"/>
            <ac:cxnSpMk id="4" creationId="{A552AA22-C138-ABED-57C5-B18EDE386B30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5" creationId="{03FC6C93-4AAD-DB54-A26A-C640A1A83B73}"/>
          </ac:cxnSpMkLst>
        </pc:cxnChg>
        <pc:cxnChg chg="del mod">
          <ac:chgData name="塩谷 晃弘 / Akihiro Shiotani" userId="50aef054-9327-40af-9729-b525352b79f1" providerId="ADAL" clId="{0370E825-60A9-4AEE-AF8B-43B44F4A1A9C}" dt="2022-10-11T01:11:28.877" v="1458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5:00.467" v="825" actId="478"/>
          <ac:cxnSpMkLst>
            <pc:docMk/>
            <pc:sldMk cId="3020361379" sldId="1275"/>
            <ac:cxnSpMk id="14" creationId="{118E0884-259B-1456-E805-3749191D0A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1.654" v="922" actId="478"/>
          <ac:cxnSpMkLst>
            <pc:docMk/>
            <pc:sldMk cId="3020361379" sldId="1275"/>
            <ac:cxnSpMk id="16" creationId="{5F13FD48-4563-86E1-C772-6E29467372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0.567" v="921" actId="478"/>
          <ac:cxnSpMkLst>
            <pc:docMk/>
            <pc:sldMk cId="3020361379" sldId="1275"/>
            <ac:cxnSpMk id="18" creationId="{CF49FD91-9E32-22D6-F01A-B58CF50AD259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19" creationId="{052C8DF4-46D5-592C-58F2-24FA52E35BF5}"/>
          </ac:cxnSpMkLst>
        </pc:cxnChg>
        <pc:cxnChg chg="del mod">
          <ac:chgData name="塩谷 晃弘 / Akihiro Shiotani" userId="50aef054-9327-40af-9729-b525352b79f1" providerId="ADAL" clId="{0370E825-60A9-4AEE-AF8B-43B44F4A1A9C}" dt="2022-10-10T23:47:43.448" v="276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23" creationId="{C790CD12-78C5-9948-731E-4BB68641F916}"/>
          </ac:cxnSpMkLst>
        </pc:cxnChg>
        <pc:cxnChg chg="del mod">
          <ac:chgData name="塩谷 晃弘 / Akihiro Shiotani" userId="50aef054-9327-40af-9729-b525352b79f1" providerId="ADAL" clId="{0370E825-60A9-4AEE-AF8B-43B44F4A1A9C}" dt="2022-10-11T01:12:27.077" v="1482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39.383" v="920" actId="478"/>
          <ac:cxnSpMkLst>
            <pc:docMk/>
            <pc:sldMk cId="3020361379" sldId="1275"/>
            <ac:cxnSpMk id="29" creationId="{A19BC5A2-6F10-9A17-1C91-4C43AF414CD0}"/>
          </ac:cxnSpMkLst>
        </pc:cxnChg>
        <pc:cxnChg chg="del mod">
          <ac:chgData name="塩谷 晃弘 / Akihiro Shiotani" userId="50aef054-9327-40af-9729-b525352b79f1" providerId="ADAL" clId="{0370E825-60A9-4AEE-AF8B-43B44F4A1A9C}" dt="2022-10-10T23:53:24.612" v="540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4:34.422" v="816" actId="478"/>
          <ac:cxnSpMkLst>
            <pc:docMk/>
            <pc:sldMk cId="3020361379" sldId="1275"/>
            <ac:cxnSpMk id="33" creationId="{4DC2CB98-D03E-BFD9-989A-B739CAC1C7F7}"/>
          </ac:cxnSpMkLst>
        </pc:cxnChg>
        <pc:cxnChg chg="del mod">
          <ac:chgData name="塩谷 晃弘 / Akihiro Shiotani" userId="50aef054-9327-40af-9729-b525352b79f1" providerId="ADAL" clId="{0370E825-60A9-4AEE-AF8B-43B44F4A1A9C}" dt="2022-10-11T00:57:09.722" v="1032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97894534" sldId="1295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606818204" sldId="129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16990528" sldId="1301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114987376" sldId="1302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3544948741" sldId="1304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59817098" sldId="1306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086763439" sldId="1307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92729596" sldId="1308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14567276" sldId="130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290407753" sldId="1312"/>
        </pc:sldMkLst>
      </pc:sldChg>
      <pc:sldChg chg="modSp mod">
        <pc:chgData name="塩谷 晃弘 / Akihiro Shiotani" userId="50aef054-9327-40af-9729-b525352b79f1" providerId="ADAL" clId="{0370E825-60A9-4AEE-AF8B-43B44F4A1A9C}" dt="2022-10-11T09:47:15.431" v="6255" actId="1076"/>
        <pc:sldMkLst>
          <pc:docMk/>
          <pc:sldMk cId="2750497292" sldId="1317"/>
        </pc:sldMkLst>
        <pc:spChg chg="mod">
          <ac:chgData name="塩谷 晃弘 / Akihiro Shiotani" userId="50aef054-9327-40af-9729-b525352b79f1" providerId="ADAL" clId="{0370E825-60A9-4AEE-AF8B-43B44F4A1A9C}" dt="2022-10-11T09:47:15.431" v="6255" actId="1076"/>
          <ac:spMkLst>
            <pc:docMk/>
            <pc:sldMk cId="2750497292" sldId="1317"/>
            <ac:spMk id="7" creationId="{BE487DF8-E40F-F082-E6C6-165B4355399D}"/>
          </ac:spMkLst>
        </pc:spChg>
        <pc:picChg chg="mod">
          <ac:chgData name="塩谷 晃弘 / Akihiro Shiotani" userId="50aef054-9327-40af-9729-b525352b79f1" providerId="ADAL" clId="{0370E825-60A9-4AEE-AF8B-43B44F4A1A9C}" dt="2022-10-11T08:11:35.179" v="4246" actId="1036"/>
          <ac:picMkLst>
            <pc:docMk/>
            <pc:sldMk cId="2750497292" sldId="1317"/>
            <ac:picMk id="5" creationId="{F01149AD-DE74-EE1B-388A-90153E2A120B}"/>
          </ac:picMkLst>
        </pc:picChg>
      </pc:sldChg>
      <pc:sldChg chg="addSp delSp modSp new del mod delAnim modAnim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521235980" sldId="1318"/>
        </pc:sldMkLst>
        <pc:picChg chg="add del mod modCrop">
          <ac:chgData name="塩谷 晃弘 / Akihiro Shiotani" userId="50aef054-9327-40af-9729-b525352b79f1" providerId="ADAL" clId="{0370E825-60A9-4AEE-AF8B-43B44F4A1A9C}" dt="2022-10-11T00:39:59.221" v="766" actId="478"/>
          <ac:picMkLst>
            <pc:docMk/>
            <pc:sldMk cId="2521235980" sldId="1318"/>
            <ac:picMk id="3" creationId="{0D9CBE8A-D4A7-FD1E-5328-92BDFB8BF476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24.915" v="760" actId="478"/>
          <ac:picMkLst>
            <pc:docMk/>
            <pc:sldMk cId="2521235980" sldId="1318"/>
            <ac:picMk id="4" creationId="{61C4AF11-5D55-7C28-538D-CBA8CA07A9F5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49.711" v="763" actId="478"/>
          <ac:picMkLst>
            <pc:docMk/>
            <pc:sldMk cId="2521235980" sldId="1318"/>
            <ac:picMk id="5" creationId="{14A3B75A-66ED-4C28-4F56-ACF4DDB39C9A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4:36.050" v="765" actId="478"/>
          <ac:picMkLst>
            <pc:docMk/>
            <pc:sldMk cId="2521235980" sldId="1318"/>
            <ac:picMk id="6" creationId="{77B8DF2F-ADDB-38E7-A54B-70B5BEBC80EB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05.274" v="768" actId="478"/>
          <ac:picMkLst>
            <pc:docMk/>
            <pc:sldMk cId="2521235980" sldId="1318"/>
            <ac:picMk id="7" creationId="{AE6A26DD-C89C-44F5-30C9-BBB3DA6CBD84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46.891" v="771" actId="478"/>
          <ac:picMkLst>
            <pc:docMk/>
            <pc:sldMk cId="2521235980" sldId="1318"/>
            <ac:picMk id="8" creationId="{3D578C66-3E8F-7CFC-5CE3-B5706638194D}"/>
          </ac:picMkLst>
        </pc:pic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290944820" sldId="1318"/>
        </pc:sldMkLst>
      </pc:sldChg>
      <pc:sldChg chg="addSp delSp modSp add mod ord">
        <pc:chgData name="塩谷 晃弘 / Akihiro Shiotani" userId="50aef054-9327-40af-9729-b525352b79f1" providerId="ADAL" clId="{0370E825-60A9-4AEE-AF8B-43B44F4A1A9C}" dt="2022-10-11T02:57:16.702" v="3969" actId="14100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0370E825-60A9-4AEE-AF8B-43B44F4A1A9C}" dt="2022-10-11T02:56:48.575" v="3931" actId="14100"/>
          <ac:spMkLst>
            <pc:docMk/>
            <pc:sldMk cId="1813302717" sldId="1319"/>
            <ac:spMk id="3" creationId="{67231AF3-4422-4F09-A992-3AE5FC26177A}"/>
          </ac:spMkLst>
        </pc:spChg>
        <pc:spChg chg="add del mod">
          <ac:chgData name="塩谷 晃弘 / Akihiro Shiotani" userId="50aef054-9327-40af-9729-b525352b79f1" providerId="ADAL" clId="{0370E825-60A9-4AEE-AF8B-43B44F4A1A9C}" dt="2022-10-11T02:13:29.795" v="2416" actId="478"/>
          <ac:spMkLst>
            <pc:docMk/>
            <pc:sldMk cId="1813302717" sldId="1319"/>
            <ac:spMk id="3" creationId="{7C43EA99-A4DA-1D64-DE63-4D1B44A497C0}"/>
          </ac:spMkLst>
        </pc:spChg>
        <pc:spChg chg="add mod">
          <ac:chgData name="塩谷 晃弘 / Akihiro Shiotani" userId="50aef054-9327-40af-9729-b525352b79f1" providerId="ADAL" clId="{0370E825-60A9-4AEE-AF8B-43B44F4A1A9C}" dt="2022-10-11T02:57:16.702" v="3969" actId="14100"/>
          <ac:spMkLst>
            <pc:docMk/>
            <pc:sldMk cId="1813302717" sldId="1319"/>
            <ac:spMk id="4" creationId="{24E7D861-E1F4-A36D-D74D-8A1E40083F11}"/>
          </ac:spMkLst>
        </pc:spChg>
        <pc:spChg chg="add del mod">
          <ac:chgData name="塩谷 晃弘 / Akihiro Shiotani" userId="50aef054-9327-40af-9729-b525352b79f1" providerId="ADAL" clId="{0370E825-60A9-4AEE-AF8B-43B44F4A1A9C}" dt="2022-10-11T02:13:34.448" v="2418" actId="478"/>
          <ac:spMkLst>
            <pc:docMk/>
            <pc:sldMk cId="1813302717" sldId="1319"/>
            <ac:spMk id="4" creationId="{9749EE75-1B97-EC03-EBE2-3121CD1EE85F}"/>
          </ac:spMkLst>
        </pc:spChg>
        <pc:spChg chg="add del mod">
          <ac:chgData name="塩谷 晃弘 / Akihiro Shiotani" userId="50aef054-9327-40af-9729-b525352b79f1" providerId="ADAL" clId="{0370E825-60A9-4AEE-AF8B-43B44F4A1A9C}" dt="2022-10-11T02:13:41.675" v="2422" actId="478"/>
          <ac:spMkLst>
            <pc:docMk/>
            <pc:sldMk cId="1813302717" sldId="1319"/>
            <ac:spMk id="5" creationId="{AD35FBD4-119A-0FA3-323C-06AA2DD00AD4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0370E825-60A9-4AEE-AF8B-43B44F4A1A9C}" dt="2022-10-11T02:56:15.003" v="3913" actId="20577"/>
          <ac:spMkLst>
            <pc:docMk/>
            <pc:sldMk cId="1813302717" sldId="1319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8" creationId="{4A77F00C-E782-1E52-30B4-F27E39EBE5B9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9" creationId="{67DDE615-FB0F-B051-CD14-6683BFE7F90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1" creationId="{48734CDC-28AF-167A-5E71-233BDF3B994A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2" creationId="{7B68D339-40F8-34C8-D926-AEA2BBB91884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3" creationId="{D68B530D-C017-404E-8F89-543FE9CBA081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4" creationId="{DDADF760-DBD4-69F4-F654-32540CB546E8}"/>
          </ac:spMkLst>
        </pc:spChg>
        <pc:spChg chg="add mod">
          <ac:chgData name="塩谷 晃弘 / Akihiro Shiotani" userId="50aef054-9327-40af-9729-b525352b79f1" providerId="ADAL" clId="{0370E825-60A9-4AEE-AF8B-43B44F4A1A9C}" dt="2022-10-11T02:56:55.191" v="3932" actId="14100"/>
          <ac:spMkLst>
            <pc:docMk/>
            <pc:sldMk cId="1813302717" sldId="1319"/>
            <ac:spMk id="15" creationId="{46DD6706-25E0-CEDB-CFF9-1E42EEBD8C37}"/>
          </ac:spMkLst>
        </pc:spChg>
        <pc:spChg chg="add del mod">
          <ac:chgData name="塩谷 晃弘 / Akihiro Shiotani" userId="50aef054-9327-40af-9729-b525352b79f1" providerId="ADAL" clId="{0370E825-60A9-4AEE-AF8B-43B44F4A1A9C}" dt="2022-10-11T02:18:26.642" v="2619" actId="478"/>
          <ac:spMkLst>
            <pc:docMk/>
            <pc:sldMk cId="1813302717" sldId="1319"/>
            <ac:spMk id="16" creationId="{B78EE462-3176-CE61-0204-2B809892304B}"/>
          </ac:spMkLst>
        </pc:spChg>
        <pc:spChg chg="add mod">
          <ac:chgData name="塩谷 晃弘 / Akihiro Shiotani" userId="50aef054-9327-40af-9729-b525352b79f1" providerId="ADAL" clId="{0370E825-60A9-4AEE-AF8B-43B44F4A1A9C}" dt="2022-10-11T02:36:09.042" v="3127" actId="1076"/>
          <ac:spMkLst>
            <pc:docMk/>
            <pc:sldMk cId="1813302717" sldId="1319"/>
            <ac:spMk id="17" creationId="{99374E05-BCC9-0A19-30A7-368802905D5C}"/>
          </ac:spMkLst>
        </pc:spChg>
        <pc:spChg chg="add mod">
          <ac:chgData name="塩谷 晃弘 / Akihiro Shiotani" userId="50aef054-9327-40af-9729-b525352b79f1" providerId="ADAL" clId="{0370E825-60A9-4AEE-AF8B-43B44F4A1A9C}" dt="2022-10-11T02:35:56.449" v="3124" actId="1037"/>
          <ac:spMkLst>
            <pc:docMk/>
            <pc:sldMk cId="1813302717" sldId="1319"/>
            <ac:spMk id="18" creationId="{41CE4498-7D5F-7B8E-3D30-C1FBF8E87290}"/>
          </ac:spMkLst>
        </pc:spChg>
        <pc:spChg chg="add mod">
          <ac:chgData name="塩谷 晃弘 / Akihiro Shiotani" userId="50aef054-9327-40af-9729-b525352b79f1" providerId="ADAL" clId="{0370E825-60A9-4AEE-AF8B-43B44F4A1A9C}" dt="2022-10-11T02:36:06.888" v="3126" actId="1076"/>
          <ac:spMkLst>
            <pc:docMk/>
            <pc:sldMk cId="1813302717" sldId="1319"/>
            <ac:spMk id="19" creationId="{2AD62DAF-C4B2-75BC-FA20-B6DA46F0F43B}"/>
          </ac:spMkLst>
        </pc:spChg>
        <pc:spChg chg="del">
          <ac:chgData name="塩谷 晃弘 / Akihiro Shiotani" userId="50aef054-9327-40af-9729-b525352b79f1" providerId="ADAL" clId="{0370E825-60A9-4AEE-AF8B-43B44F4A1A9C}" dt="2022-10-11T01:47:16.472" v="1805" actId="478"/>
          <ac:spMkLst>
            <pc:docMk/>
            <pc:sldMk cId="1813302717" sldId="1319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1" creationId="{CA5396C4-5940-D100-8FF9-1AF144870BE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3" creationId="{C40E757E-1233-FA96-D59C-73985AAE3C17}"/>
          </ac:spMkLst>
        </pc:spChg>
        <pc:spChg chg="add mod ord">
          <ac:chgData name="塩谷 晃弘 / Akihiro Shiotani" userId="50aef054-9327-40af-9729-b525352b79f1" providerId="ADAL" clId="{0370E825-60A9-4AEE-AF8B-43B44F4A1A9C}" dt="2022-10-11T02:36:16.567" v="3128" actId="1076"/>
          <ac:spMkLst>
            <pc:docMk/>
            <pc:sldMk cId="1813302717" sldId="1319"/>
            <ac:spMk id="24" creationId="{1E70E8FE-B914-701D-60B7-81E499B2CE9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5" creationId="{1BC63098-9C57-4538-28AD-03CB799F9363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8" creationId="{BE9602B9-4340-ED10-EF50-A6D6B513CBEA}"/>
          </ac:spMkLst>
        </pc:spChg>
        <pc:spChg chg="add mod">
          <ac:chgData name="塩谷 晃弘 / Akihiro Shiotani" userId="50aef054-9327-40af-9729-b525352b79f1" providerId="ADAL" clId="{0370E825-60A9-4AEE-AF8B-43B44F4A1A9C}" dt="2022-10-11T02:49:27.037" v="3558" actId="552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1" creationId="{5749AD7D-15B2-A46B-2826-CB3338E63F7D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2" creationId="{52801167-8B52-F9D6-3B8E-1C2A7EC030AF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33" creationId="{92FF61EE-6906-197F-C6EF-19873E98586D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34" creationId="{1624D926-4AA4-0A38-71FB-9F53B71C621B}"/>
          </ac:spMkLst>
        </pc:spChg>
        <pc:spChg chg="add del mod">
          <ac:chgData name="塩谷 晃弘 / Akihiro Shiotani" userId="50aef054-9327-40af-9729-b525352b79f1" providerId="ADAL" clId="{0370E825-60A9-4AEE-AF8B-43B44F4A1A9C}" dt="2022-10-11T02:34:21.373" v="3045" actId="478"/>
          <ac:spMkLst>
            <pc:docMk/>
            <pc:sldMk cId="1813302717" sldId="1319"/>
            <ac:spMk id="35" creationId="{441728CC-408F-2274-0A05-751B07317CA3}"/>
          </ac:spMkLst>
        </pc:spChg>
        <pc:spChg chg="del">
          <ac:chgData name="塩谷 晃弘 / Akihiro Shiotani" userId="50aef054-9327-40af-9729-b525352b79f1" providerId="ADAL" clId="{0370E825-60A9-4AEE-AF8B-43B44F4A1A9C}" dt="2022-10-11T01:51:06.172" v="1889" actId="478"/>
          <ac:spMkLst>
            <pc:docMk/>
            <pc:sldMk cId="1813302717" sldId="1319"/>
            <ac:spMk id="36" creationId="{48181037-D745-4B05-E6B4-2F7B8DEFA35B}"/>
          </ac:spMkLst>
        </pc:spChg>
        <pc:spChg chg="add del mod">
          <ac:chgData name="塩谷 晃弘 / Akihiro Shiotani" userId="50aef054-9327-40af-9729-b525352b79f1" providerId="ADAL" clId="{0370E825-60A9-4AEE-AF8B-43B44F4A1A9C}" dt="2022-10-11T02:35:29.434" v="3094" actId="478"/>
          <ac:spMkLst>
            <pc:docMk/>
            <pc:sldMk cId="1813302717" sldId="1319"/>
            <ac:spMk id="37" creationId="{CF7DF867-7633-B4DF-9378-61CC57ADFAF2}"/>
          </ac:spMkLst>
        </pc:spChg>
        <pc:spChg chg="del">
          <ac:chgData name="塩谷 晃弘 / Akihiro Shiotani" userId="50aef054-9327-40af-9729-b525352b79f1" providerId="ADAL" clId="{0370E825-60A9-4AEE-AF8B-43B44F4A1A9C}" dt="2022-10-11T01:51:05.413" v="1888" actId="478"/>
          <ac:spMkLst>
            <pc:docMk/>
            <pc:sldMk cId="1813302717" sldId="1319"/>
            <ac:spMk id="38" creationId="{D922DDE9-5DB9-CAB4-A94B-33E7F1310515}"/>
          </ac:spMkLst>
        </pc:spChg>
        <pc:spChg chg="del mod">
          <ac:chgData name="塩谷 晃弘 / Akihiro Shiotani" userId="50aef054-9327-40af-9729-b525352b79f1" providerId="ADAL" clId="{0370E825-60A9-4AEE-AF8B-43B44F4A1A9C}" dt="2022-10-11T02:14:06.466" v="2476" actId="478"/>
          <ac:spMkLst>
            <pc:docMk/>
            <pc:sldMk cId="1813302717" sldId="1319"/>
            <ac:spMk id="39" creationId="{8C8B7C6F-146F-EC9F-DD39-96ECADA5E5ED}"/>
          </ac:spMkLst>
        </pc:spChg>
        <pc:spChg chg="add mod">
          <ac:chgData name="塩谷 晃弘 / Akihiro Shiotani" userId="50aef054-9327-40af-9729-b525352b79f1" providerId="ADAL" clId="{0370E825-60A9-4AEE-AF8B-43B44F4A1A9C}" dt="2022-10-11T02:49:21.409" v="3557" actId="552"/>
          <ac:spMkLst>
            <pc:docMk/>
            <pc:sldMk cId="1813302717" sldId="1319"/>
            <ac:spMk id="40" creationId="{C8C3B8D2-EF48-EA5F-63E0-D1772D95E7B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0370E825-60A9-4AEE-AF8B-43B44F4A1A9C}" dt="2022-10-11T01:51:35.600" v="1923" actId="478"/>
          <ac:spMkLst>
            <pc:docMk/>
            <pc:sldMk cId="1813302717" sldId="1319"/>
            <ac:spMk id="42" creationId="{2A039649-0F73-E1DA-2CF5-2DDD7BB4B7C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0370E825-60A9-4AEE-AF8B-43B44F4A1A9C}" dt="2022-10-11T01:51:34.241" v="1922" actId="478"/>
          <ac:spMkLst>
            <pc:docMk/>
            <pc:sldMk cId="1813302717" sldId="1319"/>
            <ac:spMk id="44" creationId="{DFFCED2A-76FC-8A8E-40D1-7D48DDFC2F5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5" creationId="{01FE3B44-78A6-4602-F23C-D74C792F59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6" creationId="{982A8508-3125-3CF0-208F-CA28716EB3EB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7" creationId="{C61533FA-E823-B361-E842-5C81CE4CA228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2:35:27.198" v="3093" actId="1076"/>
          <ac:spMkLst>
            <pc:docMk/>
            <pc:sldMk cId="1813302717" sldId="1319"/>
            <ac:spMk id="49" creationId="{B3BE129A-E9B2-C890-7FD7-974EB28CB37E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50" creationId="{6665B027-BD45-0FAF-A0BF-5DF2CC7E6F3B}"/>
          </ac:spMkLst>
        </pc:spChg>
        <pc:spChg chg="add mod">
          <ac:chgData name="塩谷 晃弘 / Akihiro Shiotani" userId="50aef054-9327-40af-9729-b525352b79f1" providerId="ADAL" clId="{0370E825-60A9-4AEE-AF8B-43B44F4A1A9C}" dt="2022-10-11T02:50:08.650" v="3605" actId="14100"/>
          <ac:spMkLst>
            <pc:docMk/>
            <pc:sldMk cId="1813302717" sldId="1319"/>
            <ac:spMk id="51" creationId="{78D60BA7-D898-3F9D-9047-8B8007BF055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2" creationId="{F76575F9-5E46-3487-692D-5BC5A0CDEA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3" creationId="{31245DDF-8ECB-55BD-A1FE-DA7E319C8B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4" creationId="{EDAB4C03-A63A-71E6-37A0-D85E8155C94E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5" creationId="{57B7B7F4-33D5-9D84-9F57-4B1DEAE000DD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6" creationId="{9E1C0AB4-1124-2A1E-27AD-2E447F588D8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7" creationId="{F5AF1D7E-C069-5EC2-6696-600B89615547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8" creationId="{7D7820FD-63D0-0E93-D4B1-21406E1A0232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9" creationId="{FA131072-9231-467D-E25F-73894156767A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0" creationId="{1BADE0EB-EA96-7562-D7F3-35E1556CA0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1" creationId="{A45064EC-F33D-C1B2-E81D-8768871535C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2" creationId="{889C82A8-61DB-8EE4-3243-CBBA247E6E5E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63" creationId="{034F7C38-BC97-9CB3-7AAF-E5702479E3DC}"/>
          </ac:spMkLst>
        </pc:spChg>
        <pc:spChg chg="add mod">
          <ac:chgData name="塩谷 晃弘 / Akihiro Shiotani" userId="50aef054-9327-40af-9729-b525352b79f1" providerId="ADAL" clId="{0370E825-60A9-4AEE-AF8B-43B44F4A1A9C}" dt="2022-10-11T02:54:13.262" v="3878" actId="552"/>
          <ac:spMkLst>
            <pc:docMk/>
            <pc:sldMk cId="1813302717" sldId="1319"/>
            <ac:spMk id="64" creationId="{3F5ECA12-2A48-D2B9-73F1-74B66AF797F8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5" creationId="{2BD4B7B4-398D-7E7C-34B4-970481F7E77D}"/>
          </ac:spMkLst>
        </pc:spChg>
        <pc:spChg chg="add mod">
          <ac:chgData name="塩谷 晃弘 / Akihiro Shiotani" userId="50aef054-9327-40af-9729-b525352b79f1" providerId="ADAL" clId="{0370E825-60A9-4AEE-AF8B-43B44F4A1A9C}" dt="2022-10-11T02:46:08.661" v="3355"/>
          <ac:spMkLst>
            <pc:docMk/>
            <pc:sldMk cId="1813302717" sldId="1319"/>
            <ac:spMk id="66" creationId="{B2F1C0A5-8FD1-0068-EC61-466F955C0D4B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7" creationId="{F74523E1-65CA-4A27-E424-8197A9E6C799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68" creationId="{BC9C3D51-8303-A6E3-5D01-66E6B011DFEF}"/>
          </ac:spMkLst>
        </pc:spChg>
        <pc:spChg chg="add del mod">
          <ac:chgData name="塩谷 晃弘 / Akihiro Shiotani" userId="50aef054-9327-40af-9729-b525352b79f1" providerId="ADAL" clId="{0370E825-60A9-4AEE-AF8B-43B44F4A1A9C}" dt="2022-10-11T02:47:58.868" v="3484"/>
          <ac:spMkLst>
            <pc:docMk/>
            <pc:sldMk cId="1813302717" sldId="1319"/>
            <ac:spMk id="69" creationId="{61788D0A-D53E-BBC3-0C7D-F178BC40C2EC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70" creationId="{FAA58085-F8B4-E093-7A8D-C652F835355F}"/>
          </ac:spMkLst>
        </pc:spChg>
        <pc:spChg chg="add mod">
          <ac:chgData name="塩谷 晃弘 / Akihiro Shiotani" userId="50aef054-9327-40af-9729-b525352b79f1" providerId="ADAL" clId="{0370E825-60A9-4AEE-AF8B-43B44F4A1A9C}" dt="2022-10-11T02:51:43.145" v="3724" actId="1037"/>
          <ac:spMkLst>
            <pc:docMk/>
            <pc:sldMk cId="1813302717" sldId="1319"/>
            <ac:spMk id="71" creationId="{491A0DE3-85E4-D73D-4DA9-86C2D98E23A5}"/>
          </ac:spMkLst>
        </pc:spChg>
        <pc:spChg chg="add mod">
          <ac:chgData name="塩谷 晃弘 / Akihiro Shiotani" userId="50aef054-9327-40af-9729-b525352b79f1" providerId="ADAL" clId="{0370E825-60A9-4AEE-AF8B-43B44F4A1A9C}" dt="2022-10-11T02:52:59.405" v="3804" actId="20577"/>
          <ac:spMkLst>
            <pc:docMk/>
            <pc:sldMk cId="1813302717" sldId="1319"/>
            <ac:spMk id="72" creationId="{795AE7D7-6683-046E-1BEF-32DB31EEDEC9}"/>
          </ac:spMkLst>
        </pc:spChg>
        <pc:spChg chg="add mod">
          <ac:chgData name="塩谷 晃弘 / Akihiro Shiotani" userId="50aef054-9327-40af-9729-b525352b79f1" providerId="ADAL" clId="{0370E825-60A9-4AEE-AF8B-43B44F4A1A9C}" dt="2022-10-11T02:53:25.575" v="3836" actId="14100"/>
          <ac:spMkLst>
            <pc:docMk/>
            <pc:sldMk cId="1813302717" sldId="1319"/>
            <ac:spMk id="73" creationId="{97627C11-180C-5ED9-11FB-0CB03E6123CC}"/>
          </ac:spMkLst>
        </pc:spChg>
        <pc:graphicFrameChg chg="add del mod modGraphic">
          <ac:chgData name="塩谷 晃弘 / Akihiro Shiotani" userId="50aef054-9327-40af-9729-b525352b79f1" providerId="ADAL" clId="{0370E825-60A9-4AEE-AF8B-43B44F4A1A9C}" dt="2022-10-11T02:55:05.501" v="389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mod">
          <ac:chgData name="塩谷 晃弘 / Akihiro Shiotani" userId="50aef054-9327-40af-9729-b525352b79f1" providerId="ADAL" clId="{0370E825-60A9-4AEE-AF8B-43B44F4A1A9C}" dt="2022-10-11T02:55:10.341" v="3898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674009127" sldId="1324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64392204" sldId="132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01699042" sldId="1337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8944376" sldId="133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6861810" sldId="1339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68400833" sldId="1340"/>
        </pc:sldMkLst>
      </pc:sldChg>
      <pc:sldChg chg="modSp add del mod">
        <pc:chgData name="塩谷 晃弘 / Akihiro Shiotani" userId="50aef054-9327-40af-9729-b525352b79f1" providerId="ADAL" clId="{0370E825-60A9-4AEE-AF8B-43B44F4A1A9C}" dt="2022-10-11T08:00:28.920" v="4119" actId="20577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0370E825-60A9-4AEE-AF8B-43B44F4A1A9C}" dt="2022-10-11T08:00:28.920" v="4119" actId="20577"/>
          <ac:spMkLst>
            <pc:docMk/>
            <pc:sldMk cId="3006635150" sldId="1341"/>
            <ac:spMk id="12" creationId="{F947720F-05F9-810B-31E1-19BE573A85DB}"/>
          </ac:spMkLst>
        </pc:spChg>
      </pc:sldChg>
      <pc:sldChg chg="addSp delSp modSp add del mod delAnim">
        <pc:chgData name="塩谷 晃弘 / Akihiro Shiotani" userId="50aef054-9327-40af-9729-b525352b79f1" providerId="ADAL" clId="{0370E825-60A9-4AEE-AF8B-43B44F4A1A9C}" dt="2022-10-12T01:09:10.227" v="7398" actId="47"/>
        <pc:sldMkLst>
          <pc:docMk/>
          <pc:sldMk cId="2437887510" sldId="1342"/>
        </pc:sldMkLst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2" creationId="{220C18B0-F4EB-0FA1-BD6B-727981BF695E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3" creationId="{0AEB220E-2529-D29B-6873-0EA3A405F49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5" creationId="{515D7E5D-0F7B-B4C0-8D86-C190408CDBF8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4" creationId="{9FC4AE4D-3D01-7724-8617-B18E2252B9D1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5" creationId="{3DA52AED-22E5-B9C0-B6C3-33E1C706B07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6" creationId="{6BDA598B-B036-47B2-A7E9-FE92D051621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7" creationId="{F5D58191-0681-85F2-761B-6AF4370AC20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8" creationId="{A7B1F4FD-4BCD-8F78-81DD-A6D335315EA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9" creationId="{DE121D5E-9D15-258C-580B-057DCED664DB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0" creationId="{63FB2650-6E7A-6FCB-28B8-639C65CD3499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2" creationId="{5BA701EA-9DE4-DC14-9049-85FAC03E143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5" creationId="{6AFBD2E6-F20F-08F1-54EA-E3A34760B48D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89" creationId="{2C0D9F7B-D19C-31D0-7113-D7C1D653AE2B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6" creationId="{859818EE-687F-E90E-D2D2-49AEDBCE850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8" creationId="{6D7B0176-3DEF-57E2-6386-2F7F8FF7FD8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0" creationId="{1EDA03BC-3370-BA83-7C38-0B55257DD385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1" creationId="{89577109-FA82-F2F5-641F-342D3DDFD18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2" creationId="{40B11668-58B2-0C67-6EC3-56EFC864DE62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3" creationId="{E26BF8B4-BDC6-9A6F-50EA-74DD1AA09DA9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6" creationId="{5A51DE82-5D88-3223-9DB1-F94B556D5C70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8" creationId="{9F4D6E68-DC36-E648-E472-E6F4DA99C3D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16" creationId="{F3F670EF-CDAC-2C12-4513-153A76D20424}"/>
          </ac:spMkLst>
        </pc:spChg>
        <pc:spChg chg="del">
          <ac:chgData name="塩谷 晃弘 / Akihiro Shiotani" userId="50aef054-9327-40af-9729-b525352b79f1" providerId="ADAL" clId="{0370E825-60A9-4AEE-AF8B-43B44F4A1A9C}" dt="2022-10-11T08:07:17.890" v="4122" actId="478"/>
          <ac:spMkLst>
            <pc:docMk/>
            <pc:sldMk cId="2437887510" sldId="1342"/>
            <ac:spMk id="117" creationId="{0F6263BD-A985-38B7-DB77-F9618F3F383B}"/>
          </ac:spMkLst>
        </pc:s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51" creationId="{6E267822-D18C-BAE6-21A1-0778B2CCA640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73" creationId="{32C4B1DB-6C9D-E099-F45B-892D5F410A57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86" creationId="{259DB328-A99A-C197-4D0F-4AF72895EFD0}"/>
          </ac:grpSpMkLst>
        </pc:grpChg>
        <pc:grpChg chg="mod">
          <ac:chgData name="塩谷 晃弘 / Akihiro Shiotani" userId="50aef054-9327-40af-9729-b525352b79f1" providerId="ADAL" clId="{0370E825-60A9-4AEE-AF8B-43B44F4A1A9C}" dt="2022-10-11T08:09:58.621" v="4236" actId="166"/>
          <ac:grpSpMkLst>
            <pc:docMk/>
            <pc:sldMk cId="2437887510" sldId="1342"/>
            <ac:grpSpMk id="112" creationId="{797823C1-5319-459F-4E8E-0AE0A5F495DC}"/>
          </ac:grpSpMkLst>
        </pc:grpChg>
        <pc:picChg chg="add mod ord">
          <ac:chgData name="塩谷 晃弘 / Akihiro Shiotani" userId="50aef054-9327-40af-9729-b525352b79f1" providerId="ADAL" clId="{0370E825-60A9-4AEE-AF8B-43B44F4A1A9C}" dt="2022-10-11T08:10:16.615" v="4241" actId="29295"/>
          <ac:picMkLst>
            <pc:docMk/>
            <pc:sldMk cId="2437887510" sldId="1342"/>
            <ac:picMk id="3" creationId="{63593686-18CB-DB8A-223E-35E005A6E849}"/>
          </ac:picMkLst>
        </pc:picChg>
        <pc:picChg chg="add mod ord">
          <ac:chgData name="塩谷 晃弘 / Akihiro Shiotani" userId="50aef054-9327-40af-9729-b525352b79f1" providerId="ADAL" clId="{0370E825-60A9-4AEE-AF8B-43B44F4A1A9C}" dt="2022-10-11T08:09:16.874" v="4147" actId="166"/>
          <ac:picMkLst>
            <pc:docMk/>
            <pc:sldMk cId="2437887510" sldId="1342"/>
            <ac:picMk id="4" creationId="{88940F36-7DCA-A1AC-F5C5-6E3E2BDCD97C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2" creationId="{8EFF23AE-9FE1-D56B-9264-428717720522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3" creationId="{73D5D105-F161-D336-19B7-AF143CCD2686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4" creationId="{508B8229-DDFA-E959-D707-958F869575A8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2" creationId="{9DE04064-DFAC-8EB7-C32F-521B153BB1D3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3" creationId="{0EF76B7F-4D59-CD71-B21A-8E18C098F8A3}"/>
          </ac:picMkLst>
        </pc:pic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1" creationId="{A18D61D4-1731-5778-733A-FA2477ADF6DE}"/>
          </ac:cxnSpMkLst>
        </pc:cxn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3" creationId="{620A3FB7-0ECE-B052-3F96-5D7206B7FFB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4" creationId="{59E909B3-EBFD-5834-9D2C-E7DE5C165162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5" creationId="{47B41A02-B248-18E9-CD02-250CC224D57E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7" creationId="{68290F81-FF37-0089-74AE-469796D1704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9" creationId="{F9C8DB61-1766-66E6-4ED5-FD501A28F06C}"/>
          </ac:cxnSpMkLst>
        </pc:cxnChg>
        <pc:cxnChg chg="del mod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4" creationId="{18B51EA1-98D4-98B6-684C-AF48FEEBD215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5" creationId="{6ABFBA19-094C-6EBE-8309-9214D7707714}"/>
          </ac:cxnSpMkLst>
        </pc:cxnChg>
      </pc:sldChg>
      <pc:sldChg chg="addSp delSp modSp add del mod">
        <pc:chgData name="塩谷 晃弘 / Akihiro Shiotani" userId="50aef054-9327-40af-9729-b525352b79f1" providerId="ADAL" clId="{0370E825-60A9-4AEE-AF8B-43B44F4A1A9C}" dt="2022-10-11T09:43:03.009" v="6147" actId="47"/>
        <pc:sldMkLst>
          <pc:docMk/>
          <pc:sldMk cId="2308571832" sldId="1343"/>
        </pc:sldMkLst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3" creationId="{90E85235-6C00-8E68-6C79-82A28182199F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4" creationId="{8EDD5AA4-C71F-1D61-5A0D-6DB742FF1913}"/>
          </ac:spMkLst>
        </pc:spChg>
        <pc:spChg chg="del">
          <ac:chgData name="塩谷 晃弘 / Akihiro Shiotani" userId="50aef054-9327-40af-9729-b525352b79f1" providerId="ADAL" clId="{0370E825-60A9-4AEE-AF8B-43B44F4A1A9C}" dt="2022-10-11T08:50:23.980" v="5011" actId="478"/>
          <ac:spMkLst>
            <pc:docMk/>
            <pc:sldMk cId="2308571832" sldId="1343"/>
            <ac:spMk id="7" creationId="{BE487DF8-E40F-F082-E6C6-165B4355399D}"/>
          </ac:spMkLst>
        </pc:spChg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14" creationId="{B3ACF819-17DF-92F2-211C-4E4DD8BF56F5}"/>
          </ac:spMkLst>
        </pc:spChg>
        <pc:spChg chg="add mod">
          <ac:chgData name="塩谷 晃弘 / Akihiro Shiotani" userId="50aef054-9327-40af-9729-b525352b79f1" providerId="ADAL" clId="{0370E825-60A9-4AEE-AF8B-43B44F4A1A9C}" dt="2022-10-11T09:01:29.474" v="5302" actId="1036"/>
          <ac:spMkLst>
            <pc:docMk/>
            <pc:sldMk cId="2308571832" sldId="1343"/>
            <ac:spMk id="24" creationId="{07D29522-CE2E-9849-EC71-33F6AEE27742}"/>
          </ac:spMkLst>
        </pc:spChg>
        <pc:spChg chg="add del mod">
          <ac:chgData name="塩谷 晃弘 / Akihiro Shiotani" userId="50aef054-9327-40af-9729-b525352b79f1" providerId="ADAL" clId="{0370E825-60A9-4AEE-AF8B-43B44F4A1A9C}" dt="2022-10-11T08:17:29.628" v="4312" actId="478"/>
          <ac:spMkLst>
            <pc:docMk/>
            <pc:sldMk cId="2308571832" sldId="1343"/>
            <ac:spMk id="28" creationId="{8231C24A-D5D7-7057-6D1C-0EEDEF742564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37" creationId="{E2A89043-CE12-27CE-CC02-5951EB1D6CB2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8.441" v="4934" actId="478"/>
          <ac:spMkLst>
            <pc:docMk/>
            <pc:sldMk cId="2308571832" sldId="1343"/>
            <ac:spMk id="40" creationId="{F916BFC5-DFD9-AA5E-F58F-B4DD72E6B012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42" creationId="{BDEC818E-F214-298E-1BC5-E0BC9F462317}"/>
          </ac:spMkLst>
        </pc:spChg>
        <pc:spChg chg="add del mod">
          <ac:chgData name="塩谷 晃弘 / Akihiro Shiotani" userId="50aef054-9327-40af-9729-b525352b79f1" providerId="ADAL" clId="{0370E825-60A9-4AEE-AF8B-43B44F4A1A9C}" dt="2022-10-11T08:28:46.823" v="4467" actId="478"/>
          <ac:spMkLst>
            <pc:docMk/>
            <pc:sldMk cId="2308571832" sldId="1343"/>
            <ac:spMk id="52" creationId="{8B687018-CD2D-B286-AAFE-6D808374CA24}"/>
          </ac:spMkLst>
        </pc:spChg>
        <pc:spChg chg="add del mod">
          <ac:chgData name="塩谷 晃弘 / Akihiro Shiotani" userId="50aef054-9327-40af-9729-b525352b79f1" providerId="ADAL" clId="{0370E825-60A9-4AEE-AF8B-43B44F4A1A9C}" dt="2022-10-11T08:28:58.922" v="4474" actId="478"/>
          <ac:spMkLst>
            <pc:docMk/>
            <pc:sldMk cId="2308571832" sldId="1343"/>
            <ac:spMk id="53" creationId="{F41101E9-4668-E8C2-1246-5C4B3A367DA1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62" creationId="{93F765DA-12B9-E9EE-0E1D-3E3426F4C2B8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28" creationId="{D1E1F246-29A1-D9B8-97E4-E6AA437BE4F9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41" creationId="{A7FEA964-0F87-3632-50D3-7D5B0799A47C}"/>
          </ac:spMkLst>
        </pc:spChg>
        <pc:spChg chg="add del mod">
          <ac:chgData name="塩谷 晃弘 / Akihiro Shiotani" userId="50aef054-9327-40af-9729-b525352b79f1" providerId="ADAL" clId="{0370E825-60A9-4AEE-AF8B-43B44F4A1A9C}" dt="2022-10-11T08:31:22.152" v="4624"/>
          <ac:spMkLst>
            <pc:docMk/>
            <pc:sldMk cId="2308571832" sldId="1343"/>
            <ac:spMk id="1046" creationId="{C7543412-8A4E-A66D-34AB-0F6A1114D4E4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1.236" v="4927" actId="478"/>
          <ac:spMkLst>
            <pc:docMk/>
            <pc:sldMk cId="2308571832" sldId="1343"/>
            <ac:spMk id="1050" creationId="{8E589C06-8C67-7419-470D-1F8328F0E158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4.970" v="4930" actId="478"/>
          <ac:spMkLst>
            <pc:docMk/>
            <pc:sldMk cId="2308571832" sldId="1343"/>
            <ac:spMk id="1054" creationId="{C5CB722E-B755-21F3-D0CD-10A6E8733B2A}"/>
          </ac:spMkLst>
        </pc:spChg>
        <pc:spChg chg="add del mod">
          <ac:chgData name="塩谷 晃弘 / Akihiro Shiotani" userId="50aef054-9327-40af-9729-b525352b79f1" providerId="ADAL" clId="{0370E825-60A9-4AEE-AF8B-43B44F4A1A9C}" dt="2022-10-11T08:49:56.932" v="4997" actId="478"/>
          <ac:spMkLst>
            <pc:docMk/>
            <pc:sldMk cId="2308571832" sldId="1343"/>
            <ac:spMk id="1055" creationId="{C1A675FE-09BD-A2D2-F5F8-259B59B28BB1}"/>
          </ac:spMkLst>
        </pc:spChg>
        <pc:spChg chg="add mod">
          <ac:chgData name="塩谷 晃弘 / Akihiro Shiotani" userId="50aef054-9327-40af-9729-b525352b79f1" providerId="ADAL" clId="{0370E825-60A9-4AEE-AF8B-43B44F4A1A9C}" dt="2022-10-11T09:03:12.773" v="5478" actId="20577"/>
          <ac:spMkLst>
            <pc:docMk/>
            <pc:sldMk cId="2308571832" sldId="1343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8:57:30.019" v="5116" actId="478"/>
          <ac:spMkLst>
            <pc:docMk/>
            <pc:sldMk cId="2308571832" sldId="1343"/>
            <ac:spMk id="1062" creationId="{608E044B-7BC6-57BC-FEC2-A393FC690349}"/>
          </ac:spMkLst>
        </pc:spChg>
        <pc:spChg chg="add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75" creationId="{451EBC17-130D-5732-9FEA-BFF22FA0D1DD}"/>
          </ac:spMkLst>
        </pc:spChg>
        <pc:spChg chg="add del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4.114" v="5288" actId="478"/>
          <ac:spMkLst>
            <pc:docMk/>
            <pc:sldMk cId="2308571832" sldId="1343"/>
            <ac:spMk id="1133" creationId="{4AFEA4CE-E660-B55D-540D-B8F5FE4E40F8}"/>
          </ac:spMkLst>
        </pc:spChg>
        <pc:spChg chg="add del mod">
          <ac:chgData name="塩谷 晃弘 / Akihiro Shiotani" userId="50aef054-9327-40af-9729-b525352b79f1" providerId="ADAL" clId="{0370E825-60A9-4AEE-AF8B-43B44F4A1A9C}" dt="2022-10-11T09:01:10.833" v="5297" actId="478"/>
          <ac:spMkLst>
            <pc:docMk/>
            <pc:sldMk cId="2308571832" sldId="1343"/>
            <ac:spMk id="1136" creationId="{314C0E7F-CF95-185A-339C-BACD9A4A5588}"/>
          </ac:spMkLst>
        </pc:spChg>
        <pc:spChg chg="mod">
          <ac:chgData name="塩谷 晃弘 / Akihiro Shiotani" userId="50aef054-9327-40af-9729-b525352b79f1" providerId="ADAL" clId="{0370E825-60A9-4AEE-AF8B-43B44F4A1A9C}" dt="2022-10-11T08:59:37.874" v="5231"/>
          <ac:spMkLst>
            <pc:docMk/>
            <pc:sldMk cId="2308571832" sldId="1343"/>
            <ac:spMk id="1158" creationId="{FB9D6E5E-6D1A-C080-1D13-5A48080FFE3C}"/>
          </ac:spMkLst>
        </pc:spChg>
        <pc:spChg chg="add del mod">
          <ac:chgData name="塩谷 晃弘 / Akihiro Shiotani" userId="50aef054-9327-40af-9729-b525352b79f1" providerId="ADAL" clId="{0370E825-60A9-4AEE-AF8B-43B44F4A1A9C}" dt="2022-10-11T08:59:59.200" v="5243"/>
          <ac:spMkLst>
            <pc:docMk/>
            <pc:sldMk cId="2308571832" sldId="1343"/>
            <ac:spMk id="1166" creationId="{7F97D464-84DD-6CE3-8443-E895319B5059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2.156" v="5286"/>
          <ac:spMkLst>
            <pc:docMk/>
            <pc:sldMk cId="2308571832" sldId="1343"/>
            <ac:spMk id="1173" creationId="{B96508D9-2CDE-2D98-FA4D-26B1853BE4E7}"/>
          </ac:spMkLst>
        </pc:spChg>
        <pc:spChg chg="add del mod">
          <ac:chgData name="塩谷 晃弘 / Akihiro Shiotani" userId="50aef054-9327-40af-9729-b525352b79f1" providerId="ADAL" clId="{0370E825-60A9-4AEE-AF8B-43B44F4A1A9C}" dt="2022-10-11T09:01:08.892" v="5295"/>
          <ac:spMkLst>
            <pc:docMk/>
            <pc:sldMk cId="2308571832" sldId="1343"/>
            <ac:spMk id="1178" creationId="{9CF27CD6-783B-3B4A-8FD2-B444F75E7F77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8.901" v="5578" actId="478"/>
          <ac:spMkLst>
            <pc:docMk/>
            <pc:sldMk cId="2308571832" sldId="1343"/>
            <ac:spMk id="1204" creationId="{62C1FB41-0C3D-8A8A-2C3D-614A655606DB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5.139" v="5574"/>
          <ac:spMkLst>
            <pc:docMk/>
            <pc:sldMk cId="2308571832" sldId="1343"/>
            <ac:spMk id="1206" creationId="{A62BB950-6E35-B8FC-5A3B-4FC793FD5FDA}"/>
          </ac:spMkLst>
        </pc:spChg>
        <pc:grpChg chg="add del mod">
          <ac:chgData name="塩谷 晃弘 / Akihiro Shiotani" userId="50aef054-9327-40af-9729-b525352b79f1" providerId="ADAL" clId="{0370E825-60A9-4AEE-AF8B-43B44F4A1A9C}" dt="2022-10-11T09:00:33.278" v="5267" actId="164"/>
          <ac:grpSpMkLst>
            <pc:docMk/>
            <pc:sldMk cId="2308571832" sldId="1343"/>
            <ac:grpSpMk id="1154" creationId="{5871E32C-9CEF-E78E-3F51-44D33500F271}"/>
          </ac:grpSpMkLst>
        </pc:grpChg>
        <pc:grpChg chg="add del mod">
          <ac:chgData name="塩谷 晃弘 / Akihiro Shiotani" userId="50aef054-9327-40af-9729-b525352b79f1" providerId="ADAL" clId="{0370E825-60A9-4AEE-AF8B-43B44F4A1A9C}" dt="2022-10-11T08:59:39.390" v="5232"/>
          <ac:grpSpMkLst>
            <pc:docMk/>
            <pc:sldMk cId="2308571832" sldId="1343"/>
            <ac:grpSpMk id="1156" creationId="{19745F85-0FF2-CB09-CAEA-978C6AB98AD2}"/>
          </ac:grpSpMkLst>
        </pc:grpChg>
        <pc:picChg chg="del">
          <ac:chgData name="塩谷 晃弘 / Akihiro Shiotani" userId="50aef054-9327-40af-9729-b525352b79f1" providerId="ADAL" clId="{0370E825-60A9-4AEE-AF8B-43B44F4A1A9C}" dt="2022-10-11T08:11:40.612" v="4248" actId="478"/>
          <ac:picMkLst>
            <pc:docMk/>
            <pc:sldMk cId="2308571832" sldId="1343"/>
            <ac:picMk id="5" creationId="{F01149AD-DE74-EE1B-388A-90153E2A120B}"/>
          </ac:picMkLst>
        </pc:picChg>
        <pc:picChg chg="add del mod">
          <ac:chgData name="塩谷 晃弘 / Akihiro Shiotani" userId="50aef054-9327-40af-9729-b525352b79f1" providerId="ADAL" clId="{0370E825-60A9-4AEE-AF8B-43B44F4A1A9C}" dt="2022-10-11T08:31:35.086" v="4630" actId="478"/>
          <ac:picMkLst>
            <pc:docMk/>
            <pc:sldMk cId="2308571832" sldId="1343"/>
            <ac:picMk id="15" creationId="{658F4280-A141-856F-F0B9-F9D02F419496}"/>
          </ac:picMkLst>
        </pc:picChg>
        <pc:picChg chg="add del mod">
          <ac:chgData name="塩谷 晃弘 / Akihiro Shiotani" userId="50aef054-9327-40af-9729-b525352b79f1" providerId="ADAL" clId="{0370E825-60A9-4AEE-AF8B-43B44F4A1A9C}" dt="2022-10-11T08:47:46.805" v="4932" actId="478"/>
          <ac:picMkLst>
            <pc:docMk/>
            <pc:sldMk cId="2308571832" sldId="1343"/>
            <ac:picMk id="51" creationId="{E6180FDB-F6DF-F333-74BA-FFC05DECB55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10.833" v="5297" actId="478"/>
          <ac:picMkLst>
            <pc:docMk/>
            <pc:sldMk cId="2308571832" sldId="1343"/>
            <ac:picMk id="1026" creationId="{DB59C06F-1A3B-9830-B379-2B9642A0208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4.114" v="5288" actId="478"/>
          <ac:picMkLst>
            <pc:docMk/>
            <pc:sldMk cId="2308571832" sldId="1343"/>
            <ac:picMk id="1107" creationId="{A5FF43D8-C3D8-0FFB-DBCB-FC84651AE9C0}"/>
          </ac:picMkLst>
        </pc:picChg>
        <pc:picChg chg="mod">
          <ac:chgData name="塩谷 晃弘 / Akihiro Shiotani" userId="50aef054-9327-40af-9729-b525352b79f1" providerId="ADAL" clId="{0370E825-60A9-4AEE-AF8B-43B44F4A1A9C}" dt="2022-10-11T08:59:37.874" v="5231"/>
          <ac:picMkLst>
            <pc:docMk/>
            <pc:sldMk cId="2308571832" sldId="1343"/>
            <ac:picMk id="1157" creationId="{F50EFC58-3B1A-3927-4995-5A5C22CD8355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32.362" v="5266"/>
          <ac:picMkLst>
            <pc:docMk/>
            <pc:sldMk cId="2308571832" sldId="1343"/>
            <ac:picMk id="1159" creationId="{4B2DA088-0252-A69E-3F67-53B3CE3664A2}"/>
          </ac:picMkLst>
        </pc:picChg>
        <pc:picChg chg="add del mod">
          <ac:chgData name="塩谷 晃弘 / Akihiro Shiotani" userId="50aef054-9327-40af-9729-b525352b79f1" providerId="ADAL" clId="{0370E825-60A9-4AEE-AF8B-43B44F4A1A9C}" dt="2022-10-11T08:59:59.200" v="5243"/>
          <ac:picMkLst>
            <pc:docMk/>
            <pc:sldMk cId="2308571832" sldId="1343"/>
            <ac:picMk id="1165" creationId="{CE714951-5BC3-C5E2-DBC6-BFB1F36AFC0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27.110" v="5257"/>
          <ac:picMkLst>
            <pc:docMk/>
            <pc:sldMk cId="2308571832" sldId="1343"/>
            <ac:picMk id="1167" creationId="{6C00C29B-92DD-F092-1A5B-3E12F2CDD499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2.156" v="5286"/>
          <ac:picMkLst>
            <pc:docMk/>
            <pc:sldMk cId="2308571832" sldId="1343"/>
            <ac:picMk id="1172" creationId="{54773B15-FD7D-41A1-3E8F-4298A2A0239E}"/>
          </ac:picMkLst>
        </pc:picChg>
        <pc:picChg chg="add mod">
          <ac:chgData name="塩谷 晃弘 / Akihiro Shiotani" userId="50aef054-9327-40af-9729-b525352b79f1" providerId="ADAL" clId="{0370E825-60A9-4AEE-AF8B-43B44F4A1A9C}" dt="2022-10-11T09:15:57.196" v="5585" actId="1076"/>
          <ac:picMkLst>
            <pc:docMk/>
            <pc:sldMk cId="2308571832" sldId="1343"/>
            <ac:picMk id="1174" creationId="{A8B7E8DA-4075-7934-078F-FD6318F6A470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08.892" v="5295"/>
          <ac:picMkLst>
            <pc:docMk/>
            <pc:sldMk cId="2308571832" sldId="1343"/>
            <ac:picMk id="1177" creationId="{489CA1CE-D4D7-CA72-8627-34FAC743CCEC}"/>
          </ac:picMkLst>
        </pc:picChg>
        <pc:picChg chg="add mod">
          <ac:chgData name="塩谷 晃弘 / Akihiro Shiotani" userId="50aef054-9327-40af-9729-b525352b79f1" providerId="ADAL" clId="{0370E825-60A9-4AEE-AF8B-43B44F4A1A9C}" dt="2022-10-11T09:06:16.297" v="5526" actId="1076"/>
          <ac:picMkLst>
            <pc:docMk/>
            <pc:sldMk cId="2308571832" sldId="1343"/>
            <ac:picMk id="1179" creationId="{D84F5705-3790-A228-133C-82104F20F7A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5:37.049" v="5513"/>
          <ac:picMkLst>
            <pc:docMk/>
            <pc:sldMk cId="2308571832" sldId="1343"/>
            <ac:picMk id="1185" creationId="{A7B9D031-7638-C3F4-181B-AE86A9675851}"/>
          </ac:picMkLst>
        </pc:picChg>
        <pc:picChg chg="add del">
          <ac:chgData name="塩谷 晃弘 / Akihiro Shiotani" userId="50aef054-9327-40af-9729-b525352b79f1" providerId="ADAL" clId="{0370E825-60A9-4AEE-AF8B-43B44F4A1A9C}" dt="2022-10-11T09:05:21.232" v="5507"/>
          <ac:picMkLst>
            <pc:docMk/>
            <pc:sldMk cId="2308571832" sldId="1343"/>
            <ac:picMk id="1186" creationId="{59B5FA44-5E59-1795-766E-045A54B3BDE5}"/>
          </ac:picMkLst>
        </pc:picChg>
        <pc:picChg chg="add del">
          <ac:chgData name="塩谷 晃弘 / Akihiro Shiotani" userId="50aef054-9327-40af-9729-b525352b79f1" providerId="ADAL" clId="{0370E825-60A9-4AEE-AF8B-43B44F4A1A9C}" dt="2022-10-11T09:05:35.345" v="5509"/>
          <ac:picMkLst>
            <pc:docMk/>
            <pc:sldMk cId="2308571832" sldId="1343"/>
            <ac:picMk id="1187" creationId="{4176FB5A-9BD7-E8DD-C1D9-95E6626CF80F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03.985" v="5546" actId="478"/>
          <ac:picMkLst>
            <pc:docMk/>
            <pc:sldMk cId="2308571832" sldId="1343"/>
            <ac:picMk id="1202" creationId="{7CBFAEB0-00D5-CA40-4151-61AEA476793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8.901" v="5578" actId="478"/>
          <ac:picMkLst>
            <pc:docMk/>
            <pc:sldMk cId="2308571832" sldId="1343"/>
            <ac:picMk id="1203" creationId="{70385993-8BAB-CB72-BB30-E3CDD6739D62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5.139" v="5574"/>
          <ac:picMkLst>
            <pc:docMk/>
            <pc:sldMk cId="2308571832" sldId="1343"/>
            <ac:picMk id="1205" creationId="{93A1BC25-FA30-B708-5126-D20C0B00B163}"/>
          </ac:picMkLst>
        </pc:picChg>
        <pc:picChg chg="add mod">
          <ac:chgData name="塩谷 晃弘 / Akihiro Shiotani" userId="50aef054-9327-40af-9729-b525352b79f1" providerId="ADAL" clId="{0370E825-60A9-4AEE-AF8B-43B44F4A1A9C}" dt="2022-10-11T09:07:56.949" v="5576" actId="1076"/>
          <ac:picMkLst>
            <pc:docMk/>
            <pc:sldMk cId="2308571832" sldId="1343"/>
            <ac:picMk id="1207" creationId="{3DB2D15C-54B9-26A4-0E2F-22714CE01EC6}"/>
          </ac:picMkLst>
        </pc:picChg>
        <pc:cxnChg chg="add mod">
          <ac:chgData name="塩谷 晃弘 / Akihiro Shiotani" userId="50aef054-9327-40af-9729-b525352b79f1" providerId="ADAL" clId="{0370E825-60A9-4AEE-AF8B-43B44F4A1A9C}" dt="2022-10-11T09:01:29.474" v="5302" actId="1036"/>
          <ac:cxnSpMkLst>
            <pc:docMk/>
            <pc:sldMk cId="2308571832" sldId="1343"/>
            <ac:cxnSpMk id="6" creationId="{67126B0C-AF24-594A-E7E2-A2F8A46B222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9" creationId="{62302F50-571B-3C46-B507-BF9810327C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16" creationId="{1E057246-97CD-4477-7BC1-2F266F42823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1:36.740" v="4396" actId="478"/>
          <ac:cxnSpMkLst>
            <pc:docMk/>
            <pc:sldMk cId="2308571832" sldId="1343"/>
            <ac:cxnSpMk id="34" creationId="{47920DFC-49F9-071E-D486-E1555EF3E15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8:03.278" v="4445" actId="478"/>
          <ac:cxnSpMkLst>
            <pc:docMk/>
            <pc:sldMk cId="2308571832" sldId="1343"/>
            <ac:cxnSpMk id="55" creationId="{CE348ADE-CA8A-0ECD-6B5A-73EF3355952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59" creationId="{F73C09B7-34A8-5E0A-C151-9E73743C5B3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24" creationId="{29080372-D630-362A-C1BC-BD25A7FC8F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42" creationId="{5040ABF9-1049-7203-B560-B824CC083AB6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2:48.301" v="4638" actId="478"/>
          <ac:cxnSpMkLst>
            <pc:docMk/>
            <pc:sldMk cId="2308571832" sldId="1343"/>
            <ac:cxnSpMk id="1047" creationId="{C3089077-4FA6-019C-3DB8-C90283DAF1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1:33.225" v="5583" actId="14100"/>
          <ac:cxnSpMkLst>
            <pc:docMk/>
            <pc:sldMk cId="2308571832" sldId="1343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7:04.764" v="5109" actId="478"/>
          <ac:cxnSpMkLst>
            <pc:docMk/>
            <pc:sldMk cId="2308571832" sldId="1343"/>
            <ac:cxnSpMk id="1063" creationId="{D9FB662E-6D59-36FB-B091-BDCC3F3859E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6:56.546" v="4919" actId="478"/>
          <ac:cxnSpMkLst>
            <pc:docMk/>
            <pc:sldMk cId="2308571832" sldId="1343"/>
            <ac:cxnSpMk id="1067" creationId="{72765207-97FB-5EB8-3484-BD24CAABF8F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5:58.761" v="5586" actId="478"/>
          <ac:cxnSpMkLst>
            <pc:docMk/>
            <pc:sldMk cId="2308571832" sldId="1343"/>
            <ac:cxnSpMk id="1071" creationId="{499688F5-2D1F-3284-76A2-AB28BA9AA4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9:24.593" v="5225" actId="478"/>
          <ac:cxnSpMkLst>
            <pc:docMk/>
            <pc:sldMk cId="2308571832" sldId="1343"/>
            <ac:cxnSpMk id="1077" creationId="{E68881A7-20BF-89EB-6AEF-EE56693DD438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9:42.487" v="4994" actId="478"/>
          <ac:cxnSpMkLst>
            <pc:docMk/>
            <pc:sldMk cId="2308571832" sldId="1343"/>
            <ac:cxnSpMk id="1104" creationId="{68865716-0B07-7240-8538-BA2C6E15716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06:16.297" v="5526" actId="1076"/>
          <ac:cxnSpMkLst>
            <pc:docMk/>
            <pc:sldMk cId="2308571832" sldId="1343"/>
            <ac:cxnSpMk id="1140" creationId="{58A38EE8-D8E7-1C05-AF2E-B82E1DFD5FE7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31.241" v="5536" actId="1035"/>
          <ac:cxnSpMkLst>
            <pc:docMk/>
            <pc:sldMk cId="2308571832" sldId="1343"/>
            <ac:cxnSpMk id="1188" creationId="{D940AE37-C9C1-4B86-D5A9-BEF7CC26D88D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58.008" v="5543" actId="14100"/>
          <ac:cxnSpMkLst>
            <pc:docMk/>
            <pc:sldMk cId="2308571832" sldId="1343"/>
            <ac:cxnSpMk id="1199" creationId="{1C2BE938-194C-4548-D050-B7F7BD67FF4B}"/>
          </ac:cxnSpMkLst>
        </pc:cxnChg>
      </pc:sldChg>
      <pc:sldChg chg="addSp delSp modSp add mod">
        <pc:chgData name="塩谷 晃弘 / Akihiro Shiotani" userId="50aef054-9327-40af-9729-b525352b79f1" providerId="ADAL" clId="{0370E825-60A9-4AEE-AF8B-43B44F4A1A9C}" dt="2022-10-11T09:47:49.482" v="6292" actId="478"/>
        <pc:sldMkLst>
          <pc:docMk/>
          <pc:sldMk cId="523661976" sldId="1344"/>
        </pc:sldMkLst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7" creationId="{E8F553BE-BE4A-EF83-BA96-D456A0DAE78B}"/>
          </ac:spMkLst>
        </pc:spChg>
        <pc:spChg chg="mod">
          <ac:chgData name="塩谷 晃弘 / Akihiro Shiotani" userId="50aef054-9327-40af-9729-b525352b79f1" providerId="ADAL" clId="{0370E825-60A9-4AEE-AF8B-43B44F4A1A9C}" dt="2022-10-11T09:43:33.575" v="6212" actId="20577"/>
          <ac:spMkLst>
            <pc:docMk/>
            <pc:sldMk cId="523661976" sldId="1344"/>
            <ac:spMk id="12" creationId="{2ABDF630-DA0C-C97B-A7B7-FBE5A8976842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4" creationId="{AF541051-1BDE-2EAE-3BF5-BDDB1A756398}"/>
          </ac:spMkLst>
        </pc:spChg>
        <pc:spChg chg="add del">
          <ac:chgData name="塩谷 晃弘 / Akihiro Shiotani" userId="50aef054-9327-40af-9729-b525352b79f1" providerId="ADAL" clId="{0370E825-60A9-4AEE-AF8B-43B44F4A1A9C}" dt="2022-10-11T09:23:12.405" v="5614" actId="22"/>
          <ac:spMkLst>
            <pc:docMk/>
            <pc:sldMk cId="523661976" sldId="1344"/>
            <ac:spMk id="16" creationId="{1D9E0719-D1AB-FD60-520F-E6F0BFF69503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7" creationId="{2C39633C-1773-0755-6105-E118BCA00DE5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8" creationId="{5FB1BD1D-16E8-2BE7-CC2D-F82898E0D8EE}"/>
          </ac:spMkLst>
        </pc:spChg>
        <pc:spChg chg="mod">
          <ac:chgData name="塩谷 晃弘 / Akihiro Shiotani" userId="50aef054-9327-40af-9729-b525352b79f1" providerId="ADAL" clId="{0370E825-60A9-4AEE-AF8B-43B44F4A1A9C}" dt="2022-10-11T09:46:45.696" v="6254" actId="207"/>
          <ac:spMkLst>
            <pc:docMk/>
            <pc:sldMk cId="523661976" sldId="1344"/>
            <ac:spMk id="24" creationId="{07D29522-CE2E-9849-EC71-33F6AEE27742}"/>
          </ac:spMkLst>
        </pc:spChg>
        <pc:spChg chg="add mod">
          <ac:chgData name="塩谷 晃弘 / Akihiro Shiotani" userId="50aef054-9327-40af-9729-b525352b79f1" providerId="ADAL" clId="{0370E825-60A9-4AEE-AF8B-43B44F4A1A9C}" dt="2022-10-11T09:41:27.060" v="6123" actId="692"/>
          <ac:spMkLst>
            <pc:docMk/>
            <pc:sldMk cId="523661976" sldId="1344"/>
            <ac:spMk id="28" creationId="{BA1AF00D-88F2-60CC-94C2-514CF73E29C3}"/>
          </ac:spMkLst>
        </pc:spChg>
        <pc:spChg chg="add del mod">
          <ac:chgData name="塩谷 晃弘 / Akihiro Shiotani" userId="50aef054-9327-40af-9729-b525352b79f1" providerId="ADAL" clId="{0370E825-60A9-4AEE-AF8B-43B44F4A1A9C}" dt="2022-10-11T09:27:17.678" v="5752"/>
          <ac:spMkLst>
            <pc:docMk/>
            <pc:sldMk cId="523661976" sldId="1344"/>
            <ac:spMk id="44" creationId="{14014470-8870-FEE5-01E8-9F08FC862B38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5" creationId="{2B429258-3F5A-EDFF-70ED-091F29B7B886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7" creationId="{EA569E7A-E682-446A-E2B8-B64CF71A9A4D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8" creationId="{56121BA2-3D47-25EF-0A42-DD09D6C87B16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9" creationId="{07B3F7B8-1226-83DD-204A-5DA10925DEC8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50" creationId="{FA0BE3F2-E352-17C9-1EA4-3FA8509C4AFF}"/>
          </ac:spMkLst>
        </pc:spChg>
        <pc:spChg chg="add mod">
          <ac:chgData name="塩谷 晃弘 / Akihiro Shiotani" userId="50aef054-9327-40af-9729-b525352b79f1" providerId="ADAL" clId="{0370E825-60A9-4AEE-AF8B-43B44F4A1A9C}" dt="2022-10-11T09:40:57.911" v="6111" actId="1038"/>
          <ac:spMkLst>
            <pc:docMk/>
            <pc:sldMk cId="523661976" sldId="1344"/>
            <ac:spMk id="1031" creationId="{836CB4DA-2E04-7BFE-D76A-3F219B31316A}"/>
          </ac:spMkLst>
        </pc:spChg>
        <pc:spChg chg="add mod">
          <ac:chgData name="塩谷 晃弘 / Akihiro Shiotani" userId="50aef054-9327-40af-9729-b525352b79f1" providerId="ADAL" clId="{0370E825-60A9-4AEE-AF8B-43B44F4A1A9C}" dt="2022-10-11T09:35:03.258" v="5986" actId="571"/>
          <ac:spMkLst>
            <pc:docMk/>
            <pc:sldMk cId="523661976" sldId="1344"/>
            <ac:spMk id="1045" creationId="{08F1304B-96BC-601B-3716-96A5EC3B52EB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1047" creationId="{242EE7D2-5695-CC68-D2E1-F522D4571935}"/>
          </ac:spMkLst>
        </pc:spChg>
        <pc:spChg chg="del mod">
          <ac:chgData name="塩谷 晃弘 / Akihiro Shiotani" userId="50aef054-9327-40af-9729-b525352b79f1" providerId="ADAL" clId="{0370E825-60A9-4AEE-AF8B-43B44F4A1A9C}" dt="2022-10-11T09:27:27.959" v="5757" actId="478"/>
          <ac:spMkLst>
            <pc:docMk/>
            <pc:sldMk cId="523661976" sldId="1344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9:46:45.469" v="6253" actId="21"/>
          <ac:spMkLst>
            <pc:docMk/>
            <pc:sldMk cId="523661976" sldId="1344"/>
            <ac:spMk id="1059" creationId="{CEAF0B8A-2926-1969-9B43-1F0ECAD40D78}"/>
          </ac:spMkLst>
        </pc:spChg>
        <pc:spChg chg="add mod">
          <ac:chgData name="塩谷 晃弘 / Akihiro Shiotani" userId="50aef054-9327-40af-9729-b525352b79f1" providerId="ADAL" clId="{0370E825-60A9-4AEE-AF8B-43B44F4A1A9C}" dt="2022-10-11T09:42:03.837" v="6144" actId="1076"/>
          <ac:spMkLst>
            <pc:docMk/>
            <pc:sldMk cId="523661976" sldId="1344"/>
            <ac:spMk id="1062" creationId="{107600E0-360E-4D1E-50A0-828D01654214}"/>
          </ac:spMkLst>
        </pc:spChg>
        <pc:spChg chg="del mod">
          <ac:chgData name="塩谷 晃弘 / Akihiro Shiotani" userId="50aef054-9327-40af-9729-b525352b79f1" providerId="ADAL" clId="{0370E825-60A9-4AEE-AF8B-43B44F4A1A9C}" dt="2022-10-11T09:28:23.547" v="5778" actId="478"/>
          <ac:spMkLst>
            <pc:docMk/>
            <pc:sldMk cId="523661976" sldId="1344"/>
            <ac:spMk id="1075" creationId="{451EBC17-130D-5732-9FEA-BFF22FA0D1DD}"/>
          </ac:spMkLst>
        </pc:spChg>
        <pc:spChg chg="mod">
          <ac:chgData name="塩谷 晃弘 / Akihiro Shiotani" userId="50aef054-9327-40af-9729-b525352b79f1" providerId="ADAL" clId="{0370E825-60A9-4AEE-AF8B-43B44F4A1A9C}" dt="2022-10-11T09:46:16.194" v="6250" actId="692"/>
          <ac:spMkLst>
            <pc:docMk/>
            <pc:sldMk cId="523661976" sldId="1344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47:49.482" v="6292" actId="478"/>
          <ac:spMkLst>
            <pc:docMk/>
            <pc:sldMk cId="523661976" sldId="1344"/>
            <ac:spMk id="1101" creationId="{1FE6A41D-4B3F-4014-471B-237DFADB732D}"/>
          </ac:spMkLst>
        </pc:spChg>
        <pc:picChg chg="del mod">
          <ac:chgData name="塩谷 晃弘 / Akihiro Shiotani" userId="50aef054-9327-40af-9729-b525352b79f1" providerId="ADAL" clId="{0370E825-60A9-4AEE-AF8B-43B44F4A1A9C}" dt="2022-10-11T09:33:23.724" v="5962" actId="478"/>
          <ac:picMkLst>
            <pc:docMk/>
            <pc:sldMk cId="523661976" sldId="1344"/>
            <ac:picMk id="1174" creationId="{A8B7E8DA-4075-7934-078F-FD6318F6A470}"/>
          </ac:picMkLst>
        </pc:picChg>
        <pc:picChg chg="mod">
          <ac:chgData name="塩谷 晃弘 / Akihiro Shiotani" userId="50aef054-9327-40af-9729-b525352b79f1" providerId="ADAL" clId="{0370E825-60A9-4AEE-AF8B-43B44F4A1A9C}" dt="2022-10-11T09:26:47.164" v="5742" actId="1037"/>
          <ac:picMkLst>
            <pc:docMk/>
            <pc:sldMk cId="523661976" sldId="1344"/>
            <ac:picMk id="1179" creationId="{D84F5705-3790-A228-133C-82104F20F7AA}"/>
          </ac:picMkLst>
        </pc:picChg>
        <pc:picChg chg="del mod">
          <ac:chgData name="塩谷 晃弘 / Akihiro Shiotani" userId="50aef054-9327-40af-9729-b525352b79f1" providerId="ADAL" clId="{0370E825-60A9-4AEE-AF8B-43B44F4A1A9C}" dt="2022-10-11T09:37:47.671" v="6032" actId="478"/>
          <ac:picMkLst>
            <pc:docMk/>
            <pc:sldMk cId="523661976" sldId="1344"/>
            <ac:picMk id="1207" creationId="{3DB2D15C-54B9-26A4-0E2F-22714CE01EC6}"/>
          </ac:picMkLst>
        </pc:picChg>
        <pc:cxnChg chg="add del 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6" creationId="{67126B0C-AF24-594A-E7E2-A2F8A46B222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2" creationId="{303678E9-167F-C4A1-0B09-2B9F7465411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5" creationId="{40BCECC9-EC5D-05C4-8271-F6694767CEB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62" creationId="{18B13787-6537-C627-9EC2-BCF64EB886B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5" creationId="{BC2BF911-B2BB-E3A3-BADD-9A1F3D30479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8" creationId="{F2E786EF-8078-EBFF-4D66-16BBF812D904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4.238" v="6087" actId="478"/>
          <ac:cxnSpMkLst>
            <pc:docMk/>
            <pc:sldMk cId="523661976" sldId="1344"/>
            <ac:cxnSpMk id="1048" creationId="{8C524DBD-ABF9-FAB9-947A-2F514642F3D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46:45.469" v="6253" actId="21"/>
          <ac:cxnSpMkLst>
            <pc:docMk/>
            <pc:sldMk cId="523661976" sldId="1344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069" v="6088" actId="478"/>
          <ac:cxnSpMkLst>
            <pc:docMk/>
            <pc:sldMk cId="523661976" sldId="1344"/>
            <ac:cxnSpMk id="1052" creationId="{0B66CB6C-B91E-95E0-35BD-22241ACD306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886" v="6089" actId="478"/>
          <ac:cxnSpMkLst>
            <pc:docMk/>
            <pc:sldMk cId="523661976" sldId="1344"/>
            <ac:cxnSpMk id="1055" creationId="{4AE072E8-2C08-C59A-FD62-8457C03758F3}"/>
          </ac:cxnSpMkLst>
        </pc:cxnChg>
        <pc:cxnChg chg="add mod">
          <ac:chgData name="塩谷 晃弘 / Akihiro Shiotani" userId="50aef054-9327-40af-9729-b525352b79f1" providerId="ADAL" clId="{0370E825-60A9-4AEE-AF8B-43B44F4A1A9C}" dt="2022-10-11T09:45:56.491" v="6246" actId="1076"/>
          <ac:cxnSpMkLst>
            <pc:docMk/>
            <pc:sldMk cId="523661976" sldId="1344"/>
            <ac:cxnSpMk id="1063" creationId="{1707FA54-F7D9-3E2D-991E-1E7781E8304F}"/>
          </ac:cxnSpMkLst>
        </pc:cxnChg>
        <pc:cxnChg chg="add mod">
          <ac:chgData name="塩谷 晃弘 / Akihiro Shiotani" userId="50aef054-9327-40af-9729-b525352b79f1" providerId="ADAL" clId="{0370E825-60A9-4AEE-AF8B-43B44F4A1A9C}" dt="2022-10-11T09:42:03.837" v="6144" actId="1076"/>
          <ac:cxnSpMkLst>
            <pc:docMk/>
            <pc:sldMk cId="523661976" sldId="1344"/>
            <ac:cxnSpMk id="1067" creationId="{66F13D35-0A1B-AA94-3641-75A90DF37504}"/>
          </ac:cxnSpMkLst>
        </pc:cxnChg>
        <pc:cxnChg chg="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1140" creationId="{58A38EE8-D8E7-1C05-AF2E-B82E1DFD5FE7}"/>
          </ac:cxnSpMkLst>
        </pc:cxnChg>
        <pc:cxnChg chg="del mod">
          <ac:chgData name="塩谷 晃弘 / Akihiro Shiotani" userId="50aef054-9327-40af-9729-b525352b79f1" providerId="ADAL" clId="{0370E825-60A9-4AEE-AF8B-43B44F4A1A9C}" dt="2022-10-11T09:37:21.242" v="6010" actId="478"/>
          <ac:cxnSpMkLst>
            <pc:docMk/>
            <pc:sldMk cId="523661976" sldId="1344"/>
            <ac:cxnSpMk id="1188" creationId="{D940AE37-C9C1-4B86-D5A9-BEF7CC26D88D}"/>
          </ac:cxnSpMkLst>
        </pc:cxnChg>
        <pc:cxnChg chg="del mod">
          <ac:chgData name="塩谷 晃弘 / Akihiro Shiotani" userId="50aef054-9327-40af-9729-b525352b79f1" providerId="ADAL" clId="{0370E825-60A9-4AEE-AF8B-43B44F4A1A9C}" dt="2022-10-11T09:28:27.705" v="5780" actId="478"/>
          <ac:cxnSpMkLst>
            <pc:docMk/>
            <pc:sldMk cId="523661976" sldId="1344"/>
            <ac:cxnSpMk id="1199" creationId="{1C2BE938-194C-4548-D050-B7F7BD67FF4B}"/>
          </ac:cxnSpMkLst>
        </pc:cxnChg>
      </pc:sldChg>
      <pc:sldChg chg="addSp modSp add mod ord">
        <pc:chgData name="塩谷 晃弘 / Akihiro Shiotani" userId="50aef054-9327-40af-9729-b525352b79f1" providerId="ADAL" clId="{0370E825-60A9-4AEE-AF8B-43B44F4A1A9C}" dt="2022-10-11T09:58:32.120" v="7397" actId="20577"/>
        <pc:sldMkLst>
          <pc:docMk/>
          <pc:sldMk cId="1152118612" sldId="1345"/>
        </pc:sldMkLst>
        <pc:spChg chg="mod">
          <ac:chgData name="塩谷 晃弘 / Akihiro Shiotani" userId="50aef054-9327-40af-9729-b525352b79f1" providerId="ADAL" clId="{0370E825-60A9-4AEE-AF8B-43B44F4A1A9C}" dt="2022-10-11T09:56:00.053" v="7094"/>
          <ac:spMkLst>
            <pc:docMk/>
            <pc:sldMk cId="1152118612" sldId="1345"/>
            <ac:spMk id="5" creationId="{5C755881-BE6B-9F1D-62D1-19AC888020B4}"/>
          </ac:spMkLst>
        </pc:spChg>
        <pc:spChg chg="mod">
          <ac:chgData name="塩谷 晃弘 / Akihiro Shiotani" userId="50aef054-9327-40af-9729-b525352b79f1" providerId="ADAL" clId="{0370E825-60A9-4AEE-AF8B-43B44F4A1A9C}" dt="2022-10-11T09:56:13.582" v="7113" actId="20577"/>
          <ac:spMkLst>
            <pc:docMk/>
            <pc:sldMk cId="1152118612" sldId="1345"/>
            <ac:spMk id="6" creationId="{008B4A65-309D-8EBD-BFA8-1439FA8FF6FB}"/>
          </ac:spMkLst>
        </pc:spChg>
        <pc:spChg chg="add mod">
          <ac:chgData name="塩谷 晃弘 / Akihiro Shiotani" userId="50aef054-9327-40af-9729-b525352b79f1" providerId="ADAL" clId="{0370E825-60A9-4AEE-AF8B-43B44F4A1A9C}" dt="2022-10-11T09:58:32.120" v="7397" actId="20577"/>
          <ac:spMkLst>
            <pc:docMk/>
            <pc:sldMk cId="1152118612" sldId="1345"/>
            <ac:spMk id="8" creationId="{3843D9BB-3D2F-B299-AE4D-09C011E08704}"/>
          </ac:spMkLst>
        </pc:spChg>
        <pc:spChg chg="mod">
          <ac:chgData name="塩谷 晃弘 / Akihiro Shiotani" userId="50aef054-9327-40af-9729-b525352b79f1" providerId="ADAL" clId="{0370E825-60A9-4AEE-AF8B-43B44F4A1A9C}" dt="2022-10-11T09:55:56.463" v="7093" actId="20577"/>
          <ac:spMkLst>
            <pc:docMk/>
            <pc:sldMk cId="1152118612" sldId="1345"/>
            <ac:spMk id="12" creationId="{F947720F-05F9-810B-31E1-19BE573A85DB}"/>
          </ac:spMkLst>
        </pc:spChg>
        <pc:grpChg chg="add mod">
          <ac:chgData name="塩谷 晃弘 / Akihiro Shiotani" userId="50aef054-9327-40af-9729-b525352b79f1" providerId="ADAL" clId="{0370E825-60A9-4AEE-AF8B-43B44F4A1A9C}" dt="2022-10-11T09:56:08.575" v="7095" actId="1076"/>
          <ac:grpSpMkLst>
            <pc:docMk/>
            <pc:sldMk cId="1152118612" sldId="1345"/>
            <ac:grpSpMk id="3" creationId="{FEBB7F7F-5E18-1F49-1EDB-1ED16D294A1A}"/>
          </ac:grpSpMkLst>
        </pc:grpChg>
        <pc:grpChg chg="mod">
          <ac:chgData name="塩谷 晃弘 / Akihiro Shiotani" userId="50aef054-9327-40af-9729-b525352b79f1" providerId="ADAL" clId="{0370E825-60A9-4AEE-AF8B-43B44F4A1A9C}" dt="2022-10-11T09:56:00.053" v="7094"/>
          <ac:grpSpMkLst>
            <pc:docMk/>
            <pc:sldMk cId="1152118612" sldId="1345"/>
            <ac:grpSpMk id="4" creationId="{5564FB03-738D-7BA6-6BEB-227453BB71C2}"/>
          </ac:grpSpMkLst>
        </pc:grpChg>
        <pc:cxnChg chg="mod">
          <ac:chgData name="塩谷 晃弘 / Akihiro Shiotani" userId="50aef054-9327-40af-9729-b525352b79f1" providerId="ADAL" clId="{0370E825-60A9-4AEE-AF8B-43B44F4A1A9C}" dt="2022-10-11T09:56:00.053" v="7094"/>
          <ac:cxnSpMkLst>
            <pc:docMk/>
            <pc:sldMk cId="1152118612" sldId="1345"/>
            <ac:cxnSpMk id="7" creationId="{6668259B-3B4D-F6C4-F198-877F22E08520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9:49:32.442" v="6294" actId="47"/>
        <pc:sldMkLst>
          <pc:docMk/>
          <pc:sldMk cId="1373378551" sldId="1345"/>
        </pc:sldMkLst>
      </pc:sldChg>
    </pc:docChg>
  </pc:docChgLst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A133BC3E-0371-483C-91C4-9A00C04CE87E}"/>
    <pc:docChg chg="undo redo custSel addSld delSld modSld sldOrd">
      <pc:chgData name="塩谷 晃弘 / Akihiro Shiotani" userId="50aef054-9327-40af-9729-b525352b79f1" providerId="ADAL" clId="{A133BC3E-0371-483C-91C4-9A00C04CE87E}" dt="2022-11-08T02:58:22.355" v="2135" actId="20577"/>
      <pc:docMkLst>
        <pc:docMk/>
      </pc:docMkLst>
      <pc:sldChg chg="modSp mod">
        <pc:chgData name="塩谷 晃弘 / Akihiro Shiotani" userId="50aef054-9327-40af-9729-b525352b79f1" providerId="ADAL" clId="{A133BC3E-0371-483C-91C4-9A00C04CE87E}" dt="2022-11-04T06:47:05.707" v="24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A133BC3E-0371-483C-91C4-9A00C04CE87E}" dt="2022-11-04T06:46:44.043" v="1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A133BC3E-0371-483C-91C4-9A00C04CE87E}" dt="2022-11-04T06:47:05.707" v="24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A133BC3E-0371-483C-91C4-9A00C04CE87E}" dt="2022-11-08T02:54:44.423" v="1973" actId="20577"/>
        <pc:sldMkLst>
          <pc:docMk/>
          <pc:sldMk cId="2349704918" sldId="1237"/>
        </pc:sldMkLst>
        <pc:spChg chg="add mod">
          <ac:chgData name="塩谷 晃弘 / Akihiro Shiotani" userId="50aef054-9327-40af-9729-b525352b79f1" providerId="ADAL" clId="{A133BC3E-0371-483C-91C4-9A00C04CE87E}" dt="2022-11-08T02:54:44.423" v="1973" actId="20577"/>
          <ac:spMkLst>
            <pc:docMk/>
            <pc:sldMk cId="2349704918" sldId="1237"/>
            <ac:spMk id="3" creationId="{47344C2E-A814-A678-0633-3AE12BEC13A0}"/>
          </ac:spMkLst>
        </pc:spChg>
        <pc:spChg chg="add del mod">
          <ac:chgData name="塩谷 晃弘 / Akihiro Shiotani" userId="50aef054-9327-40af-9729-b525352b79f1" providerId="ADAL" clId="{A133BC3E-0371-483C-91C4-9A00C04CE87E}" dt="2022-11-04T07:11:21.396" v="986"/>
          <ac:spMkLst>
            <pc:docMk/>
            <pc:sldMk cId="2349704918" sldId="1237"/>
            <ac:spMk id="4" creationId="{A6CA6FD9-6E03-D2DF-6241-B10CE0FA3174}"/>
          </ac:spMkLst>
        </pc:spChg>
        <pc:spChg chg="del">
          <ac:chgData name="塩谷 晃弘 / Akihiro Shiotani" userId="50aef054-9327-40af-9729-b525352b79f1" providerId="ADAL" clId="{A133BC3E-0371-483C-91C4-9A00C04CE87E}" dt="2022-11-04T07:11:04.533" v="981" actId="478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4:56.330" v="1978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133BC3E-0371-483C-91C4-9A00C04CE87E}" dt="2022-11-08T02:54:56.330" v="1978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4:24.797" v="1952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A133BC3E-0371-483C-91C4-9A00C04CE87E}" dt="2022-11-04T06:59:20.235" v="537" actId="1076"/>
          <ac:spMkLst>
            <pc:docMk/>
            <pc:sldMk cId="3020361379" sldId="1275"/>
            <ac:spMk id="3" creationId="{A6A964E0-7EBC-584B-1A0F-7CB61BCE351E}"/>
          </ac:spMkLst>
        </pc:spChg>
        <pc:spChg chg="mod">
          <ac:chgData name="塩谷 晃弘 / Akihiro Shiotani" userId="50aef054-9327-40af-9729-b525352b79f1" providerId="ADAL" clId="{A133BC3E-0371-483C-91C4-9A00C04CE87E}" dt="2022-11-04T06:59:17.792" v="536" actId="1076"/>
          <ac:spMkLst>
            <pc:docMk/>
            <pc:sldMk cId="3020361379" sldId="1275"/>
            <ac:spMk id="4" creationId="{8A03C46D-4643-3359-9CE6-6CD1411DF2C1}"/>
          </ac:spMkLst>
        </pc:spChg>
        <pc:spChg chg="del">
          <ac:chgData name="塩谷 晃弘 / Akihiro Shiotani" userId="50aef054-9327-40af-9729-b525352b79f1" providerId="ADAL" clId="{A133BC3E-0371-483C-91C4-9A00C04CE87E}" dt="2022-11-04T06:57:37.056" v="479" actId="478"/>
          <ac:spMkLst>
            <pc:docMk/>
            <pc:sldMk cId="3020361379" sldId="1275"/>
            <ac:spMk id="5" creationId="{F2A916E2-D729-535A-C425-11781ADAE364}"/>
          </ac:spMkLst>
        </pc:spChg>
        <pc:spChg chg="del">
          <ac:chgData name="塩谷 晃弘 / Akihiro Shiotani" userId="50aef054-9327-40af-9729-b525352b79f1" providerId="ADAL" clId="{A133BC3E-0371-483C-91C4-9A00C04CE87E}" dt="2022-11-04T06:57:56.731" v="507" actId="478"/>
          <ac:spMkLst>
            <pc:docMk/>
            <pc:sldMk cId="3020361379" sldId="1275"/>
            <ac:spMk id="6" creationId="{D292AD8C-7D91-8C9D-1F12-A2B849E847A6}"/>
          </ac:spMkLst>
        </pc:spChg>
        <pc:spChg chg="mod">
          <ac:chgData name="塩谷 晃弘 / Akihiro Shiotani" userId="50aef054-9327-40af-9729-b525352b79f1" providerId="ADAL" clId="{A133BC3E-0371-483C-91C4-9A00C04CE87E}" dt="2022-11-04T06:57:26.084" v="478" actId="1076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A133BC3E-0371-483C-91C4-9A00C04CE87E}" dt="2022-11-04T06:57:06.066" v="468" actId="1076"/>
          <ac:spMkLst>
            <pc:docMk/>
            <pc:sldMk cId="3020361379" sldId="1275"/>
            <ac:spMk id="9" creationId="{35449FB5-6807-7D91-21F8-7E731AC158F8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A133BC3E-0371-483C-91C4-9A00C04CE87E}" dt="2022-11-04T07:10:49.289" v="980" actId="20577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4" creationId="{38B1A37F-E906-7E7B-93C4-F178BF1BC252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5" creationId="{5D9C84E6-1EDA-5998-C11B-0D9943DED2FE}"/>
          </ac:spMkLst>
        </pc:spChg>
        <pc:spChg chg="add mod">
          <ac:chgData name="塩谷 晃弘 / Akihiro Shiotani" userId="50aef054-9327-40af-9729-b525352b79f1" providerId="ADAL" clId="{A133BC3E-0371-483C-91C4-9A00C04CE87E}" dt="2022-11-04T07:02:39.318" v="602" actId="1076"/>
          <ac:spMkLst>
            <pc:docMk/>
            <pc:sldMk cId="3020361379" sldId="1275"/>
            <ac:spMk id="16" creationId="{C08E4B3A-76D7-D0C2-D225-9B35397F115B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7" creationId="{A886B218-925D-35B4-7115-EF2AE0577A79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8" creationId="{92EA53E4-7551-6826-94CF-7586C86465E5}"/>
          </ac:spMkLst>
        </pc:spChg>
        <pc:spChg chg="add mod">
          <ac:chgData name="塩谷 晃弘 / Akihiro Shiotani" userId="50aef054-9327-40af-9729-b525352b79f1" providerId="ADAL" clId="{A133BC3E-0371-483C-91C4-9A00C04CE87E}" dt="2022-11-04T06:53:07.440" v="313" actId="1038"/>
          <ac:spMkLst>
            <pc:docMk/>
            <pc:sldMk cId="3020361379" sldId="1275"/>
            <ac:spMk id="19" creationId="{981E0E16-8645-D694-AC09-C7996245440F}"/>
          </ac:spMkLst>
        </pc:spChg>
        <pc:spChg chg="add del mod">
          <ac:chgData name="塩谷 晃弘 / Akihiro Shiotani" userId="50aef054-9327-40af-9729-b525352b79f1" providerId="ADAL" clId="{A133BC3E-0371-483C-91C4-9A00C04CE87E}" dt="2022-11-04T06:51:54.430" v="234"/>
          <ac:spMkLst>
            <pc:docMk/>
            <pc:sldMk cId="3020361379" sldId="1275"/>
            <ac:spMk id="20" creationId="{0F262C07-2C6A-41DB-768E-D0107FE6C900}"/>
          </ac:spMkLst>
        </pc:spChg>
        <pc:spChg chg="del">
          <ac:chgData name="塩谷 晃弘 / Akihiro Shiotani" userId="50aef054-9327-40af-9729-b525352b79f1" providerId="ADAL" clId="{A133BC3E-0371-483C-91C4-9A00C04CE87E}" dt="2022-11-04T07:04:06.962" v="661" actId="478"/>
          <ac:spMkLst>
            <pc:docMk/>
            <pc:sldMk cId="3020361379" sldId="1275"/>
            <ac:spMk id="21" creationId="{3EB8A974-823D-8196-326E-C8ACBCE8271E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2" creationId="{FFC48ED8-5A6A-5EE3-9F5D-65E185EE71B8}"/>
          </ac:spMkLst>
        </pc:spChg>
        <pc:spChg chg="mod">
          <ac:chgData name="塩谷 晃弘 / Akihiro Shiotani" userId="50aef054-9327-40af-9729-b525352b79f1" providerId="ADAL" clId="{A133BC3E-0371-483C-91C4-9A00C04CE87E}" dt="2022-11-04T07:08:25.859" v="894" actId="1076"/>
          <ac:spMkLst>
            <pc:docMk/>
            <pc:sldMk cId="3020361379" sldId="1275"/>
            <ac:spMk id="23" creationId="{BD74FAB5-4D74-2213-B829-1B68D6959736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4" creationId="{52E6FE5E-C5A6-E4FB-D1D9-C2FA6A17EC61}"/>
          </ac:spMkLst>
        </pc:spChg>
        <pc:spChg chg="add mod">
          <ac:chgData name="塩谷 晃弘 / Akihiro Shiotani" userId="50aef054-9327-40af-9729-b525352b79f1" providerId="ADAL" clId="{A133BC3E-0371-483C-91C4-9A00C04CE87E}" dt="2022-11-04T06:53:45.873" v="337" actId="1038"/>
          <ac:spMkLst>
            <pc:docMk/>
            <pc:sldMk cId="3020361379" sldId="1275"/>
            <ac:spMk id="25" creationId="{75392AF1-DF17-B508-6F12-B5E74FFACBAD}"/>
          </ac:spMkLst>
        </pc:spChg>
        <pc:spChg chg="mod">
          <ac:chgData name="塩谷 晃弘 / Akihiro Shiotani" userId="50aef054-9327-40af-9729-b525352b79f1" providerId="ADAL" clId="{A133BC3E-0371-483C-91C4-9A00C04CE87E}" dt="2022-11-04T07:07:51.142" v="864" actId="1076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A133BC3E-0371-483C-91C4-9A00C04CE87E}" dt="2022-11-04T07:03:28.138" v="632" actId="1076"/>
          <ac:spMkLst>
            <pc:docMk/>
            <pc:sldMk cId="3020361379" sldId="1275"/>
            <ac:spMk id="27" creationId="{5EBB2210-8A9C-DCED-C073-08CD2ABE78EA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8" creationId="{B2086943-733D-E2F6-0E7B-6158CADF69E5}"/>
          </ac:spMkLst>
        </pc:spChg>
        <pc:spChg chg="add mod">
          <ac:chgData name="塩谷 晃弘 / Akihiro Shiotani" userId="50aef054-9327-40af-9729-b525352b79f1" providerId="ADAL" clId="{A133BC3E-0371-483C-91C4-9A00C04CE87E}" dt="2022-11-04T07:09:01.097" v="906" actId="1076"/>
          <ac:spMkLst>
            <pc:docMk/>
            <pc:sldMk cId="3020361379" sldId="1275"/>
            <ac:spMk id="29" creationId="{F10EC32C-9E5C-62E5-0B5C-BF781DF05D7B}"/>
          </ac:spMkLst>
        </pc:spChg>
        <pc:spChg chg="add mod">
          <ac:chgData name="塩谷 晃弘 / Akihiro Shiotani" userId="50aef054-9327-40af-9729-b525352b79f1" providerId="ADAL" clId="{A133BC3E-0371-483C-91C4-9A00C04CE87E}" dt="2022-11-04T07:08:55.300" v="904" actId="1076"/>
          <ac:spMkLst>
            <pc:docMk/>
            <pc:sldMk cId="3020361379" sldId="1275"/>
            <ac:spMk id="30" creationId="{4EE411EB-3B0C-9F51-5C73-440D09E786C3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1" creationId="{70E64264-F8E0-601B-6840-FA61435FDE2A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2" creationId="{B9230642-0EBA-C883-6BC3-4172F14F9305}"/>
          </ac:spMkLst>
        </pc:spChg>
        <pc:spChg chg="add mod">
          <ac:chgData name="塩谷 晃弘 / Akihiro Shiotani" userId="50aef054-9327-40af-9729-b525352b79f1" providerId="ADAL" clId="{A133BC3E-0371-483C-91C4-9A00C04CE87E}" dt="2022-11-04T07:08:47.145" v="902" actId="1035"/>
          <ac:spMkLst>
            <pc:docMk/>
            <pc:sldMk cId="3020361379" sldId="1275"/>
            <ac:spMk id="33" creationId="{23D30356-5A61-184C-5A93-7E05677044D7}"/>
          </ac:spMkLst>
        </pc:spChg>
        <pc:spChg chg="add mod">
          <ac:chgData name="塩谷 晃弘 / Akihiro Shiotani" userId="50aef054-9327-40af-9729-b525352b79f1" providerId="ADAL" clId="{A133BC3E-0371-483C-91C4-9A00C04CE87E}" dt="2022-11-04T07:09:05.676" v="907" actId="1076"/>
          <ac:spMkLst>
            <pc:docMk/>
            <pc:sldMk cId="3020361379" sldId="1275"/>
            <ac:spMk id="34" creationId="{AD488288-B709-30F3-D52D-5FA1EDFDB23B}"/>
          </ac:spMkLst>
        </pc:spChg>
        <pc:spChg chg="add mod">
          <ac:chgData name="塩谷 晃弘 / Akihiro Shiotani" userId="50aef054-9327-40af-9729-b525352b79f1" providerId="ADAL" clId="{A133BC3E-0371-483C-91C4-9A00C04CE87E}" dt="2022-11-04T06:59:13.343" v="535" actId="1076"/>
          <ac:spMkLst>
            <pc:docMk/>
            <pc:sldMk cId="3020361379" sldId="1275"/>
            <ac:spMk id="35" creationId="{5EBE5833-D9AA-89F8-B424-2685E7CCD987}"/>
          </ac:spMkLst>
        </pc:spChg>
        <pc:spChg chg="del">
          <ac:chgData name="塩谷 晃弘 / Akihiro Shiotani" userId="50aef054-9327-40af-9729-b525352b79f1" providerId="ADAL" clId="{A133BC3E-0371-483C-91C4-9A00C04CE87E}" dt="2022-11-04T07:08:09.156" v="867" actId="478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A133BC3E-0371-483C-91C4-9A00C04CE87E}" dt="2022-11-04T06:58:55.383" v="520" actId="1076"/>
          <ac:spMkLst>
            <pc:docMk/>
            <pc:sldMk cId="3020361379" sldId="1275"/>
            <ac:spMk id="37" creationId="{4E9A3D37-6A1D-9E59-2358-A3ED09C20526}"/>
          </ac:spMkLst>
        </pc:spChg>
        <pc:spChg chg="add del mod">
          <ac:chgData name="塩谷 晃弘 / Akihiro Shiotani" userId="50aef054-9327-40af-9729-b525352b79f1" providerId="ADAL" clId="{A133BC3E-0371-483C-91C4-9A00C04CE87E}" dt="2022-11-04T07:02:13.862" v="557" actId="478"/>
          <ac:spMkLst>
            <pc:docMk/>
            <pc:sldMk cId="3020361379" sldId="1275"/>
            <ac:spMk id="38" creationId="{9FC3DC2D-231F-3D8F-2F67-F936ED3B944B}"/>
          </ac:spMkLst>
        </pc:spChg>
        <pc:spChg chg="del mod">
          <ac:chgData name="塩谷 晃弘 / Akihiro Shiotani" userId="50aef054-9327-40af-9729-b525352b79f1" providerId="ADAL" clId="{A133BC3E-0371-483C-91C4-9A00C04CE87E}" dt="2022-11-04T07:04:31.838" v="669" actId="478"/>
          <ac:spMkLst>
            <pc:docMk/>
            <pc:sldMk cId="3020361379" sldId="1275"/>
            <ac:spMk id="39" creationId="{8C8B7C6F-146F-EC9F-DD39-96ECADA5E5ED}"/>
          </ac:spMkLst>
        </pc:spChg>
        <pc:spChg chg="add del mod">
          <ac:chgData name="塩谷 晃弘 / Akihiro Shiotani" userId="50aef054-9327-40af-9729-b525352b79f1" providerId="ADAL" clId="{A133BC3E-0371-483C-91C4-9A00C04CE87E}" dt="2022-11-04T07:02:34.453" v="598"/>
          <ac:spMkLst>
            <pc:docMk/>
            <pc:sldMk cId="3020361379" sldId="1275"/>
            <ac:spMk id="40" creationId="{61BD634D-FC38-D4F0-5FBE-9D4E40C47E56}"/>
          </ac:spMkLst>
        </pc:spChg>
        <pc:spChg chg="add mod">
          <ac:chgData name="塩谷 晃弘 / Akihiro Shiotani" userId="50aef054-9327-40af-9729-b525352b79f1" providerId="ADAL" clId="{A133BC3E-0371-483C-91C4-9A00C04CE87E}" dt="2022-11-04T07:08:40.206" v="896" actId="14100"/>
          <ac:spMkLst>
            <pc:docMk/>
            <pc:sldMk cId="3020361379" sldId="1275"/>
            <ac:spMk id="41" creationId="{C6A1494A-0565-32F0-EE70-B0575283F723}"/>
          </ac:spMkLst>
        </pc:spChg>
        <pc:spChg chg="add mod">
          <ac:chgData name="塩谷 晃弘 / Akihiro Shiotani" userId="50aef054-9327-40af-9729-b525352b79f1" providerId="ADAL" clId="{A133BC3E-0371-483C-91C4-9A00C04CE87E}" dt="2022-11-04T07:07:16.157" v="828" actId="14100"/>
          <ac:spMkLst>
            <pc:docMk/>
            <pc:sldMk cId="3020361379" sldId="1275"/>
            <ac:spMk id="42" creationId="{F2E0C632-1205-2FDB-36AA-0820302A06B9}"/>
          </ac:spMkLst>
        </pc:spChg>
        <pc:spChg chg="add mod">
          <ac:chgData name="塩谷 晃弘 / Akihiro Shiotani" userId="50aef054-9327-40af-9729-b525352b79f1" providerId="ADAL" clId="{A133BC3E-0371-483C-91C4-9A00C04CE87E}" dt="2022-11-04T07:07:14.622" v="827" actId="14100"/>
          <ac:spMkLst>
            <pc:docMk/>
            <pc:sldMk cId="3020361379" sldId="1275"/>
            <ac:spMk id="43" creationId="{81943DA5-0441-BE92-9C49-3901BE6762B6}"/>
          </ac:spMkLst>
        </pc:spChg>
        <pc:spChg chg="add mod">
          <ac:chgData name="塩谷 晃弘 / Akihiro Shiotani" userId="50aef054-9327-40af-9729-b525352b79f1" providerId="ADAL" clId="{A133BC3E-0371-483C-91C4-9A00C04CE87E}" dt="2022-11-04T07:09:14.142" v="908" actId="14100"/>
          <ac:spMkLst>
            <pc:docMk/>
            <pc:sldMk cId="3020361379" sldId="1275"/>
            <ac:spMk id="44" creationId="{D01CB1E7-0B36-2BEA-D61A-C98E2623BA6F}"/>
          </ac:spMkLst>
        </pc:spChg>
        <pc:spChg chg="add mod">
          <ac:chgData name="塩谷 晃弘 / Akihiro Shiotani" userId="50aef054-9327-40af-9729-b525352b79f1" providerId="ADAL" clId="{A133BC3E-0371-483C-91C4-9A00C04CE87E}" dt="2022-11-04T07:09:56.981" v="952" actId="14100"/>
          <ac:spMkLst>
            <pc:docMk/>
            <pc:sldMk cId="3020361379" sldId="1275"/>
            <ac:spMk id="45" creationId="{38A45C54-B35E-BDE2-27D1-D7AF6F659D77}"/>
          </ac:spMkLst>
        </pc:spChg>
        <pc:spChg chg="add mod">
          <ac:chgData name="塩谷 晃弘 / Akihiro Shiotani" userId="50aef054-9327-40af-9729-b525352b79f1" providerId="ADAL" clId="{A133BC3E-0371-483C-91C4-9A00C04CE87E}" dt="2022-11-08T02:52:09.135" v="1909" actId="14100"/>
          <ac:spMkLst>
            <pc:docMk/>
            <pc:sldMk cId="3020361379" sldId="1275"/>
            <ac:spMk id="46" creationId="{5D7D0467-0276-137D-5ECA-3103AC5A781F}"/>
          </ac:spMkLst>
        </pc:spChg>
        <pc:spChg chg="mod">
          <ac:chgData name="塩谷 晃弘 / Akihiro Shiotani" userId="50aef054-9327-40af-9729-b525352b79f1" providerId="ADAL" clId="{A133BC3E-0371-483C-91C4-9A00C04CE87E}" dt="2022-11-04T06:49:31.338" v="117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A133BC3E-0371-483C-91C4-9A00C04CE87E}" dt="2022-11-04T06:49:32.951" v="118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4:24.797" v="1952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mod">
        <pc:chgData name="塩谷 晃弘 / Akihiro Shiotani" userId="50aef054-9327-40af-9729-b525352b79f1" providerId="ADAL" clId="{A133BC3E-0371-483C-91C4-9A00C04CE87E}" dt="2022-11-08T02:55:04.585" v="1983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133BC3E-0371-483C-91C4-9A00C04CE87E}" dt="2022-11-08T02:55:04.585" v="1983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5:53.652" v="1986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A133BC3E-0371-483C-91C4-9A00C04CE87E}" dt="2022-11-08T02:55:53.652" v="1986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del mod ord">
        <pc:chgData name="塩谷 晃弘 / Akihiro Shiotani" userId="50aef054-9327-40af-9729-b525352b79f1" providerId="ADAL" clId="{A133BC3E-0371-483C-91C4-9A00C04CE87E}" dt="2022-11-08T02:55:08.590" v="1984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A133BC3E-0371-483C-91C4-9A00C04CE87E}" dt="2022-11-08T02:55:08.590" v="1984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957022985" sldId="1314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01699042" sldId="1316"/>
        </pc:sldMkLst>
      </pc:sldChg>
      <pc:sldChg chg="del">
        <pc:chgData name="塩谷 晃弘 / Akihiro Shiotani" userId="50aef054-9327-40af-9729-b525352b79f1" providerId="ADAL" clId="{A133BC3E-0371-483C-91C4-9A00C04CE87E}" dt="2022-11-04T07:12:34.490" v="1008" actId="47"/>
        <pc:sldMkLst>
          <pc:docMk/>
          <pc:sldMk cId="3290944820" sldId="1318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8:22.355" v="2135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0" creationId="{C91C24DD-51FA-2850-D2A5-4F4DD7A8C4B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6" creationId="{A8A3C60D-704F-5DE5-24BC-9B5D3588F9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2" creationId="{3D183AA9-0BA0-6BDB-03C3-5BC99D2C96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5" creationId="{9A646B4A-CB3C-4CF2-A8CC-8DEA6742258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7" creationId="{82F146FF-8A61-D3DD-82CA-044197D5C0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A133BC3E-0371-483C-91C4-9A00C04CE87E}" dt="2022-11-08T02:56:10.731" v="1989"/>
          <ac:spMkLst>
            <pc:docMk/>
            <pc:sldMk cId="1813302717" sldId="1319"/>
            <ac:spMk id="31" creationId="{5D80DAC8-799B-1EDC-140F-B28A98D15B99}"/>
          </ac:spMkLst>
        </pc:spChg>
        <pc:spChg chg="add mod">
          <ac:chgData name="塩谷 晃弘 / Akihiro Shiotani" userId="50aef054-9327-40af-9729-b525352b79f1" providerId="ADAL" clId="{A133BC3E-0371-483C-91C4-9A00C04CE87E}" dt="2022-11-08T02:58:02.880" v="2131" actId="1037"/>
          <ac:spMkLst>
            <pc:docMk/>
            <pc:sldMk cId="1813302717" sldId="1319"/>
            <ac:spMk id="32" creationId="{01A55EB0-5A7E-682D-023C-15762934EF29}"/>
          </ac:spMkLst>
        </pc:spChg>
        <pc:spChg chg="del">
          <ac:chgData name="塩谷 晃弘 / Akihiro Shiotani" userId="50aef054-9327-40af-9729-b525352b79f1" providerId="ADAL" clId="{A133BC3E-0371-483C-91C4-9A00C04CE87E}" dt="2022-11-04T07:14:36.566" v="1118" actId="478"/>
          <ac:spMkLst>
            <pc:docMk/>
            <pc:sldMk cId="1813302717" sldId="1319"/>
            <ac:spMk id="32" creationId="{DA7D93A0-A258-0F86-9F6A-1B6D8EB25A0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6" creationId="{D73250BF-2A1E-EF02-AD7B-4BA18326C2A5}"/>
          </ac:spMkLst>
        </pc:spChg>
        <pc:spChg chg="add mod">
          <ac:chgData name="塩谷 晃弘 / Akihiro Shiotani" userId="50aef054-9327-40af-9729-b525352b79f1" providerId="ADAL" clId="{A133BC3E-0371-483C-91C4-9A00C04CE87E}" dt="2022-11-08T02:58:08.240" v="2134" actId="14100"/>
          <ac:spMkLst>
            <pc:docMk/>
            <pc:sldMk cId="1813302717" sldId="1319"/>
            <ac:spMk id="37" creationId="{B229DE2C-A449-F997-059B-4894A04DBF80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3" creationId="{97627C11-180C-5ED9-11FB-0CB03E6123CC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8:22.355" v="2135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133BC3E-0371-483C-91C4-9A00C04CE87E}" dt="2022-11-08T02:53:52.185" v="1929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76301325" sldId="1320"/>
        </pc:sldMkLst>
      </pc:sldChg>
      <pc:sldChg chg="del">
        <pc:chgData name="塩谷 晃弘 / Akihiro Shiotani" userId="50aef054-9327-40af-9729-b525352b79f1" providerId="ADAL" clId="{A133BC3E-0371-483C-91C4-9A00C04CE87E}" dt="2022-11-04T07:12:35.524" v="1011" actId="47"/>
        <pc:sldMkLst>
          <pc:docMk/>
          <pc:sldMk cId="1674009127" sldId="1324"/>
        </pc:sldMkLst>
      </pc:sldChg>
      <pc:sldChg chg="del">
        <pc:chgData name="塩谷 晃弘 / Akihiro Shiotani" userId="50aef054-9327-40af-9729-b525352b79f1" providerId="ADAL" clId="{A133BC3E-0371-483C-91C4-9A00C04CE87E}" dt="2022-11-04T07:12:35.840" v="1012" actId="47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391546041" sldId="132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A133BC3E-0371-483C-91C4-9A00C04CE87E}" dt="2022-11-04T07:12:34.167" v="1007" actId="47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968400833" sldId="1340"/>
        </pc:sldMkLst>
      </pc:sldChg>
      <pc:sldChg chg="del">
        <pc:chgData name="塩谷 晃弘 / Akihiro Shiotani" userId="50aef054-9327-40af-9729-b525352b79f1" providerId="ADAL" clId="{A133BC3E-0371-483C-91C4-9A00C04CE87E}" dt="2022-11-04T07:12:37.158" v="1014" actId="47"/>
        <pc:sldMkLst>
          <pc:docMk/>
          <pc:sldMk cId="3006635150" sldId="1341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92304228" sldId="1343"/>
        </pc:sldMkLst>
      </pc:sldChg>
      <pc:sldChg chg="del">
        <pc:chgData name="塩谷 晃弘 / Akihiro Shiotani" userId="50aef054-9327-40af-9729-b525352b79f1" providerId="ADAL" clId="{A133BC3E-0371-483C-91C4-9A00C04CE87E}" dt="2022-11-04T07:12:33.364" v="1005" actId="47"/>
        <pc:sldMkLst>
          <pc:docMk/>
          <pc:sldMk cId="1881165626" sldId="134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743186141" sldId="1346"/>
        </pc:sldMkLst>
      </pc:sldChg>
      <pc:sldChg chg="del">
        <pc:chgData name="塩谷 晃弘 / Akihiro Shiotani" userId="50aef054-9327-40af-9729-b525352b79f1" providerId="ADAL" clId="{A133BC3E-0371-483C-91C4-9A00C04CE87E}" dt="2022-11-04T07:12:33.719" v="1006" actId="47"/>
        <pc:sldMkLst>
          <pc:docMk/>
          <pc:sldMk cId="1801699042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139570733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975505821" sldId="1348"/>
        </pc:sldMkLst>
      </pc:sldChg>
      <pc:sldChg chg="del">
        <pc:chgData name="塩谷 晃弘 / Akihiro Shiotani" userId="50aef054-9327-40af-9729-b525352b79f1" providerId="ADAL" clId="{A133BC3E-0371-483C-91C4-9A00C04CE87E}" dt="2022-11-04T07:12:14.666" v="1002" actId="47"/>
        <pc:sldMkLst>
          <pc:docMk/>
          <pc:sldMk cId="3237074849" sldId="1353"/>
        </pc:sldMkLst>
      </pc:sldChg>
      <pc:sldChg chg="del">
        <pc:chgData name="塩谷 晃弘 / Akihiro Shiotani" userId="50aef054-9327-40af-9729-b525352b79f1" providerId="ADAL" clId="{A133BC3E-0371-483C-91C4-9A00C04CE87E}" dt="2022-11-04T07:12:36.125" v="1013" actId="47"/>
        <pc:sldMkLst>
          <pc:docMk/>
          <pc:sldMk cId="2736076481" sldId="1354"/>
        </pc:sldMkLst>
      </pc:sldChg>
      <pc:sldChg chg="modSp mod ord">
        <pc:chgData name="塩谷 晃弘 / Akihiro Shiotani" userId="50aef054-9327-40af-9729-b525352b79f1" providerId="ADAL" clId="{A133BC3E-0371-483C-91C4-9A00C04CE87E}" dt="2022-11-08T01:24:30.920" v="188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A133BC3E-0371-483C-91C4-9A00C04CE87E}" dt="2022-11-08T01:23:01.755" v="1856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A133BC3E-0371-483C-91C4-9A00C04CE87E}" dt="2022-11-08T01:24:14.811" v="1857" actId="20577"/>
          <ac:spMkLst>
            <pc:docMk/>
            <pc:sldMk cId="4065658260" sldId="1355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A133BC3E-0371-483C-91C4-9A00C04CE87E}" dt="2022-11-08T01:24:30.920" v="1884" actId="20577"/>
          <ac:spMkLst>
            <pc:docMk/>
            <pc:sldMk cId="4065658260" sldId="135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A133BC3E-0371-483C-91C4-9A00C04CE87E}" dt="2022-11-04T07:12:16.084" v="1003" actId="47"/>
        <pc:sldMkLst>
          <pc:docMk/>
          <pc:sldMk cId="2091259070" sldId="1359"/>
        </pc:sldMkLst>
      </pc:sldChg>
      <pc:sldChg chg="del">
        <pc:chgData name="塩谷 晃弘 / Akihiro Shiotani" userId="50aef054-9327-40af-9729-b525352b79f1" providerId="ADAL" clId="{A133BC3E-0371-483C-91C4-9A00C04CE87E}" dt="2022-11-04T07:12:12.530" v="1000" actId="47"/>
        <pc:sldMkLst>
          <pc:docMk/>
          <pc:sldMk cId="2464671172" sldId="1360"/>
        </pc:sldMkLst>
      </pc:sldChg>
      <pc:sldChg chg="del">
        <pc:chgData name="塩谷 晃弘 / Akihiro Shiotani" userId="50aef054-9327-40af-9729-b525352b79f1" providerId="ADAL" clId="{A133BC3E-0371-483C-91C4-9A00C04CE87E}" dt="2022-11-04T07:12:13.718" v="1001" actId="47"/>
        <pc:sldMkLst>
          <pc:docMk/>
          <pc:sldMk cId="575886068" sldId="1362"/>
        </pc:sldMkLst>
      </pc:sldChg>
      <pc:sldChg chg="del">
        <pc:chgData name="塩谷 晃弘 / Akihiro Shiotani" userId="50aef054-9327-40af-9729-b525352b79f1" providerId="ADAL" clId="{A133BC3E-0371-483C-91C4-9A00C04CE87E}" dt="2022-11-04T07:12:21.762" v="1004" actId="47"/>
        <pc:sldMkLst>
          <pc:docMk/>
          <pc:sldMk cId="4050932290" sldId="1363"/>
        </pc:sldMkLst>
      </pc:sldChg>
      <pc:sldChg chg="modSp mod">
        <pc:chgData name="塩谷 晃弘 / Akihiro Shiotani" userId="50aef054-9327-40af-9729-b525352b79f1" providerId="ADAL" clId="{A133BC3E-0371-483C-91C4-9A00C04CE87E}" dt="2022-11-08T02:55:49.855" v="1985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A133BC3E-0371-483C-91C4-9A00C04CE87E}" dt="2022-11-08T02:55:49.855" v="1985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1:17:13.446" v="1190" actId="47"/>
        <pc:sldMkLst>
          <pc:docMk/>
          <pc:sldMk cId="123577100" sldId="1368"/>
        </pc:sldMkLst>
      </pc:sldChg>
    </pc:docChg>
  </pc:docChgLst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  <pc:docChgLst>
    <pc:chgData name="塩谷 晃弘 / Akihiro Shiotani" userId="50aef054-9327-40af-9729-b525352b79f1" providerId="ADAL" clId="{7A769E5F-8223-49CD-B7F1-2F5033D2A42B}"/>
    <pc:docChg chg="undo custSel addSld delSld modSld sldOrd modMainMaster">
      <pc:chgData name="塩谷 晃弘 / Akihiro Shiotani" userId="50aef054-9327-40af-9729-b525352b79f1" providerId="ADAL" clId="{7A769E5F-8223-49CD-B7F1-2F5033D2A42B}" dt="2022-10-26T00:02:55.283" v="6935"/>
      <pc:docMkLst>
        <pc:docMk/>
      </pc:docMkLst>
      <pc:sldChg chg="modSp mod">
        <pc:chgData name="塩谷 晃弘 / Akihiro Shiotani" userId="50aef054-9327-40af-9729-b525352b79f1" providerId="ADAL" clId="{7A769E5F-8223-49CD-B7F1-2F5033D2A42B}" dt="2022-10-25T04:41:54.356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7A769E5F-8223-49CD-B7F1-2F5033D2A42B}" dt="2022-10-25T04:41:51.714" v="3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4:41:54.356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28.736" v="6072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7A769E5F-8223-49CD-B7F1-2F5033D2A42B}" dt="2022-10-25T09:28:28.736" v="6072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19.154" v="6057" actId="20577"/>
        <pc:sldMkLst>
          <pc:docMk/>
          <pc:sldMk cId="3066842340" sldId="1238"/>
        </pc:sldMkLst>
        <pc:spChg chg="add del mod">
          <ac:chgData name="塩谷 晃弘 / Akihiro Shiotani" userId="50aef054-9327-40af-9729-b525352b79f1" providerId="ADAL" clId="{7A769E5F-8223-49CD-B7F1-2F5033D2A42B}" dt="2022-10-25T04:44:00.650" v="40"/>
          <ac:spMkLst>
            <pc:docMk/>
            <pc:sldMk cId="3066842340" sldId="1238"/>
            <ac:spMk id="3" creationId="{0FF47F68-47FF-041E-FA8B-EE8F08DF58FA}"/>
          </ac:spMkLst>
        </pc:spChg>
        <pc:spChg chg="mod">
          <ac:chgData name="塩谷 晃弘 / Akihiro Shiotani" userId="50aef054-9327-40af-9729-b525352b79f1" providerId="ADAL" clId="{7A769E5F-8223-49CD-B7F1-2F5033D2A42B}" dt="2022-10-25T09:28:19.154" v="60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8:26.018" v="998" actId="47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7A769E5F-8223-49CD-B7F1-2F5033D2A42B}" dt="2022-10-25T06:18:46.393" v="1000" actId="47"/>
        <pc:sldMkLst>
          <pc:docMk/>
          <pc:sldMk cId="2609000467" sldId="1255"/>
        </pc:sldMkLst>
      </pc:sldChg>
      <pc:sldChg chg="modSp del mod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7A769E5F-8223-49CD-B7F1-2F5033D2A42B}" dt="2022-10-25T06:19:06.883" v="1038" actId="20577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05.017" v="6008" actId="20577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3" creationId="{A6A964E0-7EBC-584B-1A0F-7CB61BCE351E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" creationId="{F2A916E2-D729-535A-C425-11781ADAE364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6" creationId="{D292AD8C-7D91-8C9D-1F12-A2B849E847A6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8" creationId="{4EE4D1E2-F795-9429-09F7-A2301A21E1F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9" creationId="{35449FB5-6807-7D91-21F8-7E731AC158F8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1" creationId="{18BEACFD-2478-7CBD-F095-AD855D7E01B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2" creationId="{31C1B0A5-CE68-A710-4903-006B33C4378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3" creationId="{5E1C7A6D-E4CE-CCE3-B16E-49593006D87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4" creationId="{38B1A37F-E906-7E7B-93C4-F178BF1BC252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5" creationId="{DB68B85E-EB3F-07AC-2969-1A98EEF3EF93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6" creationId="{97225A2F-3645-925A-6311-9382E43A4C1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7" creationId="{A886B218-925D-35B4-7115-EF2AE0577A79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8" creationId="{92EA53E4-7551-6826-94CF-7586C86465E5}"/>
          </ac:spMkLst>
        </pc:spChg>
        <pc:spChg chg="add del mod">
          <ac:chgData name="塩谷 晃弘 / Akihiro Shiotani" userId="50aef054-9327-40af-9729-b525352b79f1" providerId="ADAL" clId="{7A769E5F-8223-49CD-B7F1-2F5033D2A42B}" dt="2022-10-25T04:55:05.063" v="463"/>
          <ac:spMkLst>
            <pc:docMk/>
            <pc:sldMk cId="3020361379" sldId="1275"/>
            <ac:spMk id="19" creationId="{3656ADF1-456D-DB66-5CF9-F7D1089D16B0}"/>
          </ac:spMkLst>
        </pc:spChg>
        <pc:spChg chg="del">
          <ac:chgData name="塩谷 晃弘 / Akihiro Shiotani" userId="50aef054-9327-40af-9729-b525352b79f1" providerId="ADAL" clId="{7A769E5F-8223-49CD-B7F1-2F5033D2A42B}" dt="2022-10-25T04:46:04.631" v="72" actId="47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7A769E5F-8223-49CD-B7F1-2F5033D2A42B}" dt="2022-10-25T04:55:57.232" v="540" actId="1076"/>
          <ac:spMkLst>
            <pc:docMk/>
            <pc:sldMk cId="3020361379" sldId="1275"/>
            <ac:spMk id="21" creationId="{3EB8A974-823D-8196-326E-C8ACBCE8271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7A769E5F-8223-49CD-B7F1-2F5033D2A42B}" dt="2022-10-25T05:01:41.585" v="830" actId="1076"/>
          <ac:spMkLst>
            <pc:docMk/>
            <pc:sldMk cId="3020361379" sldId="1275"/>
            <ac:spMk id="23" creationId="{BD74FAB5-4D74-2213-B829-1B68D6959736}"/>
          </ac:spMkLst>
        </pc:spChg>
        <pc:spChg chg="add del mod">
          <ac:chgData name="塩谷 晃弘 / Akihiro Shiotani" userId="50aef054-9327-40af-9729-b525352b79f1" providerId="ADAL" clId="{7A769E5F-8223-49CD-B7F1-2F5033D2A42B}" dt="2022-10-25T05:02:17.572" v="832"/>
          <ac:spMkLst>
            <pc:docMk/>
            <pc:sldMk cId="3020361379" sldId="1275"/>
            <ac:spMk id="24" creationId="{57C9BC07-172F-620C-D8E3-FC18D89B4F11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7A769E5F-8223-49CD-B7F1-2F5033D2A42B}" dt="2022-10-25T05:03:22.957" v="864" actId="1038"/>
          <ac:spMkLst>
            <pc:docMk/>
            <pc:sldMk cId="3020361379" sldId="1275"/>
            <ac:spMk id="26" creationId="{CFC23685-78CC-B5BA-3054-1D5130139E33}"/>
          </ac:spMkLst>
        </pc:spChg>
        <pc:spChg chg="add mod">
          <ac:chgData name="塩谷 晃弘 / Akihiro Shiotani" userId="50aef054-9327-40af-9729-b525352b79f1" providerId="ADAL" clId="{7A769E5F-8223-49CD-B7F1-2F5033D2A42B}" dt="2022-10-25T07:30:35.450" v="4109" actId="20577"/>
          <ac:spMkLst>
            <pc:docMk/>
            <pc:sldMk cId="3020361379" sldId="1275"/>
            <ac:spMk id="27" creationId="{5EBB2210-8A9C-DCED-C073-08CD2ABE78E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7A769E5F-8223-49CD-B7F1-2F5033D2A42B}" dt="2022-10-25T07:30:23.640" v="4102" actId="478"/>
          <ac:spMkLst>
            <pc:docMk/>
            <pc:sldMk cId="3020361379" sldId="1275"/>
            <ac:spMk id="29" creationId="{F01F7B46-CFC2-5A6A-70EC-DCF54E10184A}"/>
          </ac:spMkLst>
        </pc:spChg>
        <pc:spChg chg="mod">
          <ac:chgData name="塩谷 晃弘 / Akihiro Shiotani" userId="50aef054-9327-40af-9729-b525352b79f1" providerId="ADAL" clId="{7A769E5F-8223-49CD-B7F1-2F5033D2A42B}" dt="2022-10-25T04:56:05.928" v="541" actId="1076"/>
          <ac:spMkLst>
            <pc:docMk/>
            <pc:sldMk cId="3020361379" sldId="1275"/>
            <ac:spMk id="36" creationId="{48181037-D745-4B05-E6B4-2F7B8DEFA35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38" creationId="{D922DDE9-5DB9-CAB4-A94B-33E7F1310515}"/>
          </ac:spMkLst>
        </pc:spChg>
        <pc:spChg chg="mod">
          <ac:chgData name="塩谷 晃弘 / Akihiro Shiotani" userId="50aef054-9327-40af-9729-b525352b79f1" providerId="ADAL" clId="{7A769E5F-8223-49CD-B7F1-2F5033D2A42B}" dt="2022-10-25T05:04:23.685" v="946" actId="1037"/>
          <ac:spMkLst>
            <pc:docMk/>
            <pc:sldMk cId="3020361379" sldId="1275"/>
            <ac:spMk id="39" creationId="{8C8B7C6F-146F-EC9F-DD39-96ECADA5E5ED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2" creationId="{2A039649-0F73-E1DA-2CF5-2DDD7BB4B7C5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4" creationId="{DFFCED2A-76FC-8A8E-40D1-7D48DDFC2F5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5" creationId="{01FE3B44-78A6-4602-F23C-D74C792F59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6" creationId="{982A8508-3125-3CF0-208F-CA28716EB3E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7" creationId="{C61533FA-E823-B361-E842-5C81CE4CA228}"/>
          </ac:spMkLst>
        </pc:spChg>
        <pc:spChg chg="del mod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48" creationId="{0E4460A4-4BB7-C164-E211-0F8CEC295E3A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3" creationId="{31245DDF-8ECB-55BD-A1FE-DA7E319C8BE4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6" creationId="{9E1C0AB4-1124-2A1E-27AD-2E447F588D8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58" creationId="{7D7820FD-63D0-0E93-D4B1-21406E1A0232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9" creationId="{FA131072-9231-467D-E25F-73894156767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0" creationId="{1BADE0EB-EA96-7562-D7F3-35E1556CA0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1" creationId="{A45064EC-F33D-C1B2-E81D-8768871535C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7A769E5F-8223-49CD-B7F1-2F5033D2A42B}" dt="2022-10-25T09:28:05.017" v="6008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97894534" sldId="1295"/>
        </pc:sldMkLst>
      </pc:sldChg>
      <pc:sldChg chg="modSp add del mod">
        <pc:chgData name="塩谷 晃弘 / Akihiro Shiotani" userId="50aef054-9327-40af-9729-b525352b79f1" providerId="ADAL" clId="{7A769E5F-8223-49CD-B7F1-2F5033D2A42B}" dt="2022-10-25T07:27:32.397" v="3895" actId="20577"/>
        <pc:sldMkLst>
          <pc:docMk/>
          <pc:sldMk cId="1240666616" sldId="1297"/>
        </pc:sldMkLst>
        <pc:spChg chg="mod">
          <ac:chgData name="塩谷 晃弘 / Akihiro Shiotani" userId="50aef054-9327-40af-9729-b525352b79f1" providerId="ADAL" clId="{7A769E5F-8223-49CD-B7F1-2F5033D2A42B}" dt="2022-10-25T07:27:32.397" v="3895" actId="20577"/>
          <ac:spMkLst>
            <pc:docMk/>
            <pc:sldMk cId="1240666616" sldId="1297"/>
            <ac:spMk id="2" creationId="{FD34A841-9A75-6959-DE4C-F2B7A84F199C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35.485" v="6075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7A769E5F-8223-49CD-B7F1-2F5033D2A42B}" dt="2022-10-25T09:28:35.485" v="6075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9:05.234" v="6085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7A769E5F-8223-49CD-B7F1-2F5033D2A42B}" dt="2022-10-25T09:29:05.234" v="6085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43.125" v="6078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7A769E5F-8223-49CD-B7F1-2F5033D2A42B}" dt="2022-10-25T09:28:43.125" v="6078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delSp modSp del mod delAnim modAnim">
        <pc:chgData name="塩谷 晃弘 / Akihiro Shiotani" userId="50aef054-9327-40af-9729-b525352b79f1" providerId="ADAL" clId="{7A769E5F-8223-49CD-B7F1-2F5033D2A42B}" dt="2022-10-25T06:42:42.818" v="2460" actId="47"/>
        <pc:sldMkLst>
          <pc:docMk/>
          <pc:sldMk cId="3770336907" sldId="1316"/>
        </pc:sldMkLst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7A769E5F-8223-49CD-B7F1-2F5033D2A42B}" dt="2022-10-25T06:42:32.837" v="2458" actId="478"/>
          <ac:spMkLst>
            <pc:docMk/>
            <pc:sldMk cId="3770336907" sldId="1316"/>
            <ac:spMk id="24" creationId="{5F46EC4E-98C3-F7C0-1E59-A90CDBA840CA}"/>
          </ac:spMkLst>
        </pc:spChg>
        <pc:graphicFrameChg chg="del mod">
          <ac:chgData name="塩谷 晃弘 / Akihiro Shiotani" userId="50aef054-9327-40af-9729-b525352b79f1" providerId="ADAL" clId="{7A769E5F-8223-49CD-B7F1-2F5033D2A42B}" dt="2022-10-25T06:42:28.884" v="2455" actId="47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7A769E5F-8223-49CD-B7F1-2F5033D2A42B}" dt="2022-10-25T06:54:20.663" v="2464" actId="47"/>
        <pc:sldMkLst>
          <pc:docMk/>
          <pc:sldMk cId="2750497292" sldId="1317"/>
        </pc:sldMkLst>
      </pc:sldChg>
      <pc:sldChg chg="modSp add del mod">
        <pc:chgData name="塩谷 晃弘 / Akihiro Shiotani" userId="50aef054-9327-40af-9729-b525352b79f1" providerId="ADAL" clId="{7A769E5F-8223-49CD-B7F1-2F5033D2A42B}" dt="2022-10-25T06:32:48.431" v="1571"/>
        <pc:sldMkLst>
          <pc:docMk/>
          <pc:sldMk cId="3290944820" sldId="1318"/>
        </pc:sldMkLst>
        <pc:spChg chg="mod">
          <ac:chgData name="塩谷 晃弘 / Akihiro Shiotani" userId="50aef054-9327-40af-9729-b525352b79f1" providerId="ADAL" clId="{7A769E5F-8223-49CD-B7F1-2F5033D2A42B}" dt="2022-10-25T06:32:18.695" v="1548"/>
          <ac:spMkLst>
            <pc:docMk/>
            <pc:sldMk cId="3290944820" sldId="131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8.431" v="1571"/>
          <ac:spMkLst>
            <pc:docMk/>
            <pc:sldMk cId="3290944820" sldId="1318"/>
            <ac:spMk id="41" creationId="{A3F9C698-D986-63DD-0E20-3724B64E041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33:46.007" v="6356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7A769E5F-8223-49CD-B7F1-2F5033D2A42B}" dt="2022-10-25T04:59:27.901" v="750" actId="20577"/>
          <ac:spMkLst>
            <pc:docMk/>
            <pc:sldMk cId="1813302717" sldId="1319"/>
            <ac:spMk id="10" creationId="{C91C24DD-51FA-2850-D2A5-4F4DD7A8C4B0}"/>
          </ac:spMkLst>
        </pc:spChg>
        <pc:spChg chg="add mod">
          <ac:chgData name="塩谷 晃弘 / Akihiro Shiotani" userId="50aef054-9327-40af-9729-b525352b79f1" providerId="ADAL" clId="{7A769E5F-8223-49CD-B7F1-2F5033D2A42B}" dt="2022-10-25T04:58:39.501" v="663" actId="1035"/>
          <ac:spMkLst>
            <pc:docMk/>
            <pc:sldMk cId="1813302717" sldId="1319"/>
            <ac:spMk id="16" creationId="{A8A3C60D-704F-5DE5-24BC-9B5D3588F9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7A769E5F-8223-49CD-B7F1-2F5033D2A42B}" dt="2022-10-25T04:53:07.606" v="353" actId="20577"/>
          <ac:spMkLst>
            <pc:docMk/>
            <pc:sldMk cId="1813302717" sldId="1319"/>
            <ac:spMk id="21" creationId="{CA5396C4-5940-D100-8FF9-1AF144870BE9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2" creationId="{3D183AA9-0BA0-6BDB-03C3-5BC99D2C96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5" creationId="{9A646B4A-CB3C-4CF2-A8CC-8DEA6742258D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7" creationId="{82F146FF-8A61-D3DD-82CA-044197D5C017}"/>
          </ac:spMkLst>
        </pc:spChg>
        <pc:spChg chg="add mod">
          <ac:chgData name="塩谷 晃弘 / Akihiro Shiotani" userId="50aef054-9327-40af-9729-b525352b79f1" providerId="ADAL" clId="{7A769E5F-8223-49CD-B7F1-2F5033D2A42B}" dt="2022-10-25T05:00:18.333" v="775" actId="20577"/>
          <ac:spMkLst>
            <pc:docMk/>
            <pc:sldMk cId="1813302717" sldId="1319"/>
            <ac:spMk id="28" creationId="{7F73FDCF-1809-8159-3308-98BC70DAA560}"/>
          </ac:spMkLst>
        </pc:spChg>
        <pc:spChg chg="add mod">
          <ac:chgData name="塩谷 晃弘 / Akihiro Shiotani" userId="50aef054-9327-40af-9729-b525352b79f1" providerId="ADAL" clId="{7A769E5F-8223-49CD-B7F1-2F5033D2A42B}" dt="2022-10-25T05:00:15.302" v="771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7A769E5F-8223-49CD-B7F1-2F5033D2A42B}" dt="2022-10-25T09:33:25.802" v="6341" actId="14100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7A769E5F-8223-49CD-B7F1-2F5033D2A42B}" dt="2022-10-25T09:33:46.007" v="6356" actId="20577"/>
          <ac:spMkLst>
            <pc:docMk/>
            <pc:sldMk cId="1813302717" sldId="1319"/>
            <ac:spMk id="32" creationId="{DA7D93A0-A258-0F86-9F6A-1B6D8EB25A08}"/>
          </ac:spMkLst>
        </pc:spChg>
        <pc:spChg chg="add mod">
          <ac:chgData name="塩谷 晃弘 / Akihiro Shiotani" userId="50aef054-9327-40af-9729-b525352b79f1" providerId="ADAL" clId="{7A769E5F-8223-49CD-B7F1-2F5033D2A42B}" dt="2022-10-25T09:33:33.082" v="6342" actId="1076"/>
          <ac:spMkLst>
            <pc:docMk/>
            <pc:sldMk cId="1813302717" sldId="1319"/>
            <ac:spMk id="35" creationId="{1032B5C3-D1E0-C0D2-8EE0-C83A2D274A0F}"/>
          </ac:spMkLst>
        </pc:spChg>
        <pc:spChg chg="add mod">
          <ac:chgData name="塩谷 晃弘 / Akihiro Shiotani" userId="50aef054-9327-40af-9729-b525352b79f1" providerId="ADAL" clId="{7A769E5F-8223-49CD-B7F1-2F5033D2A42B}" dt="2022-10-25T09:33:40.304" v="6344" actId="1076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7A769E5F-8223-49CD-B7F1-2F5033D2A42B}" dt="2022-10-25T09:32:58.038" v="6308" actId="107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7A769E5F-8223-49CD-B7F1-2F5033D2A42B}" dt="2022-10-25T07:26:40.281" v="3832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7A769E5F-8223-49CD-B7F1-2F5033D2A42B}" dt="2022-10-25T07:26:54.634" v="3834" actId="14100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7A769E5F-8223-49CD-B7F1-2F5033D2A42B}" dt="2022-10-25T04:58:26.735" v="657" actId="20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del mod">
          <ac:chgData name="塩谷 晃弘 / Akihiro Shiotani" userId="50aef054-9327-40af-9729-b525352b79f1" providerId="ADAL" clId="{7A769E5F-8223-49CD-B7F1-2F5033D2A42B}" dt="2022-10-25T04:54:04.797" v="375" actId="478"/>
          <ac:cxnSpMkLst>
            <pc:docMk/>
            <pc:sldMk cId="1813302717" sldId="1319"/>
            <ac:cxnSpMk id="5" creationId="{DFFBA0C6-C08B-1FDC-F081-3C35E811CE81}"/>
          </ac:cxnSpMkLst>
        </pc:cxnChg>
        <pc:cxnChg chg="mod">
          <ac:chgData name="塩谷 晃弘 / Akihiro Shiotani" userId="50aef054-9327-40af-9729-b525352b79f1" providerId="ADAL" clId="{7A769E5F-8223-49CD-B7F1-2F5033D2A42B}" dt="2022-10-25T05:00:36.953" v="776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modSp add del mod ord">
        <pc:chgData name="塩谷 晃弘 / Akihiro Shiotani" userId="50aef054-9327-40af-9729-b525352b79f1" providerId="ADAL" clId="{7A769E5F-8223-49CD-B7F1-2F5033D2A42B}" dt="2022-10-25T06:32:51.257" v="1572"/>
        <pc:sldMkLst>
          <pc:docMk/>
          <pc:sldMk cId="576301325" sldId="1320"/>
        </pc:sldMkLst>
        <pc:spChg chg="mod">
          <ac:chgData name="塩谷 晃弘 / Akihiro Shiotani" userId="50aef054-9327-40af-9729-b525352b79f1" providerId="ADAL" clId="{7A769E5F-8223-49CD-B7F1-2F5033D2A42B}" dt="2022-10-25T06:32:21.530" v="1549"/>
          <ac:spMkLst>
            <pc:docMk/>
            <pc:sldMk cId="576301325" sldId="132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1.257" v="1572"/>
          <ac:spMkLst>
            <pc:docMk/>
            <pc:sldMk cId="576301325" sldId="1320"/>
            <ac:spMk id="41" creationId="{A3F9C698-D986-63DD-0E20-3724B64E0417}"/>
          </ac:spMkLst>
        </pc:spChg>
      </pc:sldChg>
      <pc:sldChg chg="modSp add del mod ord">
        <pc:chgData name="塩谷 晃弘 / Akihiro Shiotani" userId="50aef054-9327-40af-9729-b525352b79f1" providerId="ADAL" clId="{7A769E5F-8223-49CD-B7F1-2F5033D2A42B}" dt="2022-10-26T00:02:50.491" v="6933"/>
        <pc:sldMkLst>
          <pc:docMk/>
          <pc:sldMk cId="1674009127" sldId="1324"/>
        </pc:sldMkLst>
        <pc:spChg chg="mod">
          <ac:chgData name="塩谷 晃弘 / Akihiro Shiotani" userId="50aef054-9327-40af-9729-b525352b79f1" providerId="ADAL" clId="{7A769E5F-8223-49CD-B7F1-2F5033D2A42B}" dt="2022-10-25T06:34:59.584" v="1581"/>
          <ac:spMkLst>
            <pc:docMk/>
            <pc:sldMk cId="1674009127" sldId="132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0.491" v="6933"/>
          <ac:spMkLst>
            <pc:docMk/>
            <pc:sldMk cId="1674009127" sldId="1324"/>
            <ac:spMk id="41" creationId="{A3F9C698-D986-63DD-0E20-3724B64E0417}"/>
          </ac:spMkLst>
        </pc:spChg>
      </pc:sldChg>
      <pc:sldChg chg="addSp modSp add del mod ord modAnim">
        <pc:chgData name="塩谷 晃弘 / Akihiro Shiotani" userId="50aef054-9327-40af-9729-b525352b79f1" providerId="ADAL" clId="{7A769E5F-8223-49CD-B7F1-2F5033D2A42B}" dt="2022-10-26T00:02:53.058" v="6934"/>
        <pc:sldMkLst>
          <pc:docMk/>
          <pc:sldMk cId="248096240" sldId="1326"/>
        </pc:sldMkLst>
        <pc:spChg chg="mod">
          <ac:chgData name="塩谷 晃弘 / Akihiro Shiotani" userId="50aef054-9327-40af-9729-b525352b79f1" providerId="ADAL" clId="{7A769E5F-8223-49CD-B7F1-2F5033D2A42B}" dt="2022-10-25T06:35:01.404" v="1582"/>
          <ac:spMkLst>
            <pc:docMk/>
            <pc:sldMk cId="248096240" sldId="132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6:06.001" v="1708" actId="1076"/>
          <ac:spMkLst>
            <pc:docMk/>
            <pc:sldMk cId="248096240" sldId="1326"/>
            <ac:spMk id="5" creationId="{17881C76-7D6D-411D-9CB8-8BDAC3D7D83A}"/>
          </ac:spMkLst>
        </pc:spChg>
        <pc:spChg chg="add mod">
          <ac:chgData name="塩谷 晃弘 / Akihiro Shiotani" userId="50aef054-9327-40af-9729-b525352b79f1" providerId="ADAL" clId="{7A769E5F-8223-49CD-B7F1-2F5033D2A42B}" dt="2022-10-25T06:36:22.985" v="1717" actId="1076"/>
          <ac:spMkLst>
            <pc:docMk/>
            <pc:sldMk cId="248096240" sldId="1326"/>
            <ac:spMk id="6" creationId="{3E69B344-F8C3-D75F-CB05-2B1FE9ED4CCF}"/>
          </ac:spMkLst>
        </pc:spChg>
        <pc:spChg chg="mod">
          <ac:chgData name="塩谷 晃弘 / Akihiro Shiotani" userId="50aef054-9327-40af-9729-b525352b79f1" providerId="ADAL" clId="{7A769E5F-8223-49CD-B7F1-2F5033D2A42B}" dt="2022-10-25T06:36:07.516" v="1709" actId="1076"/>
          <ac:spMkLst>
            <pc:docMk/>
            <pc:sldMk cId="248096240" sldId="1326"/>
            <ac:spMk id="7" creationId="{E313A7DE-1B79-6FFA-DE1F-DB01E6A8B4FE}"/>
          </ac:spMkLst>
        </pc:spChg>
        <pc:spChg chg="mod">
          <ac:chgData name="塩谷 晃弘 / Akihiro Shiotani" userId="50aef054-9327-40af-9729-b525352b79f1" providerId="ADAL" clId="{7A769E5F-8223-49CD-B7F1-2F5033D2A42B}" dt="2022-10-26T00:02:53.058" v="6934"/>
          <ac:spMkLst>
            <pc:docMk/>
            <pc:sldMk cId="248096240" sldId="1326"/>
            <ac:spMk id="41" creationId="{A3F9C698-D986-63DD-0E20-3724B64E0417}"/>
          </ac:spMkLst>
        </pc:spChg>
      </pc:sldChg>
      <pc:sldChg chg="modSp add del mod">
        <pc:chgData name="塩谷 晃弘 / Akihiro Shiotani" userId="50aef054-9327-40af-9729-b525352b79f1" providerId="ADAL" clId="{7A769E5F-8223-49CD-B7F1-2F5033D2A42B}" dt="2022-10-25T06:32:42.152" v="1570" actId="20577"/>
        <pc:sldMkLst>
          <pc:docMk/>
          <pc:sldMk cId="1061741319" sldId="1335"/>
        </pc:sldMkLst>
        <pc:spChg chg="mod">
          <ac:chgData name="塩谷 晃弘 / Akihiro Shiotani" userId="50aef054-9327-40af-9729-b525352b79f1" providerId="ADAL" clId="{7A769E5F-8223-49CD-B7F1-2F5033D2A42B}" dt="2022-10-25T06:32:16.459" v="1547"/>
          <ac:spMkLst>
            <pc:docMk/>
            <pc:sldMk cId="1061741319" sldId="133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2.152" v="1570" actId="20577"/>
          <ac:spMkLst>
            <pc:docMk/>
            <pc:sldMk cId="1061741319" sldId="133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01699042" sldId="1337"/>
        </pc:sldMkLst>
      </pc:sldChg>
      <pc:sldChg chg="modSp add mod ord">
        <pc:chgData name="塩谷 晃弘 / Akihiro Shiotani" userId="50aef054-9327-40af-9729-b525352b79f1" providerId="ADAL" clId="{7A769E5F-8223-49CD-B7F1-2F5033D2A42B}" dt="2022-10-25T06:32:53.561" v="1573"/>
        <pc:sldMkLst>
          <pc:docMk/>
          <pc:sldMk cId="56861810" sldId="1338"/>
        </pc:sldMkLst>
        <pc:spChg chg="mod">
          <ac:chgData name="塩谷 晃弘 / Akihiro Shiotani" userId="50aef054-9327-40af-9729-b525352b79f1" providerId="ADAL" clId="{7A769E5F-8223-49CD-B7F1-2F5033D2A42B}" dt="2022-10-25T06:32:23.750" v="1550"/>
          <ac:spMkLst>
            <pc:docMk/>
            <pc:sldMk cId="56861810" sldId="133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3.561" v="1573"/>
          <ac:spMkLst>
            <pc:docMk/>
            <pc:sldMk cId="56861810" sldId="1338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398944376" sldId="1338"/>
        </pc:sldMkLst>
      </pc:sldChg>
      <pc:sldChg chg="del">
        <pc:chgData name="塩谷 晃弘 / Akihiro Shiotani" userId="50aef054-9327-40af-9729-b525352b79f1" providerId="ADAL" clId="{7A769E5F-8223-49CD-B7F1-2F5033D2A42B}" dt="2022-10-25T06:31:51.789" v="1542" actId="47"/>
        <pc:sldMkLst>
          <pc:docMk/>
          <pc:sldMk cId="56861810" sldId="1339"/>
        </pc:sldMkLst>
      </pc:sldChg>
      <pc:sldChg chg="del">
        <pc:chgData name="塩谷 晃弘 / Akihiro Shiotani" userId="50aef054-9327-40af-9729-b525352b79f1" providerId="ADAL" clId="{7A769E5F-8223-49CD-B7F1-2F5033D2A42B}" dt="2022-10-25T06:34:11.915" v="1574" actId="47"/>
        <pc:sldMkLst>
          <pc:docMk/>
          <pc:sldMk cId="3968400833" sldId="1340"/>
        </pc:sldMkLst>
      </pc:sldChg>
      <pc:sldChg chg="addSp modSp add del mod">
        <pc:chgData name="塩谷 晃弘 / Akihiro Shiotani" userId="50aef054-9327-40af-9729-b525352b79f1" providerId="ADAL" clId="{7A769E5F-8223-49CD-B7F1-2F5033D2A42B}" dt="2022-10-25T06:41:28.370" v="2451" actId="1035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7A769E5F-8223-49CD-B7F1-2F5033D2A42B}" dt="2022-10-25T06:37:47.192" v="1745"/>
          <ac:spMkLst>
            <pc:docMk/>
            <pc:sldMk cId="3006635150" sldId="1341"/>
            <ac:spMk id="5" creationId="{31F42413-63B1-63FF-95FE-52504A195983}"/>
          </ac:spMkLst>
        </pc:spChg>
        <pc:spChg chg="mod">
          <ac:chgData name="塩谷 晃弘 / Akihiro Shiotani" userId="50aef054-9327-40af-9729-b525352b79f1" providerId="ADAL" clId="{7A769E5F-8223-49CD-B7F1-2F5033D2A42B}" dt="2022-10-25T06:37:53.488" v="1764" actId="20577"/>
          <ac:spMkLst>
            <pc:docMk/>
            <pc:sldMk cId="3006635150" sldId="1341"/>
            <ac:spMk id="6" creationId="{0D851811-25BD-9DD1-C084-BD3362046462}"/>
          </ac:spMkLst>
        </pc:spChg>
        <pc:spChg chg="add mod">
          <ac:chgData name="塩谷 晃弘 / Akihiro Shiotani" userId="50aef054-9327-40af-9729-b525352b79f1" providerId="ADAL" clId="{7A769E5F-8223-49CD-B7F1-2F5033D2A42B}" dt="2022-10-25T06:41:28.370" v="2451" actId="1035"/>
          <ac:spMkLst>
            <pc:docMk/>
            <pc:sldMk cId="3006635150" sldId="1341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6:41:21.491" v="2437" actId="20577"/>
          <ac:spMkLst>
            <pc:docMk/>
            <pc:sldMk cId="3006635150" sldId="1341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06:37:38.422" v="1743" actId="20577"/>
          <ac:spMkLst>
            <pc:docMk/>
            <pc:sldMk cId="3006635150" sldId="1341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7A769E5F-8223-49CD-B7F1-2F5033D2A42B}" dt="2022-10-25T06:41:28.370" v="2451" actId="1035"/>
          <ac:grpSpMkLst>
            <pc:docMk/>
            <pc:sldMk cId="3006635150" sldId="1341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7A769E5F-8223-49CD-B7F1-2F5033D2A42B}" dt="2022-10-25T06:37:47.192" v="1745"/>
          <ac:grpSpMkLst>
            <pc:docMk/>
            <pc:sldMk cId="3006635150" sldId="1341"/>
            <ac:grpSpMk id="4" creationId="{05EF1D41-819A-872F-4452-0FF253C914B0}"/>
          </ac:grpSpMkLst>
        </pc:grpChg>
        <pc:cxnChg chg="mod">
          <ac:chgData name="塩谷 晃弘 / Akihiro Shiotani" userId="50aef054-9327-40af-9729-b525352b79f1" providerId="ADAL" clId="{7A769E5F-8223-49CD-B7F1-2F5033D2A42B}" dt="2022-10-25T06:37:47.192" v="1745"/>
          <ac:cxnSpMkLst>
            <pc:docMk/>
            <pc:sldMk cId="3006635150" sldId="1341"/>
            <ac:cxnSpMk id="7" creationId="{015D200C-94AA-595E-97BD-EA96E788BDE1}"/>
          </ac:cxnSpMkLst>
        </pc:cxnChg>
      </pc:sldChg>
      <pc:sldChg chg="del">
        <pc:chgData name="塩谷 晃弘 / Akihiro Shiotani" userId="50aef054-9327-40af-9729-b525352b79f1" providerId="ADAL" clId="{7A769E5F-8223-49CD-B7F1-2F5033D2A42B}" dt="2022-10-25T07:19:27.252" v="3169" actId="47"/>
        <pc:sldMkLst>
          <pc:docMk/>
          <pc:sldMk cId="523661976" sldId="1344"/>
        </pc:sldMkLst>
      </pc:sldChg>
      <pc:sldChg chg="del">
        <pc:chgData name="塩谷 晃弘 / Akihiro Shiotani" userId="50aef054-9327-40af-9729-b525352b79f1" providerId="ADAL" clId="{7A769E5F-8223-49CD-B7F1-2F5033D2A42B}" dt="2022-10-25T06:41:41.679" v="2453" actId="47"/>
        <pc:sldMkLst>
          <pc:docMk/>
          <pc:sldMk cId="1152118612" sldId="1345"/>
        </pc:sldMkLst>
      </pc:sldChg>
      <pc:sldChg chg="modSp add mod">
        <pc:chgData name="塩谷 晃弘 / Akihiro Shiotani" userId="50aef054-9327-40af-9729-b525352b79f1" providerId="ADAL" clId="{7A769E5F-8223-49CD-B7F1-2F5033D2A42B}" dt="2022-10-25T06:19:53.828" v="1053" actId="20577"/>
        <pc:sldMkLst>
          <pc:docMk/>
          <pc:sldMk cId="1881165626" sldId="1346"/>
        </pc:sldMkLst>
        <pc:spChg chg="mod">
          <ac:chgData name="塩谷 晃弘 / Akihiro Shiotani" userId="50aef054-9327-40af-9729-b525352b79f1" providerId="ADAL" clId="{7A769E5F-8223-49CD-B7F1-2F5033D2A42B}" dt="2022-10-25T06:19:53.828" v="1053" actId="20577"/>
          <ac:spMkLst>
            <pc:docMk/>
            <pc:sldMk cId="1881165626" sldId="1346"/>
            <ac:spMk id="2" creationId="{00000000-0000-0000-0000-000000000000}"/>
          </ac:spMkLst>
        </pc:spChg>
      </pc:sldChg>
      <pc:sldChg chg="addSp delSp modSp add mod modAnim">
        <pc:chgData name="塩谷 晃弘 / Akihiro Shiotani" userId="50aef054-9327-40af-9729-b525352b79f1" providerId="ADAL" clId="{7A769E5F-8223-49CD-B7F1-2F5033D2A42B}" dt="2022-10-25T06:31:23.318" v="1538"/>
        <pc:sldMkLst>
          <pc:docMk/>
          <pc:sldMk cId="1801699042" sldId="1347"/>
        </pc:sldMkLst>
        <pc:spChg chg="mod">
          <ac:chgData name="塩谷 晃弘 / Akihiro Shiotani" userId="50aef054-9327-40af-9729-b525352b79f1" providerId="ADAL" clId="{7A769E5F-8223-49CD-B7F1-2F5033D2A42B}" dt="2022-10-25T06:19:58.879" v="1058"/>
          <ac:spMkLst>
            <pc:docMk/>
            <pc:sldMk cId="1801699042" sldId="1347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7A769E5F-8223-49CD-B7F1-2F5033D2A42B}" dt="2022-10-25T06:20:29.532" v="1109" actId="478"/>
          <ac:spMkLst>
            <pc:docMk/>
            <pc:sldMk cId="1801699042" sldId="1347"/>
            <ac:spMk id="3" creationId="{7269920B-32BD-093A-12F4-A3D3BCE8A5B3}"/>
          </ac:spMkLst>
        </pc:spChg>
        <pc:spChg chg="del">
          <ac:chgData name="塩谷 晃弘 / Akihiro Shiotani" userId="50aef054-9327-40af-9729-b525352b79f1" providerId="ADAL" clId="{7A769E5F-8223-49CD-B7F1-2F5033D2A42B}" dt="2022-10-25T06:21:07.103" v="1117" actId="478"/>
          <ac:spMkLst>
            <pc:docMk/>
            <pc:sldMk cId="1801699042" sldId="1347"/>
            <ac:spMk id="4" creationId="{7ECE14DB-03EE-1730-D846-61D9BD107048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9" creationId="{C2F32CD9-F774-DF3A-3831-33ABBF273C3E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10" creationId="{81A13077-B4C4-957A-0F75-1BF884EB61E5}"/>
          </ac:spMkLst>
        </pc:spChg>
        <pc:spChg chg="add mod">
          <ac:chgData name="塩谷 晃弘 / Akihiro Shiotani" userId="50aef054-9327-40af-9729-b525352b79f1" providerId="ADAL" clId="{7A769E5F-8223-49CD-B7F1-2F5033D2A42B}" dt="2022-10-25T06:23:31.555" v="1164" actId="1035"/>
          <ac:spMkLst>
            <pc:docMk/>
            <pc:sldMk cId="1801699042" sldId="1347"/>
            <ac:spMk id="15" creationId="{9224E7CA-70A2-19EE-A765-580D61ABF37E}"/>
          </ac:spMkLst>
        </pc:spChg>
        <pc:spChg chg="add mod">
          <ac:chgData name="塩谷 晃弘 / Akihiro Shiotani" userId="50aef054-9327-40af-9729-b525352b79f1" providerId="ADAL" clId="{7A769E5F-8223-49CD-B7F1-2F5033D2A42B}" dt="2022-10-25T06:23:27.035" v="1156" actId="1076"/>
          <ac:spMkLst>
            <pc:docMk/>
            <pc:sldMk cId="1801699042" sldId="1347"/>
            <ac:spMk id="16" creationId="{BC7E2A0C-FA46-4302-F8C0-601FF8E91E9C}"/>
          </ac:spMkLst>
        </pc:spChg>
        <pc:spChg chg="add mod">
          <ac:chgData name="塩谷 晃弘 / Akihiro Shiotani" userId="50aef054-9327-40af-9729-b525352b79f1" providerId="ADAL" clId="{7A769E5F-8223-49CD-B7F1-2F5033D2A42B}" dt="2022-10-25T06:25:29.070" v="1221" actId="113"/>
          <ac:spMkLst>
            <pc:docMk/>
            <pc:sldMk cId="1801699042" sldId="1347"/>
            <ac:spMk id="29" creationId="{093E4B6F-F9A3-3081-5063-76AAFBAC476B}"/>
          </ac:spMkLst>
        </pc:spChg>
        <pc:spChg chg="add mod">
          <ac:chgData name="塩谷 晃弘 / Akihiro Shiotani" userId="50aef054-9327-40af-9729-b525352b79f1" providerId="ADAL" clId="{7A769E5F-8223-49CD-B7F1-2F5033D2A42B}" dt="2022-10-25T06:25:35.790" v="1230" actId="20577"/>
          <ac:spMkLst>
            <pc:docMk/>
            <pc:sldMk cId="1801699042" sldId="1347"/>
            <ac:spMk id="30" creationId="{4D3B9BF3-E143-E2DD-1DA4-CEF41058D8C0}"/>
          </ac:spMkLst>
        </pc:spChg>
        <pc:spChg chg="add mod">
          <ac:chgData name="塩谷 晃弘 / Akihiro Shiotani" userId="50aef054-9327-40af-9729-b525352b79f1" providerId="ADAL" clId="{7A769E5F-8223-49CD-B7F1-2F5033D2A42B}" dt="2022-10-25T06:25:47.174" v="1237" actId="20577"/>
          <ac:spMkLst>
            <pc:docMk/>
            <pc:sldMk cId="1801699042" sldId="1347"/>
            <ac:spMk id="31" creationId="{6578EC92-94FD-4829-022E-BD7136C403DC}"/>
          </ac:spMkLst>
        </pc:spChg>
        <pc:spChg chg="add mod">
          <ac:chgData name="塩谷 晃弘 / Akihiro Shiotani" userId="50aef054-9327-40af-9729-b525352b79f1" providerId="ADAL" clId="{7A769E5F-8223-49CD-B7F1-2F5033D2A42B}" dt="2022-10-25T06:26:06.495" v="1257" actId="20577"/>
          <ac:spMkLst>
            <pc:docMk/>
            <pc:sldMk cId="1801699042" sldId="1347"/>
            <ac:spMk id="32" creationId="{94466A7D-2C72-5C6C-CB11-FF1179677572}"/>
          </ac:spMkLst>
        </pc:spChg>
        <pc:spChg chg="add mod">
          <ac:chgData name="塩谷 晃弘 / Akihiro Shiotani" userId="50aef054-9327-40af-9729-b525352b79f1" providerId="ADAL" clId="{7A769E5F-8223-49CD-B7F1-2F5033D2A42B}" dt="2022-10-25T06:26:02.187" v="1249" actId="20577"/>
          <ac:spMkLst>
            <pc:docMk/>
            <pc:sldMk cId="1801699042" sldId="1347"/>
            <ac:spMk id="33" creationId="{FB9BC791-2BB4-6FE9-9DD7-DBC391590FFE}"/>
          </ac:spMkLst>
        </pc:spChg>
        <pc:spChg chg="add mod">
          <ac:chgData name="塩谷 晃弘 / Akihiro Shiotani" userId="50aef054-9327-40af-9729-b525352b79f1" providerId="ADAL" clId="{7A769E5F-8223-49CD-B7F1-2F5033D2A42B}" dt="2022-10-25T06:26:20.900" v="1265" actId="20577"/>
          <ac:spMkLst>
            <pc:docMk/>
            <pc:sldMk cId="1801699042" sldId="1347"/>
            <ac:spMk id="34" creationId="{8D91C4E7-073B-E208-1F43-097439F282C4}"/>
          </ac:spMkLst>
        </pc:spChg>
        <pc:spChg chg="add mod">
          <ac:chgData name="塩谷 晃弘 / Akihiro Shiotani" userId="50aef054-9327-40af-9729-b525352b79f1" providerId="ADAL" clId="{7A769E5F-8223-49CD-B7F1-2F5033D2A42B}" dt="2022-10-25T06:27:05.972" v="1279" actId="1076"/>
          <ac:spMkLst>
            <pc:docMk/>
            <pc:sldMk cId="1801699042" sldId="1347"/>
            <ac:spMk id="36" creationId="{FE6A4694-8882-0EEA-BDFB-9C6537C494CC}"/>
          </ac:spMkLst>
        </pc:spChg>
        <pc:spChg chg="mod">
          <ac:chgData name="塩谷 晃弘 / Akihiro Shiotani" userId="50aef054-9327-40af-9729-b525352b79f1" providerId="ADAL" clId="{7A769E5F-8223-49CD-B7F1-2F5033D2A42B}" dt="2022-10-25T06:20:26.732" v="1108" actId="20577"/>
          <ac:spMkLst>
            <pc:docMk/>
            <pc:sldMk cId="1801699042" sldId="1347"/>
            <ac:spMk id="41" creationId="{A3F9C698-D986-63DD-0E20-3724B64E0417}"/>
          </ac:spMkLst>
        </pc:spChg>
        <pc:spChg chg="add mod">
          <ac:chgData name="塩谷 晃弘 / Akihiro Shiotani" userId="50aef054-9327-40af-9729-b525352b79f1" providerId="ADAL" clId="{7A769E5F-8223-49CD-B7F1-2F5033D2A42B}" dt="2022-10-25T06:29:47.691" v="1478" actId="1076"/>
          <ac:spMkLst>
            <pc:docMk/>
            <pc:sldMk cId="1801699042" sldId="1347"/>
            <ac:spMk id="43" creationId="{439A5EF0-C102-ECB5-3EF5-C4865374C64C}"/>
          </ac:spMkLst>
        </pc:spChg>
        <pc:spChg chg="add mod">
          <ac:chgData name="塩谷 晃弘 / Akihiro Shiotani" userId="50aef054-9327-40af-9729-b525352b79f1" providerId="ADAL" clId="{7A769E5F-8223-49CD-B7F1-2F5033D2A42B}" dt="2022-10-25T06:30:20.749" v="1531" actId="1076"/>
          <ac:spMkLst>
            <pc:docMk/>
            <pc:sldMk cId="1801699042" sldId="1347"/>
            <ac:spMk id="44" creationId="{28BD40A6-8AD3-61C6-DC60-AD76CD4CC9EF}"/>
          </ac:spMkLst>
        </pc:spChg>
        <pc:spChg chg="add mod">
          <ac:chgData name="塩谷 晃弘 / Akihiro Shiotani" userId="50aef054-9327-40af-9729-b525352b79f1" providerId="ADAL" clId="{7A769E5F-8223-49CD-B7F1-2F5033D2A42B}" dt="2022-10-25T06:30:18.181" v="1530" actId="1076"/>
          <ac:spMkLst>
            <pc:docMk/>
            <pc:sldMk cId="1801699042" sldId="1347"/>
            <ac:spMk id="46" creationId="{AE9A96B3-2EF4-756A-25CC-B42830EBBBB4}"/>
          </ac:spMkLst>
        </pc:spChg>
        <pc:picChg chg="add del mod">
          <ac:chgData name="塩谷 晃弘 / Akihiro Shiotani" userId="50aef054-9327-40af-9729-b525352b79f1" providerId="ADAL" clId="{7A769E5F-8223-49CD-B7F1-2F5033D2A42B}" dt="2022-10-25T06:22:14.732" v="1124" actId="478"/>
          <ac:picMkLst>
            <pc:docMk/>
            <pc:sldMk cId="1801699042" sldId="1347"/>
            <ac:picMk id="7" creationId="{2D7C5D08-2ADB-BB9F-06D9-DB3AB15DFC27}"/>
          </ac:picMkLst>
        </pc:picChg>
        <pc:picChg chg="add del mod">
          <ac:chgData name="塩谷 晃弘 / Akihiro Shiotani" userId="50aef054-9327-40af-9729-b525352b79f1" providerId="ADAL" clId="{7A769E5F-8223-49CD-B7F1-2F5033D2A42B}" dt="2022-10-25T06:22:04.570" v="1120" actId="478"/>
          <ac:picMkLst>
            <pc:docMk/>
            <pc:sldMk cId="1801699042" sldId="1347"/>
            <ac:picMk id="11" creationId="{41C7E4B4-045A-ED4B-D1EC-8DB3A6161323}"/>
          </ac:picMkLst>
        </pc:picChg>
        <pc:picChg chg="add mod">
          <ac:chgData name="塩谷 晃弘 / Akihiro Shiotani" userId="50aef054-9327-40af-9729-b525352b79f1" providerId="ADAL" clId="{7A769E5F-8223-49CD-B7F1-2F5033D2A42B}" dt="2022-10-25T06:23:31.555" v="1164" actId="1035"/>
          <ac:picMkLst>
            <pc:docMk/>
            <pc:sldMk cId="1801699042" sldId="1347"/>
            <ac:picMk id="12" creationId="{02B56397-59F5-99B3-EEC7-968080887FB2}"/>
          </ac:picMkLst>
        </pc:picChg>
        <pc:picChg chg="add mod">
          <ac:chgData name="塩谷 晃弘 / Akihiro Shiotani" userId="50aef054-9327-40af-9729-b525352b79f1" providerId="ADAL" clId="{7A769E5F-8223-49CD-B7F1-2F5033D2A42B}" dt="2022-10-25T06:23:10.130" v="1152" actId="1076"/>
          <ac:picMkLst>
            <pc:docMk/>
            <pc:sldMk cId="1801699042" sldId="1347"/>
            <ac:picMk id="13" creationId="{DB98C19C-0882-3602-9B1E-A8B2767F1C1E}"/>
          </ac:picMkLst>
        </pc:picChg>
        <pc:picChg chg="add mod">
          <ac:chgData name="塩谷 晃弘 / Akihiro Shiotani" userId="50aef054-9327-40af-9729-b525352b79f1" providerId="ADAL" clId="{7A769E5F-8223-49CD-B7F1-2F5033D2A42B}" dt="2022-10-25T06:23:23.463" v="1155" actId="1076"/>
          <ac:picMkLst>
            <pc:docMk/>
            <pc:sldMk cId="1801699042" sldId="1347"/>
            <ac:picMk id="14" creationId="{4B1DE651-00A4-DD57-5B29-63529A87CBF6}"/>
          </ac:picMkLst>
        </pc:picChg>
        <pc:picChg chg="del">
          <ac:chgData name="塩谷 晃弘 / Akihiro Shiotani" userId="50aef054-9327-40af-9729-b525352b79f1" providerId="ADAL" clId="{7A769E5F-8223-49CD-B7F1-2F5033D2A42B}" dt="2022-10-25T06:20:47.598" v="1112" actId="478"/>
          <ac:picMkLst>
            <pc:docMk/>
            <pc:sldMk cId="1801699042" sldId="1347"/>
            <ac:picMk id="45" creationId="{8D01BC1A-79F1-A285-59E8-E0D3F931989E}"/>
          </ac:picMkLst>
        </pc:picChg>
        <pc:picChg chg="del mod">
          <ac:chgData name="塩谷 晃弘 / Akihiro Shiotani" userId="50aef054-9327-40af-9729-b525352b79f1" providerId="ADAL" clId="{7A769E5F-8223-49CD-B7F1-2F5033D2A42B}" dt="2022-10-25T06:22:07.463" v="1123" actId="478"/>
          <ac:picMkLst>
            <pc:docMk/>
            <pc:sldMk cId="1801699042" sldId="1347"/>
            <ac:picMk id="57" creationId="{53BEDCDB-8C92-5E98-661D-9DC33A765FFE}"/>
          </ac:picMkLst>
        </pc:pic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6" creationId="{6D6E8DE0-8D19-AC9E-9400-01AE3B8F3AFA}"/>
          </ac:cxnSpMkLst>
        </pc:cxn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8" creationId="{D8D598D5-6B2D-B980-9057-5F310C7F6D63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7.485" v="1192" actId="1076"/>
          <ac:cxnSpMkLst>
            <pc:docMk/>
            <pc:sldMk cId="1801699042" sldId="1347"/>
            <ac:cxnSpMk id="18" creationId="{63DD4EDE-5237-9600-BC26-FED2CC828D4D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19.170" v="1189" actId="1036"/>
          <ac:cxnSpMkLst>
            <pc:docMk/>
            <pc:sldMk cId="1801699042" sldId="1347"/>
            <ac:cxnSpMk id="22" creationId="{ED3DD8B6-04D8-671A-8BDD-E6349BBEA39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5.583" v="1191" actId="1076"/>
          <ac:cxnSpMkLst>
            <pc:docMk/>
            <pc:sldMk cId="1801699042" sldId="1347"/>
            <ac:cxnSpMk id="25" creationId="{3A40C6C7-794B-FA45-54B1-97E7254A5556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6.229" v="1194" actId="1076"/>
          <ac:cxnSpMkLst>
            <pc:docMk/>
            <pc:sldMk cId="1801699042" sldId="1347"/>
            <ac:cxnSpMk id="26" creationId="{EA225A6A-E8AA-FE58-A8D9-2A5356B1AEC7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8.328" v="1196" actId="1076"/>
          <ac:cxnSpMkLst>
            <pc:docMk/>
            <pc:sldMk cId="1801699042" sldId="1347"/>
            <ac:cxnSpMk id="27" creationId="{85E7FC94-19F0-0CDD-BADB-A1313B48ADD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41.913" v="1198" actId="1076"/>
          <ac:cxnSpMkLst>
            <pc:docMk/>
            <pc:sldMk cId="1801699042" sldId="1347"/>
            <ac:cxnSpMk id="28" creationId="{C788B0B0-9685-CD36-9CF1-8FA100F5BE85}"/>
          </ac:cxnSpMkLst>
        </pc:cxnChg>
        <pc:cxnChg chg="add mod">
          <ac:chgData name="塩谷 晃弘 / Akihiro Shiotani" userId="50aef054-9327-40af-9729-b525352b79f1" providerId="ADAL" clId="{7A769E5F-8223-49CD-B7F1-2F5033D2A42B}" dt="2022-10-25T06:27:10.556" v="1281" actId="1076"/>
          <ac:cxnSpMkLst>
            <pc:docMk/>
            <pc:sldMk cId="1801699042" sldId="1347"/>
            <ac:cxnSpMk id="35" creationId="{B31269BC-9CD0-1346-782A-8CBEC69B37EB}"/>
          </ac:cxnSpMkLst>
        </pc:cxnChg>
      </pc:sldChg>
      <pc:sldChg chg="delSp add del mod">
        <pc:chgData name="塩谷 晃弘 / Akihiro Shiotani" userId="50aef054-9327-40af-9729-b525352b79f1" providerId="ADAL" clId="{7A769E5F-8223-49CD-B7F1-2F5033D2A42B}" dt="2022-10-25T06:32:10.036" v="1546" actId="47"/>
        <pc:sldMkLst>
          <pc:docMk/>
          <pc:sldMk cId="398944376" sldId="1348"/>
        </pc:sldMkLst>
        <pc:spChg chg="del">
          <ac:chgData name="塩谷 晃弘 / Akihiro Shiotani" userId="50aef054-9327-40af-9729-b525352b79f1" providerId="ADAL" clId="{7A769E5F-8223-49CD-B7F1-2F5033D2A42B}" dt="2022-10-25T06:31:28.661" v="1539" actId="478"/>
          <ac:spMkLst>
            <pc:docMk/>
            <pc:sldMk cId="398944376" sldId="1348"/>
            <ac:spMk id="36" creationId="{46B3AD6B-E7C0-DAC9-1B2A-9CBBCA4B80E2}"/>
          </ac:spMkLst>
        </pc:spChg>
      </pc:sldChg>
      <pc:sldChg chg="addSp delSp modSp add mod delAnim modAnim">
        <pc:chgData name="塩谷 晃弘 / Akihiro Shiotani" userId="50aef054-9327-40af-9729-b525352b79f1" providerId="ADAL" clId="{7A769E5F-8223-49CD-B7F1-2F5033D2A42B}" dt="2022-10-26T00:02:18.031" v="6932" actId="20577"/>
        <pc:sldMkLst>
          <pc:docMk/>
          <pc:sldMk cId="3237074849" sldId="1353"/>
        </pc:sldMkLst>
        <pc:spChg chg="mod">
          <ac:chgData name="塩谷 晃弘 / Akihiro Shiotani" userId="50aef054-9327-40af-9729-b525352b79f1" providerId="ADAL" clId="{7A769E5F-8223-49CD-B7F1-2F5033D2A42B}" dt="2022-10-25T07:27:42.713" v="3899"/>
          <ac:spMkLst>
            <pc:docMk/>
            <pc:sldMk cId="3237074849" sldId="1353"/>
            <ac:spMk id="2" creationId="{7CF2FB54-614C-6A66-358F-2A096978B3FB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4" creationId="{6CC6F668-C687-E897-452A-20AA801FCDC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5" creationId="{E5DA3D58-4A8F-58EC-8103-714167432130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11" creationId="{EFF5B421-D947-0834-E505-02CF03536306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4" creationId="{FC15F317-CFA8-AF5E-49ED-CDB021728E1C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5" creationId="{D34DC17C-F7E4-0FA6-CD18-89DB4ABDCA3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29" creationId="{7B196DFF-5251-BBB2-DD11-D12D6A8A9312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0" creationId="{943A3E56-86CD-5F3F-2653-BF7A49C29F46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3" creationId="{14C65869-7D93-2943-8B44-E0A8C629BCB0}"/>
          </ac:spMkLst>
        </pc:spChg>
        <pc:spChg chg="mod">
          <ac:chgData name="塩谷 晃弘 / Akihiro Shiotani" userId="50aef054-9327-40af-9729-b525352b79f1" providerId="ADAL" clId="{7A769E5F-8223-49CD-B7F1-2F5033D2A42B}" dt="2022-10-26T00:02:18.031" v="6932" actId="20577"/>
          <ac:spMkLst>
            <pc:docMk/>
            <pc:sldMk cId="3237074849" sldId="1353"/>
            <ac:spMk id="35" creationId="{55B36C8C-9858-4B13-6BEB-0EC37943D1F8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7" creationId="{8C9DD633-160F-3215-0E9E-426EE472A8C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8" creationId="{411F32E6-ECAF-0F49-3F33-AE934C181224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9" creationId="{10E3F3AA-8442-ADCA-4FE1-42BEA93F31A3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0" creationId="{2112DEAB-788C-BC98-91D2-A18FEA0D5D2B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1" creationId="{CA7B7FD1-DF73-5583-A7B9-2F050115FA6E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4" creationId="{8EEC71AC-EA3F-E5EC-36DA-68DF96B04CC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5" creationId="{8AF96EAF-C6FD-E509-3CCA-014DD6F7485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6" creationId="{5C925877-FDAE-762F-FE54-65593BA02C3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7" creationId="{2D6DE146-E126-37D5-B8F9-375CDC49D8E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8" creationId="{59019D30-3CB7-54C7-23AA-5B51C26729F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9" creationId="{FB70A7F9-0D4E-CFEA-4CA1-44CC76B2BC72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0" creationId="{04885CE1-1299-31C3-1025-BFED9228288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1" creationId="{AFC047BC-A19F-D921-F319-D667C1B8291F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2" creationId="{AA231ED4-C2A2-65AA-00DA-23B76501794D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3" creationId="{8E133DA0-9F03-F5A7-AA31-9C10382B3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4" creationId="{9E6C4816-0F0E-4C7E-EB53-4967F0595E7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5" creationId="{83D72183-FB8B-9C60-9DEE-D2F131FB423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6" creationId="{C4EB4CD2-5208-CAE7-FE10-5E39792C7F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8" creationId="{4F58B6AC-BB2C-D970-D22E-75CFCCB1082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9" creationId="{2C4EE0FC-EA7C-D7E0-5830-3074546A1925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0" creationId="{4877FCCE-0232-0E3D-3EA0-CD5F46C08B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1" creationId="{12A75079-AF4C-923C-3E52-4D4B15B411E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2" creationId="{61C5627A-DE69-D2A7-BFB6-50EF18C868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3" creationId="{01696C35-25E2-9247-5BF9-47AF1E54258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4" creationId="{24504F4A-836C-1B2D-1733-7D95BA9A640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5" creationId="{49BD8501-7DF2-2DE0-4B79-B11BE82EFA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6" creationId="{1930E24F-DEB7-E47D-56AF-439552CDF0D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7" creationId="{3AC85001-1619-C942-76BB-57CA1592C2D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8" creationId="{00A40197-C8BE-C9BD-1A67-7C99E06F72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9" creationId="{C2376F19-2E20-2F44-1E14-3D84C3CC2A0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70" creationId="{99A369AA-108D-14E0-CD44-DBF768232D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2" creationId="{C218801D-6E36-5F2D-ECC0-AFEBF85E07E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3" creationId="{873EE0BF-9F8C-0557-559E-1A694874720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4" creationId="{E7449B37-E463-4459-C32F-980D8E23D78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5" creationId="{5653CD36-BF7A-0297-F5F5-9AD7CCFF8D9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6" creationId="{70E811A8-8339-CC73-3772-A5F353A58F1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7" creationId="{9E828D02-3754-BDC5-258F-486A94ED505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8" creationId="{C3C00AFA-5B82-506E-1B0D-B28D58EE933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9" creationId="{55A7301B-74AA-59B6-DF99-2E109A36A5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0" creationId="{471019CC-E9DA-5A2D-85A6-F55BE437AEF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1" creationId="{F9AB90B1-1B32-EE79-89BA-C27AF704483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2" creationId="{0EEFC802-C221-D160-6E03-7B00CCF6F4D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3" creationId="{5F111C87-D280-4C4D-F846-EB25C3254EB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4" creationId="{9E2295D8-9474-C6F2-E268-DB836259233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6" creationId="{B03D8C55-7C3B-232B-0FFC-61F0B040BCE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7" creationId="{5DC8FDDD-843F-C32F-4B78-ECA7DBAAE94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8" creationId="{CD7D7014-3727-8E40-4F45-D3424D67625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9" creationId="{0A6F85AA-31F8-3698-3949-8D379A9BE1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0" creationId="{44A2F469-2F18-977C-9268-3DD84BB5304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1" creationId="{16CDE205-7EA9-CF87-05B2-88FBE95BD183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2" creationId="{D0EE21BD-F4E7-1840-F8BC-25D788D7E3B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3" creationId="{17710ADD-F788-889D-3DD5-9E346A66B02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4" creationId="{3282699A-8006-866C-CFFE-F9D5F7B13DF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5" creationId="{607E3BBE-27CD-4050-D175-5465096EE1D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6" creationId="{C52C3C76-51F9-228B-F3FB-92D2B6B68CA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7" creationId="{15B54221-BAB8-686C-B842-E7A5F76037F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8" creationId="{79E692FA-EEB1-0CB1-1ADE-F76DB9DB67F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0" creationId="{7F4D9C71-F3B2-3BAF-DAAC-E30F9D77E75A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1" creationId="{8A13466A-52BD-4477-BC35-92A837DB245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2" creationId="{ECE76B92-EFD8-1199-D8A2-58EFFBDD613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3" creationId="{47D1EDCB-F556-4127-A92E-7422EC8D5477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4" creationId="{CB1A0ACC-CFBC-8A54-1B4F-7335160F9A9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5" creationId="{6E211BC0-49D8-3F25-B8BC-67D8C3906B48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6" creationId="{684CEEA8-835B-C8B3-B3B0-D33ACB3FBAA0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7" creationId="{6BFFF437-EF59-C536-1137-A90C9659FE9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8" creationId="{0C23F5B0-B495-DBB1-8AB7-2E18D86A558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9" creationId="{D47CC055-F5F9-6258-2CEB-F662F28B1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0" creationId="{2F9523B2-0DD5-732F-396A-49CD82D5C8A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1" creationId="{98D5C11E-A8C4-BC06-4020-839FC67B104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2" creationId="{523E8D3E-E708-4C73-8383-9F3D65B2F67B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4" creationId="{A7F3A804-DA27-4EB5-3301-0C013E72449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5" creationId="{6FB621F5-A0AF-F110-C780-2644AE23E36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6" creationId="{79459835-47A3-AD64-E0B4-29A695D77BF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7" creationId="{3EDD0F00-6F1E-C632-FC9E-CFF85B914FC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8" creationId="{94A0A10F-BD0B-620A-FD87-28E8A2B7932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9" creationId="{5ECF458E-A946-9953-3759-B6DCC1605E21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0" creationId="{7FA50E12-0E0C-E7B1-DDB7-6E7759DDAB5E}"/>
          </ac:spMkLst>
        </pc:spChg>
        <pc:spChg chg="add mod">
          <ac:chgData name="塩谷 晃弘 / Akihiro Shiotani" userId="50aef054-9327-40af-9729-b525352b79f1" providerId="ADAL" clId="{7A769E5F-8223-49CD-B7F1-2F5033D2A42B}" dt="2022-10-25T07:07:36.449" v="2777" actId="14100"/>
          <ac:spMkLst>
            <pc:docMk/>
            <pc:sldMk cId="3237074849" sldId="1353"/>
            <ac:spMk id="121" creationId="{4740B2BD-DFA4-3919-A6C6-F878DFB559F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2" creationId="{2EE9C745-6396-221E-B120-8AF00E181E5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3" creationId="{9FDA72F0-F56D-F706-28FF-E074DE1E40A5}"/>
          </ac:spMkLst>
        </pc:spChg>
        <pc:spChg chg="add mod">
          <ac:chgData name="塩谷 晃弘 / Akihiro Shiotani" userId="50aef054-9327-40af-9729-b525352b79f1" providerId="ADAL" clId="{7A769E5F-8223-49CD-B7F1-2F5033D2A42B}" dt="2022-10-25T07:06:37.071" v="2758" actId="1076"/>
          <ac:spMkLst>
            <pc:docMk/>
            <pc:sldMk cId="3237074849" sldId="1353"/>
            <ac:spMk id="124" creationId="{79F54284-B6EB-A936-4D99-BE742C982FA4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5" creationId="{8C8F6EAD-4E81-2F9B-5F55-128C52823C9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6" creationId="{809CF3FD-C487-E5CF-55A1-849032F8B13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7" creationId="{BFBE9E78-EA27-56C8-A8A6-6AFC33AF4A0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8" creationId="{68AB210E-F92D-EA8B-7282-9BF74117B12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9" creationId="{7218D8A9-69B5-2DBB-413A-6AFF550B875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0" creationId="{391059C2-A903-D5EC-8766-E40CEB95E95C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1" creationId="{0386DC2D-FC15-E55A-1EE5-030F1B121AC7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2" creationId="{AF355614-99FA-FB69-5794-12421623E68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3" creationId="{74424D1F-22A3-69EB-B901-E43A271EEACF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4" creationId="{8EFC580E-DFB8-67E1-C313-309056218BDD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5" creationId="{1570C0B8-D9A9-D56B-F6A4-F0577F5F7639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6" creationId="{20EB5A1B-8617-7F41-C4DC-45E14CAD5EC2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7" creationId="{8DA144D0-2FE7-2720-0593-DFB95B19689A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39" creationId="{8D460889-D18A-8112-39B6-83F88660D0E7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0" creationId="{E580FE5F-ECF6-7845-E646-EF00DD317AE2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1" creationId="{FC2B8B08-204D-A730-B63B-A8C5D138FD5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2" creationId="{D9F78A52-C62E-3B47-28D0-FE10C6B759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3" creationId="{CC8F09CF-DAB7-5CFA-7A64-94DBDB06430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4" creationId="{07E28448-B897-2E49-82E6-41E9C9644B5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5" creationId="{241DFEA0-AC09-6CBC-EC97-3859EC9FC03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6" creationId="{BDA0C749-889F-F583-C0E2-0F5AFC6566C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7" creationId="{44BA7311-0F49-F4B3-29F2-96BB9236B5B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8" creationId="{BCE7DE5F-A02D-B93A-7B98-543E77BAA84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9" creationId="{90D8D49D-7BAB-A0A0-1DDB-6C983ED57C2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1" creationId="{244340A0-B076-60F9-F3EB-C18E9BA3FF0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2" creationId="{14B435B5-70D5-FD15-7983-A80A4BE66E3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3" creationId="{6095F62F-6420-9CD1-D270-43708588B16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4" creationId="{7F64F82E-4E76-34C8-3BB6-9AC9F662A5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5" creationId="{A527B011-BB67-3D3C-70DE-2A1C921B03C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6" creationId="{E185F8B6-4D1E-7EEF-F4F2-27DF15B5396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7" creationId="{7B0EB662-E7A6-5961-8C1A-7D7B35EE28A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8" creationId="{9E7DAED9-9A2E-B623-948A-BD1DDEE8DE7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9" creationId="{F7820DC1-7A93-27CB-57E1-C9831255DBF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0" creationId="{973B6AC6-9D32-3336-E69B-8D82B04A149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1" creationId="{2024D6D8-F634-C597-F3FB-13154514B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3" creationId="{0ECB5929-A160-0D7F-5342-A7C57DE9CA3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4" creationId="{FAAD19CF-8DD9-97CC-161E-EF7F0FF534E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5" creationId="{4E744F94-7DD2-D789-A586-9B556C1614C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6" creationId="{42FA0AE0-2F10-4C87-5E7F-3EBEF99455F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7" creationId="{D050A2B9-647F-EAE5-78BF-2407FC7584A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8" creationId="{4B4DB045-C373-7281-AEA5-579D3AB85E2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9" creationId="{268E6029-DAF9-0284-FDAA-2E59AD4EB5A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0" creationId="{196D4AE2-9A0A-F08C-CA5F-ADB5F54DE5A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1" creationId="{D46C2117-673B-D6F3-72B6-1CD5BD422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2" creationId="{DC71478F-0E48-104F-DE20-FC5DC382909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3" creationId="{FC72D5B3-EAF6-25E2-E8F1-B835445CB49F}"/>
          </ac:spMkLst>
        </pc:spChg>
        <pc:spChg chg="add mod">
          <ac:chgData name="塩谷 晃弘 / Akihiro Shiotani" userId="50aef054-9327-40af-9729-b525352b79f1" providerId="ADAL" clId="{7A769E5F-8223-49CD-B7F1-2F5033D2A42B}" dt="2022-10-25T07:08:45.104" v="2796" actId="1076"/>
          <ac:spMkLst>
            <pc:docMk/>
            <pc:sldMk cId="3237074849" sldId="1353"/>
            <ac:spMk id="175" creationId="{807DA839-9B20-2BF0-0FF0-886748198DB5}"/>
          </ac:spMkLst>
        </pc:spChg>
        <pc:spChg chg="add mod">
          <ac:chgData name="塩谷 晃弘 / Akihiro Shiotani" userId="50aef054-9327-40af-9729-b525352b79f1" providerId="ADAL" clId="{7A769E5F-8223-49CD-B7F1-2F5033D2A42B}" dt="2022-10-25T07:08:54.202" v="2810" actId="1076"/>
          <ac:spMkLst>
            <pc:docMk/>
            <pc:sldMk cId="3237074849" sldId="1353"/>
            <ac:spMk id="176" creationId="{6CE0836D-CD4D-2301-E841-1EECB97E6C75}"/>
          </ac:spMkLst>
        </pc:spChg>
        <pc:spChg chg="add del">
          <ac:chgData name="塩谷 晃弘 / Akihiro Shiotani" userId="50aef054-9327-40af-9729-b525352b79f1" providerId="ADAL" clId="{7A769E5F-8223-49CD-B7F1-2F5033D2A42B}" dt="2022-10-25T07:17:13.652" v="3035" actId="22"/>
          <ac:spMkLst>
            <pc:docMk/>
            <pc:sldMk cId="3237074849" sldId="1353"/>
            <ac:spMk id="182" creationId="{281EB164-023B-7C49-5EC1-98C9A8883DE2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3" creationId="{403B7099-0BEB-3BB2-A393-04150C6749E7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4" creationId="{B40D4EBB-79AD-BC33-1C41-F454C2ED983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5" creationId="{1AA0C2D5-D9BB-3B73-AADF-852CD1BF644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6" creationId="{292547BB-C4EB-39E0-5BE9-9C8AE52EFE61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7" creationId="{421A9323-643A-6970-BA45-BCBF70474DF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8" creationId="{35DF7E51-4DE9-DBAA-E61F-599E7407BBE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9" creationId="{98F4B843-A1CF-CF50-FF54-945273C1AC0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0" creationId="{0C0580A1-06F0-4B62-FEF8-BEBDFAA61B0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1" creationId="{F6256DBD-C7DA-3CEA-450B-42BFE5E3BD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2" creationId="{A3D6BD4E-D97F-C3ED-ADF4-506436EC2AA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3" creationId="{16249F3C-B9A4-A22C-988C-171B7D7210D0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5" creationId="{7BF5BC12-C292-416D-CAE2-06E27A90DD6B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6" creationId="{1CDABFBA-42CF-E48E-F836-6A6F62FD4B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7" creationId="{40024274-0A1C-7461-00BB-D2F2D9EE8D5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8" creationId="{E1E88D0D-3661-AAD3-E50F-07A2EE471F2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9" creationId="{DFC3ECB3-CB65-2D8A-E2AE-895FDE4A5C9A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0" creationId="{258A2F21-3352-5E2B-7DB6-70089455109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1" creationId="{3175608D-C40C-053B-9B81-06AB4B67B22F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2" creationId="{CF481503-5B0E-A931-F392-1F1E8FED430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3" creationId="{CD4B9E80-8B8D-8D17-A471-C4EF13AAFB5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4" creationId="{B9B07D4F-5A66-94AC-F974-E183C523E89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5" creationId="{9D21ADF6-AE0C-7C77-B7F5-6CF5996C7669}"/>
          </ac:spMkLst>
        </pc:spChg>
        <pc:picChg chg="add del mod">
          <ac:chgData name="塩谷 晃弘 / Akihiro Shiotani" userId="50aef054-9327-40af-9729-b525352b79f1" providerId="ADAL" clId="{7A769E5F-8223-49CD-B7F1-2F5033D2A42B}" dt="2022-10-25T07:00:02.974" v="2640"/>
          <ac:picMkLst>
            <pc:docMk/>
            <pc:sldMk cId="3237074849" sldId="1353"/>
            <ac:picMk id="6" creationId="{B38B3EA2-7DE5-6132-BC64-F6CFEFA10C85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3" creationId="{A4A26C89-9227-65EE-AFD1-223D5F9C8F89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4" creationId="{285129E2-C5D2-ED63-9BBE-666D2A57CF7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2:43.770" v="2685" actId="478"/>
          <ac:picMkLst>
            <pc:docMk/>
            <pc:sldMk cId="3237074849" sldId="1353"/>
            <ac:picMk id="42" creationId="{C772A5CE-2C07-FAFD-84D5-F3D237D3C7A8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43" creationId="{3D181476-38ED-75EB-EB8A-BF89CF7DCFD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57" creationId="{EEB237AD-62AD-9AC3-FBF5-AA9CDDA32C4E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71" creationId="{FAF6F401-148D-9FC5-A748-8005E7DE5347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85" creationId="{017F1E16-27F2-B3F0-95A3-1EF62D717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99" creationId="{2152E53B-C2AB-1EA2-8BDF-BCFD37E78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113" creationId="{2298B244-1DB5-1E61-451A-4964FA97D194}"/>
          </ac:picMkLst>
        </pc:picChg>
        <pc:picChg chg="add mod">
          <ac:chgData name="塩谷 晃弘 / Akihiro Shiotani" userId="50aef054-9327-40af-9729-b525352b79f1" providerId="ADAL" clId="{7A769E5F-8223-49CD-B7F1-2F5033D2A42B}" dt="2022-10-25T07:07:42.318" v="2781" actId="1076"/>
          <ac:picMkLst>
            <pc:docMk/>
            <pc:sldMk cId="3237074849" sldId="1353"/>
            <ac:picMk id="138" creationId="{93DA51BA-E484-5779-F8FA-4AF8DFC62C65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50" creationId="{3DEDB707-7221-0F66-0EBE-5B9C1240F72D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62" creationId="{08EA9D21-A05B-D001-D89C-887A3C9B5085}"/>
          </ac:picMkLst>
        </pc:picChg>
        <pc:picChg chg="add mod">
          <ac:chgData name="塩谷 晃弘 / Akihiro Shiotani" userId="50aef054-9327-40af-9729-b525352b79f1" providerId="ADAL" clId="{7A769E5F-8223-49CD-B7F1-2F5033D2A42B}" dt="2022-10-25T07:08:13.579" v="2793" actId="1076"/>
          <ac:picMkLst>
            <pc:docMk/>
            <pc:sldMk cId="3237074849" sldId="1353"/>
            <ac:picMk id="174" creationId="{B6703B81-51B9-2D92-E7AA-3BB13E3945E8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56.020" v="3046" actId="478"/>
          <ac:picMkLst>
            <pc:docMk/>
            <pc:sldMk cId="3237074849" sldId="1353"/>
            <ac:picMk id="177" creationId="{749326FC-5C74-D4C2-7878-E87927CE94B3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36.033" v="3041" actId="478"/>
          <ac:picMkLst>
            <pc:docMk/>
            <pc:sldMk cId="3237074849" sldId="1353"/>
            <ac:picMk id="178" creationId="{C44F403D-CA7F-42E6-E0A8-790A1A91280D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79" creationId="{6B571753-92B4-BA62-8976-CB06D128CCD7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80" creationId="{8BC5104D-F757-420C-E999-E8589BEBDC27}"/>
          </ac:picMkLst>
        </pc:picChg>
        <pc:picChg chg="add mod">
          <ac:chgData name="塩谷 晃弘 / Akihiro Shiotani" userId="50aef054-9327-40af-9729-b525352b79f1" providerId="ADAL" clId="{7A769E5F-8223-49CD-B7F1-2F5033D2A42B}" dt="2022-10-25T07:17:49.504" v="3045" actId="1076"/>
          <ac:picMkLst>
            <pc:docMk/>
            <pc:sldMk cId="3237074849" sldId="1353"/>
            <ac:picMk id="194" creationId="{17F23737-F4D8-B123-97C5-172F7855E5D3}"/>
          </ac:picMkLst>
        </pc:picChg>
        <pc:picChg chg="add mod">
          <ac:chgData name="塩谷 晃弘 / Akihiro Shiotani" userId="50aef054-9327-40af-9729-b525352b79f1" providerId="ADAL" clId="{7A769E5F-8223-49CD-B7F1-2F5033D2A42B}" dt="2022-10-25T07:18:13.944" v="3054" actId="14100"/>
          <ac:picMkLst>
            <pc:docMk/>
            <pc:sldMk cId="3237074849" sldId="1353"/>
            <ac:picMk id="206" creationId="{4DFED7E4-5FB7-1F4D-6AEF-1D47516BC2A4}"/>
          </ac:picMkLst>
        </pc:pic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7" creationId="{8B1BC15E-E7EB-27EC-A3C3-CD13CDABAA0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8" creationId="{533D05AC-0470-D5FA-C1ED-7BC643DC87D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9" creationId="{2EEA4FC7-3FC4-2AF0-4B5D-6C4AD2173F15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0" creationId="{4BA4A864-A3D1-C868-4619-38B31D270C7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2" creationId="{B7E64369-D300-A780-E2F6-CBB6BC33427C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5" creationId="{6B7EE763-28E1-993C-6E74-C8CBCB60221E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6" creationId="{D893FC43-9B6C-F3A3-BFDA-A12B8501F4A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7" creationId="{9918543E-E5DF-03F1-2BC5-66A2D2C0188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8" creationId="{1B393F32-AA54-FC39-1631-291995CD1178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9" creationId="{D318FBF7-364E-1CAF-A407-E87594092A10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1" creationId="{C28A2DDC-0246-353B-7DE8-D299C96FB80B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2" creationId="{FADD27E5-86D0-8C7E-F19A-6256EFD9B4C4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3" creationId="{370C2F0A-0B6F-2C3E-6E5B-230ED7891B7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6" creationId="{E7A7E6C6-64D9-0707-4D5D-C07BD849960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8" creationId="{BA8E458A-68BC-6C24-A2D2-5CE9FE41D9A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6T00:02:55.283" v="6935"/>
        <pc:sldMkLst>
          <pc:docMk/>
          <pc:sldMk cId="2736076481" sldId="1354"/>
        </pc:sldMkLst>
        <pc:spChg chg="mod">
          <ac:chgData name="塩谷 晃弘 / Akihiro Shiotani" userId="50aef054-9327-40af-9729-b525352b79f1" providerId="ADAL" clId="{7A769E5F-8223-49CD-B7F1-2F5033D2A42B}" dt="2022-10-25T06:35:03.215" v="1583"/>
          <ac:spMkLst>
            <pc:docMk/>
            <pc:sldMk cId="2736076481" sldId="135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5.283" v="6935"/>
          <ac:spMkLst>
            <pc:docMk/>
            <pc:sldMk cId="2736076481" sldId="1354"/>
            <ac:spMk id="41" creationId="{A3F9C698-D986-63DD-0E20-3724B64E0417}"/>
          </ac:spMkLst>
        </pc:spChg>
      </pc:sldChg>
      <pc:sldChg chg="modSp add mod">
        <pc:chgData name="塩谷 晃弘 / Akihiro Shiotani" userId="50aef054-9327-40af-9729-b525352b79f1" providerId="ADAL" clId="{7A769E5F-8223-49CD-B7F1-2F5033D2A42B}" dt="2022-10-25T07:27:46.604" v="3901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7A769E5F-8223-49CD-B7F1-2F5033D2A42B}" dt="2022-10-25T07:27:46.604" v="3901"/>
          <ac:spMkLst>
            <pc:docMk/>
            <pc:sldMk cId="4065658260" sldId="135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7:25:10.103" v="3734" actId="1036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7:24:48.104" v="3698" actId="20577"/>
          <ac:spMkLst>
            <pc:docMk/>
            <pc:sldMk cId="4065658260" sldId="1355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7A769E5F-8223-49CD-B7F1-2F5033D2A42B}" dt="2022-10-25T07:25:10.103" v="3734" actId="1036"/>
          <ac:grpSpMkLst>
            <pc:docMk/>
            <pc:sldMk cId="4065658260" sldId="1355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7A769E5F-8223-49CD-B7F1-2F5033D2A42B}" dt="2022-10-25T06:56:40.220" v="2485" actId="47"/>
        <pc:sldMkLst>
          <pc:docMk/>
          <pc:sldMk cId="1490515362" sldId="1356"/>
        </pc:sldMkLst>
      </pc:sldChg>
      <pc:sldChg chg="modSp add mod">
        <pc:chgData name="塩谷 晃弘 / Akihiro Shiotani" userId="50aef054-9327-40af-9729-b525352b79f1" providerId="ADAL" clId="{7A769E5F-8223-49CD-B7F1-2F5033D2A42B}" dt="2022-10-25T07:27:44.584" v="3900"/>
        <pc:sldMkLst>
          <pc:docMk/>
          <pc:sldMk cId="2091259070" sldId="1359"/>
        </pc:sldMkLst>
        <pc:spChg chg="mod">
          <ac:chgData name="塩谷 晃弘 / Akihiro Shiotani" userId="50aef054-9327-40af-9729-b525352b79f1" providerId="ADAL" clId="{7A769E5F-8223-49CD-B7F1-2F5033D2A42B}" dt="2022-10-25T07:27:44.584" v="3900"/>
          <ac:spMkLst>
            <pc:docMk/>
            <pc:sldMk cId="2091259070" sldId="1359"/>
            <ac:spMk id="2" creationId="{64ACCBFD-A861-3F51-0873-6E0B80D46B44}"/>
          </ac:spMkLst>
        </pc:spChg>
        <pc:spChg chg="mod">
          <ac:chgData name="塩谷 晃弘 / Akihiro Shiotani" userId="50aef054-9327-40af-9729-b525352b79f1" providerId="ADAL" clId="{7A769E5F-8223-49CD-B7F1-2F5033D2A42B}" dt="2022-10-25T07:18:33.922" v="3066" actId="20577"/>
          <ac:spMkLst>
            <pc:docMk/>
            <pc:sldMk cId="2091259070" sldId="1359"/>
            <ac:spMk id="11" creationId="{87D3AD05-0136-EF1A-B5B9-37A742CC49A6}"/>
          </ac:spMkLst>
        </pc:spChg>
        <pc:spChg chg="mod">
          <ac:chgData name="塩谷 晃弘 / Akihiro Shiotani" userId="50aef054-9327-40af-9729-b525352b79f1" providerId="ADAL" clId="{7A769E5F-8223-49CD-B7F1-2F5033D2A42B}" dt="2022-10-25T07:19:08.083" v="3168" actId="1076"/>
          <ac:spMkLst>
            <pc:docMk/>
            <pc:sldMk cId="2091259070" sldId="1359"/>
            <ac:spMk id="13" creationId="{BF5D290B-5D3C-42B0-2E93-D95F645898E5}"/>
          </ac:spMkLst>
        </pc:spChg>
      </pc:sldChg>
      <pc:sldChg chg="addSp delSp modSp new mod ord modAnim">
        <pc:chgData name="塩谷 晃弘 / Akihiro Shiotani" userId="50aef054-9327-40af-9729-b525352b79f1" providerId="ADAL" clId="{7A769E5F-8223-49CD-B7F1-2F5033D2A42B}" dt="2022-10-25T07:27:37.211" v="3897"/>
        <pc:sldMkLst>
          <pc:docMk/>
          <pc:sldMk cId="2464671172" sldId="1360"/>
        </pc:sldMkLst>
        <pc:spChg chg="mod">
          <ac:chgData name="塩谷 晃弘 / Akihiro Shiotani" userId="50aef054-9327-40af-9729-b525352b79f1" providerId="ADAL" clId="{7A769E5F-8223-49CD-B7F1-2F5033D2A42B}" dt="2022-10-25T07:27:37.211" v="3897"/>
          <ac:spMkLst>
            <pc:docMk/>
            <pc:sldMk cId="2464671172" sldId="1360"/>
            <ac:spMk id="2" creationId="{4F4B965F-23A5-B8DC-270C-D8B3B41CE648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4" creationId="{0AB9AC39-A6AA-98DB-562F-46238274E681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5" creationId="{357BA5A5-2254-1ACC-FD83-A50F24487AAE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6" creationId="{AC89EBE3-627D-4E5B-9521-C501D1335ABD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7" creationId="{2AD204EE-8929-CA4F-15E6-DA15372F8410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8" creationId="{99573655-B5B3-8839-BF74-00EDDEE435D2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9" creationId="{E1D65F7A-C8A6-B12E-4012-0321D6E3AA9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0" creationId="{13B370BA-1417-4E62-611D-C8DB98FDD9F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1" creationId="{A1939851-439E-D403-B52D-90E0087A9D8F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3" creationId="{4AB73CE3-3CB9-BF09-262E-EC992F423F6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4" creationId="{A612A4CB-BC53-3ABE-F8BA-A58473EA23F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5" creationId="{2969A9E0-1FE3-37D9-EDBB-CBAC6B5A28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6" creationId="{25861A56-C432-8B9F-E345-0FC12BB638B7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7" creationId="{BF228290-0D2D-70B9-A774-F8F09A760FE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8" creationId="{B7955841-0ACD-FF8B-17B1-4FB89602A21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0" creationId="{5C3997C2-538A-2A78-EB98-2AD80304D562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1" creationId="{49B8F2D4-9F55-E94B-A6CA-154086C5B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2" creationId="{87EB9977-48AB-5E05-2FAD-9B60E29EF58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3" creationId="{EE85C890-2767-C7AD-B22D-4AB762A4CC7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4" creationId="{A73D0A3B-EAC3-7727-8C8D-A938E055D2F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5" creationId="{00AC217D-307F-6812-A25F-52C5821CE946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6" creationId="{FF8A1E1C-EEE0-8CCC-B3F5-D680D19D8AB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7" creationId="{F7175F5F-FE64-0F5B-F7D7-4AAF8BC46BD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8" creationId="{3C692101-2178-0E19-4ECE-9C2F3EDBAA4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9" creationId="{9C1C8DCA-D636-DF5C-943A-F94B1A1FE76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0" creationId="{00771570-AAC0-7269-CA13-6791255D269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1" creationId="{CBED8479-8D9C-44F2-B9BE-13A9B81F51C0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2" creationId="{2FB92FF2-3BF3-2F01-52DF-F9164F575A7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4" creationId="{1E0CAB5C-552E-7AEE-3892-FE73D3DA20D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5" creationId="{48AC1FC4-033A-8EB3-41B1-B35CCFACD4A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6" creationId="{94B9C346-9C8E-1DF8-7D62-9C718BF19B2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7" creationId="{1F85F2AD-9F2F-369B-790F-C17FF65923F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8" creationId="{9D03044A-D64E-7F2F-D74E-2F6BBC91CEA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9" creationId="{BAB49D1E-F5A9-AD9F-0337-0F8C290649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0" creationId="{BB9105B5-BEFC-8216-B0DE-C4BA91D7E41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1" creationId="{C1E26F82-C324-0FDB-551C-C295B7218631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2" creationId="{0A3059F6-3865-5420-9E04-3B7ACC2FC72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3" creationId="{DF311CB3-4324-3207-9A6A-FA39EEF43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4" creationId="{41AEB541-613B-488D-A3E6-9C959C75CF2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5" creationId="{A71D4C8F-84A4-6605-C54C-B30753FE727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6" creationId="{070C9544-53E6-7CB7-7A37-700745604E28}"/>
          </ac:spMkLst>
        </pc:spChg>
        <pc:spChg chg="mod">
          <ac:chgData name="塩谷 晃弘 / Akihiro Shiotani" userId="50aef054-9327-40af-9729-b525352b79f1" providerId="ADAL" clId="{7A769E5F-8223-49CD-B7F1-2F5033D2A42B}" dt="2022-10-25T06:56:56.319" v="2489"/>
          <ac:spMkLst>
            <pc:docMk/>
            <pc:sldMk cId="2464671172" sldId="1360"/>
            <ac:spMk id="50" creationId="{EA3BF52D-42C6-FD28-94D0-3FEE6C986EF9}"/>
          </ac:spMkLst>
        </pc:spChg>
        <pc:spChg chg="mod">
          <ac:chgData name="塩谷 晃弘 / Akihiro Shiotani" userId="50aef054-9327-40af-9729-b525352b79f1" providerId="ADAL" clId="{7A769E5F-8223-49CD-B7F1-2F5033D2A42B}" dt="2022-10-25T06:57:24.261" v="2587" actId="20577"/>
          <ac:spMkLst>
            <pc:docMk/>
            <pc:sldMk cId="2464671172" sldId="1360"/>
            <ac:spMk id="51" creationId="{327E5E05-59BD-AC64-9511-E7F8725D38CF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4" creationId="{13C574C8-D832-BE63-E7CC-405F7B1A5159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5" creationId="{08769A45-4BE0-F8FE-5252-428DEA9EAC61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7" creationId="{385404EC-E600-753D-6FFB-B6DB5809F1D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8" creationId="{E12F66B4-BDF1-1675-3C9B-826AE82EC434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1" creationId="{B3AA216A-2E42-1751-62B2-EEBCE9947C4F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8" creationId="{B7AD03C4-B98D-0463-B794-E00624274F0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9" creationId="{6E17EAA0-D115-D36E-E0AD-EE28A0B4C6F0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70" creationId="{740553F7-FA35-CB37-F38F-205CCEAAD6E2}"/>
          </ac:spMkLst>
        </pc:spChg>
        <pc:grpChg chg="add 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8" creationId="{3954BFC5-679B-43F3-F8A3-1B1D3305191E}"/>
          </ac:grpSpMkLst>
        </pc:grpChg>
        <pc:grpChg chg="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9" creationId="{DD58489B-E73C-DA5F-A6F2-346486FD67B7}"/>
          </ac:grpSpMkLst>
        </pc:grpChg>
        <pc:picChg chg="add mod ord">
          <ac:chgData name="塩谷 晃弘 / Akihiro Shiotani" userId="50aef054-9327-40af-9729-b525352b79f1" providerId="ADAL" clId="{7A769E5F-8223-49CD-B7F1-2F5033D2A42B}" dt="2022-10-25T07:01:52.350" v="2679" actId="1076"/>
          <ac:picMkLst>
            <pc:docMk/>
            <pc:sldMk cId="2464671172" sldId="1360"/>
            <ac:picMk id="12" creationId="{99625720-F7C9-D005-2717-18667593FCCB}"/>
          </ac:picMkLst>
        </pc:picChg>
        <pc:picChg chg="add mod">
          <ac:chgData name="塩谷 晃弘 / Akihiro Shiotani" userId="50aef054-9327-40af-9729-b525352b79f1" providerId="ADAL" clId="{7A769E5F-8223-49CD-B7F1-2F5033D2A42B}" dt="2022-10-25T06:59:03.642" v="2629" actId="1076"/>
          <ac:picMkLst>
            <pc:docMk/>
            <pc:sldMk cId="2464671172" sldId="1360"/>
            <ac:picMk id="19" creationId="{2CE30C20-0274-0F65-B398-9D95C20E9D4E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7.063" v="2589" actId="478"/>
          <ac:picMkLst>
            <pc:docMk/>
            <pc:sldMk cId="2464671172" sldId="1360"/>
            <ac:picMk id="33" creationId="{D486FACA-6EE5-D89C-59ED-1F267D5448C6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5.883" v="2588" actId="478"/>
          <ac:picMkLst>
            <pc:docMk/>
            <pc:sldMk cId="2464671172" sldId="1360"/>
            <ac:picMk id="47" creationId="{36570065-23DE-4D46-0A23-F87D28F3DC06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6:58:12.059" v="2600" actId="478"/>
          <ac:picMkLst>
            <pc:docMk/>
            <pc:sldMk cId="2464671172" sldId="1360"/>
            <ac:picMk id="53" creationId="{F78E7018-37A1-C4BA-AA40-946274711A95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8:17.307" v="2603"/>
          <ac:picMkLst>
            <pc:docMk/>
            <pc:sldMk cId="2464671172" sldId="1360"/>
            <ac:picMk id="56" creationId="{281BA1E0-5F2D-8CFD-8AA4-818857590765}"/>
          </ac:picMkLst>
        </pc:picChg>
        <pc:picChg chg="add mod ord">
          <ac:chgData name="塩谷 晃弘 / Akihiro Shiotani" userId="50aef054-9327-40af-9729-b525352b79f1" providerId="ADAL" clId="{7A769E5F-8223-49CD-B7F1-2F5033D2A42B}" dt="2022-10-25T06:59:12.173" v="2631" actId="1076"/>
          <ac:picMkLst>
            <pc:docMk/>
            <pc:sldMk cId="2464671172" sldId="1360"/>
            <ac:picMk id="71" creationId="{D8367CD7-2CA3-6534-ABB9-0288E8390C80}"/>
          </ac:picMkLst>
        </pc:picChg>
        <pc:cxnChg chg="mod">
          <ac:chgData name="塩谷 晃弘 / Akihiro Shiotani" userId="50aef054-9327-40af-9729-b525352b79f1" providerId="ADAL" clId="{7A769E5F-8223-49CD-B7F1-2F5033D2A42B}" dt="2022-10-25T06:56:56.319" v="2489"/>
          <ac:cxnSpMkLst>
            <pc:docMk/>
            <pc:sldMk cId="2464671172" sldId="1360"/>
            <ac:cxnSpMk id="52" creationId="{279DC5B8-AC3F-7CCE-68BD-935872444D1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59" creationId="{33A15A29-0EF3-89B4-B6E0-00C3C768C92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0" creationId="{CB838D25-383B-573D-2ADC-2E35EC2280D4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2" creationId="{2C04A81E-9382-2522-F889-923603D83A1A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3" creationId="{80BA5363-588E-D755-382B-3C1B6DBF79E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4" creationId="{E2A1722D-7399-6B79-BD8A-74D5E5EE4E9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5" creationId="{D8D9BD4A-2520-610D-A9EB-FAFCB1C09051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6" creationId="{E9BE48C7-30BF-7913-4F28-A6AF14845DF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7" creationId="{5D3BA3E5-3AC9-4CB3-14A8-02AE46F376B5}"/>
          </ac:cxnSpMkLst>
        </pc:cxnChg>
      </pc:sldChg>
      <pc:sldChg chg="delSp modSp add del mod">
        <pc:chgData name="塩谷 晃弘 / Akihiro Shiotani" userId="50aef054-9327-40af-9729-b525352b79f1" providerId="ADAL" clId="{7A769E5F-8223-49CD-B7F1-2F5033D2A42B}" dt="2022-10-25T07:05:14.022" v="2736" actId="47"/>
        <pc:sldMkLst>
          <pc:docMk/>
          <pc:sldMk cId="2977882582" sldId="1361"/>
        </pc:sldMkLst>
        <pc:spChg chg="mod">
          <ac:chgData name="塩谷 晃弘 / Akihiro Shiotani" userId="50aef054-9327-40af-9729-b525352b79f1" providerId="ADAL" clId="{7A769E5F-8223-49CD-B7F1-2F5033D2A42B}" dt="2022-10-25T06:56:51.370" v="2488"/>
          <ac:spMkLst>
            <pc:docMk/>
            <pc:sldMk cId="2977882582" sldId="1361"/>
            <ac:spMk id="2" creationId="{4F4B965F-23A5-B8DC-270C-D8B3B41CE648}"/>
          </ac:spMkLst>
        </pc:spChg>
        <pc:picChg chg="del">
          <ac:chgData name="塩谷 晃弘 / Akihiro Shiotani" userId="50aef054-9327-40af-9729-b525352b79f1" providerId="ADAL" clId="{7A769E5F-8223-49CD-B7F1-2F5033D2A42B}" dt="2022-10-25T07:05:11.315" v="2735" actId="478"/>
          <ac:picMkLst>
            <pc:docMk/>
            <pc:sldMk cId="2977882582" sldId="1361"/>
            <ac:picMk id="19" creationId="{2CE30C20-0274-0F65-B398-9D95C20E9D4E}"/>
          </ac:picMkLst>
        </pc:picChg>
        <pc:picChg chg="mod">
          <ac:chgData name="塩谷 晃弘 / Akihiro Shiotani" userId="50aef054-9327-40af-9729-b525352b79f1" providerId="ADAL" clId="{7A769E5F-8223-49CD-B7F1-2F5033D2A42B}" dt="2022-10-25T07:00:19.141" v="2646" actId="1076"/>
          <ac:picMkLst>
            <pc:docMk/>
            <pc:sldMk cId="2977882582" sldId="1361"/>
            <ac:picMk id="33" creationId="{D486FACA-6EE5-D89C-59ED-1F267D5448C6}"/>
          </ac:picMkLst>
        </pc:picChg>
      </pc:sldChg>
      <pc:sldChg chg="add del">
        <pc:chgData name="塩谷 晃弘 / Akihiro Shiotani" userId="50aef054-9327-40af-9729-b525352b79f1" providerId="ADAL" clId="{7A769E5F-8223-49CD-B7F1-2F5033D2A42B}" dt="2022-10-25T07:00:11.718" v="2643" actId="47"/>
        <pc:sldMkLst>
          <pc:docMk/>
          <pc:sldMk cId="443870482" sldId="1362"/>
        </pc:sldMkLst>
      </pc:sldChg>
      <pc:sldChg chg="delSp modSp add mod ord">
        <pc:chgData name="塩谷 晃弘 / Akihiro Shiotani" userId="50aef054-9327-40af-9729-b525352b79f1" providerId="ADAL" clId="{7A769E5F-8223-49CD-B7F1-2F5033D2A42B}" dt="2022-10-26T00:02:14.016" v="6922" actId="20577"/>
        <pc:sldMkLst>
          <pc:docMk/>
          <pc:sldMk cId="575886068" sldId="1362"/>
        </pc:sldMkLst>
        <pc:spChg chg="mod">
          <ac:chgData name="塩谷 晃弘 / Akihiro Shiotani" userId="50aef054-9327-40af-9729-b525352b79f1" providerId="ADAL" clId="{7A769E5F-8223-49CD-B7F1-2F5033D2A42B}" dt="2022-10-25T07:27:39.298" v="3898"/>
          <ac:spMkLst>
            <pc:docMk/>
            <pc:sldMk cId="575886068" sldId="1362"/>
            <ac:spMk id="2" creationId="{7CF2FB54-614C-6A66-358F-2A096978B3FB}"/>
          </ac:spMkLst>
        </pc:spChg>
        <pc:spChg chg="mod">
          <ac:chgData name="塩谷 晃弘 / Akihiro Shiotani" userId="50aef054-9327-40af-9729-b525352b79f1" providerId="ADAL" clId="{7A769E5F-8223-49CD-B7F1-2F5033D2A42B}" dt="2022-10-26T00:02:14.016" v="6922" actId="20577"/>
          <ac:spMkLst>
            <pc:docMk/>
            <pc:sldMk cId="575886068" sldId="1362"/>
            <ac:spMk id="35" creationId="{55B36C8C-9858-4B13-6BEB-0EC37943D1F8}"/>
          </ac:spMkLst>
        </pc:spChg>
        <pc:picChg chg="mod">
          <ac:chgData name="塩谷 晃弘 / Akihiro Shiotani" userId="50aef054-9327-40af-9729-b525352b79f1" providerId="ADAL" clId="{7A769E5F-8223-49CD-B7F1-2F5033D2A42B}" dt="2022-10-25T07:16:58.360" v="3033" actId="1076"/>
          <ac:picMkLst>
            <pc:docMk/>
            <pc:sldMk cId="575886068" sldId="1362"/>
            <ac:picMk id="42" creationId="{C772A5CE-2C07-FAFD-84D5-F3D237D3C7A8}"/>
          </ac:picMkLst>
        </pc:picChg>
        <pc:picChg chg="del">
          <ac:chgData name="塩谷 晃弘 / Akihiro Shiotani" userId="50aef054-9327-40af-9729-b525352b79f1" providerId="ADAL" clId="{7A769E5F-8223-49CD-B7F1-2F5033D2A42B}" dt="2022-10-25T07:05:17.398" v="2737" actId="478"/>
          <ac:picMkLst>
            <pc:docMk/>
            <pc:sldMk cId="575886068" sldId="1362"/>
            <ac:picMk id="43" creationId="{3D181476-38ED-75EB-EB8A-BF89CF7DCFD9}"/>
          </ac:picMkLst>
        </pc:picChg>
        <pc:picChg chg="del">
          <ac:chgData name="塩谷 晃弘 / Akihiro Shiotani" userId="50aef054-9327-40af-9729-b525352b79f1" providerId="ADAL" clId="{7A769E5F-8223-49CD-B7F1-2F5033D2A42B}" dt="2022-10-25T07:05:19.264" v="2738" actId="478"/>
          <ac:picMkLst>
            <pc:docMk/>
            <pc:sldMk cId="575886068" sldId="1362"/>
            <ac:picMk id="57" creationId="{EEB237AD-62AD-9AC3-FBF5-AA9CDDA32C4E}"/>
          </ac:picMkLst>
        </pc:picChg>
      </pc:sldChg>
      <pc:sldChg chg="modSp add del mod">
        <pc:chgData name="塩谷 晃弘 / Akihiro Shiotani" userId="50aef054-9327-40af-9729-b525352b79f1" providerId="ADAL" clId="{7A769E5F-8223-49CD-B7F1-2F5033D2A42B}" dt="2022-10-25T06:57:44.514" v="2593"/>
        <pc:sldMkLst>
          <pc:docMk/>
          <pc:sldMk cId="657291907" sldId="1362"/>
        </pc:sldMkLst>
        <pc:picChg chg="ord">
          <ac:chgData name="塩谷 晃弘 / Akihiro Shiotani" userId="50aef054-9327-40af-9729-b525352b79f1" providerId="ADAL" clId="{7A769E5F-8223-49CD-B7F1-2F5033D2A42B}" dt="2022-10-25T06:57:43.463" v="2592" actId="167"/>
          <ac:picMkLst>
            <pc:docMk/>
            <pc:sldMk cId="657291907" sldId="1362"/>
            <ac:picMk id="44" creationId="{A2CF859B-4F30-C5C4-49A2-66879B775FA8}"/>
          </ac:picMkLst>
        </pc:picChg>
      </pc:sldChg>
      <pc:sldChg chg="addSp modSp new mod ord modAnim">
        <pc:chgData name="塩谷 晃弘 / Akihiro Shiotani" userId="50aef054-9327-40af-9729-b525352b79f1" providerId="ADAL" clId="{7A769E5F-8223-49CD-B7F1-2F5033D2A42B}" dt="2022-10-25T07:27:35.246" v="3896"/>
        <pc:sldMkLst>
          <pc:docMk/>
          <pc:sldMk cId="4050932290" sldId="1363"/>
        </pc:sldMkLst>
        <pc:spChg chg="mod">
          <ac:chgData name="塩谷 晃弘 / Akihiro Shiotani" userId="50aef054-9327-40af-9729-b525352b79f1" providerId="ADAL" clId="{7A769E5F-8223-49CD-B7F1-2F5033D2A42B}" dt="2022-10-25T07:27:35.246" v="3896"/>
          <ac:spMkLst>
            <pc:docMk/>
            <pc:sldMk cId="4050932290" sldId="1363"/>
            <ac:spMk id="2" creationId="{3DD8406B-C92A-4729-BBB9-2CC6C25AB9DC}"/>
          </ac:spMkLst>
        </pc:spChg>
        <pc:spChg chg="mod">
          <ac:chgData name="塩谷 晃弘 / Akihiro Shiotani" userId="50aef054-9327-40af-9729-b525352b79f1" providerId="ADAL" clId="{7A769E5F-8223-49CD-B7F1-2F5033D2A42B}" dt="2022-10-25T07:14:56.842" v="2861"/>
          <ac:spMkLst>
            <pc:docMk/>
            <pc:sldMk cId="4050932290" sldId="1363"/>
            <ac:spMk id="7" creationId="{26C0219D-5710-93A9-59EC-B6C28C42C74D}"/>
          </ac:spMkLst>
        </pc:spChg>
        <pc:spChg chg="mod">
          <ac:chgData name="塩谷 晃弘 / Akihiro Shiotani" userId="50aef054-9327-40af-9729-b525352b79f1" providerId="ADAL" clId="{7A769E5F-8223-49CD-B7F1-2F5033D2A42B}" dt="2022-10-25T07:15:07.159" v="2902" actId="20577"/>
          <ac:spMkLst>
            <pc:docMk/>
            <pc:sldMk cId="4050932290" sldId="1363"/>
            <ac:spMk id="8" creationId="{D7813094-FEE3-F9B3-806C-D6E55CBDA186}"/>
          </ac:spMkLst>
        </pc:spChg>
        <pc:spChg chg="add mod">
          <ac:chgData name="塩谷 晃弘 / Akihiro Shiotani" userId="50aef054-9327-40af-9729-b525352b79f1" providerId="ADAL" clId="{7A769E5F-8223-49CD-B7F1-2F5033D2A42B}" dt="2022-10-25T07:16:14.051" v="3001" actId="14100"/>
          <ac:spMkLst>
            <pc:docMk/>
            <pc:sldMk cId="4050932290" sldId="1363"/>
            <ac:spMk id="10" creationId="{37A0A38D-9FF5-4592-4050-1E532919AECE}"/>
          </ac:spMkLst>
        </pc:spChg>
        <pc:grpChg chg="add 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5" creationId="{1EFF96CE-7910-1F15-0DF8-EE2CB953A52A}"/>
          </ac:grpSpMkLst>
        </pc:grpChg>
        <pc:grpChg chg="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6" creationId="{C31863C2-542F-9F11-55C0-6067C99CA9B7}"/>
          </ac:grpSpMkLst>
        </pc:grpChg>
        <pc:graphicFrameChg chg="add mod modGraphic">
          <ac:chgData name="塩谷 晃弘 / Akihiro Shiotani" userId="50aef054-9327-40af-9729-b525352b79f1" providerId="ADAL" clId="{7A769E5F-8223-49CD-B7F1-2F5033D2A42B}" dt="2022-10-25T07:14:32.815" v="2859"/>
          <ac:graphicFrameMkLst>
            <pc:docMk/>
            <pc:sldMk cId="4050932290" sldId="1363"/>
            <ac:graphicFrameMk id="4" creationId="{D534CB45-42CB-EB78-0809-CC8033284254}"/>
          </ac:graphicFrameMkLst>
        </pc:graphicFrameChg>
        <pc:cxnChg chg="mod">
          <ac:chgData name="塩谷 晃弘 / Akihiro Shiotani" userId="50aef054-9327-40af-9729-b525352b79f1" providerId="ADAL" clId="{7A769E5F-8223-49CD-B7F1-2F5033D2A42B}" dt="2022-10-25T07:14:56.842" v="2861"/>
          <ac:cxnSpMkLst>
            <pc:docMk/>
            <pc:sldMk cId="4050932290" sldId="1363"/>
            <ac:cxnSpMk id="9" creationId="{87A3562B-57D9-ABF4-7B2F-CE56AC45E05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5T09:28:57.920" v="6084" actId="20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7A769E5F-8223-49CD-B7F1-2F5033D2A42B}" dt="2022-10-25T09:28:57.920" v="6084" actId="207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7A769E5F-8223-49CD-B7F1-2F5033D2A42B}" dt="2022-10-25T07:20:53.107" v="3172" actId="47"/>
        <pc:sldMkLst>
          <pc:docMk/>
          <pc:sldMk cId="3958334041" sldId="1364"/>
        </pc:sldMkLst>
      </pc:sldChg>
      <pc:sldChg chg="addSp delSp modSp add mod ord delAnim modAnim">
        <pc:chgData name="塩谷 晃弘 / Akihiro Shiotani" userId="50aef054-9327-40af-9729-b525352b79f1" providerId="ADAL" clId="{7A769E5F-8223-49CD-B7F1-2F5033D2A42B}" dt="2022-10-25T23:53:35.625" v="6362"/>
        <pc:sldMkLst>
          <pc:docMk/>
          <pc:sldMk cId="41549449" sldId="1365"/>
        </pc:sldMkLst>
        <pc:spChg chg="mod">
          <ac:chgData name="塩谷 晃弘 / Akihiro Shiotani" userId="50aef054-9327-40af-9729-b525352b79f1" providerId="ADAL" clId="{7A769E5F-8223-49CD-B7F1-2F5033D2A42B}" dt="2022-10-25T09:29:16.089" v="6113" actId="20577"/>
          <ac:spMkLst>
            <pc:docMk/>
            <pc:sldMk cId="41549449" sldId="1365"/>
            <ac:spMk id="2" creationId="{FD34A841-9A75-6959-DE4C-F2B7A84F199C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5" creationId="{EB96A438-49F6-0C3D-C887-76DC57883B91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7A769E5F-8223-49CD-B7F1-2F5033D2A42B}" dt="2022-10-25T08:41:07.900" v="4183" actId="478"/>
          <ac:spMkLst>
            <pc:docMk/>
            <pc:sldMk cId="41549449" sldId="1365"/>
            <ac:spMk id="20" creationId="{10905789-6FA1-31D1-ACCF-414000871FDA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7.860" v="4266" actId="478"/>
          <ac:spMkLst>
            <pc:docMk/>
            <pc:sldMk cId="41549449" sldId="1365"/>
            <ac:spMk id="21" creationId="{CAE5BA68-F475-37DA-2283-B19B83D3AA55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8.702" v="4267" actId="478"/>
          <ac:spMkLst>
            <pc:docMk/>
            <pc:sldMk cId="41549449" sldId="1365"/>
            <ac:spMk id="22" creationId="{8469CC61-5994-EE99-C837-AEC215880DA7}"/>
          </ac:spMkLst>
        </pc:spChg>
        <pc:spChg chg="add del mod">
          <ac:chgData name="塩谷 晃弘 / Akihiro Shiotani" userId="50aef054-9327-40af-9729-b525352b79f1" providerId="ADAL" clId="{7A769E5F-8223-49CD-B7F1-2F5033D2A42B}" dt="2022-10-25T08:56:47.597" v="4729" actId="478"/>
          <ac:spMkLst>
            <pc:docMk/>
            <pc:sldMk cId="41549449" sldId="1365"/>
            <ac:spMk id="23" creationId="{07F325EE-9DF4-9E30-D31C-D7457A3124F9}"/>
          </ac:spMkLst>
        </pc:spChg>
        <pc:spChg chg="add del mod">
          <ac:chgData name="塩谷 晃弘 / Akihiro Shiotani" userId="50aef054-9327-40af-9729-b525352b79f1" providerId="ADAL" clId="{7A769E5F-8223-49CD-B7F1-2F5033D2A42B}" dt="2022-10-25T08:57:39.458" v="4744" actId="478"/>
          <ac:spMkLst>
            <pc:docMk/>
            <pc:sldMk cId="41549449" sldId="1365"/>
            <ac:spMk id="24" creationId="{F64D7B19-9541-49EC-8380-990D2009A324}"/>
          </ac:spMkLst>
        </pc:spChg>
        <pc:spChg chg="add del mod">
          <ac:chgData name="塩谷 晃弘 / Akihiro Shiotani" userId="50aef054-9327-40af-9729-b525352b79f1" providerId="ADAL" clId="{7A769E5F-8223-49CD-B7F1-2F5033D2A42B}" dt="2022-10-25T08:45:01.649" v="4323" actId="478"/>
          <ac:spMkLst>
            <pc:docMk/>
            <pc:sldMk cId="41549449" sldId="1365"/>
            <ac:spMk id="25" creationId="{CF2F6981-BD8A-E7C4-5293-958D08F6DC86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8" creationId="{35841D00-CA39-F144-820F-E14FAD19BFA8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9" creationId="{46307D8F-EBCF-7BE1-E7EB-33A85A46B51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40" creationId="{8D22D8FF-EDAD-916E-4582-4D5E6B3D4B26}"/>
          </ac:spMkLst>
        </pc:spChg>
        <pc:spChg chg="add mod">
          <ac:chgData name="塩谷 晃弘 / Akihiro Shiotani" userId="50aef054-9327-40af-9729-b525352b79f1" providerId="ADAL" clId="{7A769E5F-8223-49CD-B7F1-2F5033D2A42B}" dt="2022-10-25T09:06:36.785" v="4941" actId="1076"/>
          <ac:spMkLst>
            <pc:docMk/>
            <pc:sldMk cId="41549449" sldId="1365"/>
            <ac:spMk id="41" creationId="{8C125E34-6EF3-666C-E366-42DF884BF358}"/>
          </ac:spMkLst>
        </pc:spChg>
        <pc:spChg chg="add del mod">
          <ac:chgData name="塩谷 晃弘 / Akihiro Shiotani" userId="50aef054-9327-40af-9729-b525352b79f1" providerId="ADAL" clId="{7A769E5F-8223-49CD-B7F1-2F5033D2A42B}" dt="2022-10-25T08:50:32.885" v="4429" actId="478"/>
          <ac:spMkLst>
            <pc:docMk/>
            <pc:sldMk cId="41549449" sldId="1365"/>
            <ac:spMk id="42" creationId="{9AD9532B-A36C-B443-D877-F754D914E54D}"/>
          </ac:spMkLst>
        </pc:spChg>
        <pc:spChg chg="add mod">
          <ac:chgData name="塩谷 晃弘 / Akihiro Shiotani" userId="50aef054-9327-40af-9729-b525352b79f1" providerId="ADAL" clId="{7A769E5F-8223-49CD-B7F1-2F5033D2A42B}" dt="2022-10-25T09:31:07.590" v="6266" actId="207"/>
          <ac:spMkLst>
            <pc:docMk/>
            <pc:sldMk cId="41549449" sldId="1365"/>
            <ac:spMk id="43" creationId="{38773C29-626D-2AC0-D9CE-67C059431E3C}"/>
          </ac:spMkLst>
        </pc:spChg>
        <pc:spChg chg="add mod">
          <ac:chgData name="塩谷 晃弘 / Akihiro Shiotani" userId="50aef054-9327-40af-9729-b525352b79f1" providerId="ADAL" clId="{7A769E5F-8223-49CD-B7F1-2F5033D2A42B}" dt="2022-10-25T09:06:19.959" v="4940" actId="14100"/>
          <ac:spMkLst>
            <pc:docMk/>
            <pc:sldMk cId="41549449" sldId="1365"/>
            <ac:spMk id="44" creationId="{56E94269-F2BB-2A4B-724D-5234D14C6849}"/>
          </ac:spMkLst>
        </pc:spChg>
        <pc:spChg chg="add del mod ord">
          <ac:chgData name="塩谷 晃弘 / Akihiro Shiotani" userId="50aef054-9327-40af-9729-b525352b79f1" providerId="ADAL" clId="{7A769E5F-8223-49CD-B7F1-2F5033D2A42B}" dt="2022-10-25T09:08:00.076" v="5004" actId="478"/>
          <ac:spMkLst>
            <pc:docMk/>
            <pc:sldMk cId="41549449" sldId="1365"/>
            <ac:spMk id="45" creationId="{54B2F79B-4E3D-8A6D-D17C-5124B47CCB47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46" creationId="{AE718C20-4D06-36FC-B0FB-25439A8508BC}"/>
          </ac:spMkLst>
        </pc:spChg>
        <pc:spChg chg="add mod">
          <ac:chgData name="塩谷 晃弘 / Akihiro Shiotani" userId="50aef054-9327-40af-9729-b525352b79f1" providerId="ADAL" clId="{7A769E5F-8223-49CD-B7F1-2F5033D2A42B}" dt="2022-10-25T09:05:43.072" v="4894" actId="1076"/>
          <ac:spMkLst>
            <pc:docMk/>
            <pc:sldMk cId="41549449" sldId="1365"/>
            <ac:spMk id="47" creationId="{2811653E-9AA8-FAD9-F419-B059D2B5550D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4" creationId="{2A7D60DF-5C7F-7C11-12FE-B39E2777D26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5" creationId="{EBE3ED44-4AC6-FDE5-F197-4E0CD72CC9DA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6" creationId="{57494662-AA77-6583-C630-5ACC5F20FBBF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8" creationId="{1461160A-540F-548B-657A-694180357D8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9" creationId="{39FD877C-2790-AAA7-7707-2182DE933AA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3073" creationId="{623949BD-C020-87DB-0CCE-5D0872C58939}"/>
          </ac:spMkLst>
        </pc:spChg>
        <pc:spChg chg="add mod">
          <ac:chgData name="塩谷 晃弘 / Akihiro Shiotani" userId="50aef054-9327-40af-9729-b525352b79f1" providerId="ADAL" clId="{7A769E5F-8223-49CD-B7F1-2F5033D2A42B}" dt="2022-10-25T09:05:34.667" v="4892" actId="571"/>
          <ac:spMkLst>
            <pc:docMk/>
            <pc:sldMk cId="41549449" sldId="1365"/>
            <ac:spMk id="3085" creationId="{247AE907-EEFF-037B-82FA-1A26E522C053}"/>
          </ac:spMkLst>
        </pc:spChg>
        <pc:spChg chg="add del mod">
          <ac:chgData name="塩谷 晃弘 / Akihiro Shiotani" userId="50aef054-9327-40af-9729-b525352b79f1" providerId="ADAL" clId="{7A769E5F-8223-49CD-B7F1-2F5033D2A42B}" dt="2022-10-25T09:09:18.449" v="5119" actId="478"/>
          <ac:spMkLst>
            <pc:docMk/>
            <pc:sldMk cId="41549449" sldId="1365"/>
            <ac:spMk id="3087" creationId="{A34AB9F4-FACA-2977-23BC-C2DDF9698995}"/>
          </ac:spMkLst>
        </pc:spChg>
        <pc:spChg chg="add mod">
          <ac:chgData name="塩谷 晃弘 / Akihiro Shiotani" userId="50aef054-9327-40af-9729-b525352b79f1" providerId="ADAL" clId="{7A769E5F-8223-49CD-B7F1-2F5033D2A42B}" dt="2022-10-25T09:30:54.074" v="6264" actId="1076"/>
          <ac:spMkLst>
            <pc:docMk/>
            <pc:sldMk cId="41549449" sldId="1365"/>
            <ac:spMk id="3089" creationId="{EC2ECB66-A15B-4659-0D29-DAC829EE2788}"/>
          </ac:spMkLst>
        </pc:spChg>
        <pc:graphicFrameChg chg="del">
          <ac:chgData name="塩谷 晃弘 / Akihiro Shiotani" userId="50aef054-9327-40af-9729-b525352b79f1" providerId="ADAL" clId="{7A769E5F-8223-49CD-B7F1-2F5033D2A42B}" dt="2022-10-25T08:41:07.098" v="4182" actId="478"/>
          <ac:graphicFrameMkLst>
            <pc:docMk/>
            <pc:sldMk cId="41549449" sldId="1365"/>
            <ac:graphicFrameMk id="4" creationId="{3A242321-397B-60EE-4ACD-B5EA086BA391}"/>
          </ac:graphicFrameMkLst>
        </pc:graphicFrameChg>
        <pc:picChg chg="add del">
          <ac:chgData name="塩谷 晃弘 / Akihiro Shiotani" userId="50aef054-9327-40af-9729-b525352b79f1" providerId="ADAL" clId="{7A769E5F-8223-49CD-B7F1-2F5033D2A42B}" dt="2022-10-25T08:41:50.442" v="4189"/>
          <ac:picMkLst>
            <pc:docMk/>
            <pc:sldMk cId="41549449" sldId="1365"/>
            <ac:picMk id="9" creationId="{3FF52111-C69B-FBD7-4C73-EB1F037A62E3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9" creationId="{71176646-0164-BFAA-01F0-A7742CBD826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41.882" v="4726" actId="478"/>
          <ac:picMkLst>
            <pc:docMk/>
            <pc:sldMk cId="41549449" sldId="1365"/>
            <ac:picMk id="49" creationId="{696A72D9-C29C-5CD4-2AE2-377D18423D3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39.472" v="4723"/>
          <ac:picMkLst>
            <pc:docMk/>
            <pc:sldMk cId="41549449" sldId="1365"/>
            <ac:picMk id="50" creationId="{F15EA00C-C9B9-6EC4-93A9-2AAF4F23368D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29.106" v="4769" actId="478"/>
          <ac:picMkLst>
            <pc:docMk/>
            <pc:sldMk cId="41549449" sldId="1365"/>
            <ac:picMk id="51" creationId="{6FD41207-C6AB-0C09-E07A-1D2C0DF3432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3.876" v="4740"/>
          <ac:picMkLst>
            <pc:docMk/>
            <pc:sldMk cId="41549449" sldId="1365"/>
            <ac:picMk id="52" creationId="{36231805-BA6C-FE7A-BACA-7DCE631B0125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31.850" v="4771" actId="478"/>
          <ac:picMkLst>
            <pc:docMk/>
            <pc:sldMk cId="41549449" sldId="1365"/>
            <ac:picMk id="53" creationId="{8D96DB0E-9C22-A1A3-FBE7-7C4185696D9C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57" creationId="{770FAE53-9F61-A9DC-8F4F-DADE2AD80D1D}"/>
          </ac:picMkLst>
        </pc:picChg>
        <pc:picChg chg="add del">
          <ac:chgData name="塩谷 晃弘 / Akihiro Shiotani" userId="50aef054-9327-40af-9729-b525352b79f1" providerId="ADAL" clId="{7A769E5F-8223-49CD-B7F1-2F5033D2A42B}" dt="2022-10-25T08:41:49.852" v="4187"/>
          <ac:picMkLst>
            <pc:docMk/>
            <pc:sldMk cId="41549449" sldId="1365"/>
            <ac:picMk id="3074" creationId="{9832FAD8-37CB-6B2B-B62A-4148098AAD18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3:37.047" v="4265" actId="478"/>
          <ac:picMkLst>
            <pc:docMk/>
            <pc:sldMk cId="41549449" sldId="1365"/>
            <ac:picMk id="3076" creationId="{E0A25EE6-5657-9A25-DA68-91E23C08CDBF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4:31.114" v="4294" actId="478"/>
          <ac:picMkLst>
            <pc:docMk/>
            <pc:sldMk cId="41549449" sldId="1365"/>
            <ac:picMk id="3078" creationId="{1FC46B55-544A-C8B4-136C-279724A4975D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7:52.721" v="4397" actId="478"/>
          <ac:picMkLst>
            <pc:docMk/>
            <pc:sldMk cId="41549449" sldId="1365"/>
            <ac:picMk id="3080" creationId="{BB423128-9F8E-BC42-DE9D-91B7596AF6BD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2" creationId="{505FDBA1-0C9C-33D3-590A-0C7FC3BBCEA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5.367" v="4742" actId="478"/>
          <ac:picMkLst>
            <pc:docMk/>
            <pc:sldMk cId="41549449" sldId="1365"/>
            <ac:picMk id="3084" creationId="{92CB86A2-FA9E-B55E-B086-811C6B56B857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6" creationId="{F251C861-1471-594E-A8A3-BCA2BD5A0CB3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8" creationId="{EB1077AF-92D3-ED34-9033-037E7187F8A8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90" creationId="{35406EBF-B4F1-E87F-AFE4-D80F14CCE450}"/>
          </ac:picMkLst>
        </pc:pic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7" creationId="{A666A0AF-CDAE-606F-B651-85F2443B792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8" creationId="{576EEA01-8E8A-5FC3-F94B-E2E2ED476C7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1" creationId="{BE5E66EC-F6C0-6C03-989C-04AF02E8A13D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081" creationId="{CB15AAEF-286C-AE64-EA32-C0A47A54C174}"/>
          </ac:cxnSpMkLst>
        </pc:cxnChg>
      </pc:sldChg>
      <pc:sldChg chg="add del">
        <pc:chgData name="塩谷 晃弘 / Akihiro Shiotani" userId="50aef054-9327-40af-9729-b525352b79f1" providerId="ADAL" clId="{7A769E5F-8223-49CD-B7F1-2F5033D2A42B}" dt="2022-10-25T08:40:27.075" v="4173"/>
        <pc:sldMkLst>
          <pc:docMk/>
          <pc:sldMk cId="3859298558" sldId="1365"/>
        </pc:sldMkLst>
      </pc:sldChg>
      <pc:sldChg chg="addSp delSp modSp add mod delAnim modAnim">
        <pc:chgData name="塩谷 晃弘 / Akihiro Shiotani" userId="50aef054-9327-40af-9729-b525352b79f1" providerId="ADAL" clId="{7A769E5F-8223-49CD-B7F1-2F5033D2A42B}" dt="2022-10-25T23:53:44.978" v="6363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7A769E5F-8223-49CD-B7F1-2F5033D2A42B}" dt="2022-10-25T09:29:24.171" v="6114"/>
          <ac:spMkLst>
            <pc:docMk/>
            <pc:sldMk cId="22379441" sldId="1366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7A769E5F-8223-49CD-B7F1-2F5033D2A42B}" dt="2022-10-25T09:27:49.832" v="5994" actId="20577"/>
          <ac:spMkLst>
            <pc:docMk/>
            <pc:sldMk cId="22379441" sldId="136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9" creationId="{14382210-0EB9-CECF-A0C4-3E5090FF4DB6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0" creationId="{5EF0A39A-3660-84E1-2649-C31FABF614F7}"/>
          </ac:spMkLst>
        </pc:spChg>
        <pc:spChg chg="add del mod">
          <ac:chgData name="塩谷 晃弘 / Akihiro Shiotani" userId="50aef054-9327-40af-9729-b525352b79f1" providerId="ADAL" clId="{7A769E5F-8223-49CD-B7F1-2F5033D2A42B}" dt="2022-10-25T09:22:40.814" v="5665" actId="478"/>
          <ac:spMkLst>
            <pc:docMk/>
            <pc:sldMk cId="22379441" sldId="1366"/>
            <ac:spMk id="21" creationId="{47FA70F1-9256-D88A-6744-C9D395D57593}"/>
          </ac:spMkLst>
        </pc:spChg>
        <pc:spChg chg="add del mod">
          <ac:chgData name="塩谷 晃弘 / Akihiro Shiotani" userId="50aef054-9327-40af-9729-b525352b79f1" providerId="ADAL" clId="{7A769E5F-8223-49CD-B7F1-2F5033D2A42B}" dt="2022-10-25T09:23:34.063" v="5677" actId="478"/>
          <ac:spMkLst>
            <pc:docMk/>
            <pc:sldMk cId="22379441" sldId="1366"/>
            <ac:spMk id="22" creationId="{B1DC17C2-AEB7-5C65-7C00-F5B1BE840E04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4" creationId="{2109B8B5-CA25-2283-E4C2-46D3E05F714B}"/>
          </ac:spMkLst>
        </pc:spChg>
        <pc:spChg chg="add mod or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5" creationId="{F5A52BFD-11B9-A99E-97D5-3DED2B9948D2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0" creationId="{D3349926-5402-0F11-E366-50C0F72EF120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3" creationId="{6398645E-4E56-7DC4-1A7A-184488982389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4" creationId="{1BEB7DD3-D5B2-D712-6CC8-B56C67F8316B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1" creationId="{8C125E34-6EF3-666C-E366-42DF884BF358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3" creationId="{38773C29-626D-2AC0-D9CE-67C059431E3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4" creationId="{56E94269-F2BB-2A4B-724D-5234D14C684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6" creationId="{AE718C20-4D06-36FC-B0FB-25439A8508B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7" creationId="{2811653E-9AA8-FAD9-F419-B059D2B5550D}"/>
          </ac:spMkLst>
        </pc:spChg>
        <pc:spChg chg="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49" creationId="{62257F94-2857-4B6F-1CE4-B4147C88C989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8" creationId="{1461160A-540F-548B-657A-694180357D8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9" creationId="{39FD877C-2790-AAA7-7707-2182DE933AA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73" creationId="{623949BD-C020-87DB-0CCE-5D0872C5893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5" creationId="{247AE907-EEFF-037B-82FA-1A26E522C053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9" creationId="{EC2ECB66-A15B-4659-0D29-DAC829EE2788}"/>
          </ac:spMkLst>
        </pc:s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5" creationId="{3379104C-356F-CABD-B6BA-168C459F72C8}"/>
          </ac:grpSpMkLst>
        </pc:gr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8" creationId="{774535D4-0A62-686B-5DDF-92F1EE2AF45F}"/>
          </ac:grpSpMkLst>
        </pc:grp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4" creationId="{C38B7149-4BBF-EAA8-A8B7-A6F865D6A4D5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6" creationId="{3D21A96C-C305-3F29-51E8-DD20CE4F54D7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9" creationId="{5D06EE90-8080-EA0F-FC03-CBB500841AC5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57" creationId="{770FAE53-9F61-A9DC-8F4F-DADE2AD80D1D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2" creationId="{505FDBA1-0C9C-33D3-590A-0C7FC3BBCEA6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6" creationId="{F251C861-1471-594E-A8A3-BCA2BD5A0CB3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8" creationId="{EB1077AF-92D3-ED34-9033-037E7187F8A8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90" creationId="{35406EBF-B4F1-E87F-AFE4-D80F14CCE450}"/>
          </ac:picMkLst>
        </pc:picChg>
        <pc:cxnChg chg="add del">
          <ac:chgData name="塩谷 晃弘 / Akihiro Shiotani" userId="50aef054-9327-40af-9729-b525352b79f1" providerId="ADAL" clId="{7A769E5F-8223-49CD-B7F1-2F5033D2A42B}" dt="2022-10-25T09:11:05.371" v="5153" actId="11529"/>
          <ac:cxnSpMkLst>
            <pc:docMk/>
            <pc:sldMk cId="22379441" sldId="1366"/>
            <ac:cxnSpMk id="14" creationId="{E0715913-D437-2B0A-BDFC-3D026AD26FB2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16" creationId="{9D20BEEA-4C2E-0DF0-9EC4-388A19F70F82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7" creationId="{A666A0AF-CDAE-606F-B651-85F2443B792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8" creationId="{576EEA01-8E8A-5FC3-F94B-E2E2ED476C7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1" creationId="{BE5E66EC-F6C0-6C03-989C-04AF02E8A13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9:19:11.181" v="5567"/>
          <ac:cxnSpMkLst>
            <pc:docMk/>
            <pc:sldMk cId="22379441" sldId="1366"/>
            <ac:cxnSpMk id="32" creationId="{EB9A6815-2394-7C4F-53DC-E345F292277E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38" creationId="{3CC197C7-8FC2-95C5-B225-B9FD0AFC5064}"/>
          </ac:cxnSpMkLst>
        </pc:cxnChg>
        <pc:cxnChg chg="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50" creationId="{E39D6B8D-B156-A314-D085-15A790A9E101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081" creationId="{CB15AAEF-286C-AE64-EA32-C0A47A54C174}"/>
          </ac:cxnSpMkLst>
        </pc:cxnChg>
      </pc:sldChg>
      <pc:sldChg chg="modSp add del mod">
        <pc:chgData name="塩谷 晃弘 / Akihiro Shiotani" userId="50aef054-9327-40af-9729-b525352b79f1" providerId="ADAL" clId="{7A769E5F-8223-49CD-B7F1-2F5033D2A42B}" dt="2022-10-25T09:32:07.713" v="6290" actId="47"/>
        <pc:sldMkLst>
          <pc:docMk/>
          <pc:sldMk cId="724703365" sldId="1367"/>
        </pc:sldMkLst>
        <pc:spChg chg="mod">
          <ac:chgData name="塩谷 晃弘 / Akihiro Shiotani" userId="50aef054-9327-40af-9729-b525352b79f1" providerId="ADAL" clId="{7A769E5F-8223-49CD-B7F1-2F5033D2A42B}" dt="2022-10-25T09:32:01.651" v="6289" actId="20577"/>
          <ac:spMkLst>
            <pc:docMk/>
            <pc:sldMk cId="724703365" sldId="1367"/>
            <ac:spMk id="25" creationId="{F5A52BFD-11B9-A99E-97D5-3DED2B9948D2}"/>
          </ac:spMkLst>
        </pc:spChg>
      </pc:sldChg>
      <pc:sldChg chg="modSp add mod ord">
        <pc:chgData name="塩谷 晃弘 / Akihiro Shiotani" userId="50aef054-9327-40af-9729-b525352b79f1" providerId="ADAL" clId="{7A769E5F-8223-49CD-B7F1-2F5033D2A42B}" dt="2022-10-26T00:00:34.550" v="6915" actId="1035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7A769E5F-8223-49CD-B7F1-2F5033D2A42B}" dt="2022-10-25T23:53:16.216" v="6360"/>
          <ac:spMkLst>
            <pc:docMk/>
            <pc:sldMk cId="1754680700" sldId="136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0:34.550" v="6915" actId="1035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23:58:51.049" v="6650" actId="20577"/>
          <ac:spMkLst>
            <pc:docMk/>
            <pc:sldMk cId="1754680700" sldId="1367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23:56:14.824" v="6385" actId="20577"/>
          <ac:spMkLst>
            <pc:docMk/>
            <pc:sldMk cId="1754680700" sldId="1367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7A769E5F-8223-49CD-B7F1-2F5033D2A42B}" dt="2022-10-26T00:00:34.550" v="6915" actId="1035"/>
          <ac:grpSpMkLst>
            <pc:docMk/>
            <pc:sldMk cId="1754680700" sldId="1367"/>
            <ac:grpSpMk id="3" creationId="{FEB435E4-2DBC-1423-2D9B-E9A44113F874}"/>
          </ac:grpSpMkLst>
        </pc:grpChg>
      </pc:sldChg>
      <pc:sldMasterChg chg="modSldLayout">
        <pc:chgData name="塩谷 晃弘 / Akihiro Shiotani" userId="50aef054-9327-40af-9729-b525352b79f1" providerId="ADAL" clId="{7A769E5F-8223-49CD-B7F1-2F5033D2A42B}" dt="2022-10-25T04:44:42.541" v="44" actId="14100"/>
        <pc:sldMasterMkLst>
          <pc:docMk/>
          <pc:sldMasterMk cId="0" sldId="2147483652"/>
        </pc:sldMasterMkLst>
        <pc:sldLayoutChg chg="addSp modSp">
          <pc:chgData name="塩谷 晃弘 / Akihiro Shiotani" userId="50aef054-9327-40af-9729-b525352b79f1" providerId="ADAL" clId="{7A769E5F-8223-49CD-B7F1-2F5033D2A42B}" dt="2022-10-25T04:44:35.437" v="43" actId="14100"/>
          <pc:sldLayoutMkLst>
            <pc:docMk/>
            <pc:sldMasterMk cId="0" sldId="2147483652"/>
            <pc:sldLayoutMk cId="1944717319" sldId="2147483851"/>
          </pc:sldLayoutMkLst>
          <pc:spChg chg="add mod">
            <ac:chgData name="塩谷 晃弘 / Akihiro Shiotani" userId="50aef054-9327-40af-9729-b525352b79f1" providerId="ADAL" clId="{7A769E5F-8223-49CD-B7F1-2F5033D2A42B}" dt="2022-10-25T04:44:30.969" v="42"/>
            <ac:spMkLst>
              <pc:docMk/>
              <pc:sldMasterMk cId="0" sldId="2147483652"/>
              <pc:sldLayoutMk cId="1944717319" sldId="2147483851"/>
              <ac:spMk id="2" creationId="{1370C428-36C4-284E-245E-48DCA87E07E3}"/>
            </ac:spMkLst>
          </pc:spChg>
          <pc:spChg chg="mod">
            <ac:chgData name="塩谷 晃弘 / Akihiro Shiotani" userId="50aef054-9327-40af-9729-b525352b79f1" providerId="ADAL" clId="{7A769E5F-8223-49CD-B7F1-2F5033D2A42B}" dt="2022-10-25T04:44:35.437" v="43" actId="14100"/>
            <ac:spMkLst>
              <pc:docMk/>
              <pc:sldMasterMk cId="0" sldId="2147483652"/>
              <pc:sldLayoutMk cId="1944717319" sldId="2147483851"/>
              <ac:spMk id="7" creationId="{E1740939-E658-9C4B-FDFC-F280390CBA9E}"/>
            </ac:spMkLst>
          </pc:spChg>
        </pc:sldLayoutChg>
        <pc:sldLayoutChg chg="addSp modSp">
          <pc:chgData name="塩谷 晃弘 / Akihiro Shiotani" userId="50aef054-9327-40af-9729-b525352b79f1" providerId="ADAL" clId="{7A769E5F-8223-49CD-B7F1-2F5033D2A42B}" dt="2022-10-25T04:44:42.541" v="44" actId="14100"/>
          <pc:sldLayoutMkLst>
            <pc:docMk/>
            <pc:sldMasterMk cId="0" sldId="2147483652"/>
            <pc:sldLayoutMk cId="2161020312" sldId="2147483853"/>
          </pc:sldLayoutMkLst>
          <pc:spChg chg="add mod">
            <ac:chgData name="塩谷 晃弘 / Akihiro Shiotani" userId="50aef054-9327-40af-9729-b525352b79f1" providerId="ADAL" clId="{7A769E5F-8223-49CD-B7F1-2F5033D2A42B}" dt="2022-10-25T04:44:29.256" v="41"/>
            <ac:spMkLst>
              <pc:docMk/>
              <pc:sldMasterMk cId="0" sldId="2147483652"/>
              <pc:sldLayoutMk cId="2161020312" sldId="2147483853"/>
              <ac:spMk id="2" creationId="{B5099B63-236A-1F8A-117C-2EDCAFB2CBB8}"/>
            </ac:spMkLst>
          </pc:spChg>
          <pc:spChg chg="mod">
            <ac:chgData name="塩谷 晃弘 / Akihiro Shiotani" userId="50aef054-9327-40af-9729-b525352b79f1" providerId="ADAL" clId="{7A769E5F-8223-49CD-B7F1-2F5033D2A42B}" dt="2022-10-25T04:44:42.541" v="44" actId="14100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0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48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44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623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93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889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/>
              <a:t>All Right Reserved, Copyright@2020 Denka</a:t>
            </a:r>
            <a:r>
              <a:rPr lang="en-US" altLang="ja-JP" sz="600" baseline="0"/>
              <a:t> Co., Ltd.</a:t>
            </a:r>
            <a:endParaRPr lang="en-US" altLang="ja-JP" sz="60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accent2"/>
                </a:solidFill>
              </a:rPr>
              <a:t>Copyright</a:t>
            </a:r>
            <a:r>
              <a:rPr lang="ja-JP" altLang="en-US" sz="800" baseline="0">
                <a:solidFill>
                  <a:schemeClr val="accent2"/>
                </a:solidFill>
              </a:rPr>
              <a:t> </a:t>
            </a:r>
            <a:r>
              <a:rPr lang="en-US" altLang="ja-JP" sz="800">
                <a:solidFill>
                  <a:schemeClr val="accent2"/>
                </a:solidFill>
              </a:rPr>
              <a:t>© Denka</a:t>
            </a:r>
            <a:r>
              <a:rPr lang="en-US" altLang="ja-JP" sz="800" baseline="0">
                <a:solidFill>
                  <a:schemeClr val="accent2"/>
                </a:solidFill>
              </a:rPr>
              <a:t> Co., Ltd. All Rights Reserved.</a:t>
            </a:r>
            <a:endParaRPr lang="en-US" altLang="ja-JP" sz="80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099B63-236A-1F8A-117C-2EDCAFB2C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bg1"/>
                </a:solidFill>
              </a:rPr>
              <a:t>Copyright</a:t>
            </a:r>
            <a:r>
              <a:rPr lang="ja-JP" altLang="en-US" sz="800" baseline="0">
                <a:solidFill>
                  <a:schemeClr val="bg1"/>
                </a:solidFill>
              </a:rPr>
              <a:t> </a:t>
            </a:r>
            <a:r>
              <a:rPr lang="en-US" altLang="ja-JP" sz="800">
                <a:solidFill>
                  <a:schemeClr val="bg1"/>
                </a:solidFill>
              </a:rPr>
              <a:t>© Denka</a:t>
            </a:r>
            <a:r>
              <a:rPr lang="en-US" altLang="ja-JP" sz="800" baseline="0">
                <a:solidFill>
                  <a:schemeClr val="bg1"/>
                </a:solidFill>
              </a:rPr>
              <a:t> Co., Ltd. All Rights Reserved.</a:t>
            </a:r>
            <a:endParaRPr lang="en-US" altLang="ja-JP" sz="80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70C428-36C4-284E-245E-48DCA87E0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accent2"/>
                </a:solidFill>
              </a:rPr>
              <a:t>Copyright</a:t>
            </a:r>
            <a:r>
              <a:rPr lang="ja-JP" altLang="en-US" sz="800" baseline="0">
                <a:solidFill>
                  <a:schemeClr val="accent2"/>
                </a:solidFill>
              </a:rPr>
              <a:t> </a:t>
            </a:r>
            <a:r>
              <a:rPr lang="en-US" altLang="ja-JP" sz="800">
                <a:solidFill>
                  <a:schemeClr val="accent2"/>
                </a:solidFill>
              </a:rPr>
              <a:t>© Denka</a:t>
            </a:r>
            <a:r>
              <a:rPr lang="en-US" altLang="ja-JP" sz="800" baseline="0">
                <a:solidFill>
                  <a:schemeClr val="accent2"/>
                </a:solidFill>
              </a:rPr>
              <a:t> Co., Ltd. All Rights Reserved.</a:t>
            </a:r>
            <a:endParaRPr lang="en-US" altLang="ja-JP" sz="80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>
                <a:latin typeface="ＭＳ Ｐゴシック" panose="020B0600070205080204" pitchFamily="50" charset="-128"/>
              </a:rPr>
              <a:t>2022.11.22</a:t>
            </a:r>
          </a:p>
          <a:p>
            <a:pPr algn="ctr"/>
            <a:r>
              <a:rPr kumimoji="1" lang="ja-JP" altLang="en-US" sz="200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>
                <a:latin typeface="ＭＳ Ｐゴシック" panose="020B0600070205080204" pitchFamily="50" charset="-128"/>
              </a:rPr>
              <a:t>Ｇ</a:t>
            </a:r>
            <a:endParaRPr kumimoji="1" lang="ja-JP" altLang="en-US" sz="200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5598" y="3356992"/>
            <a:ext cx="579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>
                <a:latin typeface="ＭＳ Ｐゴシック" panose="020B0600070205080204" pitchFamily="50" charset="-128"/>
              </a:rPr>
              <a:t>11</a:t>
            </a:r>
            <a:r>
              <a:rPr lang="ja-JP" altLang="en-US" sz="3200">
                <a:latin typeface="ＭＳ Ｐゴシック" panose="020B0600070205080204" pitchFamily="50" charset="-128"/>
              </a:rPr>
              <a:t>／</a:t>
            </a:r>
            <a:r>
              <a:rPr lang="en-US" altLang="ja-JP" sz="3200">
                <a:latin typeface="ＭＳ Ｐゴシック" panose="020B0600070205080204" pitchFamily="50" charset="-128"/>
              </a:rPr>
              <a:t>22</a:t>
            </a:r>
            <a:r>
              <a:rPr lang="ja-JP" altLang="en-US" sz="320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86EAF4D-EE73-0B7C-5CE5-A20C561F4CE4}"/>
              </a:ext>
            </a:extLst>
          </p:cNvPr>
          <p:cNvSpPr/>
          <p:nvPr/>
        </p:nvSpPr>
        <p:spPr bwMode="auto">
          <a:xfrm>
            <a:off x="3431463" y="1273197"/>
            <a:ext cx="3041495" cy="5036123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619DEE2-5DD3-78FD-7142-DBD1EFD79EB1}"/>
              </a:ext>
            </a:extLst>
          </p:cNvPr>
          <p:cNvSpPr/>
          <p:nvPr/>
        </p:nvSpPr>
        <p:spPr bwMode="auto">
          <a:xfrm>
            <a:off x="6573587" y="1273197"/>
            <a:ext cx="3041495" cy="5036123"/>
          </a:xfrm>
          <a:prstGeom prst="rect">
            <a:avLst/>
          </a:prstGeom>
          <a:solidFill>
            <a:srgbClr val="CCFFCC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69EAEC1-81A5-46B3-9E80-88C893D30D5D}"/>
              </a:ext>
            </a:extLst>
          </p:cNvPr>
          <p:cNvSpPr/>
          <p:nvPr/>
        </p:nvSpPr>
        <p:spPr bwMode="auto">
          <a:xfrm>
            <a:off x="290918" y="1273197"/>
            <a:ext cx="3041495" cy="503612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現状調査：データの管理状況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6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95F928C5-5604-EDBF-5AB6-16DD08B0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1694397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4E9377B-7E13-DA39-B645-EB4E7CEC481F}"/>
              </a:ext>
            </a:extLst>
          </p:cNvPr>
          <p:cNvSpPr txBox="1"/>
          <p:nvPr/>
        </p:nvSpPr>
        <p:spPr>
          <a:xfrm>
            <a:off x="3431463" y="3643072"/>
            <a:ext cx="3041495" cy="21048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7, 8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号炉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PI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システムで取得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CSV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形式でも保管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その他の炉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CSV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12AB10-03F5-D328-8D38-9173ED9E2EDE}"/>
              </a:ext>
            </a:extLst>
          </p:cNvPr>
          <p:cNvSpPr txBox="1"/>
          <p:nvPr/>
        </p:nvSpPr>
        <p:spPr>
          <a:xfrm>
            <a:off x="290918" y="3636750"/>
            <a:ext cx="3041495" cy="25203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白板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err="1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TPiCS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で管理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データベースに保管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ペースト材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紙に記入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PDF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形式で保管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21" name="Picture 14" descr="円グラフのイラスト（立体１）">
            <a:extLst>
              <a:ext uri="{FF2B5EF4-FFF2-40B4-BE49-F238E27FC236}">
                <a16:creationId xmlns:a16="http://schemas.microsoft.com/office/drawing/2014/main" id="{6BB031E2-59EC-82F6-42E4-2E4655D1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4" y="1748080"/>
            <a:ext cx="1752560" cy="17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47033274-6875-3C68-FAA5-8878641C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47" y="1886113"/>
            <a:ext cx="1701174" cy="17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E3E5985-5981-4C5D-5254-3ED0FFBA17C5}"/>
              </a:ext>
            </a:extLst>
          </p:cNvPr>
          <p:cNvSpPr txBox="1"/>
          <p:nvPr/>
        </p:nvSpPr>
        <p:spPr>
          <a:xfrm>
            <a:off x="6574162" y="3791258"/>
            <a:ext cx="3043074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全ての検査項目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altLang="ja-JP" sz="1800" kern="0" err="1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TPiCS</a:t>
            </a: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で管理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SzPct val="110000"/>
              <a:buFont typeface="Wingdings" panose="05000000000000000000" pitchFamily="2" charset="2"/>
              <a:buChar char="Ø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データベースに保管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DAFCA07-53E6-F00E-6774-B9BADED649AE}"/>
              </a:ext>
            </a:extLst>
          </p:cNvPr>
          <p:cNvSpPr/>
          <p:nvPr/>
        </p:nvSpPr>
        <p:spPr bwMode="auto">
          <a:xfrm>
            <a:off x="4010043" y="1409702"/>
            <a:ext cx="1872000" cy="338554"/>
          </a:xfrm>
          <a:prstGeom prst="round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プロセスデータ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636357C-7638-D3A9-0DBD-77B4E0976C69}"/>
              </a:ext>
            </a:extLst>
          </p:cNvPr>
          <p:cNvSpPr/>
          <p:nvPr/>
        </p:nvSpPr>
        <p:spPr bwMode="auto">
          <a:xfrm>
            <a:off x="879781" y="1409702"/>
            <a:ext cx="1872000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原料データ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251D574-1862-74A4-6111-156638E64408}"/>
              </a:ext>
            </a:extLst>
          </p:cNvPr>
          <p:cNvSpPr/>
          <p:nvPr/>
        </p:nvSpPr>
        <p:spPr bwMode="auto">
          <a:xfrm>
            <a:off x="7158334" y="1410378"/>
            <a:ext cx="1872000" cy="338554"/>
          </a:xfrm>
          <a:prstGeom prst="round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品質データ</a:t>
            </a:r>
          </a:p>
        </p:txBody>
      </p:sp>
    </p:spTree>
    <p:extLst>
      <p:ext uri="{BB962C8B-B14F-4D97-AF65-F5344CB8AC3E}">
        <p14:creationId xmlns:p14="http://schemas.microsoft.com/office/powerpoint/2010/main" val="243503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現状調査：ボトルネックの特定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A8E4B607-89F0-AD24-50D3-E0C33ED3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9" y="1821380"/>
            <a:ext cx="8235521" cy="463517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479038-93C5-4902-DB7B-A73894FC9BB5}"/>
              </a:ext>
            </a:extLst>
          </p:cNvPr>
          <p:cNvSpPr/>
          <p:nvPr/>
        </p:nvSpPr>
        <p:spPr bwMode="auto">
          <a:xfrm>
            <a:off x="2387320" y="1276673"/>
            <a:ext cx="5129781" cy="338554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炉－白板－ペーストごとの収率（</a:t>
            </a:r>
            <a:r>
              <a:rPr lang="en-US" altLang="ja-JP" sz="1800" b="1">
                <a:solidFill>
                  <a:schemeClr val="bg1"/>
                </a:solidFill>
              </a:rPr>
              <a:t>2022</a:t>
            </a:r>
            <a:r>
              <a:rPr lang="ja-JP" altLang="en-US" sz="1800" b="1">
                <a:solidFill>
                  <a:schemeClr val="bg1"/>
                </a:solidFill>
              </a:rPr>
              <a:t>年度）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83490B-A3F7-3364-7215-B47D9AEDC120}"/>
              </a:ext>
            </a:extLst>
          </p:cNvPr>
          <p:cNvSpPr/>
          <p:nvPr/>
        </p:nvSpPr>
        <p:spPr bwMode="auto">
          <a:xfrm>
            <a:off x="2072680" y="2909900"/>
            <a:ext cx="432000" cy="2743200"/>
          </a:xfrm>
          <a:prstGeom prst="rect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7E2BA2-0D94-384B-3389-01476A8E4231}"/>
              </a:ext>
            </a:extLst>
          </p:cNvPr>
          <p:cNvSpPr txBox="1"/>
          <p:nvPr/>
        </p:nvSpPr>
        <p:spPr>
          <a:xfrm>
            <a:off x="1676636" y="1686015"/>
            <a:ext cx="36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>
                <a:solidFill>
                  <a:srgbClr val="FF9900"/>
                </a:solidFill>
                <a:cs typeface="Arial" panose="020B0604020202020204" pitchFamily="34" charset="0"/>
              </a:rPr>
              <a:t>3</a:t>
            </a:r>
            <a:r>
              <a:rPr lang="ja-JP" altLang="en-US" sz="1800">
                <a:solidFill>
                  <a:srgbClr val="FF9900"/>
                </a:solidFill>
                <a:cs typeface="Arial" panose="020B0604020202020204" pitchFamily="34" charset="0"/>
              </a:rPr>
              <a:t>号炉</a:t>
            </a:r>
            <a:r>
              <a:rPr lang="en-US" altLang="ja-JP" sz="1800">
                <a:solidFill>
                  <a:srgbClr val="FF9900"/>
                </a:solidFill>
                <a:cs typeface="Arial" panose="020B0604020202020204" pitchFamily="34" charset="0"/>
              </a:rPr>
              <a:t>A</a:t>
            </a:r>
            <a:r>
              <a:rPr lang="ja-JP" altLang="en-US" sz="1800">
                <a:solidFill>
                  <a:srgbClr val="FF9900"/>
                </a:solidFill>
                <a:cs typeface="Arial" panose="020B0604020202020204" pitchFamily="34" charset="0"/>
              </a:rPr>
              <a:t>ペースト品の収率</a:t>
            </a:r>
            <a:r>
              <a:rPr lang="en-US" altLang="ja-JP" sz="1800">
                <a:solidFill>
                  <a:srgbClr val="FF9900"/>
                </a:solidFill>
                <a:cs typeface="Arial" panose="020B0604020202020204" pitchFamily="34" charset="0"/>
              </a:rPr>
              <a:t>×</a:t>
            </a:r>
            <a:endParaRPr kumimoji="1" lang="ja-JP" altLang="en-US" sz="1800">
              <a:solidFill>
                <a:srgbClr val="FF9900"/>
              </a:solidFill>
              <a:cs typeface="Arial" panose="020B0604020202020204" pitchFamily="34" charset="0"/>
            </a:endParaRPr>
          </a:p>
        </p:txBody>
      </p:sp>
      <p:sp>
        <p:nvSpPr>
          <p:cNvPr id="14" name="矢印: 環状 13">
            <a:extLst>
              <a:ext uri="{FF2B5EF4-FFF2-40B4-BE49-F238E27FC236}">
                <a16:creationId xmlns:a16="http://schemas.microsoft.com/office/drawing/2014/main" id="{A0C902B9-8416-73BE-518C-5E2C184D06F9}"/>
              </a:ext>
            </a:extLst>
          </p:cNvPr>
          <p:cNvSpPr/>
          <p:nvPr/>
        </p:nvSpPr>
        <p:spPr bwMode="auto">
          <a:xfrm rot="5400000" flipV="1">
            <a:off x="744682" y="927455"/>
            <a:ext cx="3614984" cy="2497395"/>
          </a:xfrm>
          <a:prstGeom prst="circularArrow">
            <a:avLst>
              <a:gd name="adj1" fmla="val 7943"/>
              <a:gd name="adj2" fmla="val 875704"/>
              <a:gd name="adj3" fmla="val 4681101"/>
              <a:gd name="adj4" fmla="val 20913"/>
              <a:gd name="adj5" fmla="val 12106"/>
            </a:avLst>
          </a:prstGeom>
          <a:solidFill>
            <a:srgbClr val="FF99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2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現状調査：ボトルネックの特定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A765FC3A-EA2B-6D52-AE21-4A8E12A1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1" y="1808820"/>
            <a:ext cx="4524261" cy="438224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3317C1-359C-00C9-A960-A2A335CFD3D8}"/>
              </a:ext>
            </a:extLst>
          </p:cNvPr>
          <p:cNvSpPr txBox="1"/>
          <p:nvPr/>
        </p:nvSpPr>
        <p:spPr>
          <a:xfrm>
            <a:off x="2052871" y="4344732"/>
            <a:ext cx="1764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>
                <a:solidFill>
                  <a:schemeClr val="bg1"/>
                </a:solidFill>
                <a:cs typeface="Arial" panose="020B0604020202020204" pitchFamily="34" charset="0"/>
              </a:rPr>
              <a:t>SAT</a:t>
            </a:r>
            <a:r>
              <a:rPr lang="ja-JP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不良</a:t>
            </a:r>
            <a:endParaRPr lang="en-US" altLang="ja-JP" sz="18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kumimoji="1" lang="en-US" altLang="ja-JP" sz="1800" b="1">
                <a:solidFill>
                  <a:schemeClr val="bg1"/>
                </a:solidFill>
                <a:cs typeface="Arial" panose="020B0604020202020204" pitchFamily="34" charset="0"/>
              </a:rPr>
              <a:t>73.4%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F5325F-DF56-2F25-AC59-9E5F6730C278}"/>
              </a:ext>
            </a:extLst>
          </p:cNvPr>
          <p:cNvSpPr txBox="1"/>
          <p:nvPr/>
        </p:nvSpPr>
        <p:spPr>
          <a:xfrm>
            <a:off x="473576" y="3444632"/>
            <a:ext cx="1764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しみだし不良</a:t>
            </a:r>
            <a:endParaRPr lang="en-US" altLang="ja-JP" sz="18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kumimoji="1" lang="en-US" altLang="ja-JP" sz="1800" b="1">
                <a:solidFill>
                  <a:schemeClr val="bg1"/>
                </a:solidFill>
                <a:cs typeface="Arial" panose="020B0604020202020204" pitchFamily="34" charset="0"/>
              </a:rPr>
              <a:t>10.6%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795046-63DD-E939-B02D-B4D51CAFDF5B}"/>
              </a:ext>
            </a:extLst>
          </p:cNvPr>
          <p:cNvSpPr txBox="1"/>
          <p:nvPr/>
        </p:nvSpPr>
        <p:spPr>
          <a:xfrm>
            <a:off x="1476017" y="2663628"/>
            <a:ext cx="111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>
                <a:solidFill>
                  <a:schemeClr val="bg1"/>
                </a:solidFill>
                <a:cs typeface="Arial" panose="020B0604020202020204" pitchFamily="34" charset="0"/>
              </a:rPr>
              <a:t>その他</a:t>
            </a:r>
            <a:endParaRPr lang="en-US" altLang="ja-JP" sz="18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ja-JP" sz="1800" b="1">
                <a:solidFill>
                  <a:schemeClr val="bg1"/>
                </a:solidFill>
                <a:cs typeface="Arial" panose="020B0604020202020204" pitchFamily="34" charset="0"/>
              </a:rPr>
              <a:t>16</a:t>
            </a:r>
            <a:r>
              <a:rPr kumimoji="1" lang="en-US" altLang="ja-JP" sz="1800" b="1">
                <a:solidFill>
                  <a:schemeClr val="bg1"/>
                </a:solidFill>
                <a:cs typeface="Arial" panose="020B0604020202020204" pitchFamily="34" charset="0"/>
              </a:rPr>
              <a:t>%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0FEE549-A65D-1071-3F81-D9C7C6010FB7}"/>
              </a:ext>
            </a:extLst>
          </p:cNvPr>
          <p:cNvSpPr/>
          <p:nvPr/>
        </p:nvSpPr>
        <p:spPr bwMode="auto">
          <a:xfrm>
            <a:off x="846511" y="1281114"/>
            <a:ext cx="3491260" cy="528943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各不良モードの割合</a:t>
            </a:r>
            <a:endParaRPr lang="en-US" altLang="ja-JP" sz="1800" b="1">
              <a:solidFill>
                <a:schemeClr val="bg1"/>
              </a:solidFill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800" b="1">
                <a:solidFill>
                  <a:schemeClr val="bg1"/>
                </a:solidFill>
              </a:rPr>
              <a:t>（</a:t>
            </a:r>
            <a:r>
              <a:rPr lang="en-US" altLang="ja-JP" sz="1800" b="1">
                <a:solidFill>
                  <a:schemeClr val="bg1"/>
                </a:solidFill>
              </a:rPr>
              <a:t>3</a:t>
            </a:r>
            <a:r>
              <a:rPr lang="ja-JP" altLang="en-US" sz="1800" b="1">
                <a:solidFill>
                  <a:schemeClr val="bg1"/>
                </a:solidFill>
              </a:rPr>
              <a:t>号炉</a:t>
            </a:r>
            <a:r>
              <a:rPr lang="en-US" altLang="ja-JP" sz="1800" b="1">
                <a:solidFill>
                  <a:schemeClr val="bg1"/>
                </a:solidFill>
              </a:rPr>
              <a:t>A</a:t>
            </a:r>
            <a:r>
              <a:rPr lang="ja-JP" altLang="en-US" sz="1800" b="1">
                <a:solidFill>
                  <a:schemeClr val="bg1"/>
                </a:solidFill>
              </a:rPr>
              <a:t>ペースト品）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DB1818-1392-7C46-7F95-F732E04594CC}"/>
              </a:ext>
            </a:extLst>
          </p:cNvPr>
          <p:cNvSpPr txBox="1"/>
          <p:nvPr/>
        </p:nvSpPr>
        <p:spPr>
          <a:xfrm>
            <a:off x="5367615" y="2744476"/>
            <a:ext cx="4524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SAT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不良としみだし不良（接合工程の不良）の合計が全体の</a:t>
            </a:r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80%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以上を占める</a:t>
            </a:r>
            <a:endParaRPr kumimoji="1" lang="ja-JP" altLang="en-US" sz="18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5E2CE3-AE52-3B5E-BBD6-7C5B2F264B31}"/>
              </a:ext>
            </a:extLst>
          </p:cNvPr>
          <p:cNvSpPr txBox="1"/>
          <p:nvPr/>
        </p:nvSpPr>
        <p:spPr>
          <a:xfrm>
            <a:off x="5789895" y="4401108"/>
            <a:ext cx="36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接合プロセスの見直しが必要</a:t>
            </a:r>
            <a:endParaRPr kumimoji="1" lang="ja-JP" altLang="en-US" sz="18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AB87A38-9CAA-F1F6-5DAA-BCCD32B731B6}"/>
              </a:ext>
            </a:extLst>
          </p:cNvPr>
          <p:cNvSpPr/>
          <p:nvPr/>
        </p:nvSpPr>
        <p:spPr bwMode="auto">
          <a:xfrm>
            <a:off x="4562526" y="2842094"/>
            <a:ext cx="805089" cy="484632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B21CC58-84D2-40FC-9D09-C8BF7A5C99D0}"/>
              </a:ext>
            </a:extLst>
          </p:cNvPr>
          <p:cNvSpPr/>
          <p:nvPr/>
        </p:nvSpPr>
        <p:spPr bwMode="auto">
          <a:xfrm rot="5400000">
            <a:off x="7187550" y="3600081"/>
            <a:ext cx="805089" cy="484632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91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A52F-E80B-D007-7AED-288BDDE4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0B451D-01DE-F506-B887-1703B766C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7F291A-914B-51DF-A47F-B159506E509C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12A1D5-5294-8455-04CD-AFB35D5EB2D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295E067-E7EE-D97D-8268-CD7C297C18E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データの前処理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7EF0F2AA-99EB-2CD8-2403-4A65C0BCA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0FF0E9D-1B21-39C9-5159-B6EE32E5F43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751818EE-3059-50C8-24B2-DCB59B00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8" y="2132856"/>
            <a:ext cx="9578724" cy="37858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D93BC2-6084-C543-87FD-C84B213E367E}"/>
              </a:ext>
            </a:extLst>
          </p:cNvPr>
          <p:cNvSpPr txBox="1"/>
          <p:nvPr/>
        </p:nvSpPr>
        <p:spPr>
          <a:xfrm>
            <a:off x="7804422" y="4095304"/>
            <a:ext cx="149355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0B0F0"/>
                </a:solidFill>
              </a:rPr>
              <a:t>：</a:t>
            </a:r>
            <a:r>
              <a:rPr lang="en-US" altLang="ja-JP" sz="1400">
                <a:solidFill>
                  <a:srgbClr val="00B0F0"/>
                </a:solidFill>
              </a:rPr>
              <a:t>SAT</a:t>
            </a:r>
            <a:r>
              <a:rPr lang="ja-JP" altLang="en-US" sz="1400">
                <a:solidFill>
                  <a:srgbClr val="00B0F0"/>
                </a:solidFill>
              </a:rPr>
              <a:t>不良率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89290D-68DA-E2F9-2E79-536D303ACC65}"/>
              </a:ext>
            </a:extLst>
          </p:cNvPr>
          <p:cNvSpPr txBox="1"/>
          <p:nvPr/>
        </p:nvSpPr>
        <p:spPr>
          <a:xfrm>
            <a:off x="7804422" y="4323487"/>
            <a:ext cx="160156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C00000"/>
                </a:solidFill>
              </a:rPr>
              <a:t>：しみだし不良率</a:t>
            </a: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C45A2ED-8351-26F6-7F95-989052808A3B}"/>
              </a:ext>
            </a:extLst>
          </p:cNvPr>
          <p:cNvSpPr/>
          <p:nvPr/>
        </p:nvSpPr>
        <p:spPr bwMode="auto">
          <a:xfrm>
            <a:off x="7695987" y="4433413"/>
            <a:ext cx="138295" cy="138295"/>
          </a:xfrm>
          <a:prstGeom prst="flowChartProcess">
            <a:avLst/>
          </a:prstGeom>
          <a:solidFill>
            <a:srgbClr val="C0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F0A22BA2-647D-5599-32A6-7E1C210D3D22}"/>
              </a:ext>
            </a:extLst>
          </p:cNvPr>
          <p:cNvSpPr/>
          <p:nvPr/>
        </p:nvSpPr>
        <p:spPr bwMode="auto">
          <a:xfrm>
            <a:off x="7695987" y="4202287"/>
            <a:ext cx="138295" cy="138295"/>
          </a:xfrm>
          <a:prstGeom prst="flowChartProcess">
            <a:avLst/>
          </a:prstGeom>
          <a:solidFill>
            <a:srgbClr val="00B0F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4E4CEE-A19A-0665-68B4-09141951BCFD}"/>
              </a:ext>
            </a:extLst>
          </p:cNvPr>
          <p:cNvSpPr txBox="1"/>
          <p:nvPr/>
        </p:nvSpPr>
        <p:spPr>
          <a:xfrm>
            <a:off x="378128" y="2437249"/>
            <a:ext cx="11306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雰囲気温度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E84ED5-8FE6-A3CB-C0A3-A767401D8961}"/>
              </a:ext>
            </a:extLst>
          </p:cNvPr>
          <p:cNvSpPr txBox="1"/>
          <p:nvPr/>
        </p:nvSpPr>
        <p:spPr>
          <a:xfrm>
            <a:off x="2034705" y="1598088"/>
            <a:ext cx="583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白板・プロセス・品質データを紐づけ</a:t>
            </a:r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SeeQ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にインポート</a:t>
            </a:r>
            <a:endParaRPr kumimoji="1" lang="ja-JP" altLang="en-US" sz="18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9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A52F-E80B-D007-7AED-288BDDE4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0B451D-01DE-F506-B887-1703B766C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7F291A-914B-51DF-A47F-B159506E509C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12A1D5-5294-8455-04CD-AFB35D5EB2D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295E067-E7EE-D97D-8268-CD7C297C18E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炉の制御方法の変更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7EF0F2AA-99EB-2CD8-2403-4A65C0BCA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0FF0E9D-1B21-39C9-5159-B6EE32E5F43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CCA3C2DA-9368-E26E-B497-DA28DACF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7" y="2536330"/>
            <a:ext cx="4081402" cy="338669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418766C-E92F-C1B6-0402-88BB0646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45" y="2442605"/>
            <a:ext cx="3825700" cy="348042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48A560-9821-A7C9-6C8E-033B1FDF342F}"/>
              </a:ext>
            </a:extLst>
          </p:cNvPr>
          <p:cNvSpPr txBox="1"/>
          <p:nvPr/>
        </p:nvSpPr>
        <p:spPr>
          <a:xfrm>
            <a:off x="776536" y="2600908"/>
            <a:ext cx="11306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雰囲気温度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587FD6-EDBE-C8F0-AD39-61A8EA5F0FE8}"/>
              </a:ext>
            </a:extLst>
          </p:cNvPr>
          <p:cNvSpPr txBox="1"/>
          <p:nvPr/>
        </p:nvSpPr>
        <p:spPr>
          <a:xfrm>
            <a:off x="1621644" y="1417419"/>
            <a:ext cx="6661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6/18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以降プロセスを変更（</a:t>
            </a:r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2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号炉のプロファイルに近くするため）</a:t>
            </a:r>
            <a:endParaRPr kumimoji="1" lang="ja-JP" altLang="en-US" sz="18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C486EE-D403-A4B6-2571-0180B7CB4619}"/>
              </a:ext>
            </a:extLst>
          </p:cNvPr>
          <p:cNvSpPr/>
          <p:nvPr/>
        </p:nvSpPr>
        <p:spPr bwMode="auto">
          <a:xfrm>
            <a:off x="4463007" y="3746181"/>
            <a:ext cx="978408" cy="484632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AA6C221-AC98-B740-9900-138042F92EE5}"/>
              </a:ext>
            </a:extLst>
          </p:cNvPr>
          <p:cNvSpPr/>
          <p:nvPr/>
        </p:nvSpPr>
        <p:spPr bwMode="auto">
          <a:xfrm>
            <a:off x="1900776" y="2387790"/>
            <a:ext cx="914400" cy="734012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BA5DA7F-C405-4C23-FCB1-7899160788BF}"/>
              </a:ext>
            </a:extLst>
          </p:cNvPr>
          <p:cNvSpPr/>
          <p:nvPr/>
        </p:nvSpPr>
        <p:spPr bwMode="auto">
          <a:xfrm>
            <a:off x="7019048" y="2333400"/>
            <a:ext cx="770845" cy="663552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3E66124-53C8-A131-2049-15C9D29BCD81}"/>
              </a:ext>
            </a:extLst>
          </p:cNvPr>
          <p:cNvSpPr txBox="1"/>
          <p:nvPr/>
        </p:nvSpPr>
        <p:spPr>
          <a:xfrm>
            <a:off x="5529064" y="1865477"/>
            <a:ext cx="3564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6/18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以降のプロセスについて解析</a:t>
            </a:r>
            <a:endParaRPr kumimoji="1" lang="ja-JP" altLang="en-US" sz="18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55633E66-B5AC-7000-3130-150C53230D60}"/>
              </a:ext>
            </a:extLst>
          </p:cNvPr>
          <p:cNvSpPr/>
          <p:nvPr/>
        </p:nvSpPr>
        <p:spPr bwMode="auto">
          <a:xfrm>
            <a:off x="4463007" y="1807827"/>
            <a:ext cx="978408" cy="484632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10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A52F-E80B-D007-7AED-288BDDE4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0B451D-01DE-F506-B887-1703B766C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9D3EE7-F898-EFFD-4CBD-BEDD5B91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43" y="2132856"/>
            <a:ext cx="6873933" cy="42415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7F291A-914B-51DF-A47F-B159506E509C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12A1D5-5294-8455-04CD-AFB35D5EB2D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295E067-E7EE-D97D-8268-CD7C297C18E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雰囲気温度プロファイルと収率の関係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7EF0F2AA-99EB-2CD8-2403-4A65C0BCA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0FF0E9D-1B21-39C9-5159-B6EE32E5F43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A21F9C-F011-A1E9-FC8C-83EB62EB1F6F}"/>
              </a:ext>
            </a:extLst>
          </p:cNvPr>
          <p:cNvSpPr txBox="1"/>
          <p:nvPr/>
        </p:nvSpPr>
        <p:spPr>
          <a:xfrm>
            <a:off x="852009" y="1268749"/>
            <a:ext cx="820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不良率が最も低かった日を基準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とし、その日の</a:t>
            </a:r>
            <a:r>
              <a:rPr kumimoji="1"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雰囲気温度プロファイルと近いものを</a:t>
            </a:r>
            <a:r>
              <a:rPr kumimoji="1"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Golden Batch</a:t>
            </a:r>
            <a:r>
              <a:rPr kumimoji="1"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、外れているものを</a:t>
            </a:r>
            <a:r>
              <a:rPr kumimoji="1"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Other Batch</a:t>
            </a:r>
            <a:r>
              <a:rPr kumimoji="1"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と分けて不良率を調べた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F9CDE8-EE52-ACA2-998A-78819AC0419A}"/>
              </a:ext>
            </a:extLst>
          </p:cNvPr>
          <p:cNvSpPr txBox="1"/>
          <p:nvPr/>
        </p:nvSpPr>
        <p:spPr>
          <a:xfrm>
            <a:off x="6169521" y="5798097"/>
            <a:ext cx="307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>
                <a:solidFill>
                  <a:srgbClr val="0070C0"/>
                </a:solidFill>
                <a:cs typeface="Arial" panose="020B0604020202020204" pitchFamily="34" charset="0"/>
              </a:rPr>
              <a:t>Golden Batch</a:t>
            </a:r>
            <a:r>
              <a:rPr lang="ja-JP" altLang="en-US" sz="1800">
                <a:solidFill>
                  <a:srgbClr val="0070C0"/>
                </a:solidFill>
                <a:cs typeface="Arial" panose="020B0604020202020204" pitchFamily="34" charset="0"/>
              </a:rPr>
              <a:t>の方が収率◎</a:t>
            </a:r>
            <a:endParaRPr kumimoji="1" lang="ja-JP" altLang="en-US" sz="18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4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 sz="2400" kern="120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進捗状況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38473" cy="141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>
                <a:cs typeface="Arial" panose="020B0604020202020204" pitchFamily="34" charset="0"/>
              </a:rPr>
              <a:t>3</a:t>
            </a:r>
            <a:r>
              <a:rPr lang="ja-JP" altLang="en-US" sz="2000">
                <a:cs typeface="Arial" panose="020B0604020202020204" pitchFamily="34" charset="0"/>
              </a:rPr>
              <a:t>号炉のデータ前処理完了</a:t>
            </a:r>
            <a:endParaRPr lang="en-US" altLang="ja-JP" sz="20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>
                <a:cs typeface="Arial" panose="020B0604020202020204" pitchFamily="34" charset="0"/>
              </a:rPr>
              <a:t>収率の良い日の雰囲気温度プロファイルを基準にバッチを仕分け、それぞれの収率を調査</a:t>
            </a:r>
            <a:endParaRPr lang="en-US" altLang="ja-JP" sz="200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3718612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4270540"/>
            <a:ext cx="8640961" cy="958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>
                <a:cs typeface="Arial" panose="020B0604020202020204" pitchFamily="34" charset="0"/>
              </a:rPr>
              <a:t>ペーストとロットの紐づけ</a:t>
            </a:r>
            <a:endParaRPr lang="en-US" altLang="ja-JP" sz="20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>
                <a:cs typeface="Arial" panose="020B0604020202020204" pitchFamily="34" charset="0"/>
              </a:rPr>
              <a:t>ペースト（銀の粒径）も加味したデータ分析</a:t>
            </a:r>
            <a:endParaRPr lang="en-US" altLang="ja-JP" sz="2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9DEEE0-54ED-C97E-08EE-CC466ECC2830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今後の予定</a:t>
            </a:r>
            <a:endParaRPr lang="en-US" altLang="ja-JP" sz="28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今後の予定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65959"/>
              </p:ext>
            </p:extLst>
          </p:nvPr>
        </p:nvGraphicFramePr>
        <p:xfrm>
          <a:off x="195243" y="801214"/>
          <a:ext cx="9474240" cy="555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226994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218141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8962879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7897945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61869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69082387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8963567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26542865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179062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72985432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10539239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33917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764888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99670796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92783308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3470036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722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538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搭載法</a:t>
                      </a: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SNP 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樹脂レール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74543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5156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kern="120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924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37315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01900"/>
                  </a:ext>
                </a:extLst>
              </a:tr>
            </a:tbl>
          </a:graphicData>
        </a:graphic>
      </p:graphicFrame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BF1DADA1-63CE-EB02-84B3-504F952C4014}"/>
              </a:ext>
            </a:extLst>
          </p:cNvPr>
          <p:cNvSpPr/>
          <p:nvPr/>
        </p:nvSpPr>
        <p:spPr bwMode="auto">
          <a:xfrm>
            <a:off x="2072680" y="1600317"/>
            <a:ext cx="86450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ノイズ除去・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微分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4A77F00C-E782-1E52-30B4-F27E39EBE5B9}"/>
              </a:ext>
            </a:extLst>
          </p:cNvPr>
          <p:cNvSpPr/>
          <p:nvPr/>
        </p:nvSpPr>
        <p:spPr bwMode="auto">
          <a:xfrm>
            <a:off x="2932584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67DDE615-FB0F-B051-CD14-6683BFE7F909}"/>
              </a:ext>
            </a:extLst>
          </p:cNvPr>
          <p:cNvSpPr/>
          <p:nvPr/>
        </p:nvSpPr>
        <p:spPr bwMode="auto">
          <a:xfrm>
            <a:off x="3796680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Foster</a:t>
            </a: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→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Cauer</a:t>
            </a: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変換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48734CDC-28AF-167A-5E71-233BDF3B994A}"/>
              </a:ext>
            </a:extLst>
          </p:cNvPr>
          <p:cNvSpPr/>
          <p:nvPr/>
        </p:nvSpPr>
        <p:spPr bwMode="auto">
          <a:xfrm>
            <a:off x="2352739" y="4139571"/>
            <a:ext cx="10520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7B68D339-40F8-34C8-D926-AEA2BBB91884}"/>
              </a:ext>
            </a:extLst>
          </p:cNvPr>
          <p:cNvSpPr/>
          <p:nvPr/>
        </p:nvSpPr>
        <p:spPr bwMode="auto">
          <a:xfrm>
            <a:off x="4700972" y="4139570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五泉に展開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D68B530D-C017-404E-8F89-543FE9CBA081}"/>
              </a:ext>
            </a:extLst>
          </p:cNvPr>
          <p:cNvSpPr/>
          <p:nvPr/>
        </p:nvSpPr>
        <p:spPr bwMode="auto">
          <a:xfrm>
            <a:off x="3404828" y="4139571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DADF760-DBD4-69F4-F654-32540CB546E8}"/>
              </a:ext>
            </a:extLst>
          </p:cNvPr>
          <p:cNvSpPr/>
          <p:nvPr/>
        </p:nvSpPr>
        <p:spPr bwMode="auto">
          <a:xfrm>
            <a:off x="3764868" y="4139571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46DD6706-25E0-CEDB-CFF9-1E42EEBD8C37}"/>
              </a:ext>
            </a:extLst>
          </p:cNvPr>
          <p:cNvSpPr/>
          <p:nvPr/>
        </p:nvSpPr>
        <p:spPr bwMode="auto">
          <a:xfrm>
            <a:off x="3891912" y="2167743"/>
            <a:ext cx="76886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形状作成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99374E05-BCC9-0A19-30A7-368802905D5C}"/>
              </a:ext>
            </a:extLst>
          </p:cNvPr>
          <p:cNvSpPr/>
          <p:nvPr/>
        </p:nvSpPr>
        <p:spPr bwMode="auto">
          <a:xfrm>
            <a:off x="4655508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中試計算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41CE4498-7D5F-7B8E-3D30-C1FBF8E87290}"/>
              </a:ext>
            </a:extLst>
          </p:cNvPr>
          <p:cNvSpPr/>
          <p:nvPr/>
        </p:nvSpPr>
        <p:spPr bwMode="auto">
          <a:xfrm>
            <a:off x="4989004" y="2167743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中間</a:t>
            </a:r>
            <a:endParaRPr lang="en-US" altLang="ja-JP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2AD62DAF-C4B2-75BC-FA20-B6DA46F0F43B}"/>
              </a:ext>
            </a:extLst>
          </p:cNvPr>
          <p:cNvSpPr/>
          <p:nvPr/>
        </p:nvSpPr>
        <p:spPr bwMode="auto">
          <a:xfrm>
            <a:off x="5538020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小試計算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5396C4-5940-D100-8FF9-1AF144870BE9}"/>
              </a:ext>
            </a:extLst>
          </p:cNvPr>
          <p:cNvSpPr txBox="1"/>
          <p:nvPr/>
        </p:nvSpPr>
        <p:spPr>
          <a:xfrm>
            <a:off x="3921119" y="4421788"/>
            <a:ext cx="64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業プロ改革</a:t>
            </a:r>
            <a:endParaRPr kumimoji="1" lang="en-US" altLang="ja-JP">
              <a:cs typeface="Arial" panose="020B0604020202020204" pitchFamily="34" charset="0"/>
            </a:endParaRPr>
          </a:p>
          <a:p>
            <a:pPr algn="ctr"/>
            <a:r>
              <a:rPr lang="ja-JP" altLang="en-US">
                <a:cs typeface="Arial" panose="020B0604020202020204" pitchFamily="34" charset="0"/>
              </a:rPr>
              <a:t>報告</a:t>
            </a:r>
            <a:r>
              <a:rPr kumimoji="1" lang="ja-JP" altLang="en-US">
                <a:cs typeface="Arial" panose="020B0604020202020204" pitchFamily="34" charset="0"/>
              </a:rPr>
              <a:t>会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0E757E-1233-FA96-D59C-73985AAE3C17}"/>
              </a:ext>
            </a:extLst>
          </p:cNvPr>
          <p:cNvSpPr/>
          <p:nvPr/>
        </p:nvSpPr>
        <p:spPr bwMode="auto">
          <a:xfrm>
            <a:off x="4184254" y="436078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3C77C4-6B28-201F-A838-53971C0D4101}"/>
              </a:ext>
            </a:extLst>
          </p:cNvPr>
          <p:cNvCxnSpPr>
            <a:cxnSpLocks/>
          </p:cNvCxnSpPr>
          <p:nvPr/>
        </p:nvCxnSpPr>
        <p:spPr bwMode="auto">
          <a:xfrm>
            <a:off x="7977336" y="1304764"/>
            <a:ext cx="15239" cy="51485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1E70E8FE-B914-701D-60B7-81E499B2CE95}"/>
              </a:ext>
            </a:extLst>
          </p:cNvPr>
          <p:cNvSpPr/>
          <p:nvPr/>
        </p:nvSpPr>
        <p:spPr bwMode="auto">
          <a:xfrm>
            <a:off x="5875833" y="2167743"/>
            <a:ext cx="54006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最終</a:t>
            </a:r>
            <a:endParaRPr lang="en-US" altLang="ja-JP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52635514-6EB4-AE21-470F-DFD3DC82E524}"/>
              </a:ext>
            </a:extLst>
          </p:cNvPr>
          <p:cNvSpPr/>
          <p:nvPr/>
        </p:nvSpPr>
        <p:spPr bwMode="auto">
          <a:xfrm>
            <a:off x="8733420" y="2167743"/>
            <a:ext cx="55278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報告書修正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2FF61EE-6906-197F-C6EF-19873E98586D}"/>
              </a:ext>
            </a:extLst>
          </p:cNvPr>
          <p:cNvSpPr/>
          <p:nvPr/>
        </p:nvSpPr>
        <p:spPr bwMode="auto">
          <a:xfrm>
            <a:off x="8229364" y="3568140"/>
            <a:ext cx="73015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1624D926-4AA4-0A38-71FB-9F53B71C621B}"/>
              </a:ext>
            </a:extLst>
          </p:cNvPr>
          <p:cNvSpPr/>
          <p:nvPr/>
        </p:nvSpPr>
        <p:spPr bwMode="auto">
          <a:xfrm>
            <a:off x="5205028" y="4696666"/>
            <a:ext cx="57076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解析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C3B8D2-EF48-EA5F-63E0-D1772D95E7BF}"/>
              </a:ext>
            </a:extLst>
          </p:cNvPr>
          <p:cNvSpPr txBox="1"/>
          <p:nvPr/>
        </p:nvSpPr>
        <p:spPr>
          <a:xfrm>
            <a:off x="6546636" y="222986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課題</a:t>
            </a:r>
            <a:endParaRPr kumimoji="1" lang="en-US" altLang="ja-JP">
              <a:cs typeface="Arial" panose="020B0604020202020204" pitchFamily="34" charset="0"/>
            </a:endParaRPr>
          </a:p>
          <a:p>
            <a:pPr algn="ctr"/>
            <a:r>
              <a:rPr kumimoji="1" lang="ja-JP" altLang="en-US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3BE129A-E9B2-C890-7FD7-974EB28CB37E}"/>
              </a:ext>
            </a:extLst>
          </p:cNvPr>
          <p:cNvSpPr/>
          <p:nvPr/>
        </p:nvSpPr>
        <p:spPr bwMode="auto">
          <a:xfrm>
            <a:off x="6809771" y="216886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6665B027-BD45-0FAF-A0BF-5DF2CC7E6F3B}"/>
              </a:ext>
            </a:extLst>
          </p:cNvPr>
          <p:cNvSpPr/>
          <p:nvPr/>
        </p:nvSpPr>
        <p:spPr bwMode="auto">
          <a:xfrm>
            <a:off x="5768008" y="4696666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矢印: 五方向 50">
            <a:extLst>
              <a:ext uri="{FF2B5EF4-FFF2-40B4-BE49-F238E27FC236}">
                <a16:creationId xmlns:a16="http://schemas.microsoft.com/office/drawing/2014/main" id="{78D60BA7-D898-3F9D-9047-8B8007BF055F}"/>
              </a:ext>
            </a:extLst>
          </p:cNvPr>
          <p:cNvSpPr/>
          <p:nvPr/>
        </p:nvSpPr>
        <p:spPr bwMode="auto">
          <a:xfrm>
            <a:off x="2072680" y="3573625"/>
            <a:ext cx="31873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AC</a:t>
            </a:r>
          </a:p>
        </p:txBody>
      </p:sp>
      <p:sp>
        <p:nvSpPr>
          <p:cNvPr id="52" name="矢印: 五方向 51">
            <a:extLst>
              <a:ext uri="{FF2B5EF4-FFF2-40B4-BE49-F238E27FC236}">
                <a16:creationId xmlns:a16="http://schemas.microsoft.com/office/drawing/2014/main" id="{F76575F9-5E46-3487-692D-5BC5A0CDEAE4}"/>
              </a:ext>
            </a:extLst>
          </p:cNvPr>
          <p:cNvSpPr/>
          <p:nvPr/>
        </p:nvSpPr>
        <p:spPr bwMode="auto">
          <a:xfrm>
            <a:off x="2396716" y="3573625"/>
            <a:ext cx="374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SAN</a:t>
            </a: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工場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F5AF1D7E-C069-5EC2-6696-600B89615547}"/>
              </a:ext>
            </a:extLst>
          </p:cNvPr>
          <p:cNvSpPr/>
          <p:nvPr/>
        </p:nvSpPr>
        <p:spPr bwMode="auto">
          <a:xfrm>
            <a:off x="2776935" y="3573625"/>
            <a:ext cx="32769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DP</a:t>
            </a: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034F7C38-BC97-9CB3-7AAF-E5702479E3DC}"/>
              </a:ext>
            </a:extLst>
          </p:cNvPr>
          <p:cNvSpPr/>
          <p:nvPr/>
        </p:nvSpPr>
        <p:spPr bwMode="auto">
          <a:xfrm>
            <a:off x="8229364" y="4134085"/>
            <a:ext cx="73015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3F5ECA12-2A48-D2B9-73F1-74B66AF797F8}"/>
              </a:ext>
            </a:extLst>
          </p:cNvPr>
          <p:cNvSpPr/>
          <p:nvPr/>
        </p:nvSpPr>
        <p:spPr bwMode="auto">
          <a:xfrm>
            <a:off x="8072620" y="1601797"/>
            <a:ext cx="619847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矢印: 五方向 64">
            <a:extLst>
              <a:ext uri="{FF2B5EF4-FFF2-40B4-BE49-F238E27FC236}">
                <a16:creationId xmlns:a16="http://schemas.microsoft.com/office/drawing/2014/main" id="{2BD4B7B4-398D-7E7C-34B4-970481F7E77D}"/>
              </a:ext>
            </a:extLst>
          </p:cNvPr>
          <p:cNvSpPr/>
          <p:nvPr/>
        </p:nvSpPr>
        <p:spPr bwMode="auto">
          <a:xfrm>
            <a:off x="8694767" y="1600317"/>
            <a:ext cx="54366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コード一元化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F74523E1-65CA-4A27-E424-8197A9E6C799}"/>
              </a:ext>
            </a:extLst>
          </p:cNvPr>
          <p:cNvSpPr/>
          <p:nvPr/>
        </p:nvSpPr>
        <p:spPr bwMode="auto">
          <a:xfrm>
            <a:off x="9260752" y="160031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C9C3D51-8303-A6E3-5D01-66E6B011DFEF}"/>
              </a:ext>
            </a:extLst>
          </p:cNvPr>
          <p:cNvSpPr/>
          <p:nvPr/>
        </p:nvSpPr>
        <p:spPr bwMode="auto">
          <a:xfrm>
            <a:off x="6375043" y="4992779"/>
            <a:ext cx="1113476" cy="21244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技術資料・手順書</a:t>
            </a:r>
            <a:endParaRPr kumimoji="1" lang="en-US" altLang="ja-JP" sz="105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AA58085-F8B4-E093-7A8D-C652F835355F}"/>
              </a:ext>
            </a:extLst>
          </p:cNvPr>
          <p:cNvSpPr/>
          <p:nvPr/>
        </p:nvSpPr>
        <p:spPr bwMode="auto">
          <a:xfrm>
            <a:off x="6376843" y="4717905"/>
            <a:ext cx="936942" cy="21773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本番環境テスト</a:t>
            </a:r>
            <a:endParaRPr kumimoji="1" lang="en-US" altLang="ja-JP" sz="105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1" name="矢印: 五方向 70">
            <a:extLst>
              <a:ext uri="{FF2B5EF4-FFF2-40B4-BE49-F238E27FC236}">
                <a16:creationId xmlns:a16="http://schemas.microsoft.com/office/drawing/2014/main" id="{491A0DE3-85E4-D73D-4DA9-86C2D98E23A5}"/>
              </a:ext>
            </a:extLst>
          </p:cNvPr>
          <p:cNvSpPr/>
          <p:nvPr/>
        </p:nvSpPr>
        <p:spPr bwMode="auto">
          <a:xfrm>
            <a:off x="5529064" y="5253762"/>
            <a:ext cx="6454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取り込み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795AE7D7-6683-046E-1BEF-32DB31EEDEC9}"/>
              </a:ext>
            </a:extLst>
          </p:cNvPr>
          <p:cNvSpPr/>
          <p:nvPr/>
        </p:nvSpPr>
        <p:spPr bwMode="auto">
          <a:xfrm>
            <a:off x="6376842" y="5250623"/>
            <a:ext cx="151882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プロセス・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品質データ紐づけ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7627C11-180C-5ED9-11FB-0CB03E6123CC}"/>
              </a:ext>
            </a:extLst>
          </p:cNvPr>
          <p:cNvSpPr/>
          <p:nvPr/>
        </p:nvSpPr>
        <p:spPr bwMode="auto">
          <a:xfrm>
            <a:off x="8603204" y="5250623"/>
            <a:ext cx="67210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接合プロセス解析</a:t>
            </a:r>
            <a:endParaRPr lang="en-US" altLang="ja-JP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7231AF3-4422-4F09-A992-3AE5FC26177A}"/>
              </a:ext>
            </a:extLst>
          </p:cNvPr>
          <p:cNvSpPr/>
          <p:nvPr/>
        </p:nvSpPr>
        <p:spPr bwMode="auto">
          <a:xfrm>
            <a:off x="2252700" y="2167743"/>
            <a:ext cx="55421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>
                <a:solidFill>
                  <a:schemeClr val="bg1"/>
                </a:solidFill>
                <a:latin typeface="Arial" charset="0"/>
                <a:ea typeface="ＭＳ Ｐゴシック" charset="-128"/>
              </a:rPr>
              <a:t>ADINA</a:t>
            </a: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講座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4E7D861-E1F4-A36D-D74D-8A1E40083F11}"/>
              </a:ext>
            </a:extLst>
          </p:cNvPr>
          <p:cNvSpPr/>
          <p:nvPr/>
        </p:nvSpPr>
        <p:spPr bwMode="auto">
          <a:xfrm>
            <a:off x="3527573" y="2167743"/>
            <a:ext cx="37470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材料力学勉強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1C24DD-51FA-2850-D2A5-4F4DD7A8C4B0}"/>
              </a:ext>
            </a:extLst>
          </p:cNvPr>
          <p:cNvSpPr txBox="1"/>
          <p:nvPr/>
        </p:nvSpPr>
        <p:spPr>
          <a:xfrm>
            <a:off x="4340725" y="6114214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cs typeface="Arial" panose="020B0604020202020204" pitchFamily="34" charset="0"/>
              </a:rPr>
              <a:t>IT</a:t>
            </a:r>
            <a:r>
              <a:rPr lang="ja-JP" altLang="en-US">
                <a:cs typeface="Arial" panose="020B0604020202020204" pitchFamily="34" charset="0"/>
              </a:rPr>
              <a:t>パスポート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8A3C60D-704F-5DE5-24BC-9B5D3588F973}"/>
              </a:ext>
            </a:extLst>
          </p:cNvPr>
          <p:cNvSpPr/>
          <p:nvPr/>
        </p:nvSpPr>
        <p:spPr bwMode="auto">
          <a:xfrm>
            <a:off x="4783880" y="601006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90F2EC-6E03-840B-A805-B1397B8A4E3A}"/>
              </a:ext>
            </a:extLst>
          </p:cNvPr>
          <p:cNvSpPr txBox="1"/>
          <p:nvPr/>
        </p:nvSpPr>
        <p:spPr>
          <a:xfrm>
            <a:off x="6465168" y="6320353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基本情報技術者①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D183AA9-0BA0-6BDB-03C3-5BC99D2C9673}"/>
              </a:ext>
            </a:extLst>
          </p:cNvPr>
          <p:cNvSpPr/>
          <p:nvPr/>
        </p:nvSpPr>
        <p:spPr bwMode="auto">
          <a:xfrm>
            <a:off x="7119414" y="62060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46B4A-CB3C-4CF2-A8CC-8DEA6742258D}"/>
              </a:ext>
            </a:extLst>
          </p:cNvPr>
          <p:cNvSpPr txBox="1"/>
          <p:nvPr/>
        </p:nvSpPr>
        <p:spPr>
          <a:xfrm>
            <a:off x="6680411" y="5898190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危険物甲種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2F146FF-8A61-D3DD-82CA-044197D5C017}"/>
              </a:ext>
            </a:extLst>
          </p:cNvPr>
          <p:cNvSpPr/>
          <p:nvPr/>
        </p:nvSpPr>
        <p:spPr bwMode="auto">
          <a:xfrm>
            <a:off x="7123566" y="579404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73FDCF-1809-8159-3308-98BC70DAA560}"/>
              </a:ext>
            </a:extLst>
          </p:cNvPr>
          <p:cNvSpPr txBox="1"/>
          <p:nvPr/>
        </p:nvSpPr>
        <p:spPr>
          <a:xfrm>
            <a:off x="7365268" y="6126844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基本情報技術者②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12A7480-0F88-C770-3940-2B338A72D6BD}"/>
              </a:ext>
            </a:extLst>
          </p:cNvPr>
          <p:cNvSpPr/>
          <p:nvPr/>
        </p:nvSpPr>
        <p:spPr bwMode="auto">
          <a:xfrm>
            <a:off x="8019514" y="601256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1032B5C3-D1E0-C0D2-8EE0-C83A2D274A0F}"/>
              </a:ext>
            </a:extLst>
          </p:cNvPr>
          <p:cNvSpPr/>
          <p:nvPr/>
        </p:nvSpPr>
        <p:spPr bwMode="auto">
          <a:xfrm>
            <a:off x="9275313" y="2167743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D73250BF-2A1E-EF02-AD7B-4BA18326C2A5}"/>
              </a:ext>
            </a:extLst>
          </p:cNvPr>
          <p:cNvSpPr/>
          <p:nvPr/>
        </p:nvSpPr>
        <p:spPr bwMode="auto">
          <a:xfrm>
            <a:off x="8229364" y="470125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01A55EB0-5A7E-682D-023C-15762934EF29}"/>
              </a:ext>
            </a:extLst>
          </p:cNvPr>
          <p:cNvSpPr/>
          <p:nvPr/>
        </p:nvSpPr>
        <p:spPr bwMode="auto">
          <a:xfrm>
            <a:off x="6609184" y="2728484"/>
            <a:ext cx="51224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形状作成・計算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B229DE2C-A449-F997-059B-4894A04DBF80}"/>
              </a:ext>
            </a:extLst>
          </p:cNvPr>
          <p:cNvSpPr/>
          <p:nvPr/>
        </p:nvSpPr>
        <p:spPr bwMode="auto">
          <a:xfrm>
            <a:off x="7149244" y="2728484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報告書・技術資料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A80EB0-B18D-1C8D-23B9-48D7DCE9F690}"/>
              </a:ext>
            </a:extLst>
          </p:cNvPr>
          <p:cNvSpPr txBox="1"/>
          <p:nvPr/>
        </p:nvSpPr>
        <p:spPr>
          <a:xfrm>
            <a:off x="8021311" y="5422716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課題</a:t>
            </a:r>
            <a:endParaRPr kumimoji="1" lang="en-US" altLang="ja-JP">
              <a:cs typeface="Arial" panose="020B0604020202020204" pitchFamily="34" charset="0"/>
            </a:endParaRPr>
          </a:p>
          <a:p>
            <a:pPr algn="ctr"/>
            <a:r>
              <a:rPr kumimoji="1" lang="ja-JP" altLang="en-US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672E805-7F8C-884E-D498-C9918A72770A}"/>
              </a:ext>
            </a:extLst>
          </p:cNvPr>
          <p:cNvSpPr/>
          <p:nvPr/>
        </p:nvSpPr>
        <p:spPr bwMode="auto">
          <a:xfrm>
            <a:off x="8284446" y="536171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B102764C-50C8-503B-A498-1E5C19E6930E}"/>
              </a:ext>
            </a:extLst>
          </p:cNvPr>
          <p:cNvSpPr/>
          <p:nvPr/>
        </p:nvSpPr>
        <p:spPr bwMode="auto">
          <a:xfrm>
            <a:off x="8503574" y="2723915"/>
            <a:ext cx="55278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銅ピース滑らせ計算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0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進捗状況</a:t>
            </a:r>
            <a:endParaRPr lang="en-US" altLang="ja-JP" sz="280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項目ごとの進捗</a:t>
            </a:r>
            <a:endParaRPr lang="en-US" altLang="ja-JP" sz="280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今後の予定</a:t>
            </a:r>
            <a:endParaRPr lang="en-US" altLang="ja-JP" sz="28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344C2E-A814-A678-0633-3AE12BEC13A0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進捗状況</a:t>
            </a:r>
            <a:endParaRPr lang="en-US" altLang="ja-JP" sz="280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項目ごとの進捗</a:t>
            </a:r>
            <a:endParaRPr lang="en-US" altLang="ja-JP" sz="280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データシート自動化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3A242321-397B-60EE-4ACD-B5EA086BA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72" y="1282441"/>
          <a:ext cx="7272808" cy="513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Acrobat Document" r:id="rId4" imgW="8019924" imgH="5667267" progId="Acrobat.Document.DC">
                  <p:embed/>
                </p:oleObj>
              </mc:Choice>
              <mc:Fallback>
                <p:oleObj name="Acrobat Document" r:id="rId4" imgW="8019924" imgH="5667267" progId="Acrobat.Document.DC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3A242321-397B-60EE-4ACD-B5EA086BA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472" y="1282441"/>
                        <a:ext cx="7272808" cy="513933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1" name="Picture 2" descr="パソコンに熱中する人のイラスト（女性） | かわいいフリー素材集 いらすとや">
            <a:extLst>
              <a:ext uri="{FF2B5EF4-FFF2-40B4-BE49-F238E27FC236}">
                <a16:creationId xmlns:a16="http://schemas.microsoft.com/office/drawing/2014/main" id="{18AD48E2-386D-A512-DB6B-53F3AF4C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82" y="3751153"/>
            <a:ext cx="1531585" cy="1352153"/>
          </a:xfrm>
          <a:prstGeom prst="rect">
            <a:avLst/>
          </a:prstGeom>
          <a:noFill/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A15485-A491-7121-23D1-BF975CFB5A1A}"/>
              </a:ext>
            </a:extLst>
          </p:cNvPr>
          <p:cNvSpPr txBox="1"/>
          <p:nvPr/>
        </p:nvSpPr>
        <p:spPr>
          <a:xfrm>
            <a:off x="7223589" y="3023664"/>
            <a:ext cx="2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紙のデータシートを記入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B2E0E8-C9CF-49C2-CEC6-D5759DC36B17}"/>
              </a:ext>
            </a:extLst>
          </p:cNvPr>
          <p:cNvSpPr txBox="1"/>
          <p:nvPr/>
        </p:nvSpPr>
        <p:spPr>
          <a:xfrm>
            <a:off x="7223589" y="4995397"/>
            <a:ext cx="281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>
                <a:cs typeface="Arial" panose="020B0604020202020204" pitchFamily="34" charset="0"/>
              </a:rPr>
              <a:t>データシートの各項目を</a:t>
            </a:r>
            <a:r>
              <a:rPr kumimoji="1" lang="en-US" altLang="ja-JP" sz="1800" b="0">
                <a:cs typeface="Arial" panose="020B0604020202020204" pitchFamily="34" charset="0"/>
              </a:rPr>
              <a:t>Excel</a:t>
            </a:r>
            <a:r>
              <a:rPr kumimoji="1" lang="ja-JP" altLang="en-US" sz="1800" b="0">
                <a:cs typeface="Arial" panose="020B0604020202020204" pitchFamily="34" charset="0"/>
              </a:rPr>
              <a:t>に入力</a:t>
            </a:r>
          </a:p>
        </p:txBody>
      </p:sp>
      <p:sp>
        <p:nvSpPr>
          <p:cNvPr id="14" name="矢印: 環状 13">
            <a:extLst>
              <a:ext uri="{FF2B5EF4-FFF2-40B4-BE49-F238E27FC236}">
                <a16:creationId xmlns:a16="http://schemas.microsoft.com/office/drawing/2014/main" id="{4C531C3E-0688-951E-4BA6-3479BCC6D97A}"/>
              </a:ext>
            </a:extLst>
          </p:cNvPr>
          <p:cNvSpPr/>
          <p:nvPr/>
        </p:nvSpPr>
        <p:spPr bwMode="auto">
          <a:xfrm flipV="1">
            <a:off x="6681192" y="2478950"/>
            <a:ext cx="2813991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環状 14">
            <a:extLst>
              <a:ext uri="{FF2B5EF4-FFF2-40B4-BE49-F238E27FC236}">
                <a16:creationId xmlns:a16="http://schemas.microsoft.com/office/drawing/2014/main" id="{EB96A438-49F6-0C3D-C887-76DC57883B91}"/>
              </a:ext>
            </a:extLst>
          </p:cNvPr>
          <p:cNvSpPr/>
          <p:nvPr/>
        </p:nvSpPr>
        <p:spPr bwMode="auto">
          <a:xfrm flipH="1" flipV="1">
            <a:off x="5958424" y="5385872"/>
            <a:ext cx="2525808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F5DC26-EC3A-D08E-8803-D6B9D86F03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420"/>
          <a:stretch/>
        </p:blipFill>
        <p:spPr>
          <a:xfrm>
            <a:off x="8309108" y="5671473"/>
            <a:ext cx="715731" cy="67826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669749-2461-AF2F-EC23-DE28E650F35B}"/>
              </a:ext>
            </a:extLst>
          </p:cNvPr>
          <p:cNvSpPr txBox="1"/>
          <p:nvPr/>
        </p:nvSpPr>
        <p:spPr>
          <a:xfrm>
            <a:off x="1490785" y="1372287"/>
            <a:ext cx="5512224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>
                <a:cs typeface="Arial" panose="020B0604020202020204" pitchFamily="34" charset="0"/>
              </a:rPr>
              <a:t>依頼内容</a:t>
            </a:r>
            <a:endParaRPr lang="en-US" altLang="ja-JP" sz="2000" b="1" u="sng">
              <a:cs typeface="Arial" panose="020B0604020202020204" pitchFamily="34" charset="0"/>
            </a:endParaRPr>
          </a:p>
          <a:p>
            <a:pPr algn="ctr"/>
            <a:r>
              <a:rPr lang="en-US" altLang="ja-JP" sz="2000">
                <a:cs typeface="Arial" panose="020B0604020202020204" pitchFamily="34" charset="0"/>
              </a:rPr>
              <a:t>PI</a:t>
            </a:r>
            <a:r>
              <a:rPr lang="ja-JP" altLang="en-US" sz="2000">
                <a:cs typeface="Arial" panose="020B0604020202020204" pitchFamily="34" charset="0"/>
              </a:rPr>
              <a:t>データを活用して、データシートに必要な</a:t>
            </a:r>
            <a:endParaRPr lang="en-US" altLang="ja-JP" sz="2000">
              <a:cs typeface="Arial" panose="020B0604020202020204" pitchFamily="34" charset="0"/>
            </a:endParaRPr>
          </a:p>
          <a:p>
            <a:pPr algn="ctr"/>
            <a:r>
              <a:rPr lang="ja-JP" altLang="en-US" sz="2000">
                <a:cs typeface="Arial" panose="020B0604020202020204" pitchFamily="34" charset="0"/>
              </a:rPr>
              <a:t>プロセスデータを自動で抽出できるようにしたい！</a:t>
            </a:r>
            <a:endParaRPr lang="en-US" altLang="ja-JP" sz="2000">
              <a:cs typeface="Arial" panose="020B0604020202020204" pitchFamily="34" charset="0"/>
            </a:endParaRPr>
          </a:p>
          <a:p>
            <a:pPr algn="ctr"/>
            <a:r>
              <a:rPr kumimoji="1" lang="ja-JP" altLang="en-US" sz="2000" b="0">
                <a:cs typeface="Arial" panose="020B0604020202020204" pitchFamily="34" charset="0"/>
              </a:rPr>
              <a:t>（依頼元：第三製造部回路課）</a:t>
            </a:r>
          </a:p>
        </p:txBody>
      </p:sp>
      <p:pic>
        <p:nvPicPr>
          <p:cNvPr id="18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1AD95804-1CCF-361A-0FA6-700BD04B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23" y="1540202"/>
            <a:ext cx="949524" cy="1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コンピューターを使うロボットのイラスト">
            <a:extLst>
              <a:ext uri="{FF2B5EF4-FFF2-40B4-BE49-F238E27FC236}">
                <a16:creationId xmlns:a16="http://schemas.microsoft.com/office/drawing/2014/main" id="{71176646-0164-BFAA-01F0-A7742CBD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96" y="2856156"/>
            <a:ext cx="1716400" cy="16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乗算記号 19">
            <a:extLst>
              <a:ext uri="{FF2B5EF4-FFF2-40B4-BE49-F238E27FC236}">
                <a16:creationId xmlns:a16="http://schemas.microsoft.com/office/drawing/2014/main" id="{10905789-6FA1-31D1-ACCF-414000871FDA}"/>
              </a:ext>
            </a:extLst>
          </p:cNvPr>
          <p:cNvSpPr/>
          <p:nvPr/>
        </p:nvSpPr>
        <p:spPr bwMode="auto">
          <a:xfrm>
            <a:off x="6969561" y="260648"/>
            <a:ext cx="3229699" cy="7236804"/>
          </a:xfrm>
          <a:prstGeom prst="mathMultiply">
            <a:avLst>
              <a:gd name="adj1" fmla="val 11025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6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データシート自動化</a:t>
            </a:r>
            <a:endParaRPr kumimoji="1" lang="ja-JP" altLang="en-US" sz="2400" kern="120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進捗状況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141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>
                <a:cs typeface="Arial" panose="020B0604020202020204" pitchFamily="34" charset="0"/>
              </a:rPr>
              <a:t>手順書作成　完了</a:t>
            </a:r>
            <a:endParaRPr lang="en-US" altLang="ja-JP" sz="20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>
                <a:cs typeface="Arial" panose="020B0604020202020204" pitchFamily="34" charset="0"/>
              </a:rPr>
              <a:t>出力ファイルの作成　完了（</a:t>
            </a:r>
            <a:r>
              <a:rPr lang="en-US" altLang="ja-JP" sz="2000">
                <a:cs typeface="Arial" panose="020B0604020202020204" pitchFamily="34" charset="0"/>
              </a:rPr>
              <a:t>Excel</a:t>
            </a:r>
            <a:r>
              <a:rPr lang="ja-JP" altLang="en-US" sz="2000">
                <a:cs typeface="Arial" panose="020B0604020202020204" pitchFamily="34" charset="0"/>
              </a:rPr>
              <a:t>ファイル）</a:t>
            </a:r>
            <a:endParaRPr lang="en-US" altLang="ja-JP" sz="20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>
                <a:cs typeface="Arial" panose="020B0604020202020204" pitchFamily="34" charset="0"/>
              </a:rPr>
              <a:t>システムの本番環境への導入　完了</a:t>
            </a:r>
            <a:endParaRPr lang="en-US" altLang="ja-JP" sz="200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3914164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4466092"/>
            <a:ext cx="8946206" cy="1420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>
                <a:cs typeface="Arial" panose="020B0604020202020204" pitchFamily="34" charset="0"/>
              </a:rPr>
              <a:t>技術資料作成：自動化システムについて</a:t>
            </a:r>
            <a:endParaRPr lang="en-US" altLang="ja-JP" sz="20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>
                <a:cs typeface="Arial" panose="020B0604020202020204" pitchFamily="34" charset="0"/>
              </a:rPr>
              <a:t>システムにより取得される値の妥当性検証（手動処理での値と比較）</a:t>
            </a:r>
            <a:endParaRPr lang="en-US" altLang="ja-JP" sz="20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>
                <a:cs typeface="Arial" panose="020B0604020202020204" pitchFamily="34" charset="0"/>
              </a:rPr>
              <a:t>LOT</a:t>
            </a:r>
            <a:r>
              <a:rPr lang="ja-JP" altLang="en-US" sz="2000">
                <a:cs typeface="Arial" panose="020B0604020202020204" pitchFamily="34" charset="0"/>
              </a:rPr>
              <a:t>とプロセスの紐づけシステム実装</a:t>
            </a:r>
            <a:endParaRPr lang="en-US" altLang="ja-JP" sz="2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5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cs typeface="Arial" panose="020B0604020202020204" pitchFamily="34" charset="0"/>
              </a:rPr>
              <a:t>項目ごとの進捗</a:t>
            </a:r>
            <a:endParaRPr lang="en-US" altLang="ja-JP" sz="280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第三製造部　データシート自動化</a:t>
            </a:r>
            <a:endParaRPr lang="en-US" altLang="ja-JP" sz="24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666A0AF-CDAE-606F-B651-85F2443B7925}"/>
              </a:ext>
            </a:extLst>
          </p:cNvPr>
          <p:cNvCxnSpPr>
            <a:cxnSpLocks/>
          </p:cNvCxnSpPr>
          <p:nvPr/>
        </p:nvCxnSpPr>
        <p:spPr bwMode="auto">
          <a:xfrm>
            <a:off x="2576736" y="3117128"/>
            <a:ext cx="572892" cy="520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76EEA01-8E8A-5FC3-F94B-E2E2ED476C75}"/>
              </a:ext>
            </a:extLst>
          </p:cNvPr>
          <p:cNvCxnSpPr>
            <a:cxnSpLocks/>
            <a:stCxn id="3088" idx="3"/>
          </p:cNvCxnSpPr>
          <p:nvPr/>
        </p:nvCxnSpPr>
        <p:spPr bwMode="auto">
          <a:xfrm>
            <a:off x="1969833" y="4032220"/>
            <a:ext cx="11797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5E66EC-F6C0-6C03-989C-04AF02E8A13D}"/>
              </a:ext>
            </a:extLst>
          </p:cNvPr>
          <p:cNvCxnSpPr/>
          <p:nvPr/>
        </p:nvCxnSpPr>
        <p:spPr bwMode="auto">
          <a:xfrm>
            <a:off x="4772191" y="4023490"/>
            <a:ext cx="19434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82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505FDBA1-0C9C-33D3-590A-0C7FC3BB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8" y="4186643"/>
            <a:ext cx="1448496" cy="13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125E34-6EF3-666C-E366-42DF884BF358}"/>
              </a:ext>
            </a:extLst>
          </p:cNvPr>
          <p:cNvSpPr txBox="1"/>
          <p:nvPr/>
        </p:nvSpPr>
        <p:spPr>
          <a:xfrm>
            <a:off x="4976513" y="357258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データ分析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8773C29-626D-2AC0-D9CE-67C059431E3C}"/>
              </a:ext>
            </a:extLst>
          </p:cNvPr>
          <p:cNvSpPr/>
          <p:nvPr/>
        </p:nvSpPr>
        <p:spPr bwMode="auto">
          <a:xfrm>
            <a:off x="6811595" y="3420153"/>
            <a:ext cx="2772000" cy="1224136"/>
          </a:xfrm>
          <a:prstGeom prst="ellipse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b="1">
                <a:solidFill>
                  <a:schemeClr val="bg1"/>
                </a:solidFill>
                <a:latin typeface="Arial" charset="0"/>
                <a:ea typeface="ＭＳ Ｐゴシック" charset="-128"/>
              </a:rPr>
              <a:t>収率改善！</a:t>
            </a:r>
            <a:endParaRPr kumimoji="1" lang="ja-JP" altLang="en-US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E94269-F2BB-2A4B-724D-5234D14C6849}"/>
              </a:ext>
            </a:extLst>
          </p:cNvPr>
          <p:cNvSpPr txBox="1"/>
          <p:nvPr/>
        </p:nvSpPr>
        <p:spPr>
          <a:xfrm>
            <a:off x="6715663" y="4670857"/>
            <a:ext cx="3061873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ＭＳ Ｐゴシック"/>
                <a:ea typeface="ＭＳ Ｐゴシック"/>
                <a:cs typeface="Arial" panose="020B0604020202020204" pitchFamily="34" charset="0"/>
              </a:rPr>
              <a:t>ゴールデンバッチの作成</a:t>
            </a:r>
            <a:endParaRPr kumimoji="1" lang="en-US" altLang="ja-JP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異常検知システムの構築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など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E718C20-4D06-36FC-B0FB-25439A8508BC}"/>
              </a:ext>
            </a:extLst>
          </p:cNvPr>
          <p:cNvSpPr/>
          <p:nvPr/>
        </p:nvSpPr>
        <p:spPr bwMode="auto">
          <a:xfrm>
            <a:off x="272480" y="1695465"/>
            <a:ext cx="4402706" cy="475787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11653E-9AA8-FAD9-F419-B059D2B5550D}"/>
              </a:ext>
            </a:extLst>
          </p:cNvPr>
          <p:cNvSpPr txBox="1"/>
          <p:nvPr/>
        </p:nvSpPr>
        <p:spPr>
          <a:xfrm>
            <a:off x="1422634" y="1316510"/>
            <a:ext cx="210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solidFill>
                  <a:srgbClr val="FF0000"/>
                </a:solidFill>
                <a:cs typeface="Arial" panose="020B0604020202020204" pitchFamily="34" charset="0"/>
              </a:rPr>
              <a:t>データの一元管理</a:t>
            </a:r>
            <a:endParaRPr kumimoji="1" lang="ja-JP" altLang="en-US" sz="1800" b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70FAE53-9F61-A9DC-8F4F-DADE2AD8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30" y="3312830"/>
            <a:ext cx="1383912" cy="1438781"/>
          </a:xfrm>
          <a:prstGeom prst="rect">
            <a:avLst/>
          </a:prstGeom>
        </p:spPr>
      </p:pic>
      <p:pic>
        <p:nvPicPr>
          <p:cNvPr id="3086" name="Picture 14" descr="円グラフのイラスト（立体１）">
            <a:extLst>
              <a:ext uri="{FF2B5EF4-FFF2-40B4-BE49-F238E27FC236}">
                <a16:creationId xmlns:a16="http://schemas.microsoft.com/office/drawing/2014/main" id="{F251C861-1471-594E-A8A3-BCA2BD5A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04" y="1812280"/>
            <a:ext cx="1504658" cy="15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EB1077AF-92D3-ED34-9033-037E7187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1" y="3221939"/>
            <a:ext cx="1620562" cy="1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35406EBF-B4F1-E87F-AFE4-D80F14CC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58" y="4707943"/>
            <a:ext cx="1345318" cy="1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461160A-540F-548B-657A-694180357D8C}"/>
              </a:ext>
            </a:extLst>
          </p:cNvPr>
          <p:cNvSpPr txBox="1"/>
          <p:nvPr/>
        </p:nvSpPr>
        <p:spPr>
          <a:xfrm>
            <a:off x="1445504" y="167324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原料データ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9FD877C-2790-AAA7-7707-2182DE933AAC}"/>
              </a:ext>
            </a:extLst>
          </p:cNvPr>
          <p:cNvSpPr txBox="1"/>
          <p:nvPr/>
        </p:nvSpPr>
        <p:spPr>
          <a:xfrm>
            <a:off x="356281" y="3072814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プロセスデータ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3073" name="テキスト ボックス 3072">
            <a:extLst>
              <a:ext uri="{FF2B5EF4-FFF2-40B4-BE49-F238E27FC236}">
                <a16:creationId xmlns:a16="http://schemas.microsoft.com/office/drawing/2014/main" id="{623949BD-C020-87DB-0CCE-5D0872C58939}"/>
              </a:ext>
            </a:extLst>
          </p:cNvPr>
          <p:cNvSpPr txBox="1"/>
          <p:nvPr/>
        </p:nvSpPr>
        <p:spPr>
          <a:xfrm>
            <a:off x="1314636" y="6053261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品質データ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cxnSp>
        <p:nvCxnSpPr>
          <p:cNvPr id="3081" name="直線矢印コネクタ 3080">
            <a:extLst>
              <a:ext uri="{FF2B5EF4-FFF2-40B4-BE49-F238E27FC236}">
                <a16:creationId xmlns:a16="http://schemas.microsoft.com/office/drawing/2014/main" id="{CB15AAEF-286C-AE64-EA32-C0A47A54C174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6881" y="4470148"/>
            <a:ext cx="572892" cy="4834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85" name="テキスト ボックス 3084">
            <a:extLst>
              <a:ext uri="{FF2B5EF4-FFF2-40B4-BE49-F238E27FC236}">
                <a16:creationId xmlns:a16="http://schemas.microsoft.com/office/drawing/2014/main" id="{247AE907-EEFF-037B-82FA-1A26E522C053}"/>
              </a:ext>
            </a:extLst>
          </p:cNvPr>
          <p:cNvSpPr txBox="1"/>
          <p:nvPr/>
        </p:nvSpPr>
        <p:spPr>
          <a:xfrm>
            <a:off x="3149628" y="2949885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>
                <a:cs typeface="Arial" panose="020B0604020202020204" pitchFamily="34" charset="0"/>
              </a:rPr>
              <a:t>データベース</a:t>
            </a:r>
            <a:endParaRPr kumimoji="1" lang="ja-JP" altLang="en-US" sz="1800" b="0">
              <a:cs typeface="Arial" panose="020B0604020202020204" pitchFamily="34" charset="0"/>
            </a:endParaRPr>
          </a:p>
        </p:txBody>
      </p:sp>
      <p:sp>
        <p:nvSpPr>
          <p:cNvPr id="3089" name="テキスト ボックス 3088">
            <a:extLst>
              <a:ext uri="{FF2B5EF4-FFF2-40B4-BE49-F238E27FC236}">
                <a16:creationId xmlns:a16="http://schemas.microsoft.com/office/drawing/2014/main" id="{EC2ECB66-A15B-4659-0D29-DAC829EE2788}"/>
              </a:ext>
            </a:extLst>
          </p:cNvPr>
          <p:cNvSpPr txBox="1"/>
          <p:nvPr/>
        </p:nvSpPr>
        <p:spPr>
          <a:xfrm>
            <a:off x="5230816" y="1689686"/>
            <a:ext cx="4406955" cy="1417568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>
                <a:solidFill>
                  <a:srgbClr val="333333"/>
                </a:solidFill>
                <a:cs typeface="Arial" panose="020B0604020202020204" pitchFamily="34" charset="0"/>
              </a:rPr>
              <a:t>原料・プロセス・品質データを集約してデータ分析を行うことで、回路課の接合プロセスを改善し、収率を向上させる</a:t>
            </a:r>
            <a:endParaRPr lang="en-US" altLang="ja-JP" sz="2000" u="sng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47E87C-0B96-CB7E-5BBF-338F18CE2BB0}"/>
              </a:ext>
            </a:extLst>
          </p:cNvPr>
          <p:cNvSpPr txBox="1"/>
          <p:nvPr/>
        </p:nvSpPr>
        <p:spPr>
          <a:xfrm>
            <a:off x="5230815" y="1301350"/>
            <a:ext cx="4406955" cy="400110"/>
          </a:xfrm>
          <a:prstGeom prst="rect">
            <a:avLst/>
          </a:prstGeom>
          <a:solidFill>
            <a:srgbClr val="0070C0"/>
          </a:solidFill>
        </p:spPr>
        <p:txBody>
          <a:bodyPr wrap="square" anchor="ctr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目的</a:t>
            </a:r>
            <a:endParaRPr lang="en-US" altLang="ja-JP" sz="2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8B3F1505-7034-87D2-4DE8-4CD72895FCCB}"/>
              </a:ext>
            </a:extLst>
          </p:cNvPr>
          <p:cNvSpPr/>
          <p:nvPr/>
        </p:nvSpPr>
        <p:spPr bwMode="auto">
          <a:xfrm>
            <a:off x="699838" y="3576013"/>
            <a:ext cx="2554109" cy="2201818"/>
          </a:xfrm>
          <a:prstGeom prst="triangle">
            <a:avLst/>
          </a:prstGeom>
          <a:noFill/>
          <a:ln w="38100">
            <a:solidFill>
              <a:srgbClr val="FFC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>
                <a:cs typeface="Arial" panose="020B0604020202020204" pitchFamily="34" charset="0"/>
              </a:rPr>
              <a:t>接合プロセス解析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接合プロセス解析の流れ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C38B7149-4BBF-EAA8-A8B7-A6F865D6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4" y="5061225"/>
            <a:ext cx="1107653" cy="11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382210-0EB9-CECF-A0C4-3E5090FF4DB6}"/>
              </a:ext>
            </a:extLst>
          </p:cNvPr>
          <p:cNvSpPr txBox="1"/>
          <p:nvPr/>
        </p:nvSpPr>
        <p:spPr>
          <a:xfrm>
            <a:off x="582913" y="5976573"/>
            <a:ext cx="949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cs typeface="Arial" panose="020B0604020202020204" pitchFamily="34" charset="0"/>
              </a:rPr>
              <a:t>プロセスデータ</a:t>
            </a:r>
            <a:endParaRPr kumimoji="1" lang="ja-JP" altLang="en-US" sz="1600" b="0">
              <a:cs typeface="Arial" panose="020B0604020202020204" pitchFamily="34" charset="0"/>
            </a:endParaRPr>
          </a:p>
        </p:txBody>
      </p:sp>
      <p:pic>
        <p:nvPicPr>
          <p:cNvPr id="11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EB19CD8E-06D9-7230-0B14-DD5E55A2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09" y="5140056"/>
            <a:ext cx="943906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EE74A3-80A0-7A51-FE6E-C979D39BBB3D}"/>
              </a:ext>
            </a:extLst>
          </p:cNvPr>
          <p:cNvSpPr txBox="1"/>
          <p:nvPr/>
        </p:nvSpPr>
        <p:spPr>
          <a:xfrm>
            <a:off x="2265110" y="6029648"/>
            <a:ext cx="1230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cs typeface="Arial" panose="020B0604020202020204" pitchFamily="34" charset="0"/>
              </a:rPr>
              <a:t>品質データ</a:t>
            </a:r>
            <a:endParaRPr kumimoji="1" lang="ja-JP" altLang="en-US" sz="1600" b="0">
              <a:cs typeface="Arial" panose="020B0604020202020204" pitchFamily="34" charset="0"/>
            </a:endParaRPr>
          </a:p>
        </p:txBody>
      </p:sp>
      <p:pic>
        <p:nvPicPr>
          <p:cNvPr id="23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9F39D2DF-A650-B7DD-4B55-05E36B05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22" y="4111264"/>
            <a:ext cx="2104628" cy="19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9B8B5-CA25-2283-E4C2-46D3E05F714B}"/>
              </a:ext>
            </a:extLst>
          </p:cNvPr>
          <p:cNvSpPr txBox="1"/>
          <p:nvPr/>
        </p:nvSpPr>
        <p:spPr>
          <a:xfrm>
            <a:off x="3551650" y="2346881"/>
            <a:ext cx="2863669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収率に影響するパラメータの調査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最適なバッチの特定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379104C-356F-CABD-B6BA-168C459F72C8}"/>
              </a:ext>
            </a:extLst>
          </p:cNvPr>
          <p:cNvGrpSpPr/>
          <p:nvPr/>
        </p:nvGrpSpPr>
        <p:grpSpPr>
          <a:xfrm>
            <a:off x="416496" y="1344696"/>
            <a:ext cx="2948661" cy="5220000"/>
            <a:chOff x="550824" y="1391645"/>
            <a:chExt cx="2948661" cy="5220000"/>
          </a:xfrm>
        </p:grpSpPr>
        <p:sp>
          <p:nvSpPr>
            <p:cNvPr id="25" name="矢印: 五方向 24">
              <a:extLst>
                <a:ext uri="{FF2B5EF4-FFF2-40B4-BE49-F238E27FC236}">
                  <a16:creationId xmlns:a16="http://schemas.microsoft.com/office/drawing/2014/main" id="{F5A52BFD-11B9-A99E-97D5-3DED2B9948D2}"/>
                </a:ext>
              </a:extLst>
            </p:cNvPr>
            <p:cNvSpPr/>
            <p:nvPr/>
          </p:nvSpPr>
          <p:spPr bwMode="auto">
            <a:xfrm>
              <a:off x="550824" y="1554701"/>
              <a:ext cx="2948661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1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データの前処理</a:t>
              </a:r>
              <a:endParaRPr kumimoji="1" lang="ja-JP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3CC197C7-8FC2-95C5-B225-B9FD0AFC5064}"/>
                </a:ext>
              </a:extLst>
            </p:cNvPr>
            <p:cNvCxnSpPr/>
            <p:nvPr/>
          </p:nvCxnSpPr>
          <p:spPr bwMode="auto">
            <a:xfrm>
              <a:off x="550824" y="1391645"/>
              <a:ext cx="0" cy="52200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318B39A-6BD5-1355-DDD7-C79474ADA976}"/>
              </a:ext>
            </a:extLst>
          </p:cNvPr>
          <p:cNvSpPr txBox="1"/>
          <p:nvPr/>
        </p:nvSpPr>
        <p:spPr>
          <a:xfrm>
            <a:off x="559291" y="2341473"/>
            <a:ext cx="2805866" cy="858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原料・プロセス・品質データをロットで紐づけ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13" name="Picture 14" descr="円グラフのイラスト（立体１）">
            <a:extLst>
              <a:ext uri="{FF2B5EF4-FFF2-40B4-BE49-F238E27FC236}">
                <a16:creationId xmlns:a16="http://schemas.microsoft.com/office/drawing/2014/main" id="{C98EFD4F-60D6-B738-449D-06C7E12D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24" y="3393404"/>
            <a:ext cx="1140388" cy="114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79AC9-CBFF-C354-4FEE-C4822073FFED}"/>
              </a:ext>
            </a:extLst>
          </p:cNvPr>
          <p:cNvSpPr txBox="1"/>
          <p:nvPr/>
        </p:nvSpPr>
        <p:spPr>
          <a:xfrm>
            <a:off x="1259173" y="3227291"/>
            <a:ext cx="1437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cs typeface="Arial" panose="020B0604020202020204" pitchFamily="34" charset="0"/>
              </a:rPr>
              <a:t>原料データ</a:t>
            </a:r>
            <a:endParaRPr kumimoji="1" lang="ja-JP" altLang="en-US" sz="1600" b="0">
              <a:cs typeface="Arial" panose="020B0604020202020204" pitchFamily="34" charset="0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B354A58-275E-2A9E-DC22-003C566CF82F}"/>
              </a:ext>
            </a:extLst>
          </p:cNvPr>
          <p:cNvGrpSpPr/>
          <p:nvPr/>
        </p:nvGrpSpPr>
        <p:grpSpPr>
          <a:xfrm>
            <a:off x="3466658" y="1344696"/>
            <a:ext cx="2948661" cy="5220000"/>
            <a:chOff x="550824" y="1391645"/>
            <a:chExt cx="2948661" cy="5220000"/>
          </a:xfrm>
        </p:grpSpPr>
        <p:sp>
          <p:nvSpPr>
            <p:cNvPr id="31" name="矢印: 五方向 30">
              <a:extLst>
                <a:ext uri="{FF2B5EF4-FFF2-40B4-BE49-F238E27FC236}">
                  <a16:creationId xmlns:a16="http://schemas.microsoft.com/office/drawing/2014/main" id="{7F026FD5-4F48-ED34-A42E-61EB1A1550EF}"/>
                </a:ext>
              </a:extLst>
            </p:cNvPr>
            <p:cNvSpPr/>
            <p:nvPr/>
          </p:nvSpPr>
          <p:spPr bwMode="auto">
            <a:xfrm>
              <a:off x="550824" y="1554701"/>
              <a:ext cx="2948661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2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</a:t>
              </a:r>
              <a:r>
                <a:rPr kumimoji="1" lang="ja-JP" alt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分析</a:t>
              </a: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5E254B1-3432-388C-940F-23DDA393FF27}"/>
                </a:ext>
              </a:extLst>
            </p:cNvPr>
            <p:cNvCxnSpPr/>
            <p:nvPr/>
          </p:nvCxnSpPr>
          <p:spPr bwMode="auto">
            <a:xfrm>
              <a:off x="550824" y="1391645"/>
              <a:ext cx="28555" cy="522000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6D58E53-DBD3-1B93-464F-E9A12C994E3D}"/>
              </a:ext>
            </a:extLst>
          </p:cNvPr>
          <p:cNvGrpSpPr/>
          <p:nvPr/>
        </p:nvGrpSpPr>
        <p:grpSpPr>
          <a:xfrm>
            <a:off x="6516820" y="1348824"/>
            <a:ext cx="2948661" cy="5220000"/>
            <a:chOff x="550824" y="1391646"/>
            <a:chExt cx="2948661" cy="5212524"/>
          </a:xfrm>
        </p:grpSpPr>
        <p:sp>
          <p:nvSpPr>
            <p:cNvPr id="34" name="矢印: 五方向 33">
              <a:extLst>
                <a:ext uri="{FF2B5EF4-FFF2-40B4-BE49-F238E27FC236}">
                  <a16:creationId xmlns:a16="http://schemas.microsoft.com/office/drawing/2014/main" id="{C20B2933-2D5C-BCFB-2395-89EBEA811104}"/>
                </a:ext>
              </a:extLst>
            </p:cNvPr>
            <p:cNvSpPr/>
            <p:nvPr/>
          </p:nvSpPr>
          <p:spPr bwMode="auto">
            <a:xfrm>
              <a:off x="550824" y="1554701"/>
              <a:ext cx="2948661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3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プロセス改善・効果検証</a:t>
              </a:r>
              <a:endParaRPr kumimoji="1" lang="ja-JP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9C52BDD-437E-013A-7F22-E92860DAFA9F}"/>
                </a:ext>
              </a:extLst>
            </p:cNvPr>
            <p:cNvCxnSpPr/>
            <p:nvPr/>
          </p:nvCxnSpPr>
          <p:spPr bwMode="auto">
            <a:xfrm>
              <a:off x="550824" y="1391646"/>
              <a:ext cx="0" cy="521252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5" name="楕円 54">
            <a:extLst>
              <a:ext uri="{FF2B5EF4-FFF2-40B4-BE49-F238E27FC236}">
                <a16:creationId xmlns:a16="http://schemas.microsoft.com/office/drawing/2014/main" id="{F5303B50-1552-0436-E769-C9CFEE6239F7}"/>
              </a:ext>
            </a:extLst>
          </p:cNvPr>
          <p:cNvSpPr/>
          <p:nvPr/>
        </p:nvSpPr>
        <p:spPr bwMode="auto">
          <a:xfrm>
            <a:off x="1320358" y="4614014"/>
            <a:ext cx="1273753" cy="601995"/>
          </a:xfrm>
          <a:prstGeom prst="ellipse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>
                <a:solidFill>
                  <a:schemeClr val="bg1"/>
                </a:solidFill>
                <a:cs typeface="Arial" panose="020B0604020202020204" pitchFamily="34" charset="0"/>
              </a:rPr>
              <a:t>ロットで</a:t>
            </a:r>
            <a:endParaRPr lang="en-US" altLang="ja-JP" sz="16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ja-JP" altLang="en-US" sz="1600">
                <a:solidFill>
                  <a:schemeClr val="bg1"/>
                </a:solidFill>
                <a:cs typeface="Arial" panose="020B0604020202020204" pitchFamily="34" charset="0"/>
              </a:rPr>
              <a:t>紐づけ</a:t>
            </a:r>
            <a:endParaRPr kumimoji="1" lang="ja-JP" altLang="en-US" sz="1600" b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8F32063-257F-B84B-E6FD-CA1D4F26396F}"/>
              </a:ext>
            </a:extLst>
          </p:cNvPr>
          <p:cNvSpPr txBox="1"/>
          <p:nvPr/>
        </p:nvSpPr>
        <p:spPr>
          <a:xfrm>
            <a:off x="6618083" y="2347812"/>
            <a:ext cx="2977214" cy="858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FF9900"/>
              </a:buClr>
              <a:buSzPct val="110000"/>
            </a:pPr>
            <a:r>
              <a:rPr lang="ja-JP" altLang="en-US" sz="1800" kern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データ分析により得たプロセスを実装・改善効果検証</a:t>
            </a:r>
            <a:endParaRPr lang="en-US" altLang="ja-JP" sz="1800" kern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pic>
        <p:nvPicPr>
          <p:cNvPr id="1026" name="Picture 2" descr="機械を操作している工場員のイラスト | かわいいフリー素材集 いらすとや">
            <a:extLst>
              <a:ext uri="{FF2B5EF4-FFF2-40B4-BE49-F238E27FC236}">
                <a16:creationId xmlns:a16="http://schemas.microsoft.com/office/drawing/2014/main" id="{C5963A33-435F-1365-684B-15142828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50" y="4421751"/>
            <a:ext cx="2433680" cy="12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441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A4 Paper (210x297 mm)</PresentationFormat>
  <Slides>19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デザインの設定</vt:lpstr>
      <vt:lpstr>PowerPoint Presentation</vt:lpstr>
      <vt:lpstr>目次</vt:lpstr>
      <vt:lpstr>目次</vt:lpstr>
      <vt:lpstr>目次</vt:lpstr>
      <vt:lpstr>第三製造部　データシート自動化</vt:lpstr>
      <vt:lpstr>第三製造部　データシート自動化</vt:lpstr>
      <vt:lpstr>目次</vt:lpstr>
      <vt:lpstr>第三製造部　接合プロセス解析</vt:lpstr>
      <vt:lpstr>第三製造部　接合プロセス解析</vt:lpstr>
      <vt:lpstr>第三製造部　接合プロセス解析</vt:lpstr>
      <vt:lpstr>第三製造部　接合プロセス解析</vt:lpstr>
      <vt:lpstr>第三製造部　接合プロセス解析</vt:lpstr>
      <vt:lpstr>第三製造部　接合プロセス解析</vt:lpstr>
      <vt:lpstr>第三製造部　接合プロセス解析</vt:lpstr>
      <vt:lpstr>第三製造部　接合プロセス解析</vt:lpstr>
      <vt:lpstr>第三製造部　接合プロセス解析</vt:lpstr>
      <vt:lpstr>目次</vt:lpstr>
      <vt:lpstr>今後の予定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revision>1</cp:revision>
  <cp:lastPrinted>2019-10-24T00:49:45Z</cp:lastPrinted>
  <dcterms:created xsi:type="dcterms:W3CDTF">2013-06-14T07:38:38Z</dcterms:created>
  <dcterms:modified xsi:type="dcterms:W3CDTF">2022-11-24T01:10:46Z</dcterms:modified>
</cp:coreProperties>
</file>