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668" r:id="rId2"/>
    <p:sldId id="1238" r:id="rId3"/>
    <p:sldId id="1237" r:id="rId4"/>
    <p:sldId id="1275" r:id="rId5"/>
    <p:sldId id="1313" r:id="rId6"/>
    <p:sldId id="1375" r:id="rId7"/>
    <p:sldId id="1376" r:id="rId8"/>
    <p:sldId id="1374" r:id="rId9"/>
    <p:sldId id="1297" r:id="rId10"/>
    <p:sldId id="1355" r:id="rId11"/>
    <p:sldId id="1364" r:id="rId12"/>
    <p:sldId id="1377" r:id="rId13"/>
    <p:sldId id="1308" r:id="rId14"/>
    <p:sldId id="1378" r:id="rId15"/>
    <p:sldId id="1366" r:id="rId16"/>
    <p:sldId id="1312" r:id="rId17"/>
    <p:sldId id="1380" r:id="rId18"/>
    <p:sldId id="1389" r:id="rId19"/>
    <p:sldId id="1384" r:id="rId20"/>
    <p:sldId id="1386" r:id="rId21"/>
    <p:sldId id="1387" r:id="rId22"/>
    <p:sldId id="1381" r:id="rId23"/>
    <p:sldId id="1383" r:id="rId24"/>
    <p:sldId id="1388" r:id="rId25"/>
    <p:sldId id="1330" r:id="rId26"/>
    <p:sldId id="1303" r:id="rId27"/>
    <p:sldId id="1319" r:id="rId28"/>
    <p:sldId id="1311" r:id="rId29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C8C93"/>
    <a:srgbClr val="FF9900"/>
    <a:srgbClr val="CCFFCC"/>
    <a:srgbClr val="CCECFF"/>
    <a:srgbClr val="CCFFFF"/>
    <a:srgbClr val="FAF2D2"/>
    <a:srgbClr val="F2F6FA"/>
    <a:srgbClr val="99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6079-34E7-4189-8501-767E8EF3E4F0}" v="573" dt="2022-12-06T00:47:15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0" y="102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F358E778-BA95-4BAA-AA6E-D232B51FDC6A}"/>
    <pc:docChg chg="undo redo custSel addSld delSld modSld sldOrd">
      <pc:chgData name="塩谷 晃弘 / Akihiro Shiotani" userId="50aef054-9327-40af-9729-b525352b79f1" providerId="ADAL" clId="{F358E778-BA95-4BAA-AA6E-D232B51FDC6A}" dt="2022-11-22T08:18:14.506" v="5399"/>
      <pc:docMkLst>
        <pc:docMk/>
      </pc:docMkLst>
      <pc:sldChg chg="modSp mod">
        <pc:chgData name="塩谷 晃弘 / Akihiro Shiotani" userId="50aef054-9327-40af-9729-b525352b79f1" providerId="ADAL" clId="{F358E778-BA95-4BAA-AA6E-D232B51FDC6A}" dt="2022-11-21T08:25:16.294" v="13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F358E778-BA95-4BAA-AA6E-D232B51FDC6A}" dt="2022-11-21T08:25:12.124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F358E778-BA95-4BAA-AA6E-D232B51FDC6A}" dt="2022-11-21T08:25:16.294" v="13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17.285" v="24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F358E778-BA95-4BAA-AA6E-D232B51FDC6A}" dt="2022-11-21T08:26:17.285" v="24" actId="2057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04.504" v="23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F358E778-BA95-4BAA-AA6E-D232B51FDC6A}" dt="2022-11-21T08:26:04.504" v="23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140432848" sldId="1263"/>
        </pc:sldMkLst>
      </pc:sldChg>
      <pc:sldChg chg="addSp delSp modSp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" creationId="{A6A964E0-7EBC-584B-1A0F-7CB61BCE351E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F358E778-BA95-4BAA-AA6E-D232B51FDC6A}" dt="2022-11-21T09:27:56.279" v="1370" actId="20577"/>
          <ac:spMkLst>
            <pc:docMk/>
            <pc:sldMk cId="3020361379" sldId="1275"/>
            <ac:spMk id="5" creationId="{0AB5CF7E-250D-76B5-2735-E6B5E23B35AB}"/>
          </ac:spMkLst>
        </pc:spChg>
        <pc:spChg chg="add mod">
          <ac:chgData name="塩谷 晃弘 / Akihiro Shiotani" userId="50aef054-9327-40af-9729-b525352b79f1" providerId="ADAL" clId="{F358E778-BA95-4BAA-AA6E-D232B51FDC6A}" dt="2022-11-21T09:27:53.264" v="1361" actId="1076"/>
          <ac:spMkLst>
            <pc:docMk/>
            <pc:sldMk cId="3020361379" sldId="1275"/>
            <ac:spMk id="6" creationId="{C6647BFA-F195-5508-09B7-C68537CECF35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9" creationId="{35449FB5-6807-7D91-21F8-7E731AC158F8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0" creationId="{C0253F6B-C755-822B-9AB3-BAE429C77775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1" creationId="{18BEACFD-2478-7CBD-F095-AD855D7E01BF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4" creationId="{38B1A37F-E906-7E7B-93C4-F178BF1BC252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6" creationId="{C08E4B3A-76D7-D0C2-D225-9B35397F115B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7" creationId="{A886B218-925D-35B4-7115-EF2AE0577A79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8" creationId="{92EA53E4-7551-6826-94CF-7586C86465E5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9" creationId="{981E0E16-8645-D694-AC09-C7996245440F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0" creationId="{F6FC88BC-8DBB-BA31-E6B1-A64ECCDC3B67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1" creationId="{02972913-9341-5C2C-C624-0855ECB86317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2" creationId="{FFC48ED8-5A6A-5EE3-9F5D-65E185EE71B8}"/>
          </ac:spMkLst>
        </pc:spChg>
        <pc:spChg chg="del">
          <ac:chgData name="塩谷 晃弘 / Akihiro Shiotani" userId="50aef054-9327-40af-9729-b525352b79f1" providerId="ADAL" clId="{F358E778-BA95-4BAA-AA6E-D232B51FDC6A}" dt="2022-11-21T09:24:42.262" v="1246" actId="478"/>
          <ac:spMkLst>
            <pc:docMk/>
            <pc:sldMk cId="3020361379" sldId="1275"/>
            <ac:spMk id="23" creationId="{BD74FAB5-4D74-2213-B829-1B68D6959736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4" creationId="{52E6FE5E-C5A6-E4FB-D1D9-C2FA6A17EC61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5" creationId="{75392AF1-DF17-B508-6F12-B5E74FFACBAD}"/>
          </ac:spMkLst>
        </pc:spChg>
        <pc:spChg chg="del mod">
          <ac:chgData name="塩谷 晃弘 / Akihiro Shiotani" userId="50aef054-9327-40af-9729-b525352b79f1" providerId="ADAL" clId="{F358E778-BA95-4BAA-AA6E-D232B51FDC6A}" dt="2022-11-21T09:35:35.955" v="1754" actId="478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F358E778-BA95-4BAA-AA6E-D232B51FDC6A}" dt="2022-11-21T09:35:12.516" v="1732" actId="14100"/>
          <ac:spMkLst>
            <pc:docMk/>
            <pc:sldMk cId="3020361379" sldId="1275"/>
            <ac:spMk id="27" creationId="{5EBB2210-8A9C-DCED-C073-08CD2ABE78EA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8" creationId="{B2086943-733D-E2F6-0E7B-6158CADF69E5}"/>
          </ac:spMkLst>
        </pc:spChg>
        <pc:spChg chg="mod">
          <ac:chgData name="塩谷 晃弘 / Akihiro Shiotani" userId="50aef054-9327-40af-9729-b525352b79f1" providerId="ADAL" clId="{F358E778-BA95-4BAA-AA6E-D232B51FDC6A}" dt="2022-11-21T09:29:36.472" v="1423" actId="1076"/>
          <ac:spMkLst>
            <pc:docMk/>
            <pc:sldMk cId="3020361379" sldId="1275"/>
            <ac:spMk id="29" creationId="{F10EC32C-9E5C-62E5-0B5C-BF781DF05D7B}"/>
          </ac:spMkLst>
        </pc:spChg>
        <pc:spChg chg="mod">
          <ac:chgData name="塩谷 晃弘 / Akihiro Shiotani" userId="50aef054-9327-40af-9729-b525352b79f1" providerId="ADAL" clId="{F358E778-BA95-4BAA-AA6E-D232B51FDC6A}" dt="2022-11-21T09:29:17.168" v="1395" actId="1076"/>
          <ac:spMkLst>
            <pc:docMk/>
            <pc:sldMk cId="3020361379" sldId="1275"/>
            <ac:spMk id="30" creationId="{4EE411EB-3B0C-9F51-5C73-440D09E786C3}"/>
          </ac:spMkLst>
        </pc:spChg>
        <pc:spChg chg="add mod">
          <ac:chgData name="塩谷 晃弘 / Akihiro Shiotani" userId="50aef054-9327-40af-9729-b525352b79f1" providerId="ADAL" clId="{F358E778-BA95-4BAA-AA6E-D232B51FDC6A}" dt="2022-11-21T09:32:34.386" v="1579" actId="1076"/>
          <ac:spMkLst>
            <pc:docMk/>
            <pc:sldMk cId="3020361379" sldId="1275"/>
            <ac:spMk id="31" creationId="{980D8176-E08E-A5FB-09A5-E14AF7E0778F}"/>
          </ac:spMkLst>
        </pc:spChg>
        <pc:spChg chg="add mod">
          <ac:chgData name="塩谷 晃弘 / Akihiro Shiotani" userId="50aef054-9327-40af-9729-b525352b79f1" providerId="ADAL" clId="{F358E778-BA95-4BAA-AA6E-D232B51FDC6A}" dt="2022-11-21T09:32:17.565" v="1551" actId="1076"/>
          <ac:spMkLst>
            <pc:docMk/>
            <pc:sldMk cId="3020361379" sldId="1275"/>
            <ac:spMk id="32" creationId="{B36E594B-A291-7ECD-5DEE-11A07751900A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3" creationId="{23D30356-5A61-184C-5A93-7E05677044D7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4" creationId="{AD488288-B709-30F3-D52D-5FA1EDFDB23B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5" creationId="{5EBE5833-D9AA-89F8-B424-2685E7CCD987}"/>
          </ac:spMkLst>
        </pc:spChg>
        <pc:spChg chg="add mod">
          <ac:chgData name="塩谷 晃弘 / Akihiro Shiotani" userId="50aef054-9327-40af-9729-b525352b79f1" providerId="ADAL" clId="{F358E778-BA95-4BAA-AA6E-D232B51FDC6A}" dt="2022-11-21T09:33:13.934" v="1621" actId="1076"/>
          <ac:spMkLst>
            <pc:docMk/>
            <pc:sldMk cId="3020361379" sldId="1275"/>
            <ac:spMk id="36" creationId="{E59FBD9F-B570-C494-0AA4-C204131E85B6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7" creationId="{4E9A3D37-6A1D-9E59-2358-A3ED09C20526}"/>
          </ac:spMkLst>
        </pc:spChg>
        <pc:spChg chg="add mod">
          <ac:chgData name="塩谷 晃弘 / Akihiro Shiotani" userId="50aef054-9327-40af-9729-b525352b79f1" providerId="ADAL" clId="{F358E778-BA95-4BAA-AA6E-D232B51FDC6A}" dt="2022-11-21T09:33:11.188" v="1620" actId="1076"/>
          <ac:spMkLst>
            <pc:docMk/>
            <pc:sldMk cId="3020361379" sldId="1275"/>
            <ac:spMk id="38" creationId="{77A9A0B5-552E-CBB4-04E5-522B82DC02E8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39" creationId="{07CACB03-3EFF-A381-CBED-64E8472AA9D3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40" creationId="{6E582676-ABCF-682D-6682-7FC81CCE2584}"/>
          </ac:spMkLst>
        </pc:spChg>
        <pc:spChg chg="del mod">
          <ac:chgData name="塩谷 晃弘 / Akihiro Shiotani" userId="50aef054-9327-40af-9729-b525352b79f1" providerId="ADAL" clId="{F358E778-BA95-4BAA-AA6E-D232B51FDC6A}" dt="2022-11-21T09:29:06.510" v="1394" actId="478"/>
          <ac:spMkLst>
            <pc:docMk/>
            <pc:sldMk cId="3020361379" sldId="1275"/>
            <ac:spMk id="41" creationId="{C6A1494A-0565-32F0-EE70-B0575283F723}"/>
          </ac:spMkLst>
        </pc:spChg>
        <pc:spChg chg="del mod">
          <ac:chgData name="塩谷 晃弘 / Akihiro Shiotani" userId="50aef054-9327-40af-9729-b525352b79f1" providerId="ADAL" clId="{F358E778-BA95-4BAA-AA6E-D232B51FDC6A}" dt="2022-11-21T09:35:46.896" v="1758" actId="478"/>
          <ac:spMkLst>
            <pc:docMk/>
            <pc:sldMk cId="3020361379" sldId="1275"/>
            <ac:spMk id="42" creationId="{F2E0C632-1205-2FDB-36AA-0820302A06B9}"/>
          </ac:spMkLst>
        </pc:spChg>
        <pc:spChg chg="del mod">
          <ac:chgData name="塩谷 晃弘 / Akihiro Shiotani" userId="50aef054-9327-40af-9729-b525352b79f1" providerId="ADAL" clId="{F358E778-BA95-4BAA-AA6E-D232B51FDC6A}" dt="2022-11-21T09:35:32.631" v="1753" actId="478"/>
          <ac:spMkLst>
            <pc:docMk/>
            <pc:sldMk cId="3020361379" sldId="1275"/>
            <ac:spMk id="43" creationId="{81943DA5-0441-BE92-9C49-3901BE6762B6}"/>
          </ac:spMkLst>
        </pc:spChg>
        <pc:spChg chg="del">
          <ac:chgData name="塩谷 晃弘 / Akihiro Shiotani" userId="50aef054-9327-40af-9729-b525352b79f1" providerId="ADAL" clId="{F358E778-BA95-4BAA-AA6E-D232B51FDC6A}" dt="2022-11-21T09:24:43.412" v="1247" actId="478"/>
          <ac:spMkLst>
            <pc:docMk/>
            <pc:sldMk cId="3020361379" sldId="1275"/>
            <ac:spMk id="44" creationId="{D01CB1E7-0B36-2BEA-D61A-C98E2623BA6F}"/>
          </ac:spMkLst>
        </pc:spChg>
        <pc:spChg chg="del">
          <ac:chgData name="塩谷 晃弘 / Akihiro Shiotani" userId="50aef054-9327-40af-9729-b525352b79f1" providerId="ADAL" clId="{F358E778-BA95-4BAA-AA6E-D232B51FDC6A}" dt="2022-11-21T09:24:43.998" v="1248" actId="478"/>
          <ac:spMkLst>
            <pc:docMk/>
            <pc:sldMk cId="3020361379" sldId="1275"/>
            <ac:spMk id="45" creationId="{38A45C54-B35E-BDE2-27D1-D7AF6F659D77}"/>
          </ac:spMkLst>
        </pc:spChg>
        <pc:spChg chg="del">
          <ac:chgData name="塩谷 晃弘 / Akihiro Shiotani" userId="50aef054-9327-40af-9729-b525352b79f1" providerId="ADAL" clId="{F358E778-BA95-4BAA-AA6E-D232B51FDC6A}" dt="2022-11-21T09:24:41.424" v="1245" actId="478"/>
          <ac:spMkLst>
            <pc:docMk/>
            <pc:sldMk cId="3020361379" sldId="1275"/>
            <ac:spMk id="46" creationId="{5D7D0467-0276-137D-5ECA-3103AC5A781F}"/>
          </ac:spMkLst>
        </pc:spChg>
        <pc:spChg chg="add mod">
          <ac:chgData name="塩谷 晃弘 / Akihiro Shiotani" userId="50aef054-9327-40af-9729-b525352b79f1" providerId="ADAL" clId="{F358E778-BA95-4BAA-AA6E-D232B51FDC6A}" dt="2022-11-21T09:34:22.158" v="1643" actId="1076"/>
          <ac:spMkLst>
            <pc:docMk/>
            <pc:sldMk cId="3020361379" sldId="1275"/>
            <ac:spMk id="47" creationId="{B4DCB615-82C4-4E0C-5F32-3F8B0BC85635}"/>
          </ac:spMkLst>
        </pc:spChg>
        <pc:spChg chg="add mod">
          <ac:chgData name="塩谷 晃弘 / Akihiro Shiotani" userId="50aef054-9327-40af-9729-b525352b79f1" providerId="ADAL" clId="{F358E778-BA95-4BAA-AA6E-D232B51FDC6A}" dt="2022-11-21T09:34:41.433" v="1691" actId="1076"/>
          <ac:spMkLst>
            <pc:docMk/>
            <pc:sldMk cId="3020361379" sldId="1275"/>
            <ac:spMk id="48" creationId="{CB391894-52D3-AFA7-5006-5B244D5229DD}"/>
          </ac:spMkLst>
        </pc:spChg>
        <pc:spChg chg="add mod">
          <ac:chgData name="塩谷 晃弘 / Akihiro Shiotani" userId="50aef054-9327-40af-9729-b525352b79f1" providerId="ADAL" clId="{F358E778-BA95-4BAA-AA6E-D232B51FDC6A}" dt="2022-11-21T09:35:28.171" v="1752" actId="20577"/>
          <ac:spMkLst>
            <pc:docMk/>
            <pc:sldMk cId="3020361379" sldId="1275"/>
            <ac:spMk id="49" creationId="{EAFA777C-3FE8-CEC8-7AD1-1ADF9AB0E28D}"/>
          </ac:spMkLst>
        </pc:spChg>
        <pc:spChg chg="add mod">
          <ac:chgData name="塩谷 晃弘 / Akihiro Shiotani" userId="50aef054-9327-40af-9729-b525352b79f1" providerId="ADAL" clId="{F358E778-BA95-4BAA-AA6E-D232B51FDC6A}" dt="2022-11-21T09:36:01.869" v="1784" actId="20577"/>
          <ac:spMkLst>
            <pc:docMk/>
            <pc:sldMk cId="3020361379" sldId="1275"/>
            <ac:spMk id="50" creationId="{938C3D96-1660-26A8-9510-87F0CC50BBFC}"/>
          </ac:spMkLst>
        </pc:spChg>
        <pc:spChg chg="add mod">
          <ac:chgData name="塩谷 晃弘 / Akihiro Shiotani" userId="50aef054-9327-40af-9729-b525352b79f1" providerId="ADAL" clId="{F358E778-BA95-4BAA-AA6E-D232B51FDC6A}" dt="2022-11-21T09:36:27.419" v="1821" actId="20577"/>
          <ac:spMkLst>
            <pc:docMk/>
            <pc:sldMk cId="3020361379" sldId="1275"/>
            <ac:spMk id="51" creationId="{2979B34A-9478-EE32-892D-D139B9CEEE3B}"/>
          </ac:spMkLst>
        </pc:spChg>
        <pc:spChg chg="add mod">
          <ac:chgData name="塩谷 晃弘 / Akihiro Shiotani" userId="50aef054-9327-40af-9729-b525352b79f1" providerId="ADAL" clId="{F358E778-BA95-4BAA-AA6E-D232B51FDC6A}" dt="2022-11-21T09:38:39.639" v="1889" actId="1076"/>
          <ac:spMkLst>
            <pc:docMk/>
            <pc:sldMk cId="3020361379" sldId="1275"/>
            <ac:spMk id="52" creationId="{307A7270-FA19-4319-8A80-083E7E80AEC6}"/>
          </ac:spMkLst>
        </pc:spChg>
        <pc:spChg chg="mod">
          <ac:chgData name="塩谷 晃弘 / Akihiro Shiotani" userId="50aef054-9327-40af-9729-b525352b79f1" providerId="ADAL" clId="{F358E778-BA95-4BAA-AA6E-D232B51FDC6A}" dt="2022-11-21T09:33:40.877" v="1624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F358E778-BA95-4BAA-AA6E-D232B51FDC6A}" dt="2022-11-21T09:33:53.760" v="1640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F358E778-BA95-4BAA-AA6E-D232B51FDC6A}" dt="2022-11-21T09:27:43.975" v="1359" actId="20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add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F358E778-BA95-4BAA-AA6E-D232B51FDC6A}" dt="2022-11-21T08:26:20.791" v="26" actId="1076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50.901" v="33" actId="2057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F358E778-BA95-4BAA-AA6E-D232B51FDC6A}" dt="2022-11-21T08:26:50.901" v="33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0.275" v="31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F358E778-BA95-4BAA-AA6E-D232B51FDC6A}" dt="2022-11-21T08:26:40.275" v="31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01699042" sldId="1316"/>
        </pc:sldMkLst>
      </pc:sldChg>
      <pc:sldChg chg="addSp delSp modSp mod">
        <pc:chgData name="塩谷 晃弘 / Akihiro Shiotani" userId="50aef054-9327-40af-9729-b525352b79f1" providerId="ADAL" clId="{F358E778-BA95-4BAA-AA6E-D232B51FDC6A}" dt="2022-11-21T09:39:16.355" v="1960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5" creationId="{62A80EB0-B18D-1C8D-23B9-48D7DCE9F69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31" creationId="{0672E805-7F8C-884E-D498-C9918A72770A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F358E778-BA95-4BAA-AA6E-D232B51FDC6A}" dt="2022-11-21T08:27:49.659" v="117" actId="1035"/>
          <ac:spMkLst>
            <pc:docMk/>
            <pc:sldMk cId="1813302717" sldId="1319"/>
            <ac:spMk id="36" creationId="{D73250BF-2A1E-EF02-AD7B-4BA18326C2A5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8" creationId="{7E034DD3-455A-82FA-E9DE-348A554FDE64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9" creationId="{82E983EB-9755-8857-819A-C4E19A7E8187}"/>
          </ac:spMkLst>
        </pc:spChg>
        <pc:spChg chg="add mod">
          <ac:chgData name="塩谷 晃弘 / Akihiro Shiotani" userId="50aef054-9327-40af-9729-b525352b79f1" providerId="ADAL" clId="{F358E778-BA95-4BAA-AA6E-D232B51FDC6A}" dt="2022-11-21T09:39:16.355" v="1960" actId="20577"/>
          <ac:spMkLst>
            <pc:docMk/>
            <pc:sldMk cId="1813302717" sldId="1319"/>
            <ac:spMk id="41" creationId="{B102764C-50C8-503B-A498-1E5C19E6930E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F358E778-BA95-4BAA-AA6E-D232B51FDC6A}" dt="2022-11-21T08:31:23.191" v="150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F358E778-BA95-4BAA-AA6E-D232B51FDC6A}" dt="2022-11-21T08:28:28.087" v="134" actId="14100"/>
          <ac:spMkLst>
            <pc:docMk/>
            <pc:sldMk cId="1813302717" sldId="1319"/>
            <ac:spMk id="73" creationId="{97627C11-180C-5ED9-11FB-0CB03E6123CC}"/>
          </ac:spMkLst>
        </pc:spChg>
        <pc:cxnChg chg="mod">
          <ac:chgData name="塩谷 晃弘 / Akihiro Shiotani" userId="50aef054-9327-40af-9729-b525352b79f1" providerId="ADAL" clId="{F358E778-BA95-4BAA-AA6E-D232B51FDC6A}" dt="2022-11-21T08:29:05.888" v="148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968400833" sldId="134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92304228" sldId="1343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743186141" sldId="1346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139570733" sldId="1347"/>
        </pc:sldMkLst>
      </pc:sldChg>
      <pc:sldChg chg="modSp mod">
        <pc:chgData name="塩谷 晃弘 / Akihiro Shiotani" userId="50aef054-9327-40af-9729-b525352b79f1" providerId="ADAL" clId="{F358E778-BA95-4BAA-AA6E-D232B51FDC6A}" dt="2022-11-21T09:22:28.177" v="124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F358E778-BA95-4BAA-AA6E-D232B51FDC6A}" dt="2022-11-21T09:22:28.177" v="1244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1T09:20:55.803" v="998" actId="20577"/>
          <ac:spMkLst>
            <pc:docMk/>
            <pc:sldMk cId="4065658260" sldId="1355"/>
            <ac:spMk id="12" creationId="{F947720F-05F9-810B-31E1-19BE573A85DB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4.690" v="32" actId="2057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F358E778-BA95-4BAA-AA6E-D232B51FDC6A}" dt="2022-11-21T08:26:44.690" v="32" actId="20577"/>
          <ac:spMkLst>
            <pc:docMk/>
            <pc:sldMk cId="94542380" sldId="1364"/>
            <ac:spMk id="3" creationId="{F76D38CF-5F0C-90CA-F1D3-0AA30F887DCA}"/>
          </ac:spMkLst>
        </pc:spChg>
      </pc:sldChg>
      <pc:sldChg chg="addSp delSp modSp mod modAnim">
        <pc:chgData name="塩谷 晃弘 / Akihiro Shiotani" userId="50aef054-9327-40af-9729-b525352b79f1" providerId="ADAL" clId="{F358E778-BA95-4BAA-AA6E-D232B51FDC6A}" dt="2022-11-22T02:58:53.531" v="4864"/>
        <pc:sldMkLst>
          <pc:docMk/>
          <pc:sldMk cId="41549449" sldId="1365"/>
        </pc:sldMkLst>
        <pc:spChg chg="add del mod ord">
          <ac:chgData name="塩谷 晃弘 / Akihiro Shiotani" userId="50aef054-9327-40af-9729-b525352b79f1" providerId="ADAL" clId="{F358E778-BA95-4BAA-AA6E-D232B51FDC6A}" dt="2022-11-21T09:44:48.812" v="2143" actId="478"/>
          <ac:spMkLst>
            <pc:docMk/>
            <pc:sldMk cId="41549449" sldId="1365"/>
            <ac:spMk id="4" creationId="{582443DE-AE49-B516-9DE3-C4C777DF29B2}"/>
          </ac:spMkLst>
        </pc:spChg>
        <pc:spChg chg="add mod">
          <ac:chgData name="塩谷 晃弘 / Akihiro Shiotani" userId="50aef054-9327-40af-9729-b525352b79f1" providerId="ADAL" clId="{F358E778-BA95-4BAA-AA6E-D232B51FDC6A}" dt="2022-11-21T09:45:15.512" v="2150" actId="1076"/>
          <ac:spMkLst>
            <pc:docMk/>
            <pc:sldMk cId="41549449" sldId="1365"/>
            <ac:spMk id="9" creationId="{1347E87C-0B96-CB7E-5BBF-338F18CE2BB0}"/>
          </ac:spMkLst>
        </pc:spChg>
        <pc:spChg chg="mod">
          <ac:chgData name="塩谷 晃弘 / Akihiro Shiotani" userId="50aef054-9327-40af-9729-b525352b79f1" providerId="ADAL" clId="{F358E778-BA95-4BAA-AA6E-D232B51FDC6A}" dt="2022-11-22T00:20:10.349" v="2516"/>
          <ac:spMkLst>
            <pc:docMk/>
            <pc:sldMk cId="41549449" sldId="1365"/>
            <ac:spMk id="3089" creationId="{EC2ECB66-A15B-4659-0D29-DAC829EE2788}"/>
          </ac:spMkLst>
        </pc:spChg>
      </pc:sldChg>
      <pc:sldChg chg="addSp delSp modSp mod">
        <pc:chgData name="塩谷 晃弘 / Akihiro Shiotani" userId="50aef054-9327-40af-9729-b525352b79f1" providerId="ADAL" clId="{F358E778-BA95-4BAA-AA6E-D232B51FDC6A}" dt="2022-11-22T02:59:08.194" v="4874" actId="20577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9" creationId="{14382210-0EB9-CECF-A0C4-3E5090FF4DB6}"/>
          </ac:spMkLst>
        </pc:spChg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4" creationId="{D9D79AC9-CBFF-C354-4FEE-C4822073FFED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18" creationId="{C5948049-6C2B-3E19-AFB9-FC6097DFDE73}"/>
          </ac:spMkLst>
        </pc:spChg>
        <pc:spChg chg="del mod">
          <ac:chgData name="塩谷 晃弘 / Akihiro Shiotani" userId="50aef054-9327-40af-9729-b525352b79f1" providerId="ADAL" clId="{F358E778-BA95-4BAA-AA6E-D232B51FDC6A}" dt="2022-11-21T08:41:49.670" v="374" actId="478"/>
          <ac:spMkLst>
            <pc:docMk/>
            <pc:sldMk cId="22379441" sldId="1366"/>
            <ac:spMk id="20" creationId="{5EF0A39A-3660-84E1-2649-C31FABF614F7}"/>
          </ac:spMkLst>
        </pc:spChg>
        <pc:spChg chg="mod">
          <ac:chgData name="塩谷 晃弘 / Akihiro Shiotani" userId="50aef054-9327-40af-9729-b525352b79f1" providerId="ADAL" clId="{F358E778-BA95-4BAA-AA6E-D232B51FDC6A}" dt="2022-11-21T08:34:23.529" v="227" actId="1076"/>
          <ac:spMkLst>
            <pc:docMk/>
            <pc:sldMk cId="22379441" sldId="1366"/>
            <ac:spMk id="22" creationId="{6D659FC5-C1C1-DA97-4798-49E3EFE2DD55}"/>
          </ac:spMkLst>
        </pc:spChg>
        <pc:spChg chg="mod">
          <ac:chgData name="塩谷 晃弘 / Akihiro Shiotani" userId="50aef054-9327-40af-9729-b525352b79f1" providerId="ADAL" clId="{F358E778-BA95-4BAA-AA6E-D232B51FDC6A}" dt="2022-11-22T00:48:02.144" v="3051" actId="1076"/>
          <ac:spMkLst>
            <pc:docMk/>
            <pc:sldMk cId="22379441" sldId="1366"/>
            <ac:spMk id="24" creationId="{2109B8B5-CA25-2283-E4C2-46D3E05F714B}"/>
          </ac:spMkLst>
        </pc:spChg>
        <pc:spChg chg="mod">
          <ac:chgData name="塩谷 晃弘 / Akihiro Shiotani" userId="50aef054-9327-40af-9729-b525352b79f1" providerId="ADAL" clId="{F358E778-BA95-4BAA-AA6E-D232B51FDC6A}" dt="2022-11-22T02:59:08.194" v="4874" actId="20577"/>
          <ac:spMkLst>
            <pc:docMk/>
            <pc:sldMk cId="22379441" sldId="1366"/>
            <ac:spMk id="25" creationId="{F5A52BFD-11B9-A99E-97D5-3DED2B9948D2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28" creationId="{C7D1432E-9E11-4B09-21DC-CBA67D8377EC}"/>
          </ac:spMkLst>
        </pc:spChg>
        <pc:spChg chg="mod">
          <ac:chgData name="塩谷 晃弘 / Akihiro Shiotani" userId="50aef054-9327-40af-9729-b525352b79f1" providerId="ADAL" clId="{F358E778-BA95-4BAA-AA6E-D232B51FDC6A}" dt="2022-11-21T09:13:37.095" v="471" actId="20577"/>
          <ac:spMkLst>
            <pc:docMk/>
            <pc:sldMk cId="22379441" sldId="1366"/>
            <ac:spMk id="31" creationId="{7F026FD5-4F48-ED34-A42E-61EB1A1550EF}"/>
          </ac:spMkLst>
        </pc:spChg>
        <pc:spChg chg="mod">
          <ac:chgData name="塩谷 晃弘 / Akihiro Shiotani" userId="50aef054-9327-40af-9729-b525352b79f1" providerId="ADAL" clId="{F358E778-BA95-4BAA-AA6E-D232B51FDC6A}" dt="2022-11-21T09:18:25.656" v="749" actId="20577"/>
          <ac:spMkLst>
            <pc:docMk/>
            <pc:sldMk cId="22379441" sldId="1366"/>
            <ac:spMk id="34" creationId="{C20B2933-2D5C-BCFB-2395-89EBEA811104}"/>
          </ac:spMkLst>
        </pc:spChg>
        <pc:spChg chg="mod">
          <ac:chgData name="塩谷 晃弘 / Akihiro Shiotani" userId="50aef054-9327-40af-9729-b525352b79f1" providerId="ADAL" clId="{F358E778-BA95-4BAA-AA6E-D232B51FDC6A}" dt="2022-11-21T23:47:02.628" v="2153" actId="1076"/>
          <ac:spMkLst>
            <pc:docMk/>
            <pc:sldMk cId="22379441" sldId="1366"/>
            <ac:spMk id="51" creationId="{1318B39A-6BD5-1355-DDD7-C79474ADA976}"/>
          </ac:spMkLst>
        </pc:spChg>
        <pc:spChg chg="add mod or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4" creationId="{8B3F1505-7034-87D2-4DE8-4CD72895FCCB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5" creationId="{F5303B50-1552-0436-E769-C9CFEE6239F7}"/>
          </ac:spMkLst>
        </pc:spChg>
        <pc:spChg chg="add mod">
          <ac:chgData name="塩谷 晃弘 / Akihiro Shiotani" userId="50aef054-9327-40af-9729-b525352b79f1" providerId="ADAL" clId="{F358E778-BA95-4BAA-AA6E-D232B51FDC6A}" dt="2022-11-22T02:21:26.714" v="3280" actId="20577"/>
          <ac:spMkLst>
            <pc:docMk/>
            <pc:sldMk cId="22379441" sldId="1366"/>
            <ac:spMk id="59" creationId="{58F32063-257F-B84B-E6FD-CA1D4F26396F}"/>
          </ac:spMkLst>
        </pc:spChg>
        <pc:spChg chg="add del mod">
          <ac:chgData name="塩谷 晃弘 / Akihiro Shiotani" userId="50aef054-9327-40af-9729-b525352b79f1" providerId="ADAL" clId="{F358E778-BA95-4BAA-AA6E-D232B51FDC6A}" dt="2022-11-22T02:21:48.382" v="3283" actId="478"/>
          <ac:spMkLst>
            <pc:docMk/>
            <pc:sldMk cId="22379441" sldId="1366"/>
            <ac:spMk id="61" creationId="{CF506B1D-BD73-D4BD-483C-9431A93ED2EE}"/>
          </ac:spMkLst>
        </pc:spChg>
        <pc:spChg chg="add del mod">
          <ac:chgData name="塩谷 晃弘 / Akihiro Shiotani" userId="50aef054-9327-40af-9729-b525352b79f1" providerId="ADAL" clId="{F358E778-BA95-4BAA-AA6E-D232B51FDC6A}" dt="2022-11-22T00:48:15.466" v="3053" actId="478"/>
          <ac:spMkLst>
            <pc:docMk/>
            <pc:sldMk cId="22379441" sldId="1366"/>
            <ac:spMk id="65" creationId="{3E1B06A1-37E2-CDF1-7D51-97A98B6DA85A}"/>
          </ac:spMkLst>
        </pc:spChg>
        <pc:spChg chg="add del mod">
          <ac:chgData name="塩谷 晃弘 / Akihiro Shiotani" userId="50aef054-9327-40af-9729-b525352b79f1" providerId="ADAL" clId="{F358E778-BA95-4BAA-AA6E-D232B51FDC6A}" dt="2022-11-22T00:48:22.840" v="3054" actId="478"/>
          <ac:spMkLst>
            <pc:docMk/>
            <pc:sldMk cId="22379441" sldId="1366"/>
            <ac:spMk id="67" creationId="{C6A0D580-C3DC-1D81-68DA-CD4213F27D74}"/>
          </ac:spMkLst>
        </pc:spChg>
        <pc:grpChg chg="add del mod">
          <ac:chgData name="塩谷 晃弘 / Akihiro Shiotani" userId="50aef054-9327-40af-9729-b525352b79f1" providerId="ADAL" clId="{F358E778-BA95-4BAA-AA6E-D232B51FDC6A}" dt="2022-11-21T08:34:44.594" v="240"/>
          <ac:grpSpMkLst>
            <pc:docMk/>
            <pc:sldMk cId="22379441" sldId="1366"/>
            <ac:grpSpMk id="17" creationId="{B96C3393-A3FB-AC21-9491-822140EE3867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24.967" v="228"/>
          <ac:grpSpMkLst>
            <pc:docMk/>
            <pc:sldMk cId="22379441" sldId="1366"/>
            <ac:grpSpMk id="21" creationId="{0E0C59B1-3C93-13CA-36B6-BB73B9073699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43.662" v="238"/>
          <ac:grpSpMkLst>
            <pc:docMk/>
            <pc:sldMk cId="22379441" sldId="1366"/>
            <ac:grpSpMk id="27" creationId="{63B81E6A-83F8-B5F1-FFA0-81A498045517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7.855" v="417" actId="14100"/>
          <ac:grpSpMkLst>
            <pc:docMk/>
            <pc:sldMk cId="22379441" sldId="1366"/>
            <ac:grpSpMk id="30" creationId="{5B354A58-275E-2A9E-DC22-003C566CF82F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2.617" v="414" actId="14100"/>
          <ac:grpSpMkLst>
            <pc:docMk/>
            <pc:sldMk cId="22379441" sldId="1366"/>
            <ac:grpSpMk id="33" creationId="{86D58E53-DBD3-1B93-464F-E9A12C994E3D}"/>
          </ac:grpSpMkLst>
        </pc:grpChg>
        <pc:grpChg chg="mod">
          <ac:chgData name="塩谷 晃弘 / Akihiro Shiotani" userId="50aef054-9327-40af-9729-b525352b79f1" providerId="ADAL" clId="{F358E778-BA95-4BAA-AA6E-D232B51FDC6A}" dt="2022-11-21T08:47:43.581" v="420" actId="14100"/>
          <ac:grpSpMkLst>
            <pc:docMk/>
            <pc:sldMk cId="22379441" sldId="1366"/>
            <ac:grpSpMk id="45" creationId="{3379104C-356F-CABD-B6BA-168C459F72C8}"/>
          </ac:grpSpMkLst>
        </pc:grpChg>
        <pc:grpChg chg="del mod">
          <ac:chgData name="塩谷 晃弘 / Akihiro Shiotani" userId="50aef054-9327-40af-9729-b525352b79f1" providerId="ADAL" clId="{F358E778-BA95-4BAA-AA6E-D232B51FDC6A}" dt="2022-11-21T08:34:09.894" v="221" actId="478"/>
          <ac:grpSpMkLst>
            <pc:docMk/>
            <pc:sldMk cId="22379441" sldId="1366"/>
            <ac:grpSpMk id="48" creationId="{774535D4-0A62-686B-5DDF-92F1EE2AF45F}"/>
          </ac:grpSpMkLst>
        </pc:grp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4" creationId="{C38B7149-4BBF-EAA8-A8B7-A6F865D6A4D5}"/>
          </ac:picMkLst>
        </pc:pic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3" creationId="{C98EFD4F-60D6-B738-449D-06C7E12D6DC0}"/>
          </ac:picMkLst>
        </pc:picChg>
        <pc:picChg chg="mod">
          <ac:chgData name="塩谷 晃弘 / Akihiro Shiotani" userId="50aef054-9327-40af-9729-b525352b79f1" providerId="ADAL" clId="{F358E778-BA95-4BAA-AA6E-D232B51FDC6A}" dt="2022-11-22T02:22:33.560" v="3287" actId="1076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0" creationId="{9368A3D3-2609-6388-5187-3DD3CA0835E1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4" creationId="{3E0461F6-2BC3-9983-8048-5BAFE30E7D7D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6" creationId="{987256E3-FADB-D856-C855-3979EF477E12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8" creationId="{14537523-F086-59F7-38E9-DF4FA0F93069}"/>
          </ac:picMkLst>
        </pc:picChg>
        <pc:picChg chg="add mod">
          <ac:chgData name="塩谷 晃弘 / Akihiro Shiotani" userId="50aef054-9327-40af-9729-b525352b79f1" providerId="ADAL" clId="{F358E778-BA95-4BAA-AA6E-D232B51FDC6A}" dt="2022-11-22T02:22:42.987" v="3288" actId="1076"/>
          <ac:picMkLst>
            <pc:docMk/>
            <pc:sldMk cId="22379441" sldId="1366"/>
            <ac:picMk id="1026" creationId="{C5963A33-435F-1365-684B-151428284918}"/>
          </ac:picMkLst>
        </pc:picChg>
        <pc:cxnChg chg="del mod">
          <ac:chgData name="塩谷 晃弘 / Akihiro Shiotani" userId="50aef054-9327-40af-9729-b525352b79f1" providerId="ADAL" clId="{F358E778-BA95-4BAA-AA6E-D232B51FDC6A}" dt="2022-11-21T08:37:39.674" v="329" actId="478"/>
          <ac:cxnSpMkLst>
            <pc:docMk/>
            <pc:sldMk cId="22379441" sldId="1366"/>
            <ac:cxnSpMk id="16" creationId="{9D20BEEA-4C2E-0DF0-9EC4-388A19F70F82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19" creationId="{C01C7C46-7031-F413-6CD6-C6F3B671A80D}"/>
          </ac:cxnSpMkLst>
        </pc:cxnChg>
        <pc:cxnChg chg="mod">
          <ac:chgData name="塩谷 晃弘 / Akihiro Shiotani" userId="50aef054-9327-40af-9729-b525352b79f1" providerId="ADAL" clId="{F358E778-BA95-4BAA-AA6E-D232B51FDC6A}" dt="2022-11-21T08:34:20.925" v="225"/>
          <ac:cxnSpMkLst>
            <pc:docMk/>
            <pc:sldMk cId="22379441" sldId="1366"/>
            <ac:cxnSpMk id="26" creationId="{8242CFF6-74F0-9094-7290-AD1C9487C1CA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29" creationId="{394C357E-9670-6721-7B9D-A1974080BDB4}"/>
          </ac:cxnSpMkLst>
        </pc:cxnChg>
        <pc:cxnChg chg="mod">
          <ac:chgData name="塩谷 晃弘 / Akihiro Shiotani" userId="50aef054-9327-40af-9729-b525352b79f1" providerId="ADAL" clId="{F358E778-BA95-4BAA-AA6E-D232B51FDC6A}" dt="2022-11-21T08:47:37.855" v="417" actId="14100"/>
          <ac:cxnSpMkLst>
            <pc:docMk/>
            <pc:sldMk cId="22379441" sldId="1366"/>
            <ac:cxnSpMk id="32" creationId="{05E254B1-3432-388C-940F-23DDA393FF27}"/>
          </ac:cxnSpMkLst>
        </pc:cxnChg>
        <pc:cxnChg chg="mod">
          <ac:chgData name="塩谷 晃弘 / Akihiro Shiotani" userId="50aef054-9327-40af-9729-b525352b79f1" providerId="ADAL" clId="{F358E778-BA95-4BAA-AA6E-D232B51FDC6A}" dt="2022-11-21T08:47:16.972" v="413" actId="14100"/>
          <ac:cxnSpMkLst>
            <pc:docMk/>
            <pc:sldMk cId="22379441" sldId="1366"/>
            <ac:cxnSpMk id="35" creationId="{59C52BDD-437E-013A-7F22-E92860DAFA9F}"/>
          </ac:cxnSpMkLst>
        </pc:cxnChg>
        <pc:cxnChg chg="mod">
          <ac:chgData name="塩谷 晃弘 / Akihiro Shiotani" userId="50aef054-9327-40af-9729-b525352b79f1" providerId="ADAL" clId="{F358E778-BA95-4BAA-AA6E-D232B51FDC6A}" dt="2022-11-21T08:47:43.581" v="420" actId="14100"/>
          <ac:cxnSpMkLst>
            <pc:docMk/>
            <pc:sldMk cId="22379441" sldId="1366"/>
            <ac:cxnSpMk id="38" creationId="{3CC197C7-8FC2-95C5-B225-B9FD0AFC5064}"/>
          </ac:cxnSpMkLst>
        </pc:cxnChg>
        <pc:cxnChg chg="add del mod">
          <ac:chgData name="塩谷 晃弘 / Akihiro Shiotani" userId="50aef054-9327-40af-9729-b525352b79f1" providerId="ADAL" clId="{F358E778-BA95-4BAA-AA6E-D232B51FDC6A}" dt="2022-11-21T08:37:41.909" v="330" actId="478"/>
          <ac:cxnSpMkLst>
            <pc:docMk/>
            <pc:sldMk cId="22379441" sldId="1366"/>
            <ac:cxnSpMk id="43" creationId="{1417C9D3-946B-680F-C35F-AF5392BDDB4C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2" creationId="{82DD18B9-073D-8053-2620-CDA64D112943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9" creationId="{9508E6C1-2AD9-BEA1-0DA7-4F61A68D76FA}"/>
          </ac:cxnSpMkLst>
        </pc:cxnChg>
      </pc:sldChg>
      <pc:sldChg chg="modSp mod ord">
        <pc:chgData name="塩谷 晃弘 / Akihiro Shiotani" userId="50aef054-9327-40af-9729-b525352b79f1" providerId="ADAL" clId="{F358E778-BA95-4BAA-AA6E-D232B51FDC6A}" dt="2022-11-22T03:02:19.046" v="5326" actId="20577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F358E778-BA95-4BAA-AA6E-D232B51FDC6A}" dt="2022-11-22T03:02:04.572" v="5316" actId="1036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2T03:02:19.046" v="5326" actId="20577"/>
          <ac:spMkLst>
            <pc:docMk/>
            <pc:sldMk cId="1754680700" sldId="1367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F358E778-BA95-4BAA-AA6E-D232B51FDC6A}" dt="2022-11-22T03:02:04.572" v="5316" actId="1036"/>
          <ac:grpSpMkLst>
            <pc:docMk/>
            <pc:sldMk cId="1754680700" sldId="1367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F358E778-BA95-4BAA-AA6E-D232B51FDC6A}" dt="2022-11-21T09:20:04.859" v="865" actId="47"/>
        <pc:sldMkLst>
          <pc:docMk/>
          <pc:sldMk cId="3397664316" sldId="1368"/>
        </pc:sldMkLst>
      </pc:sldChg>
      <pc:sldChg chg="addSp delSp modSp new mod">
        <pc:chgData name="塩谷 晃弘 / Akihiro Shiotani" userId="50aef054-9327-40af-9729-b525352b79f1" providerId="ADAL" clId="{F358E778-BA95-4BAA-AA6E-D232B51FDC6A}" dt="2022-11-22T02:51:22.987" v="4278"/>
        <pc:sldMkLst>
          <pc:docMk/>
          <pc:sldMk cId="4014692104" sldId="1368"/>
        </pc:sldMkLst>
        <pc:spChg chg="mod">
          <ac:chgData name="塩谷 晃弘 / Akihiro Shiotani" userId="50aef054-9327-40af-9729-b525352b79f1" providerId="ADAL" clId="{F358E778-BA95-4BAA-AA6E-D232B51FDC6A}" dt="2022-11-22T02:51:22.987" v="4278"/>
          <ac:spMkLst>
            <pc:docMk/>
            <pc:sldMk cId="4014692104" sldId="1368"/>
            <ac:spMk id="2" creationId="{C94FA52F-E80B-D007-7AED-288BDDE44296}"/>
          </ac:spMkLst>
        </pc:spChg>
        <pc:spChg chg="add del mod">
          <ac:chgData name="塩谷 晃弘 / Akihiro Shiotani" userId="50aef054-9327-40af-9729-b525352b79f1" providerId="ADAL" clId="{F358E778-BA95-4BAA-AA6E-D232B51FDC6A}" dt="2022-11-22T02:45:38.462" v="4010" actId="478"/>
          <ac:spMkLst>
            <pc:docMk/>
            <pc:sldMk cId="4014692104" sldId="1368"/>
            <ac:spMk id="4" creationId="{2479EA55-D134-B306-ABCA-3FA1549E8B47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5" creationId="{BBD93BC2-6084-C543-87FD-C84B213E367E}"/>
          </ac:spMkLst>
        </pc:spChg>
        <pc:spChg chg="mod">
          <ac:chgData name="塩谷 晃弘 / Akihiro Shiotani" userId="50aef054-9327-40af-9729-b525352b79f1" providerId="ADAL" clId="{F358E778-BA95-4BAA-AA6E-D232B51FDC6A}" dt="2022-11-22T00:03:53.978" v="2168"/>
          <ac:spMkLst>
            <pc:docMk/>
            <pc:sldMk cId="4014692104" sldId="1368"/>
            <ac:spMk id="8" creationId="{50FF0E9D-1B21-39C9-5159-B6EE32E5F430}"/>
          </ac:spMkLst>
        </pc:spChg>
        <pc:spChg chg="mod">
          <ac:chgData name="塩谷 晃弘 / Akihiro Shiotani" userId="50aef054-9327-40af-9729-b525352b79f1" providerId="ADAL" clId="{F358E778-BA95-4BAA-AA6E-D232B51FDC6A}" dt="2022-11-22T02:44:19.431" v="3948" actId="20577"/>
          <ac:spMkLst>
            <pc:docMk/>
            <pc:sldMk cId="4014692104" sldId="1368"/>
            <ac:spMk id="9" creationId="{4295E067-E7EE-D97D-8268-CD7C297C18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25.857" v="3983" actId="478"/>
          <ac:spMkLst>
            <pc:docMk/>
            <pc:sldMk cId="4014692104" sldId="1368"/>
            <ac:spMk id="11" creationId="{DF31D8C4-D007-CCBE-F26E-9A6905A51B6E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3" creationId="{2389290D-68DA-E2F9-2E79-536D303ACC65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4" creationId="{4C45A2ED-8351-26F6-7F95-989052808A3B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5" creationId="{F0A22BA2-647D-5599-32A6-7E1C210D3D22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6" creationId="{34906539-5E49-73B2-149C-14F3F2CBD04C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7" creationId="{D0256BBF-C88C-2AA1-078D-9E4896BA5C24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8" creationId="{B427E29D-E06D-251C-7B1F-335720C1685A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9" creationId="{69DF94AF-6F55-FA38-16E6-CB2E33FF0045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0" creationId="{4A869544-0B5A-F706-35B8-17E1F7A3B5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1" creationId="{A4E58F8A-7F88-94B4-C1CE-3BD5C03C51C2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22" creationId="{4F4E4CEE-A19A-0665-68B4-09141951BCFD}"/>
          </ac:spMkLst>
        </pc:spChg>
        <pc:spChg chg="add mod">
          <ac:chgData name="塩谷 晃弘 / Akihiro Shiotani" userId="50aef054-9327-40af-9729-b525352b79f1" providerId="ADAL" clId="{F358E778-BA95-4BAA-AA6E-D232B51FDC6A}" dt="2022-11-22T02:50:53.536" v="4268" actId="1076"/>
          <ac:spMkLst>
            <pc:docMk/>
            <pc:sldMk cId="4014692104" sldId="1368"/>
            <ac:spMk id="23" creationId="{FCE84ED5-8FE6-A3CB-C0A3-A767401D8961}"/>
          </ac:spMkLst>
        </pc:spChg>
        <pc:grpChg chg="add 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6" creationId="{517F291A-914B-51DF-A47F-B159506E509C}"/>
          </ac:grpSpMkLst>
        </pc:grpChg>
        <pc:grpChg chg="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7" creationId="{7312A1D5-5294-8455-04CD-AFB35D5EB2D0}"/>
          </ac:grpSpMkLst>
        </pc:grpChg>
        <pc:graphicFrameChg chg="add mod">
          <ac:chgData name="塩谷 晃弘 / Akihiro Shiotani" userId="50aef054-9327-40af-9729-b525352b79f1" providerId="ADAL" clId="{F358E778-BA95-4BAA-AA6E-D232B51FDC6A}" dt="2022-11-22T00:03:03.329" v="2158"/>
          <ac:graphicFrameMkLst>
            <pc:docMk/>
            <pc:sldMk cId="4014692104" sldId="1368"/>
            <ac:graphicFrameMk id="4" creationId="{E48B133F-AA36-A2A4-5505-BD83CB25A42B}"/>
          </ac:graphicFrameMkLst>
        </pc:graphicFrameChg>
        <pc:picChg chg="add del mod">
          <ac:chgData name="塩谷 晃弘 / Akihiro Shiotani" userId="50aef054-9327-40af-9729-b525352b79f1" providerId="ADAL" clId="{F358E778-BA95-4BAA-AA6E-D232B51FDC6A}" dt="2022-11-22T00:04:57.816" v="2174" actId="478"/>
          <ac:picMkLst>
            <pc:docMk/>
            <pc:sldMk cId="4014692104" sldId="1368"/>
            <ac:picMk id="5" creationId="{689D3EE7-F898-EFFD-4CBD-BEDD5B91F434}"/>
          </ac:picMkLst>
        </pc:picChg>
        <pc:picChg chg="add mod">
          <ac:chgData name="塩谷 晃弘 / Akihiro Shiotani" userId="50aef054-9327-40af-9729-b525352b79f1" providerId="ADAL" clId="{F358E778-BA95-4BAA-AA6E-D232B51FDC6A}" dt="2022-11-22T02:50:58.341" v="4273" actId="1035"/>
          <ac:picMkLst>
            <pc:docMk/>
            <pc:sldMk cId="4014692104" sldId="1368"/>
            <ac:picMk id="12" creationId="{751818EE-3059-50C8-24B2-DCB59B005C0D}"/>
          </ac:picMkLst>
        </pc:picChg>
        <pc:cxnChg chg="mod">
          <ac:chgData name="塩谷 晃弘 / Akihiro Shiotani" userId="50aef054-9327-40af-9729-b525352b79f1" providerId="ADAL" clId="{F358E778-BA95-4BAA-AA6E-D232B51FDC6A}" dt="2022-11-22T00:03:53.978" v="2168"/>
          <ac:cxnSpMkLst>
            <pc:docMk/>
            <pc:sldMk cId="4014692104" sldId="1368"/>
            <ac:cxnSpMk id="10" creationId="{7EF0F2AA-99EB-2CD8-2403-4A65C0BCAEF0}"/>
          </ac:cxnSpMkLst>
        </pc:cxnChg>
      </pc:sldChg>
      <pc:sldChg chg="addSp modSp add mod">
        <pc:chgData name="塩谷 晃弘 / Akihiro Shiotani" userId="50aef054-9327-40af-9729-b525352b79f1" providerId="ADAL" clId="{F358E778-BA95-4BAA-AA6E-D232B51FDC6A}" dt="2022-11-22T03:02:45.795" v="5396" actId="20577"/>
        <pc:sldMkLst>
          <pc:docMk/>
          <pc:sldMk cId="2983446223" sldId="1369"/>
        </pc:sldMkLst>
        <pc:spChg chg="mod">
          <ac:chgData name="塩谷 晃弘 / Akihiro Shiotani" userId="50aef054-9327-40af-9729-b525352b79f1" providerId="ADAL" clId="{F358E778-BA95-4BAA-AA6E-D232B51FDC6A}" dt="2022-11-22T02:51:25.491" v="4280"/>
          <ac:spMkLst>
            <pc:docMk/>
            <pc:sldMk cId="2983446223" sldId="1369"/>
            <ac:spMk id="2" creationId="{C94FA52F-E80B-D007-7AED-288BDDE44296}"/>
          </ac:spMkLst>
        </pc:spChg>
        <pc:spChg chg="add mod">
          <ac:chgData name="塩谷 晃弘 / Akihiro Shiotani" userId="50aef054-9327-40af-9729-b525352b79f1" providerId="ADAL" clId="{F358E778-BA95-4BAA-AA6E-D232B51FDC6A}" dt="2022-11-22T02:57:37.744" v="4852" actId="1076"/>
          <ac:spMkLst>
            <pc:docMk/>
            <pc:sldMk cId="2983446223" sldId="1369"/>
            <ac:spMk id="4" creationId="{8FA21F9C-F011-A1E9-FC8C-83EB62EB1F6F}"/>
          </ac:spMkLst>
        </pc:spChg>
        <pc:spChg chg="mod">
          <ac:chgData name="塩谷 晃弘 / Akihiro Shiotani" userId="50aef054-9327-40af-9729-b525352b79f1" providerId="ADAL" clId="{F358E778-BA95-4BAA-AA6E-D232B51FDC6A}" dt="2022-11-22T03:02:45.795" v="5396" actId="20577"/>
          <ac:spMkLst>
            <pc:docMk/>
            <pc:sldMk cId="2983446223" sldId="1369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7:42.608" v="4854" actId="1076"/>
          <ac:spMkLst>
            <pc:docMk/>
            <pc:sldMk cId="2983446223" sldId="1369"/>
            <ac:spMk id="11" creationId="{29F9CDE8-EE52-ACA2-998A-78819AC0419A}"/>
          </ac:spMkLst>
        </pc:spChg>
        <pc:picChg chg="mod">
          <ac:chgData name="塩谷 晃弘 / Akihiro Shiotani" userId="50aef054-9327-40af-9729-b525352b79f1" providerId="ADAL" clId="{F358E778-BA95-4BAA-AA6E-D232B51FDC6A}" dt="2022-11-22T02:57:40.273" v="4853" actId="1076"/>
          <ac:picMkLst>
            <pc:docMk/>
            <pc:sldMk cId="2983446223" sldId="1369"/>
            <ac:picMk id="5" creationId="{689D3EE7-F898-EFFD-4CBD-BEDD5B91F434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9:25.747" v="4875" actId="1076"/>
        <pc:sldMkLst>
          <pc:docMk/>
          <pc:sldMk cId="4160103292" sldId="1370"/>
        </pc:sldMkLst>
        <pc:spChg chg="mod">
          <ac:chgData name="塩谷 晃弘 / Akihiro Shiotani" userId="50aef054-9327-40af-9729-b525352b79f1" providerId="ADAL" clId="{F358E778-BA95-4BAA-AA6E-D232B51FDC6A}" dt="2022-11-22T02:51:24.326" v="4279"/>
          <ac:spMkLst>
            <pc:docMk/>
            <pc:sldMk cId="4160103292" sldId="1370"/>
            <ac:spMk id="2" creationId="{C94FA52F-E80B-D007-7AED-288BDDE44296}"/>
          </ac:spMkLst>
        </pc:spChg>
        <pc:spChg chg="add mod ord">
          <ac:chgData name="塩谷 晃弘 / Akihiro Shiotani" userId="50aef054-9327-40af-9729-b525352b79f1" providerId="ADAL" clId="{F358E778-BA95-4BAA-AA6E-D232B51FDC6A}" dt="2022-11-22T02:51:30.297" v="4281" actId="1076"/>
          <ac:spMkLst>
            <pc:docMk/>
            <pc:sldMk cId="4160103292" sldId="1370"/>
            <ac:spMk id="4" creationId="{6148A560-9821-A7C9-6C8E-033B1FDF342F}"/>
          </ac:spMkLst>
        </pc:spChg>
        <pc:spChg chg="mod">
          <ac:chgData name="塩谷 晃弘 / Akihiro Shiotani" userId="50aef054-9327-40af-9729-b525352b79f1" providerId="ADAL" clId="{F358E778-BA95-4BAA-AA6E-D232B51FDC6A}" dt="2022-11-22T02:47:01.743" v="4085" actId="20577"/>
          <ac:spMkLst>
            <pc:docMk/>
            <pc:sldMk cId="4160103292" sldId="1370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3:33.020" v="4419" actId="1076"/>
          <ac:spMkLst>
            <pc:docMk/>
            <pc:sldMk cId="4160103292" sldId="1370"/>
            <ac:spMk id="15" creationId="{DD587FD6-EDBE-C8F0-AD39-61A8EA5F0FE8}"/>
          </ac:spMkLst>
        </pc:spChg>
        <pc:spChg chg="add mod">
          <ac:chgData name="塩谷 晃弘 / Akihiro Shiotani" userId="50aef054-9327-40af-9729-b525352b79f1" providerId="ADAL" clId="{F358E778-BA95-4BAA-AA6E-D232B51FDC6A}" dt="2022-11-22T02:52:58.225" v="4313" actId="1076"/>
          <ac:spMkLst>
            <pc:docMk/>
            <pc:sldMk cId="4160103292" sldId="1370"/>
            <ac:spMk id="16" creationId="{F4C486EE-D403-A4B6-2571-0180B7CB4619}"/>
          </ac:spMkLst>
        </pc:spChg>
        <pc:spChg chg="add mod">
          <ac:chgData name="塩谷 晃弘 / Akihiro Shiotani" userId="50aef054-9327-40af-9729-b525352b79f1" providerId="ADAL" clId="{F358E778-BA95-4BAA-AA6E-D232B51FDC6A}" dt="2022-11-22T02:52:39.418" v="4304" actId="368"/>
          <ac:spMkLst>
            <pc:docMk/>
            <pc:sldMk cId="4160103292" sldId="1370"/>
            <ac:spMk id="17" creationId="{EAA6C221-AC98-B740-9900-138042F92EE5}"/>
          </ac:spMkLst>
        </pc:spChg>
        <pc:spChg chg="add mod">
          <ac:chgData name="塩谷 晃弘 / Akihiro Shiotani" userId="50aef054-9327-40af-9729-b525352b79f1" providerId="ADAL" clId="{F358E778-BA95-4BAA-AA6E-D232B51FDC6A}" dt="2022-11-22T02:52:52.181" v="4311" actId="14100"/>
          <ac:spMkLst>
            <pc:docMk/>
            <pc:sldMk cId="4160103292" sldId="1370"/>
            <ac:spMk id="18" creationId="{1BA5DA7F-C405-4C23-FCB1-7899160788BF}"/>
          </ac:spMkLst>
        </pc:spChg>
        <pc:spChg chg="add mod">
          <ac:chgData name="塩谷 晃弘 / Akihiro Shiotani" userId="50aef054-9327-40af-9729-b525352b79f1" providerId="ADAL" clId="{F358E778-BA95-4BAA-AA6E-D232B51FDC6A}" dt="2022-11-22T02:53:56.491" v="4468" actId="14100"/>
          <ac:spMkLst>
            <pc:docMk/>
            <pc:sldMk cId="4160103292" sldId="1370"/>
            <ac:spMk id="19" creationId="{43E66124-53C8-A131-2049-15C9D29BCD81}"/>
          </ac:spMkLst>
        </pc:spChg>
        <pc:spChg chg="add mod">
          <ac:chgData name="塩谷 晃弘 / Akihiro Shiotani" userId="50aef054-9327-40af-9729-b525352b79f1" providerId="ADAL" clId="{F358E778-BA95-4BAA-AA6E-D232B51FDC6A}" dt="2022-11-22T02:59:25.747" v="4875" actId="1076"/>
          <ac:spMkLst>
            <pc:docMk/>
            <pc:sldMk cId="4160103292" sldId="1370"/>
            <ac:spMk id="20" creationId="{55633E66-B5AC-7000-3130-150C53230D60}"/>
          </ac:spMkLst>
        </pc:spChg>
        <pc:picChg chg="add del mod">
          <ac:chgData name="塩谷 晃弘 / Akihiro Shiotani" userId="50aef054-9327-40af-9729-b525352b79f1" providerId="ADAL" clId="{F358E778-BA95-4BAA-AA6E-D232B51FDC6A}" dt="2022-11-22T02:48:26.873" v="4091" actId="478"/>
          <ac:picMkLst>
            <pc:docMk/>
            <pc:sldMk cId="4160103292" sldId="1370"/>
            <ac:picMk id="5" creationId="{00CC3A60-ABE8-2480-5448-0B391C8A872D}"/>
          </ac:picMkLst>
        </pc:picChg>
        <pc:picChg chg="del">
          <ac:chgData name="塩谷 晃弘 / Akihiro Shiotani" userId="50aef054-9327-40af-9729-b525352b79f1" providerId="ADAL" clId="{F358E778-BA95-4BAA-AA6E-D232B51FDC6A}" dt="2022-11-22T00:07:30.205" v="2181" actId="478"/>
          <ac:picMkLst>
            <pc:docMk/>
            <pc:sldMk cId="4160103292" sldId="1370"/>
            <ac:picMk id="12" creationId="{751818EE-3059-50C8-24B2-DCB59B005C0D}"/>
          </ac:picMkLst>
        </pc:picChg>
        <pc:picChg chg="add mod">
          <ac:chgData name="塩谷 晃弘 / Akihiro Shiotani" userId="50aef054-9327-40af-9729-b525352b79f1" providerId="ADAL" clId="{F358E778-BA95-4BAA-AA6E-D232B51FDC6A}" dt="2022-11-22T02:51:15.185" v="4277" actId="1076"/>
          <ac:picMkLst>
            <pc:docMk/>
            <pc:sldMk cId="4160103292" sldId="1370"/>
            <ac:picMk id="12" creationId="{CCA3C2DA-9368-E26E-B497-DA28DACFC22A}"/>
          </ac:picMkLst>
        </pc:picChg>
        <pc:picChg chg="add mod">
          <ac:chgData name="塩谷 晃弘 / Akihiro Shiotani" userId="50aef054-9327-40af-9729-b525352b79f1" providerId="ADAL" clId="{F358E778-BA95-4BAA-AA6E-D232B51FDC6A}" dt="2022-11-22T02:52:47.132" v="4309" actId="1076"/>
          <ac:picMkLst>
            <pc:docMk/>
            <pc:sldMk cId="4160103292" sldId="1370"/>
            <ac:picMk id="14" creationId="{C418766C-E92F-C1B6-0402-88BB0646121F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20:33.525" v="3190" actId="20577"/>
        <pc:sldMkLst>
          <pc:docMk/>
          <pc:sldMk cId="2435037531" sldId="1371"/>
        </pc:sldMkLst>
        <pc:spChg chg="mod">
          <ac:chgData name="塩谷 晃弘 / Akihiro Shiotani" userId="50aef054-9327-40af-9729-b525352b79f1" providerId="ADAL" clId="{F358E778-BA95-4BAA-AA6E-D232B51FDC6A}" dt="2022-11-22T02:20:33.525" v="3190" actId="20577"/>
          <ac:spMkLst>
            <pc:docMk/>
            <pc:sldMk cId="2435037531" sldId="1371"/>
            <ac:spMk id="8" creationId="{E3F0133F-E8E6-96F2-7471-056F39A7AED3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9" creationId="{14382210-0EB9-CECF-A0C4-3E5090FF4DB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2" creationId="{9FEE74A3-80A0-7A51-FE6E-C979D39BBB3D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4" creationId="{D9D79AC9-CBFF-C354-4FEE-C4822073FFED}"/>
          </ac:spMkLst>
        </pc:spChg>
        <pc:spChg chg="add del mod">
          <ac:chgData name="塩谷 晃弘 / Akihiro Shiotani" userId="50aef054-9327-40af-9729-b525352b79f1" providerId="ADAL" clId="{F358E778-BA95-4BAA-AA6E-D232B51FDC6A}" dt="2022-11-22T00:25:48.263" v="2869" actId="478"/>
          <ac:spMkLst>
            <pc:docMk/>
            <pc:sldMk cId="2435037531" sldId="1371"/>
            <ac:spMk id="17" creationId="{DC355809-19A9-9809-E62E-A1BEADF2D6AA}"/>
          </ac:spMkLst>
        </pc:spChg>
        <pc:spChg chg="add mod">
          <ac:chgData name="塩谷 晃弘 / Akihiro Shiotani" userId="50aef054-9327-40af-9729-b525352b79f1" providerId="ADAL" clId="{F358E778-BA95-4BAA-AA6E-D232B51FDC6A}" dt="2022-11-22T00:43:42.873" v="3027" actId="12"/>
          <ac:spMkLst>
            <pc:docMk/>
            <pc:sldMk cId="2435037531" sldId="1371"/>
            <ac:spMk id="18" creationId="{94E9377B-7E13-DA39-B645-EB4E7CEC481F}"/>
          </ac:spMkLst>
        </pc:spChg>
        <pc:spChg chg="add mod">
          <ac:chgData name="塩谷 晃弘 / Akihiro Shiotani" userId="50aef054-9327-40af-9729-b525352b79f1" providerId="ADAL" clId="{F358E778-BA95-4BAA-AA6E-D232B51FDC6A}" dt="2022-11-22T00:44:19.669" v="3034" actId="14100"/>
          <ac:spMkLst>
            <pc:docMk/>
            <pc:sldMk cId="2435037531" sldId="1371"/>
            <ac:spMk id="19" creationId="{FD12AB10-03F5-D328-8D38-9173ED9E2EDE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39:10.872" v="2937" actId="478"/>
          <ac:spMkLst>
            <pc:docMk/>
            <pc:sldMk cId="2435037531" sldId="1371"/>
            <ac:spMk id="22" creationId="{B71599C0-E16C-9F7A-8FDE-FFF50DC17A5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24" creationId="{2109B8B5-CA25-2283-E4C2-46D3E05F714B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8.549" v="2887" actId="478"/>
          <ac:spMkLst>
            <pc:docMk/>
            <pc:sldMk cId="2435037531" sldId="1371"/>
            <ac:spMk id="27" creationId="{9AD053D5-FA5D-3939-5C19-03D5BD9DA93B}"/>
          </ac:spMkLst>
        </pc:spChg>
        <pc:spChg chg="add del mod">
          <ac:chgData name="塩谷 晃弘 / Akihiro Shiotani" userId="50aef054-9327-40af-9729-b525352b79f1" providerId="ADAL" clId="{F358E778-BA95-4BAA-AA6E-D232B51FDC6A}" dt="2022-11-22T00:20:49.537" v="2530"/>
          <ac:spMkLst>
            <pc:docMk/>
            <pc:sldMk cId="2435037531" sldId="1371"/>
            <ac:spMk id="28" creationId="{E642D43A-17F4-7F5F-D266-66695E791DEF}"/>
          </ac:spMkLst>
        </pc:spChg>
        <pc:spChg chg="add del mod">
          <ac:chgData name="塩谷 晃弘 / Akihiro Shiotani" userId="50aef054-9327-40af-9729-b525352b79f1" providerId="ADAL" clId="{F358E778-BA95-4BAA-AA6E-D232B51FDC6A}" dt="2022-11-22T00:41:08.757" v="2963" actId="478"/>
          <ac:spMkLst>
            <pc:docMk/>
            <pc:sldMk cId="2435037531" sldId="1371"/>
            <ac:spMk id="29" creationId="{D7FB0E9B-B30D-80B6-DD53-80D14A3D443F}"/>
          </ac:spMkLst>
        </pc:spChg>
        <pc:spChg chg="add mod">
          <ac:chgData name="塩谷 晃弘 / Akihiro Shiotani" userId="50aef054-9327-40af-9729-b525352b79f1" providerId="ADAL" clId="{F358E778-BA95-4BAA-AA6E-D232B51FDC6A}" dt="2022-11-22T00:52:22.758" v="3115" actId="12"/>
          <ac:spMkLst>
            <pc:docMk/>
            <pc:sldMk cId="2435037531" sldId="1371"/>
            <ac:spMk id="36" creationId="{7E3E5985-5981-4C5D-5254-3ED0FFBA17C5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25:13.475" v="2846" actId="478"/>
          <ac:spMkLst>
            <pc:docMk/>
            <pc:sldMk cId="2435037531" sldId="1371"/>
            <ac:spMk id="37" creationId="{ECB9D2E8-26E7-A1A5-E8C5-325B2B24077D}"/>
          </ac:spMkLst>
        </pc:spChg>
        <pc:spChg chg="add mod">
          <ac:chgData name="塩谷 晃弘 / Akihiro Shiotani" userId="50aef054-9327-40af-9729-b525352b79f1" providerId="ADAL" clId="{F358E778-BA95-4BAA-AA6E-D232B51FDC6A}" dt="2022-11-22T00:42:52.518" v="3017" actId="1076"/>
          <ac:spMkLst>
            <pc:docMk/>
            <pc:sldMk cId="2435037531" sldId="1371"/>
            <ac:spMk id="39" creationId="{BDAFCA07-53E6-F00E-6774-B9BADED649AE}"/>
          </ac:spMkLst>
        </pc:spChg>
        <pc:spChg chg="add mod ord">
          <ac:chgData name="塩谷 晃弘 / Akihiro Shiotani" userId="50aef054-9327-40af-9729-b525352b79f1" providerId="ADAL" clId="{F358E778-BA95-4BAA-AA6E-D232B51FDC6A}" dt="2022-11-22T00:42:40.670" v="3014" actId="1076"/>
          <ac:spMkLst>
            <pc:docMk/>
            <pc:sldMk cId="2435037531" sldId="1371"/>
            <ac:spMk id="40" creationId="{969EAEC1-81A5-46B3-9E80-88C893D30D5D}"/>
          </ac:spMkLst>
        </pc:spChg>
        <pc:spChg chg="add mod">
          <ac:chgData name="塩谷 晃弘 / Akihiro Shiotani" userId="50aef054-9327-40af-9729-b525352b79f1" providerId="ADAL" clId="{F358E778-BA95-4BAA-AA6E-D232B51FDC6A}" dt="2022-11-22T00:42:28.503" v="3009" actId="1076"/>
          <ac:spMkLst>
            <pc:docMk/>
            <pc:sldMk cId="2435037531" sldId="1371"/>
            <ac:spMk id="41" creationId="{F636357C-7638-D3A9-0DBD-77B4E0976C69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9.967" v="2889"/>
          <ac:spMkLst>
            <pc:docMk/>
            <pc:sldMk cId="2435037531" sldId="1371"/>
            <ac:spMk id="42" creationId="{DCF3890C-1A28-9382-30EE-E87126E41CB0}"/>
          </ac:spMkLst>
        </pc:spChg>
        <pc:spChg chg="add del mod">
          <ac:chgData name="塩谷 晃弘 / Akihiro Shiotani" userId="50aef054-9327-40af-9729-b525352b79f1" providerId="ADAL" clId="{F358E778-BA95-4BAA-AA6E-D232B51FDC6A}" dt="2022-11-22T00:39:36.677" v="2944" actId="478"/>
          <ac:spMkLst>
            <pc:docMk/>
            <pc:sldMk cId="2435037531" sldId="1371"/>
            <ac:spMk id="43" creationId="{E9018C4F-CE37-6556-7956-3BA20E6A482C}"/>
          </ac:spMkLst>
        </pc:spChg>
        <pc:spChg chg="add del mod">
          <ac:chgData name="塩谷 晃弘 / Akihiro Shiotani" userId="50aef054-9327-40af-9729-b525352b79f1" providerId="ADAL" clId="{F358E778-BA95-4BAA-AA6E-D232B51FDC6A}" dt="2022-11-22T00:39:45.537" v="2948" actId="478"/>
          <ac:spMkLst>
            <pc:docMk/>
            <pc:sldMk cId="2435037531" sldId="1371"/>
            <ac:spMk id="44" creationId="{28DE47B4-2B5B-F1A0-36A7-CD8B935619F6}"/>
          </ac:spMkLst>
        </pc:spChg>
        <pc:spChg chg="add mod ord">
          <ac:chgData name="塩谷 晃弘 / Akihiro Shiotani" userId="50aef054-9327-40af-9729-b525352b79f1" providerId="ADAL" clId="{F358E778-BA95-4BAA-AA6E-D232B51FDC6A}" dt="2022-11-22T00:40:33.389" v="2957" actId="207"/>
          <ac:spMkLst>
            <pc:docMk/>
            <pc:sldMk cId="2435037531" sldId="1371"/>
            <ac:spMk id="46" creationId="{786EAF4D-EE73-0B7C-5CE5-A20C561F4CE4}"/>
          </ac:spMkLst>
        </pc:spChg>
        <pc:spChg chg="add mod ord">
          <ac:chgData name="塩谷 晃弘 / Akihiro Shiotani" userId="50aef054-9327-40af-9729-b525352b79f1" providerId="ADAL" clId="{F358E778-BA95-4BAA-AA6E-D232B51FDC6A}" dt="2022-11-22T00:43:55.680" v="3029" actId="207"/>
          <ac:spMkLst>
            <pc:docMk/>
            <pc:sldMk cId="2435037531" sldId="1371"/>
            <ac:spMk id="47" creationId="{E619DEE2-5DD3-78FD-7142-DBD1EFD79EB1}"/>
          </ac:spMkLst>
        </pc:spChg>
        <pc:spChg chg="add mod">
          <ac:chgData name="塩谷 晃弘 / Akihiro Shiotani" userId="50aef054-9327-40af-9729-b525352b79f1" providerId="ADAL" clId="{F358E778-BA95-4BAA-AA6E-D232B51FDC6A}" dt="2022-11-22T00:41:30.530" v="2989" actId="20577"/>
          <ac:spMkLst>
            <pc:docMk/>
            <pc:sldMk cId="2435037531" sldId="1371"/>
            <ac:spMk id="48" creationId="{4251D574-1862-74A4-6111-156638E64408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4" creationId="{8B3F1505-7034-87D2-4DE8-4CD72895FCC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5" creationId="{F5303B50-1552-0436-E769-C9CFEE6239F7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9" creationId="{58F32063-257F-B84B-E6FD-CA1D4F26396F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1" creationId="{CF506B1D-BD73-D4BD-483C-9431A93ED2EE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5" creationId="{3E1B06A1-37E2-CDF1-7D51-97A98B6DA85A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7" creationId="{C6A0D580-C3DC-1D81-68DA-CD4213F27D74}"/>
          </ac:spMkLst>
        </pc:s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0" creationId="{5B354A58-275E-2A9E-DC22-003C566CF82F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3" creationId="{86D58E53-DBD3-1B93-464F-E9A12C994E3D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45" creationId="{3379104C-356F-CABD-B6BA-168C459F72C8}"/>
          </ac:grpSpMkLst>
        </pc:grp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4" creationId="{C38B7149-4BBF-EAA8-A8B7-A6F865D6A4D5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1" creationId="{EB19CD8E-06D9-7230-0B14-DD5E55A2C1C4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3" creationId="{C98EFD4F-60D6-B738-449D-06C7E12D6DC0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5:53.826" v="2190" actId="478"/>
          <ac:picMkLst>
            <pc:docMk/>
            <pc:sldMk cId="2435037531" sldId="1371"/>
            <ac:picMk id="15" creationId="{D1290A05-52ED-BABD-7774-4018304D6BE1}"/>
          </ac:picMkLst>
        </pc:picChg>
        <pc:picChg chg="add mod">
          <ac:chgData name="塩谷 晃弘 / Akihiro Shiotani" userId="50aef054-9327-40af-9729-b525352b79f1" providerId="ADAL" clId="{F358E778-BA95-4BAA-AA6E-D232B51FDC6A}" dt="2022-11-22T00:42:54.591" v="3018" actId="1076"/>
          <ac:picMkLst>
            <pc:docMk/>
            <pc:sldMk cId="2435037531" sldId="1371"/>
            <ac:picMk id="16" creationId="{95F928C5-5604-EDBF-5AB6-16DD08B09B72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8:06.120" v="2294" actId="478"/>
          <ac:picMkLst>
            <pc:docMk/>
            <pc:sldMk cId="2435037531" sldId="1371"/>
            <ac:picMk id="20" creationId="{5B0D9BF9-60E0-14C2-95FC-D70529672E83}"/>
          </ac:picMkLst>
        </pc:picChg>
        <pc:picChg chg="add mod">
          <ac:chgData name="塩谷 晃弘 / Akihiro Shiotani" userId="50aef054-9327-40af-9729-b525352b79f1" providerId="ADAL" clId="{F358E778-BA95-4BAA-AA6E-D232B51FDC6A}" dt="2022-11-22T00:42:30.344" v="3010" actId="1076"/>
          <ac:picMkLst>
            <pc:docMk/>
            <pc:sldMk cId="2435037531" sldId="1371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23" creationId="{9F39D2DF-A650-B7DD-4B55-05E36B0587C3}"/>
          </ac:picMkLst>
        </pc:picChg>
        <pc:picChg chg="add mod">
          <ac:chgData name="塩谷 晃弘 / Akihiro Shiotani" userId="50aef054-9327-40af-9729-b525352b79f1" providerId="ADAL" clId="{F358E778-BA95-4BAA-AA6E-D232B51FDC6A}" dt="2022-11-22T00:45:25.326" v="3044" actId="1076"/>
          <ac:picMkLst>
            <pc:docMk/>
            <pc:sldMk cId="2435037531" sldId="1371"/>
            <ac:picMk id="26" creationId="{47033274-6875-3C68-FAA5-8878641C068B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0" creationId="{9368A3D3-2609-6388-5187-3DD3CA0835E1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4" creationId="{3E0461F6-2BC3-9983-8048-5BAFE30E7D7D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6" creationId="{987256E3-FADB-D856-C855-3979EF477E1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8" creationId="{14537523-F086-59F7-38E9-DF4FA0F93069}"/>
          </ac:picMkLst>
        </pc:picChg>
        <pc:cxnChg chg="del">
          <ac:chgData name="塩谷 晃弘 / Akihiro Shiotani" userId="50aef054-9327-40af-9729-b525352b79f1" providerId="ADAL" clId="{F358E778-BA95-4BAA-AA6E-D232B51FDC6A}" dt="2022-11-22T00:15:45.606" v="2187" actId="478"/>
          <ac:cxnSpMkLst>
            <pc:docMk/>
            <pc:sldMk cId="2435037531" sldId="1371"/>
            <ac:cxnSpMk id="62" creationId="{82DD18B9-073D-8053-2620-CDA64D112943}"/>
          </ac:cxnSpMkLst>
        </pc:cxnChg>
      </pc:sldChg>
      <pc:sldChg chg="addSp delSp modSp add del">
        <pc:chgData name="塩谷 晃弘 / Akihiro Shiotani" userId="50aef054-9327-40af-9729-b525352b79f1" providerId="ADAL" clId="{F358E778-BA95-4BAA-AA6E-D232B51FDC6A}" dt="2022-11-22T00:45:50.040" v="3045" actId="47"/>
        <pc:sldMkLst>
          <pc:docMk/>
          <pc:sldMk cId="366478636" sldId="1372"/>
        </pc:sldMkLst>
        <pc:spChg chg="add del mod">
          <ac:chgData name="塩谷 晃弘 / Akihiro Shiotani" userId="50aef054-9327-40af-9729-b525352b79f1" providerId="ADAL" clId="{F358E778-BA95-4BAA-AA6E-D232B51FDC6A}" dt="2022-11-22T00:25:38.104" v="2850"/>
          <ac:spMkLst>
            <pc:docMk/>
            <pc:sldMk cId="366478636" sldId="1372"/>
            <ac:spMk id="4" creationId="{65FDF4B2-FFF5-A067-050F-A76072261806}"/>
          </ac:spMkLst>
        </pc:spChg>
      </pc:sldChg>
      <pc:sldChg chg="addSp delSp modSp add mod modAnim">
        <pc:chgData name="塩谷 晃弘 / Akihiro Shiotani" userId="50aef054-9327-40af-9729-b525352b79f1" providerId="ADAL" clId="{F358E778-BA95-4BAA-AA6E-D232B51FDC6A}" dt="2022-11-22T02:58:38.044" v="4863"/>
        <pc:sldMkLst>
          <pc:docMk/>
          <pc:sldMk cId="1767229935" sldId="1372"/>
        </pc:sldMkLst>
        <pc:spChg chg="mod">
          <ac:chgData name="塩谷 晃弘 / Akihiro Shiotani" userId="50aef054-9327-40af-9729-b525352b79f1" providerId="ADAL" clId="{F358E778-BA95-4BAA-AA6E-D232B51FDC6A}" dt="2022-11-22T02:01:44.564" v="3153" actId="20577"/>
          <ac:spMkLst>
            <pc:docMk/>
            <pc:sldMk cId="1767229935" sldId="1372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F358E778-BA95-4BAA-AA6E-D232B51FDC6A}" dt="2022-11-22T02:29:47.042" v="3534" actId="1076"/>
          <ac:spMkLst>
            <pc:docMk/>
            <pc:sldMk cId="1767229935" sldId="1372"/>
            <ac:spMk id="11" creationId="{DA479038-93C5-4902-DB7B-A73894FC9BB5}"/>
          </ac:spMkLst>
        </pc:spChg>
        <pc:spChg chg="add mod">
          <ac:chgData name="塩谷 晃弘 / Akihiro Shiotani" userId="50aef054-9327-40af-9729-b525352b79f1" providerId="ADAL" clId="{F358E778-BA95-4BAA-AA6E-D232B51FDC6A}" dt="2022-11-22T02:25:52.767" v="3419" actId="14100"/>
          <ac:spMkLst>
            <pc:docMk/>
            <pc:sldMk cId="1767229935" sldId="1372"/>
            <ac:spMk id="12" creationId="{C183490B-A3F7-3364-7215-B47D9AEDC120}"/>
          </ac:spMkLst>
        </pc:spChg>
        <pc:spChg chg="add mod">
          <ac:chgData name="塩谷 晃弘 / Akihiro Shiotani" userId="50aef054-9327-40af-9729-b525352b79f1" providerId="ADAL" clId="{F358E778-BA95-4BAA-AA6E-D232B51FDC6A}" dt="2022-11-22T02:49:44.168" v="4105" actId="113"/>
          <ac:spMkLst>
            <pc:docMk/>
            <pc:sldMk cId="1767229935" sldId="1372"/>
            <ac:spMk id="13" creationId="{E77E2BA2-0D94-384B-3389-01476A8E4231}"/>
          </ac:spMkLst>
        </pc:spChg>
        <pc:spChg chg="add mod">
          <ac:chgData name="塩谷 晃弘 / Akihiro Shiotani" userId="50aef054-9327-40af-9729-b525352b79f1" providerId="ADAL" clId="{F358E778-BA95-4BAA-AA6E-D232B51FDC6A}" dt="2022-11-22T02:58:03.696" v="4855" actId="14100"/>
          <ac:spMkLst>
            <pc:docMk/>
            <pc:sldMk cId="1767229935" sldId="1372"/>
            <ac:spMk id="14" creationId="{A0C902B9-8416-73BE-518C-5E2C184D06F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8" creationId="{94E9377B-7E13-DA39-B645-EB4E7CEC481F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9" creationId="{FD12AB10-03F5-D328-8D38-9173ED9E2ED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6" creationId="{7E3E5985-5981-4C5D-5254-3ED0FFBA17C5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9" creationId="{BDAFCA07-53E6-F00E-6774-B9BADED649A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0" creationId="{969EAEC1-81A5-46B3-9E80-88C893D30D5D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1" creationId="{F636357C-7638-D3A9-0DBD-77B4E0976C6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6" creationId="{786EAF4D-EE73-0B7C-5CE5-A20C561F4CE4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7" creationId="{E619DEE2-5DD3-78FD-7142-DBD1EFD79EB1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8" creationId="{4251D574-1862-74A4-6111-156638E64408}"/>
          </ac:spMkLst>
        </pc:spChg>
        <pc:picChg chg="add mod">
          <ac:chgData name="塩谷 晃弘 / Akihiro Shiotani" userId="50aef054-9327-40af-9729-b525352b79f1" providerId="ADAL" clId="{F358E778-BA95-4BAA-AA6E-D232B51FDC6A}" dt="2022-11-22T02:24:08.242" v="3392" actId="1076"/>
          <ac:picMkLst>
            <pc:docMk/>
            <pc:sldMk cId="1767229935" sldId="1372"/>
            <ac:picMk id="9" creationId="{A8E4B607-89F0-AD24-50D3-E0C33ED3C32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16" creationId="{95F928C5-5604-EDBF-5AB6-16DD08B09B7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6" creationId="{47033274-6875-3C68-FAA5-8878641C068B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4:20.382" v="4480" actId="1076"/>
        <pc:sldMkLst>
          <pc:docMk/>
          <pc:sldMk cId="4120912217" sldId="1373"/>
        </pc:sldMkLst>
        <pc:spChg chg="add mod">
          <ac:chgData name="塩谷 晃弘 / Akihiro Shiotani" userId="50aef054-9327-40af-9729-b525352b79f1" providerId="ADAL" clId="{F358E778-BA95-4BAA-AA6E-D232B51FDC6A}" dt="2022-11-22T02:54:12.891" v="4475" actId="1076"/>
          <ac:spMkLst>
            <pc:docMk/>
            <pc:sldMk cId="4120912217" sldId="1373"/>
            <ac:spMk id="4" creationId="{FAB87A38-9CAA-F1F6-5DAA-BCCD32B731B6}"/>
          </ac:spMkLst>
        </pc:spChg>
        <pc:spChg chg="add mod">
          <ac:chgData name="塩谷 晃弘 / Akihiro Shiotani" userId="50aef054-9327-40af-9729-b525352b79f1" providerId="ADAL" clId="{F358E778-BA95-4BAA-AA6E-D232B51FDC6A}" dt="2022-11-22T02:54:18.750" v="4479" actId="1076"/>
          <ac:spMkLst>
            <pc:docMk/>
            <pc:sldMk cId="4120912217" sldId="1373"/>
            <ac:spMk id="9" creationId="{BB21CC58-84D2-40FC-9D09-C8BF7A5C99D0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2" creationId="{443317C1-359C-00C9-A960-A2A335CFD3D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3" creationId="{74F5325F-DF56-2F25-AC59-9E5F6730C27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4" creationId="{24795046-63DD-E939-B02D-B4D51CAFDF5B}"/>
          </ac:spMkLst>
        </pc:spChg>
        <pc:spChg chg="add mod">
          <ac:chgData name="塩谷 晃弘 / Akihiro Shiotani" userId="50aef054-9327-40af-9729-b525352b79f1" providerId="ADAL" clId="{F358E778-BA95-4BAA-AA6E-D232B51FDC6A}" dt="2022-11-22T02:36:58.296" v="3906" actId="1076"/>
          <ac:spMkLst>
            <pc:docMk/>
            <pc:sldMk cId="4120912217" sldId="1373"/>
            <ac:spMk id="15" creationId="{50FEE549-A65D-1071-3F81-D9C7C6010FB7}"/>
          </ac:spMkLst>
        </pc:spChg>
        <pc:spChg chg="add del mod">
          <ac:chgData name="塩谷 晃弘 / Akihiro Shiotani" userId="50aef054-9327-40af-9729-b525352b79f1" providerId="ADAL" clId="{F358E778-BA95-4BAA-AA6E-D232B51FDC6A}" dt="2022-11-22T02:34:26.519" v="3672" actId="478"/>
          <ac:spMkLst>
            <pc:docMk/>
            <pc:sldMk cId="4120912217" sldId="1373"/>
            <ac:spMk id="16" creationId="{1C609253-8558-B29D-2868-E419BBAD96D5}"/>
          </ac:spMkLst>
        </pc:spChg>
        <pc:spChg chg="add mod">
          <ac:chgData name="塩谷 晃弘 / Akihiro Shiotani" userId="50aef054-9327-40af-9729-b525352b79f1" providerId="ADAL" clId="{F358E778-BA95-4BAA-AA6E-D232B51FDC6A}" dt="2022-11-22T02:54:07.861" v="4473" actId="1076"/>
          <ac:spMkLst>
            <pc:docMk/>
            <pc:sldMk cId="4120912217" sldId="1373"/>
            <ac:spMk id="17" creationId="{13DB1818-1392-7C46-7F95-F732E04594CC}"/>
          </ac:spMkLst>
        </pc:spChg>
        <pc:spChg chg="add mod">
          <ac:chgData name="塩谷 晃弘 / Akihiro Shiotani" userId="50aef054-9327-40af-9729-b525352b79f1" providerId="ADAL" clId="{F358E778-BA95-4BAA-AA6E-D232B51FDC6A}" dt="2022-11-22T02:54:20.382" v="4480" actId="1076"/>
          <ac:spMkLst>
            <pc:docMk/>
            <pc:sldMk cId="4120912217" sldId="1373"/>
            <ac:spMk id="18" creationId="{575E2CE3-AE52-3B5E-BBD6-7C5B2F264B31}"/>
          </ac:spMkLst>
        </pc:spChg>
        <pc:picChg chg="del">
          <ac:chgData name="塩谷 晃弘 / Akihiro Shiotani" userId="50aef054-9327-40af-9729-b525352b79f1" providerId="ADAL" clId="{F358E778-BA95-4BAA-AA6E-D232B51FDC6A}" dt="2022-11-22T02:30:58.595" v="3535" actId="478"/>
          <ac:picMkLst>
            <pc:docMk/>
            <pc:sldMk cId="4120912217" sldId="1373"/>
            <ac:picMk id="9" creationId="{A8E4B607-89F0-AD24-50D3-E0C33ED3C322}"/>
          </ac:picMkLst>
        </pc:picChg>
        <pc:picChg chg="add mod">
          <ac:chgData name="塩谷 晃弘 / Akihiro Shiotani" userId="50aef054-9327-40af-9729-b525352b79f1" providerId="ADAL" clId="{F358E778-BA95-4BAA-AA6E-D232B51FDC6A}" dt="2022-11-22T02:37:02.673" v="3909" actId="1035"/>
          <ac:picMkLst>
            <pc:docMk/>
            <pc:sldMk cId="4120912217" sldId="1373"/>
            <ac:picMk id="11" creationId="{A765FC3A-EA2B-6D52-AE21-4A8E12A18F8F}"/>
          </ac:picMkLst>
        </pc:picChg>
      </pc:sldChg>
      <pc:sldChg chg="add del">
        <pc:chgData name="塩谷 晃弘 / Akihiro Shiotani" userId="50aef054-9327-40af-9729-b525352b79f1" providerId="ADAL" clId="{F358E778-BA95-4BAA-AA6E-D232B51FDC6A}" dt="2022-11-22T08:18:14.506" v="5399"/>
        <pc:sldMkLst>
          <pc:docMk/>
          <pc:sldMk cId="1291394756" sldId="1374"/>
        </pc:sldMkLst>
      </pc:sldChg>
    </pc:docChg>
  </pc:docChgLst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A133BC3E-0371-483C-91C4-9A00C04CE87E}"/>
    <pc:docChg chg="undo redo custSel addSld delSld modSld sldOrd">
      <pc:chgData name="塩谷 晃弘 / Akihiro Shiotani" userId="50aef054-9327-40af-9729-b525352b79f1" providerId="ADAL" clId="{A133BC3E-0371-483C-91C4-9A00C04CE87E}" dt="2022-11-08T02:58:22.355" v="2135" actId="20577"/>
      <pc:docMkLst>
        <pc:docMk/>
      </pc:docMkLst>
      <pc:sldChg chg="modSp mod">
        <pc:chgData name="塩谷 晃弘 / Akihiro Shiotani" userId="50aef054-9327-40af-9729-b525352b79f1" providerId="ADAL" clId="{A133BC3E-0371-483C-91C4-9A00C04CE87E}" dt="2022-11-04T06:47:05.707" v="24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A133BC3E-0371-483C-91C4-9A00C04CE87E}" dt="2022-11-04T06:46:44.043" v="1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A133BC3E-0371-483C-91C4-9A00C04CE87E}" dt="2022-11-04T06:47:05.707" v="24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A133BC3E-0371-483C-91C4-9A00C04CE87E}" dt="2022-11-08T02:54:44.423" v="1973" actId="20577"/>
        <pc:sldMkLst>
          <pc:docMk/>
          <pc:sldMk cId="2349704918" sldId="1237"/>
        </pc:sldMkLst>
        <pc:spChg chg="add mod">
          <ac:chgData name="塩谷 晃弘 / Akihiro Shiotani" userId="50aef054-9327-40af-9729-b525352b79f1" providerId="ADAL" clId="{A133BC3E-0371-483C-91C4-9A00C04CE87E}" dt="2022-11-08T02:54:44.423" v="1973" actId="20577"/>
          <ac:spMkLst>
            <pc:docMk/>
            <pc:sldMk cId="2349704918" sldId="1237"/>
            <ac:spMk id="3" creationId="{47344C2E-A814-A678-0633-3AE12BEC13A0}"/>
          </ac:spMkLst>
        </pc:spChg>
        <pc:spChg chg="add del mod">
          <ac:chgData name="塩谷 晃弘 / Akihiro Shiotani" userId="50aef054-9327-40af-9729-b525352b79f1" providerId="ADAL" clId="{A133BC3E-0371-483C-91C4-9A00C04CE87E}" dt="2022-11-04T07:11:21.396" v="986"/>
          <ac:spMkLst>
            <pc:docMk/>
            <pc:sldMk cId="2349704918" sldId="1237"/>
            <ac:spMk id="4" creationId="{A6CA6FD9-6E03-D2DF-6241-B10CE0FA3174}"/>
          </ac:spMkLst>
        </pc:spChg>
        <pc:spChg chg="del">
          <ac:chgData name="塩谷 晃弘 / Akihiro Shiotani" userId="50aef054-9327-40af-9729-b525352b79f1" providerId="ADAL" clId="{A133BC3E-0371-483C-91C4-9A00C04CE87E}" dt="2022-11-04T07:11:04.533" v="981" actId="478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4:56.330" v="1978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133BC3E-0371-483C-91C4-9A00C04CE87E}" dt="2022-11-08T02:54:56.330" v="1978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4:24.797" v="1952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A133BC3E-0371-483C-91C4-9A00C04CE87E}" dt="2022-11-04T06:59:20.235" v="537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A133BC3E-0371-483C-91C4-9A00C04CE87E}" dt="2022-11-04T06:59:17.792" v="536" actId="1076"/>
          <ac:spMkLst>
            <pc:docMk/>
            <pc:sldMk cId="3020361379" sldId="1275"/>
            <ac:spMk id="4" creationId="{8A03C46D-4643-3359-9CE6-6CD1411DF2C1}"/>
          </ac:spMkLst>
        </pc:spChg>
        <pc:spChg chg="del">
          <ac:chgData name="塩谷 晃弘 / Akihiro Shiotani" userId="50aef054-9327-40af-9729-b525352b79f1" providerId="ADAL" clId="{A133BC3E-0371-483C-91C4-9A00C04CE87E}" dt="2022-11-04T06:57:37.056" v="479" actId="478"/>
          <ac:spMkLst>
            <pc:docMk/>
            <pc:sldMk cId="3020361379" sldId="1275"/>
            <ac:spMk id="5" creationId="{F2A916E2-D729-535A-C425-11781ADAE364}"/>
          </ac:spMkLst>
        </pc:spChg>
        <pc:spChg chg="del">
          <ac:chgData name="塩谷 晃弘 / Akihiro Shiotani" userId="50aef054-9327-40af-9729-b525352b79f1" providerId="ADAL" clId="{A133BC3E-0371-483C-91C4-9A00C04CE87E}" dt="2022-11-04T06:57:56.731" v="507" actId="478"/>
          <ac:spMkLst>
            <pc:docMk/>
            <pc:sldMk cId="3020361379" sldId="1275"/>
            <ac:spMk id="6" creationId="{D292AD8C-7D91-8C9D-1F12-A2B849E847A6}"/>
          </ac:spMkLst>
        </pc:spChg>
        <pc:spChg chg="mod">
          <ac:chgData name="塩谷 晃弘 / Akihiro Shiotani" userId="50aef054-9327-40af-9729-b525352b79f1" providerId="ADAL" clId="{A133BC3E-0371-483C-91C4-9A00C04CE87E}" dt="2022-11-04T06:57:26.084" v="478" actId="1076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A133BC3E-0371-483C-91C4-9A00C04CE87E}" dt="2022-11-04T06:57:06.066" v="468" actId="1076"/>
          <ac:spMkLst>
            <pc:docMk/>
            <pc:sldMk cId="3020361379" sldId="1275"/>
            <ac:spMk id="9" creationId="{35449FB5-6807-7D91-21F8-7E731AC158F8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A133BC3E-0371-483C-91C4-9A00C04CE87E}" dt="2022-11-04T07:10:49.289" v="980" actId="2057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4" creationId="{38B1A37F-E906-7E7B-93C4-F178BF1BC252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5" creationId="{5D9C84E6-1EDA-5998-C11B-0D9943DED2FE}"/>
          </ac:spMkLst>
        </pc:spChg>
        <pc:spChg chg="add mod">
          <ac:chgData name="塩谷 晃弘 / Akihiro Shiotani" userId="50aef054-9327-40af-9729-b525352b79f1" providerId="ADAL" clId="{A133BC3E-0371-483C-91C4-9A00C04CE87E}" dt="2022-11-04T07:02:39.318" v="602" actId="1076"/>
          <ac:spMkLst>
            <pc:docMk/>
            <pc:sldMk cId="3020361379" sldId="1275"/>
            <ac:spMk id="16" creationId="{C08E4B3A-76D7-D0C2-D225-9B35397F115B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7" creationId="{A886B218-925D-35B4-7115-EF2AE0577A79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8" creationId="{92EA53E4-7551-6826-94CF-7586C86465E5}"/>
          </ac:spMkLst>
        </pc:spChg>
        <pc:spChg chg="add mod">
          <ac:chgData name="塩谷 晃弘 / Akihiro Shiotani" userId="50aef054-9327-40af-9729-b525352b79f1" providerId="ADAL" clId="{A133BC3E-0371-483C-91C4-9A00C04CE87E}" dt="2022-11-04T06:53:07.440" v="313" actId="1038"/>
          <ac:spMkLst>
            <pc:docMk/>
            <pc:sldMk cId="3020361379" sldId="1275"/>
            <ac:spMk id="19" creationId="{981E0E16-8645-D694-AC09-C7996245440F}"/>
          </ac:spMkLst>
        </pc:spChg>
        <pc:spChg chg="add del mod">
          <ac:chgData name="塩谷 晃弘 / Akihiro Shiotani" userId="50aef054-9327-40af-9729-b525352b79f1" providerId="ADAL" clId="{A133BC3E-0371-483C-91C4-9A00C04CE87E}" dt="2022-11-04T06:51:54.430" v="234"/>
          <ac:spMkLst>
            <pc:docMk/>
            <pc:sldMk cId="3020361379" sldId="1275"/>
            <ac:spMk id="20" creationId="{0F262C07-2C6A-41DB-768E-D0107FE6C900}"/>
          </ac:spMkLst>
        </pc:spChg>
        <pc:spChg chg="del">
          <ac:chgData name="塩谷 晃弘 / Akihiro Shiotani" userId="50aef054-9327-40af-9729-b525352b79f1" providerId="ADAL" clId="{A133BC3E-0371-483C-91C4-9A00C04CE87E}" dt="2022-11-04T07:04:06.962" v="661" actId="478"/>
          <ac:spMkLst>
            <pc:docMk/>
            <pc:sldMk cId="3020361379" sldId="1275"/>
            <ac:spMk id="21" creationId="{3EB8A974-823D-8196-326E-C8ACBCE8271E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2" creationId="{FFC48ED8-5A6A-5EE3-9F5D-65E185EE71B8}"/>
          </ac:spMkLst>
        </pc:spChg>
        <pc:spChg chg="mod">
          <ac:chgData name="塩谷 晃弘 / Akihiro Shiotani" userId="50aef054-9327-40af-9729-b525352b79f1" providerId="ADAL" clId="{A133BC3E-0371-483C-91C4-9A00C04CE87E}" dt="2022-11-04T07:08:25.859" v="894" actId="1076"/>
          <ac:spMkLst>
            <pc:docMk/>
            <pc:sldMk cId="3020361379" sldId="1275"/>
            <ac:spMk id="23" creationId="{BD74FAB5-4D74-2213-B829-1B68D6959736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4" creationId="{52E6FE5E-C5A6-E4FB-D1D9-C2FA6A17EC61}"/>
          </ac:spMkLst>
        </pc:spChg>
        <pc:spChg chg="add mod">
          <ac:chgData name="塩谷 晃弘 / Akihiro Shiotani" userId="50aef054-9327-40af-9729-b525352b79f1" providerId="ADAL" clId="{A133BC3E-0371-483C-91C4-9A00C04CE87E}" dt="2022-11-04T06:53:45.873" v="337" actId="1038"/>
          <ac:spMkLst>
            <pc:docMk/>
            <pc:sldMk cId="3020361379" sldId="1275"/>
            <ac:spMk id="25" creationId="{75392AF1-DF17-B508-6F12-B5E74FFACBAD}"/>
          </ac:spMkLst>
        </pc:spChg>
        <pc:spChg chg="mod">
          <ac:chgData name="塩谷 晃弘 / Akihiro Shiotani" userId="50aef054-9327-40af-9729-b525352b79f1" providerId="ADAL" clId="{A133BC3E-0371-483C-91C4-9A00C04CE87E}" dt="2022-11-04T07:07:51.142" v="864" actId="1076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A133BC3E-0371-483C-91C4-9A00C04CE87E}" dt="2022-11-04T07:03:28.138" v="632" actId="1076"/>
          <ac:spMkLst>
            <pc:docMk/>
            <pc:sldMk cId="3020361379" sldId="1275"/>
            <ac:spMk id="27" creationId="{5EBB2210-8A9C-DCED-C073-08CD2ABE78EA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8" creationId="{B2086943-733D-E2F6-0E7B-6158CADF69E5}"/>
          </ac:spMkLst>
        </pc:spChg>
        <pc:spChg chg="add mod">
          <ac:chgData name="塩谷 晃弘 / Akihiro Shiotani" userId="50aef054-9327-40af-9729-b525352b79f1" providerId="ADAL" clId="{A133BC3E-0371-483C-91C4-9A00C04CE87E}" dt="2022-11-04T07:09:01.097" v="906" actId="1076"/>
          <ac:spMkLst>
            <pc:docMk/>
            <pc:sldMk cId="3020361379" sldId="1275"/>
            <ac:spMk id="29" creationId="{F10EC32C-9E5C-62E5-0B5C-BF781DF05D7B}"/>
          </ac:spMkLst>
        </pc:spChg>
        <pc:spChg chg="add mod">
          <ac:chgData name="塩谷 晃弘 / Akihiro Shiotani" userId="50aef054-9327-40af-9729-b525352b79f1" providerId="ADAL" clId="{A133BC3E-0371-483C-91C4-9A00C04CE87E}" dt="2022-11-04T07:08:55.300" v="904" actId="1076"/>
          <ac:spMkLst>
            <pc:docMk/>
            <pc:sldMk cId="3020361379" sldId="1275"/>
            <ac:spMk id="30" creationId="{4EE411EB-3B0C-9F51-5C73-440D09E786C3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1" creationId="{70E64264-F8E0-601B-6840-FA61435FDE2A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2" creationId="{B9230642-0EBA-C883-6BC3-4172F14F9305}"/>
          </ac:spMkLst>
        </pc:spChg>
        <pc:spChg chg="add mod">
          <ac:chgData name="塩谷 晃弘 / Akihiro Shiotani" userId="50aef054-9327-40af-9729-b525352b79f1" providerId="ADAL" clId="{A133BC3E-0371-483C-91C4-9A00C04CE87E}" dt="2022-11-04T07:08:47.145" v="902" actId="1035"/>
          <ac:spMkLst>
            <pc:docMk/>
            <pc:sldMk cId="3020361379" sldId="1275"/>
            <ac:spMk id="33" creationId="{23D30356-5A61-184C-5A93-7E05677044D7}"/>
          </ac:spMkLst>
        </pc:spChg>
        <pc:spChg chg="add mod">
          <ac:chgData name="塩谷 晃弘 / Akihiro Shiotani" userId="50aef054-9327-40af-9729-b525352b79f1" providerId="ADAL" clId="{A133BC3E-0371-483C-91C4-9A00C04CE87E}" dt="2022-11-04T07:09:05.676" v="907" actId="1076"/>
          <ac:spMkLst>
            <pc:docMk/>
            <pc:sldMk cId="3020361379" sldId="1275"/>
            <ac:spMk id="34" creationId="{AD488288-B709-30F3-D52D-5FA1EDFDB23B}"/>
          </ac:spMkLst>
        </pc:spChg>
        <pc:spChg chg="add mod">
          <ac:chgData name="塩谷 晃弘 / Akihiro Shiotani" userId="50aef054-9327-40af-9729-b525352b79f1" providerId="ADAL" clId="{A133BC3E-0371-483C-91C4-9A00C04CE87E}" dt="2022-11-04T06:59:13.343" v="535" actId="1076"/>
          <ac:spMkLst>
            <pc:docMk/>
            <pc:sldMk cId="3020361379" sldId="1275"/>
            <ac:spMk id="35" creationId="{5EBE5833-D9AA-89F8-B424-2685E7CCD987}"/>
          </ac:spMkLst>
        </pc:spChg>
        <pc:spChg chg="del">
          <ac:chgData name="塩谷 晃弘 / Akihiro Shiotani" userId="50aef054-9327-40af-9729-b525352b79f1" providerId="ADAL" clId="{A133BC3E-0371-483C-91C4-9A00C04CE87E}" dt="2022-11-04T07:08:09.156" v="867" actId="478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A133BC3E-0371-483C-91C4-9A00C04CE87E}" dt="2022-11-04T06:58:55.383" v="520" actId="1076"/>
          <ac:spMkLst>
            <pc:docMk/>
            <pc:sldMk cId="3020361379" sldId="1275"/>
            <ac:spMk id="37" creationId="{4E9A3D37-6A1D-9E59-2358-A3ED09C20526}"/>
          </ac:spMkLst>
        </pc:spChg>
        <pc:spChg chg="add del mod">
          <ac:chgData name="塩谷 晃弘 / Akihiro Shiotani" userId="50aef054-9327-40af-9729-b525352b79f1" providerId="ADAL" clId="{A133BC3E-0371-483C-91C4-9A00C04CE87E}" dt="2022-11-04T07:02:13.862" v="557" actId="478"/>
          <ac:spMkLst>
            <pc:docMk/>
            <pc:sldMk cId="3020361379" sldId="1275"/>
            <ac:spMk id="38" creationId="{9FC3DC2D-231F-3D8F-2F67-F936ED3B944B}"/>
          </ac:spMkLst>
        </pc:spChg>
        <pc:spChg chg="del mod">
          <ac:chgData name="塩谷 晃弘 / Akihiro Shiotani" userId="50aef054-9327-40af-9729-b525352b79f1" providerId="ADAL" clId="{A133BC3E-0371-483C-91C4-9A00C04CE87E}" dt="2022-11-04T07:04:31.838" v="669" actId="478"/>
          <ac:spMkLst>
            <pc:docMk/>
            <pc:sldMk cId="3020361379" sldId="1275"/>
            <ac:spMk id="39" creationId="{8C8B7C6F-146F-EC9F-DD39-96ECADA5E5ED}"/>
          </ac:spMkLst>
        </pc:spChg>
        <pc:spChg chg="add del mod">
          <ac:chgData name="塩谷 晃弘 / Akihiro Shiotani" userId="50aef054-9327-40af-9729-b525352b79f1" providerId="ADAL" clId="{A133BC3E-0371-483C-91C4-9A00C04CE87E}" dt="2022-11-04T07:02:34.453" v="598"/>
          <ac:spMkLst>
            <pc:docMk/>
            <pc:sldMk cId="3020361379" sldId="1275"/>
            <ac:spMk id="40" creationId="{61BD634D-FC38-D4F0-5FBE-9D4E40C47E56}"/>
          </ac:spMkLst>
        </pc:spChg>
        <pc:spChg chg="add mod">
          <ac:chgData name="塩谷 晃弘 / Akihiro Shiotani" userId="50aef054-9327-40af-9729-b525352b79f1" providerId="ADAL" clId="{A133BC3E-0371-483C-91C4-9A00C04CE87E}" dt="2022-11-04T07:08:40.206" v="896" actId="14100"/>
          <ac:spMkLst>
            <pc:docMk/>
            <pc:sldMk cId="3020361379" sldId="1275"/>
            <ac:spMk id="41" creationId="{C6A1494A-0565-32F0-EE70-B0575283F723}"/>
          </ac:spMkLst>
        </pc:spChg>
        <pc:spChg chg="add mod">
          <ac:chgData name="塩谷 晃弘 / Akihiro Shiotani" userId="50aef054-9327-40af-9729-b525352b79f1" providerId="ADAL" clId="{A133BC3E-0371-483C-91C4-9A00C04CE87E}" dt="2022-11-04T07:07:16.157" v="828" actId="14100"/>
          <ac:spMkLst>
            <pc:docMk/>
            <pc:sldMk cId="3020361379" sldId="1275"/>
            <ac:spMk id="42" creationId="{F2E0C632-1205-2FDB-36AA-0820302A06B9}"/>
          </ac:spMkLst>
        </pc:spChg>
        <pc:spChg chg="add mod">
          <ac:chgData name="塩谷 晃弘 / Akihiro Shiotani" userId="50aef054-9327-40af-9729-b525352b79f1" providerId="ADAL" clId="{A133BC3E-0371-483C-91C4-9A00C04CE87E}" dt="2022-11-04T07:07:14.622" v="827" actId="14100"/>
          <ac:spMkLst>
            <pc:docMk/>
            <pc:sldMk cId="3020361379" sldId="1275"/>
            <ac:spMk id="43" creationId="{81943DA5-0441-BE92-9C49-3901BE6762B6}"/>
          </ac:spMkLst>
        </pc:spChg>
        <pc:spChg chg="add mod">
          <ac:chgData name="塩谷 晃弘 / Akihiro Shiotani" userId="50aef054-9327-40af-9729-b525352b79f1" providerId="ADAL" clId="{A133BC3E-0371-483C-91C4-9A00C04CE87E}" dt="2022-11-04T07:09:14.142" v="908" actId="14100"/>
          <ac:spMkLst>
            <pc:docMk/>
            <pc:sldMk cId="3020361379" sldId="1275"/>
            <ac:spMk id="44" creationId="{D01CB1E7-0B36-2BEA-D61A-C98E2623BA6F}"/>
          </ac:spMkLst>
        </pc:spChg>
        <pc:spChg chg="add mod">
          <ac:chgData name="塩谷 晃弘 / Akihiro Shiotani" userId="50aef054-9327-40af-9729-b525352b79f1" providerId="ADAL" clId="{A133BC3E-0371-483C-91C4-9A00C04CE87E}" dt="2022-11-04T07:09:56.981" v="952" actId="14100"/>
          <ac:spMkLst>
            <pc:docMk/>
            <pc:sldMk cId="3020361379" sldId="1275"/>
            <ac:spMk id="45" creationId="{38A45C54-B35E-BDE2-27D1-D7AF6F659D77}"/>
          </ac:spMkLst>
        </pc:spChg>
        <pc:spChg chg="add mod">
          <ac:chgData name="塩谷 晃弘 / Akihiro Shiotani" userId="50aef054-9327-40af-9729-b525352b79f1" providerId="ADAL" clId="{A133BC3E-0371-483C-91C4-9A00C04CE87E}" dt="2022-11-08T02:52:09.135" v="1909" actId="14100"/>
          <ac:spMkLst>
            <pc:docMk/>
            <pc:sldMk cId="3020361379" sldId="1275"/>
            <ac:spMk id="46" creationId="{5D7D0467-0276-137D-5ECA-3103AC5A781F}"/>
          </ac:spMkLst>
        </pc:spChg>
        <pc:spChg chg="mod">
          <ac:chgData name="塩谷 晃弘 / Akihiro Shiotani" userId="50aef054-9327-40af-9729-b525352b79f1" providerId="ADAL" clId="{A133BC3E-0371-483C-91C4-9A00C04CE87E}" dt="2022-11-04T06:49:31.338" v="117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A133BC3E-0371-483C-91C4-9A00C04CE87E}" dt="2022-11-04T06:49:32.951" v="118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4:24.797" v="1952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">
        <pc:chgData name="塩谷 晃弘 / Akihiro Shiotani" userId="50aef054-9327-40af-9729-b525352b79f1" providerId="ADAL" clId="{A133BC3E-0371-483C-91C4-9A00C04CE87E}" dt="2022-11-08T02:55:04.585" v="1983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133BC3E-0371-483C-91C4-9A00C04CE87E}" dt="2022-11-08T02:55:04.585" v="1983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5:53.652" v="1986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A133BC3E-0371-483C-91C4-9A00C04CE87E}" dt="2022-11-08T02:55:53.652" v="1986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del mod ord">
        <pc:chgData name="塩谷 晃弘 / Akihiro Shiotani" userId="50aef054-9327-40af-9729-b525352b79f1" providerId="ADAL" clId="{A133BC3E-0371-483C-91C4-9A00C04CE87E}" dt="2022-11-08T02:55:08.590" v="1984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A133BC3E-0371-483C-91C4-9A00C04CE87E}" dt="2022-11-08T02:55:08.590" v="1984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957022985" sldId="1314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01699042" sldId="1316"/>
        </pc:sldMkLst>
      </pc:sldChg>
      <pc:sldChg chg="del">
        <pc:chgData name="塩谷 晃弘 / Akihiro Shiotani" userId="50aef054-9327-40af-9729-b525352b79f1" providerId="ADAL" clId="{A133BC3E-0371-483C-91C4-9A00C04CE87E}" dt="2022-11-04T07:12:34.490" v="1008" actId="47"/>
        <pc:sldMkLst>
          <pc:docMk/>
          <pc:sldMk cId="3290944820" sldId="1318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8:22.355" v="2135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0" creationId="{C91C24DD-51FA-2850-D2A5-4F4DD7A8C4B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6" creationId="{A8A3C60D-704F-5DE5-24BC-9B5D3588F9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2" creationId="{3D183AA9-0BA0-6BDB-03C3-5BC99D2C96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A133BC3E-0371-483C-91C4-9A00C04CE87E}" dt="2022-11-08T02:56:10.731" v="1989"/>
          <ac:spMkLst>
            <pc:docMk/>
            <pc:sldMk cId="1813302717" sldId="1319"/>
            <ac:spMk id="31" creationId="{5D80DAC8-799B-1EDC-140F-B28A98D15B99}"/>
          </ac:spMkLst>
        </pc:spChg>
        <pc:spChg chg="add mod">
          <ac:chgData name="塩谷 晃弘 / Akihiro Shiotani" userId="50aef054-9327-40af-9729-b525352b79f1" providerId="ADAL" clId="{A133BC3E-0371-483C-91C4-9A00C04CE87E}" dt="2022-11-08T02:58:02.880" v="2131" actId="1037"/>
          <ac:spMkLst>
            <pc:docMk/>
            <pc:sldMk cId="1813302717" sldId="1319"/>
            <ac:spMk id="32" creationId="{01A55EB0-5A7E-682D-023C-15762934EF29}"/>
          </ac:spMkLst>
        </pc:spChg>
        <pc:spChg chg="del">
          <ac:chgData name="塩谷 晃弘 / Akihiro Shiotani" userId="50aef054-9327-40af-9729-b525352b79f1" providerId="ADAL" clId="{A133BC3E-0371-483C-91C4-9A00C04CE87E}" dt="2022-11-04T07:14:36.566" v="1118" actId="478"/>
          <ac:spMkLst>
            <pc:docMk/>
            <pc:sldMk cId="1813302717" sldId="1319"/>
            <ac:spMk id="32" creationId="{DA7D93A0-A258-0F86-9F6A-1B6D8EB25A0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6" creationId="{D73250BF-2A1E-EF02-AD7B-4BA18326C2A5}"/>
          </ac:spMkLst>
        </pc:spChg>
        <pc:spChg chg="add mod">
          <ac:chgData name="塩谷 晃弘 / Akihiro Shiotani" userId="50aef054-9327-40af-9729-b525352b79f1" providerId="ADAL" clId="{A133BC3E-0371-483C-91C4-9A00C04CE87E}" dt="2022-11-08T02:58:08.240" v="2134" actId="14100"/>
          <ac:spMkLst>
            <pc:docMk/>
            <pc:sldMk cId="1813302717" sldId="1319"/>
            <ac:spMk id="37" creationId="{B229DE2C-A449-F997-059B-4894A04DBF80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8:22.355" v="2135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133BC3E-0371-483C-91C4-9A00C04CE87E}" dt="2022-11-08T02:53:52.185" v="1929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76301325" sldId="1320"/>
        </pc:sldMkLst>
      </pc:sldChg>
      <pc:sldChg chg="del">
        <pc:chgData name="塩谷 晃弘 / Akihiro Shiotani" userId="50aef054-9327-40af-9729-b525352b79f1" providerId="ADAL" clId="{A133BC3E-0371-483C-91C4-9A00C04CE87E}" dt="2022-11-04T07:12:35.524" v="1011" actId="47"/>
        <pc:sldMkLst>
          <pc:docMk/>
          <pc:sldMk cId="1674009127" sldId="1324"/>
        </pc:sldMkLst>
      </pc:sldChg>
      <pc:sldChg chg="del">
        <pc:chgData name="塩谷 晃弘 / Akihiro Shiotani" userId="50aef054-9327-40af-9729-b525352b79f1" providerId="ADAL" clId="{A133BC3E-0371-483C-91C4-9A00C04CE87E}" dt="2022-11-04T07:12:35.840" v="1012" actId="47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391546041" sldId="132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A133BC3E-0371-483C-91C4-9A00C04CE87E}" dt="2022-11-04T07:12:34.167" v="1007" actId="47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968400833" sldId="1340"/>
        </pc:sldMkLst>
      </pc:sldChg>
      <pc:sldChg chg="del">
        <pc:chgData name="塩谷 晃弘 / Akihiro Shiotani" userId="50aef054-9327-40af-9729-b525352b79f1" providerId="ADAL" clId="{A133BC3E-0371-483C-91C4-9A00C04CE87E}" dt="2022-11-04T07:12:37.158" v="1014" actId="47"/>
        <pc:sldMkLst>
          <pc:docMk/>
          <pc:sldMk cId="3006635150" sldId="1341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92304228" sldId="1343"/>
        </pc:sldMkLst>
      </pc:sldChg>
      <pc:sldChg chg="del">
        <pc:chgData name="塩谷 晃弘 / Akihiro Shiotani" userId="50aef054-9327-40af-9729-b525352b79f1" providerId="ADAL" clId="{A133BC3E-0371-483C-91C4-9A00C04CE87E}" dt="2022-11-04T07:12:33.364" v="1005" actId="47"/>
        <pc:sldMkLst>
          <pc:docMk/>
          <pc:sldMk cId="1881165626" sldId="134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743186141" sldId="1346"/>
        </pc:sldMkLst>
      </pc:sldChg>
      <pc:sldChg chg="del">
        <pc:chgData name="塩谷 晃弘 / Akihiro Shiotani" userId="50aef054-9327-40af-9729-b525352b79f1" providerId="ADAL" clId="{A133BC3E-0371-483C-91C4-9A00C04CE87E}" dt="2022-11-04T07:12:33.719" v="1006" actId="47"/>
        <pc:sldMkLst>
          <pc:docMk/>
          <pc:sldMk cId="1801699042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139570733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975505821" sldId="1348"/>
        </pc:sldMkLst>
      </pc:sldChg>
      <pc:sldChg chg="del">
        <pc:chgData name="塩谷 晃弘 / Akihiro Shiotani" userId="50aef054-9327-40af-9729-b525352b79f1" providerId="ADAL" clId="{A133BC3E-0371-483C-91C4-9A00C04CE87E}" dt="2022-11-04T07:12:14.666" v="1002" actId="47"/>
        <pc:sldMkLst>
          <pc:docMk/>
          <pc:sldMk cId="3237074849" sldId="1353"/>
        </pc:sldMkLst>
      </pc:sldChg>
      <pc:sldChg chg="del">
        <pc:chgData name="塩谷 晃弘 / Akihiro Shiotani" userId="50aef054-9327-40af-9729-b525352b79f1" providerId="ADAL" clId="{A133BC3E-0371-483C-91C4-9A00C04CE87E}" dt="2022-11-04T07:12:36.125" v="1013" actId="47"/>
        <pc:sldMkLst>
          <pc:docMk/>
          <pc:sldMk cId="2736076481" sldId="1354"/>
        </pc:sldMkLst>
      </pc:sldChg>
      <pc:sldChg chg="modSp mod ord">
        <pc:chgData name="塩谷 晃弘 / Akihiro Shiotani" userId="50aef054-9327-40af-9729-b525352b79f1" providerId="ADAL" clId="{A133BC3E-0371-483C-91C4-9A00C04CE87E}" dt="2022-11-08T01:24:30.920" v="188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A133BC3E-0371-483C-91C4-9A00C04CE87E}" dt="2022-11-08T01:23:01.755" v="1856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A133BC3E-0371-483C-91C4-9A00C04CE87E}" dt="2022-11-08T01:24:14.811" v="1857" actId="20577"/>
          <ac:spMkLst>
            <pc:docMk/>
            <pc:sldMk cId="4065658260" sldId="1355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A133BC3E-0371-483C-91C4-9A00C04CE87E}" dt="2022-11-08T01:24:30.920" v="1884" actId="20577"/>
          <ac:spMkLst>
            <pc:docMk/>
            <pc:sldMk cId="4065658260" sldId="135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A133BC3E-0371-483C-91C4-9A00C04CE87E}" dt="2022-11-04T07:12:16.084" v="1003" actId="47"/>
        <pc:sldMkLst>
          <pc:docMk/>
          <pc:sldMk cId="2091259070" sldId="1359"/>
        </pc:sldMkLst>
      </pc:sldChg>
      <pc:sldChg chg="del">
        <pc:chgData name="塩谷 晃弘 / Akihiro Shiotani" userId="50aef054-9327-40af-9729-b525352b79f1" providerId="ADAL" clId="{A133BC3E-0371-483C-91C4-9A00C04CE87E}" dt="2022-11-04T07:12:12.530" v="1000" actId="47"/>
        <pc:sldMkLst>
          <pc:docMk/>
          <pc:sldMk cId="2464671172" sldId="1360"/>
        </pc:sldMkLst>
      </pc:sldChg>
      <pc:sldChg chg="del">
        <pc:chgData name="塩谷 晃弘 / Akihiro Shiotani" userId="50aef054-9327-40af-9729-b525352b79f1" providerId="ADAL" clId="{A133BC3E-0371-483C-91C4-9A00C04CE87E}" dt="2022-11-04T07:12:13.718" v="1001" actId="47"/>
        <pc:sldMkLst>
          <pc:docMk/>
          <pc:sldMk cId="575886068" sldId="1362"/>
        </pc:sldMkLst>
      </pc:sldChg>
      <pc:sldChg chg="del">
        <pc:chgData name="塩谷 晃弘 / Akihiro Shiotani" userId="50aef054-9327-40af-9729-b525352b79f1" providerId="ADAL" clId="{A133BC3E-0371-483C-91C4-9A00C04CE87E}" dt="2022-11-04T07:12:21.762" v="1004" actId="47"/>
        <pc:sldMkLst>
          <pc:docMk/>
          <pc:sldMk cId="4050932290" sldId="1363"/>
        </pc:sldMkLst>
      </pc:sldChg>
      <pc:sldChg chg="modSp mod">
        <pc:chgData name="塩谷 晃弘 / Akihiro Shiotani" userId="50aef054-9327-40af-9729-b525352b79f1" providerId="ADAL" clId="{A133BC3E-0371-483C-91C4-9A00C04CE87E}" dt="2022-11-08T02:55:49.855" v="1985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A133BC3E-0371-483C-91C4-9A00C04CE87E}" dt="2022-11-08T02:55:49.855" v="1985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1:17:13.446" v="1190" actId="47"/>
        <pc:sldMkLst>
          <pc:docMk/>
          <pc:sldMk cId="123577100" sldId="1368"/>
        </pc:sldMkLst>
      </pc:sld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7A769E5F-8223-49CD-B7F1-2F5033D2A42B}"/>
    <pc:docChg chg="undo custSel addSld delSld modSld sldOrd modMainMaster">
      <pc:chgData name="塩谷 晃弘 / Akihiro Shiotani" userId="50aef054-9327-40af-9729-b525352b79f1" providerId="ADAL" clId="{7A769E5F-8223-49CD-B7F1-2F5033D2A42B}" dt="2022-10-26T00:02:55.283" v="6935"/>
      <pc:docMkLst>
        <pc:docMk/>
      </pc:docMkLst>
      <pc:sldChg chg="modSp mod">
        <pc:chgData name="塩谷 晃弘 / Akihiro Shiotani" userId="50aef054-9327-40af-9729-b525352b79f1" providerId="ADAL" clId="{7A769E5F-8223-49CD-B7F1-2F5033D2A42B}" dt="2022-10-25T04:41:54.356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7A769E5F-8223-49CD-B7F1-2F5033D2A42B}" dt="2022-10-25T04:41:51.714" v="3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4:41:54.356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28.736" v="6072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7A769E5F-8223-49CD-B7F1-2F5033D2A42B}" dt="2022-10-25T09:28:28.736" v="6072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19.154" v="6057" actId="20577"/>
        <pc:sldMkLst>
          <pc:docMk/>
          <pc:sldMk cId="3066842340" sldId="1238"/>
        </pc:sldMkLst>
        <pc:spChg chg="add del mod">
          <ac:chgData name="塩谷 晃弘 / Akihiro Shiotani" userId="50aef054-9327-40af-9729-b525352b79f1" providerId="ADAL" clId="{7A769E5F-8223-49CD-B7F1-2F5033D2A42B}" dt="2022-10-25T04:44:00.650" v="40"/>
          <ac:spMkLst>
            <pc:docMk/>
            <pc:sldMk cId="3066842340" sldId="1238"/>
            <ac:spMk id="3" creationId="{0FF47F68-47FF-041E-FA8B-EE8F08DF58FA}"/>
          </ac:spMkLst>
        </pc:spChg>
        <pc:spChg chg="mod">
          <ac:chgData name="塩谷 晃弘 / Akihiro Shiotani" userId="50aef054-9327-40af-9729-b525352b79f1" providerId="ADAL" clId="{7A769E5F-8223-49CD-B7F1-2F5033D2A42B}" dt="2022-10-25T09:28:19.154" v="60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8:26.018" v="998" actId="47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7A769E5F-8223-49CD-B7F1-2F5033D2A42B}" dt="2022-10-25T06:18:46.393" v="1000" actId="47"/>
        <pc:sldMkLst>
          <pc:docMk/>
          <pc:sldMk cId="2609000467" sldId="1255"/>
        </pc:sldMkLst>
      </pc:sldChg>
      <pc:sldChg chg="modSp del mod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7A769E5F-8223-49CD-B7F1-2F5033D2A42B}" dt="2022-10-25T06:19:06.883" v="1038" actId="20577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05.017" v="6008" actId="20577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3" creationId="{A6A964E0-7EBC-584B-1A0F-7CB61BCE351E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" creationId="{F2A916E2-D729-535A-C425-11781ADAE364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6" creationId="{D292AD8C-7D91-8C9D-1F12-A2B849E847A6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8" creationId="{4EE4D1E2-F795-9429-09F7-A2301A21E1F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1" creationId="{18BEACFD-2478-7CBD-F095-AD855D7E01B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2" creationId="{31C1B0A5-CE68-A710-4903-006B33C4378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3" creationId="{5E1C7A6D-E4CE-CCE3-B16E-49593006D87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4" creationId="{38B1A37F-E906-7E7B-93C4-F178BF1BC252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5" creationId="{DB68B85E-EB3F-07AC-2969-1A98EEF3EF93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6" creationId="{97225A2F-3645-925A-6311-9382E43A4C1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7" creationId="{A886B218-925D-35B4-7115-EF2AE0577A79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8" creationId="{92EA53E4-7551-6826-94CF-7586C86465E5}"/>
          </ac:spMkLst>
        </pc:spChg>
        <pc:spChg chg="add del mod">
          <ac:chgData name="塩谷 晃弘 / Akihiro Shiotani" userId="50aef054-9327-40af-9729-b525352b79f1" providerId="ADAL" clId="{7A769E5F-8223-49CD-B7F1-2F5033D2A42B}" dt="2022-10-25T04:55:05.063" v="463"/>
          <ac:spMkLst>
            <pc:docMk/>
            <pc:sldMk cId="3020361379" sldId="1275"/>
            <ac:spMk id="19" creationId="{3656ADF1-456D-DB66-5CF9-F7D1089D16B0}"/>
          </ac:spMkLst>
        </pc:spChg>
        <pc:spChg chg="del">
          <ac:chgData name="塩谷 晃弘 / Akihiro Shiotani" userId="50aef054-9327-40af-9729-b525352b79f1" providerId="ADAL" clId="{7A769E5F-8223-49CD-B7F1-2F5033D2A42B}" dt="2022-10-25T04:46:04.631" v="72" actId="47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7A769E5F-8223-49CD-B7F1-2F5033D2A42B}" dt="2022-10-25T04:55:57.232" v="540" actId="1076"/>
          <ac:spMkLst>
            <pc:docMk/>
            <pc:sldMk cId="3020361379" sldId="1275"/>
            <ac:spMk id="21" creationId="{3EB8A974-823D-8196-326E-C8ACBCE8271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7A769E5F-8223-49CD-B7F1-2F5033D2A42B}" dt="2022-10-25T05:01:41.585" v="830" actId="1076"/>
          <ac:spMkLst>
            <pc:docMk/>
            <pc:sldMk cId="3020361379" sldId="1275"/>
            <ac:spMk id="23" creationId="{BD74FAB5-4D74-2213-B829-1B68D6959736}"/>
          </ac:spMkLst>
        </pc:spChg>
        <pc:spChg chg="add del mod">
          <ac:chgData name="塩谷 晃弘 / Akihiro Shiotani" userId="50aef054-9327-40af-9729-b525352b79f1" providerId="ADAL" clId="{7A769E5F-8223-49CD-B7F1-2F5033D2A42B}" dt="2022-10-25T05:02:17.572" v="832"/>
          <ac:spMkLst>
            <pc:docMk/>
            <pc:sldMk cId="3020361379" sldId="1275"/>
            <ac:spMk id="24" creationId="{57C9BC07-172F-620C-D8E3-FC18D89B4F11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7A769E5F-8223-49CD-B7F1-2F5033D2A42B}" dt="2022-10-25T05:03:22.957" v="864" actId="1038"/>
          <ac:spMkLst>
            <pc:docMk/>
            <pc:sldMk cId="3020361379" sldId="1275"/>
            <ac:spMk id="26" creationId="{CFC23685-78CC-B5BA-3054-1D5130139E33}"/>
          </ac:spMkLst>
        </pc:spChg>
        <pc:spChg chg="add mod">
          <ac:chgData name="塩谷 晃弘 / Akihiro Shiotani" userId="50aef054-9327-40af-9729-b525352b79f1" providerId="ADAL" clId="{7A769E5F-8223-49CD-B7F1-2F5033D2A42B}" dt="2022-10-25T07:30:35.450" v="4109" actId="20577"/>
          <ac:spMkLst>
            <pc:docMk/>
            <pc:sldMk cId="3020361379" sldId="1275"/>
            <ac:spMk id="27" creationId="{5EBB2210-8A9C-DCED-C073-08CD2ABE78E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7A769E5F-8223-49CD-B7F1-2F5033D2A42B}" dt="2022-10-25T07:30:23.640" v="4102" actId="478"/>
          <ac:spMkLst>
            <pc:docMk/>
            <pc:sldMk cId="3020361379" sldId="1275"/>
            <ac:spMk id="29" creationId="{F01F7B46-CFC2-5A6A-70EC-DCF54E10184A}"/>
          </ac:spMkLst>
        </pc:spChg>
        <pc:spChg chg="mod">
          <ac:chgData name="塩谷 晃弘 / Akihiro Shiotani" userId="50aef054-9327-40af-9729-b525352b79f1" providerId="ADAL" clId="{7A769E5F-8223-49CD-B7F1-2F5033D2A42B}" dt="2022-10-25T04:56:05.928" v="541" actId="1076"/>
          <ac:spMkLst>
            <pc:docMk/>
            <pc:sldMk cId="3020361379" sldId="1275"/>
            <ac:spMk id="36" creationId="{48181037-D745-4B05-E6B4-2F7B8DEFA35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38" creationId="{D922DDE9-5DB9-CAB4-A94B-33E7F1310515}"/>
          </ac:spMkLst>
        </pc:spChg>
        <pc:spChg chg="mod">
          <ac:chgData name="塩谷 晃弘 / Akihiro Shiotani" userId="50aef054-9327-40af-9729-b525352b79f1" providerId="ADAL" clId="{7A769E5F-8223-49CD-B7F1-2F5033D2A42B}" dt="2022-10-25T05:04:23.685" v="946" actId="1037"/>
          <ac:spMkLst>
            <pc:docMk/>
            <pc:sldMk cId="3020361379" sldId="1275"/>
            <ac:spMk id="39" creationId="{8C8B7C6F-146F-EC9F-DD39-96ECADA5E5ED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2" creationId="{2A039649-0F73-E1DA-2CF5-2DDD7BB4B7C5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4" creationId="{DFFCED2A-76FC-8A8E-40D1-7D48DDFC2F5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5" creationId="{01FE3B44-78A6-4602-F23C-D74C792F59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6" creationId="{982A8508-3125-3CF0-208F-CA28716EB3E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7" creationId="{C61533FA-E823-B361-E842-5C81CE4CA228}"/>
          </ac:spMkLst>
        </pc:spChg>
        <pc:spChg chg="del mod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48" creationId="{0E4460A4-4BB7-C164-E211-0F8CEC295E3A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3" creationId="{31245DDF-8ECB-55BD-A1FE-DA7E319C8BE4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6" creationId="{9E1C0AB4-1124-2A1E-27AD-2E447F588D8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58" creationId="{7D7820FD-63D0-0E93-D4B1-21406E1A0232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9" creationId="{FA131072-9231-467D-E25F-73894156767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0" creationId="{1BADE0EB-EA96-7562-D7F3-35E1556CA0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1" creationId="{A45064EC-F33D-C1B2-E81D-8768871535C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7A769E5F-8223-49CD-B7F1-2F5033D2A42B}" dt="2022-10-25T09:28:05.017" v="6008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97894534" sldId="1295"/>
        </pc:sldMkLst>
      </pc:sldChg>
      <pc:sldChg chg="modSp add del mod">
        <pc:chgData name="塩谷 晃弘 / Akihiro Shiotani" userId="50aef054-9327-40af-9729-b525352b79f1" providerId="ADAL" clId="{7A769E5F-8223-49CD-B7F1-2F5033D2A42B}" dt="2022-10-25T07:27:32.397" v="3895" actId="20577"/>
        <pc:sldMkLst>
          <pc:docMk/>
          <pc:sldMk cId="1240666616" sldId="1297"/>
        </pc:sldMkLst>
        <pc:spChg chg="mod">
          <ac:chgData name="塩谷 晃弘 / Akihiro Shiotani" userId="50aef054-9327-40af-9729-b525352b79f1" providerId="ADAL" clId="{7A769E5F-8223-49CD-B7F1-2F5033D2A42B}" dt="2022-10-25T07:27:32.397" v="3895" actId="20577"/>
          <ac:spMkLst>
            <pc:docMk/>
            <pc:sldMk cId="1240666616" sldId="1297"/>
            <ac:spMk id="2" creationId="{FD34A841-9A75-6959-DE4C-F2B7A84F199C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35.485" v="6075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7A769E5F-8223-49CD-B7F1-2F5033D2A42B}" dt="2022-10-25T09:28:35.485" v="6075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9:05.234" v="6085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7A769E5F-8223-49CD-B7F1-2F5033D2A42B}" dt="2022-10-25T09:29:05.234" v="6085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43.125" v="6078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7A769E5F-8223-49CD-B7F1-2F5033D2A42B}" dt="2022-10-25T09:28:43.125" v="6078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delSp modSp del mod delAnim modAnim">
        <pc:chgData name="塩谷 晃弘 / Akihiro Shiotani" userId="50aef054-9327-40af-9729-b525352b79f1" providerId="ADAL" clId="{7A769E5F-8223-49CD-B7F1-2F5033D2A42B}" dt="2022-10-25T06:42:42.818" v="2460" actId="47"/>
        <pc:sldMkLst>
          <pc:docMk/>
          <pc:sldMk cId="3770336907" sldId="1316"/>
        </pc:sldMkLst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7A769E5F-8223-49CD-B7F1-2F5033D2A42B}" dt="2022-10-25T06:42:32.837" v="2458" actId="478"/>
          <ac:spMkLst>
            <pc:docMk/>
            <pc:sldMk cId="3770336907" sldId="1316"/>
            <ac:spMk id="24" creationId="{5F46EC4E-98C3-F7C0-1E59-A90CDBA840CA}"/>
          </ac:spMkLst>
        </pc:spChg>
        <pc:graphicFrameChg chg="del mod">
          <ac:chgData name="塩谷 晃弘 / Akihiro Shiotani" userId="50aef054-9327-40af-9729-b525352b79f1" providerId="ADAL" clId="{7A769E5F-8223-49CD-B7F1-2F5033D2A42B}" dt="2022-10-25T06:42:28.884" v="2455" actId="47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7A769E5F-8223-49CD-B7F1-2F5033D2A42B}" dt="2022-10-25T06:54:20.663" v="2464" actId="47"/>
        <pc:sldMkLst>
          <pc:docMk/>
          <pc:sldMk cId="2750497292" sldId="1317"/>
        </pc:sldMkLst>
      </pc:sldChg>
      <pc:sldChg chg="modSp add del mod">
        <pc:chgData name="塩谷 晃弘 / Akihiro Shiotani" userId="50aef054-9327-40af-9729-b525352b79f1" providerId="ADAL" clId="{7A769E5F-8223-49CD-B7F1-2F5033D2A42B}" dt="2022-10-25T06:32:48.431" v="1571"/>
        <pc:sldMkLst>
          <pc:docMk/>
          <pc:sldMk cId="3290944820" sldId="1318"/>
        </pc:sldMkLst>
        <pc:spChg chg="mod">
          <ac:chgData name="塩谷 晃弘 / Akihiro Shiotani" userId="50aef054-9327-40af-9729-b525352b79f1" providerId="ADAL" clId="{7A769E5F-8223-49CD-B7F1-2F5033D2A42B}" dt="2022-10-25T06:32:18.695" v="1548"/>
          <ac:spMkLst>
            <pc:docMk/>
            <pc:sldMk cId="3290944820" sldId="131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8.431" v="1571"/>
          <ac:spMkLst>
            <pc:docMk/>
            <pc:sldMk cId="3290944820" sldId="1318"/>
            <ac:spMk id="41" creationId="{A3F9C698-D986-63DD-0E20-3724B64E041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33:46.007" v="6356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7A769E5F-8223-49CD-B7F1-2F5033D2A42B}" dt="2022-10-25T04:59:27.901" v="750" actId="20577"/>
          <ac:spMkLst>
            <pc:docMk/>
            <pc:sldMk cId="1813302717" sldId="1319"/>
            <ac:spMk id="10" creationId="{C91C24DD-51FA-2850-D2A5-4F4DD7A8C4B0}"/>
          </ac:spMkLst>
        </pc:spChg>
        <pc:spChg chg="add mod">
          <ac:chgData name="塩谷 晃弘 / Akihiro Shiotani" userId="50aef054-9327-40af-9729-b525352b79f1" providerId="ADAL" clId="{7A769E5F-8223-49CD-B7F1-2F5033D2A42B}" dt="2022-10-25T04:58:39.501" v="663" actId="1035"/>
          <ac:spMkLst>
            <pc:docMk/>
            <pc:sldMk cId="1813302717" sldId="1319"/>
            <ac:spMk id="16" creationId="{A8A3C60D-704F-5DE5-24BC-9B5D3588F9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7A769E5F-8223-49CD-B7F1-2F5033D2A42B}" dt="2022-10-25T04:53:07.606" v="353" actId="20577"/>
          <ac:spMkLst>
            <pc:docMk/>
            <pc:sldMk cId="1813302717" sldId="1319"/>
            <ac:spMk id="21" creationId="{CA5396C4-5940-D100-8FF9-1AF144870BE9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2" creationId="{3D183AA9-0BA0-6BDB-03C3-5BC99D2C96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5" creationId="{9A646B4A-CB3C-4CF2-A8CC-8DEA6742258D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7" creationId="{82F146FF-8A61-D3DD-82CA-044197D5C017}"/>
          </ac:spMkLst>
        </pc:spChg>
        <pc:spChg chg="add mod">
          <ac:chgData name="塩谷 晃弘 / Akihiro Shiotani" userId="50aef054-9327-40af-9729-b525352b79f1" providerId="ADAL" clId="{7A769E5F-8223-49CD-B7F1-2F5033D2A42B}" dt="2022-10-25T05:00:18.333" v="775" actId="20577"/>
          <ac:spMkLst>
            <pc:docMk/>
            <pc:sldMk cId="1813302717" sldId="1319"/>
            <ac:spMk id="28" creationId="{7F73FDCF-1809-8159-3308-98BC70DAA560}"/>
          </ac:spMkLst>
        </pc:spChg>
        <pc:spChg chg="add mod">
          <ac:chgData name="塩谷 晃弘 / Akihiro Shiotani" userId="50aef054-9327-40af-9729-b525352b79f1" providerId="ADAL" clId="{7A769E5F-8223-49CD-B7F1-2F5033D2A42B}" dt="2022-10-25T05:00:15.302" v="771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7A769E5F-8223-49CD-B7F1-2F5033D2A42B}" dt="2022-10-25T09:33:25.802" v="6341" actId="14100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7A769E5F-8223-49CD-B7F1-2F5033D2A42B}" dt="2022-10-25T09:33:46.007" v="6356" actId="20577"/>
          <ac:spMkLst>
            <pc:docMk/>
            <pc:sldMk cId="1813302717" sldId="1319"/>
            <ac:spMk id="32" creationId="{DA7D93A0-A258-0F86-9F6A-1B6D8EB25A08}"/>
          </ac:spMkLst>
        </pc:spChg>
        <pc:spChg chg="add mod">
          <ac:chgData name="塩谷 晃弘 / Akihiro Shiotani" userId="50aef054-9327-40af-9729-b525352b79f1" providerId="ADAL" clId="{7A769E5F-8223-49CD-B7F1-2F5033D2A42B}" dt="2022-10-25T09:33:33.082" v="6342" actId="1076"/>
          <ac:spMkLst>
            <pc:docMk/>
            <pc:sldMk cId="1813302717" sldId="1319"/>
            <ac:spMk id="35" creationId="{1032B5C3-D1E0-C0D2-8EE0-C83A2D274A0F}"/>
          </ac:spMkLst>
        </pc:spChg>
        <pc:spChg chg="add mod">
          <ac:chgData name="塩谷 晃弘 / Akihiro Shiotani" userId="50aef054-9327-40af-9729-b525352b79f1" providerId="ADAL" clId="{7A769E5F-8223-49CD-B7F1-2F5033D2A42B}" dt="2022-10-25T09:33:40.304" v="6344" actId="1076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7A769E5F-8223-49CD-B7F1-2F5033D2A42B}" dt="2022-10-25T09:32:58.038" v="6308" actId="107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7A769E5F-8223-49CD-B7F1-2F5033D2A42B}" dt="2022-10-25T07:26:40.281" v="3832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7A769E5F-8223-49CD-B7F1-2F5033D2A42B}" dt="2022-10-25T07:26:54.634" v="3834" actId="14100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7A769E5F-8223-49CD-B7F1-2F5033D2A42B}" dt="2022-10-25T04:58:26.735" v="657" actId="20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del mod">
          <ac:chgData name="塩谷 晃弘 / Akihiro Shiotani" userId="50aef054-9327-40af-9729-b525352b79f1" providerId="ADAL" clId="{7A769E5F-8223-49CD-B7F1-2F5033D2A42B}" dt="2022-10-25T04:54:04.797" v="375" actId="478"/>
          <ac:cxnSpMkLst>
            <pc:docMk/>
            <pc:sldMk cId="1813302717" sldId="1319"/>
            <ac:cxnSpMk id="5" creationId="{DFFBA0C6-C08B-1FDC-F081-3C35E811CE81}"/>
          </ac:cxnSpMkLst>
        </pc:cxnChg>
        <pc:cxnChg chg="mod">
          <ac:chgData name="塩谷 晃弘 / Akihiro Shiotani" userId="50aef054-9327-40af-9729-b525352b79f1" providerId="ADAL" clId="{7A769E5F-8223-49CD-B7F1-2F5033D2A42B}" dt="2022-10-25T05:00:36.953" v="776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modSp add del mod ord">
        <pc:chgData name="塩谷 晃弘 / Akihiro Shiotani" userId="50aef054-9327-40af-9729-b525352b79f1" providerId="ADAL" clId="{7A769E5F-8223-49CD-B7F1-2F5033D2A42B}" dt="2022-10-25T06:32:51.257" v="1572"/>
        <pc:sldMkLst>
          <pc:docMk/>
          <pc:sldMk cId="576301325" sldId="1320"/>
        </pc:sldMkLst>
        <pc:spChg chg="mod">
          <ac:chgData name="塩谷 晃弘 / Akihiro Shiotani" userId="50aef054-9327-40af-9729-b525352b79f1" providerId="ADAL" clId="{7A769E5F-8223-49CD-B7F1-2F5033D2A42B}" dt="2022-10-25T06:32:21.530" v="1549"/>
          <ac:spMkLst>
            <pc:docMk/>
            <pc:sldMk cId="576301325" sldId="132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1.257" v="1572"/>
          <ac:spMkLst>
            <pc:docMk/>
            <pc:sldMk cId="576301325" sldId="1320"/>
            <ac:spMk id="41" creationId="{A3F9C698-D986-63DD-0E20-3724B64E0417}"/>
          </ac:spMkLst>
        </pc:spChg>
      </pc:sldChg>
      <pc:sldChg chg="modSp add del mod ord">
        <pc:chgData name="塩谷 晃弘 / Akihiro Shiotani" userId="50aef054-9327-40af-9729-b525352b79f1" providerId="ADAL" clId="{7A769E5F-8223-49CD-B7F1-2F5033D2A42B}" dt="2022-10-26T00:02:50.491" v="6933"/>
        <pc:sldMkLst>
          <pc:docMk/>
          <pc:sldMk cId="1674009127" sldId="1324"/>
        </pc:sldMkLst>
        <pc:spChg chg="mod">
          <ac:chgData name="塩谷 晃弘 / Akihiro Shiotani" userId="50aef054-9327-40af-9729-b525352b79f1" providerId="ADAL" clId="{7A769E5F-8223-49CD-B7F1-2F5033D2A42B}" dt="2022-10-25T06:34:59.584" v="1581"/>
          <ac:spMkLst>
            <pc:docMk/>
            <pc:sldMk cId="1674009127" sldId="132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0.491" v="6933"/>
          <ac:spMkLst>
            <pc:docMk/>
            <pc:sldMk cId="1674009127" sldId="1324"/>
            <ac:spMk id="41" creationId="{A3F9C698-D986-63DD-0E20-3724B64E0417}"/>
          </ac:spMkLst>
        </pc:spChg>
      </pc:sldChg>
      <pc:sldChg chg="addSp modSp add del mod ord modAnim">
        <pc:chgData name="塩谷 晃弘 / Akihiro Shiotani" userId="50aef054-9327-40af-9729-b525352b79f1" providerId="ADAL" clId="{7A769E5F-8223-49CD-B7F1-2F5033D2A42B}" dt="2022-10-26T00:02:53.058" v="6934"/>
        <pc:sldMkLst>
          <pc:docMk/>
          <pc:sldMk cId="248096240" sldId="1326"/>
        </pc:sldMkLst>
        <pc:spChg chg="mod">
          <ac:chgData name="塩谷 晃弘 / Akihiro Shiotani" userId="50aef054-9327-40af-9729-b525352b79f1" providerId="ADAL" clId="{7A769E5F-8223-49CD-B7F1-2F5033D2A42B}" dt="2022-10-25T06:35:01.404" v="1582"/>
          <ac:spMkLst>
            <pc:docMk/>
            <pc:sldMk cId="248096240" sldId="132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6:06.001" v="1708" actId="1076"/>
          <ac:spMkLst>
            <pc:docMk/>
            <pc:sldMk cId="248096240" sldId="1326"/>
            <ac:spMk id="5" creationId="{17881C76-7D6D-411D-9CB8-8BDAC3D7D83A}"/>
          </ac:spMkLst>
        </pc:spChg>
        <pc:spChg chg="add mod">
          <ac:chgData name="塩谷 晃弘 / Akihiro Shiotani" userId="50aef054-9327-40af-9729-b525352b79f1" providerId="ADAL" clId="{7A769E5F-8223-49CD-B7F1-2F5033D2A42B}" dt="2022-10-25T06:36:22.985" v="1717" actId="1076"/>
          <ac:spMkLst>
            <pc:docMk/>
            <pc:sldMk cId="248096240" sldId="1326"/>
            <ac:spMk id="6" creationId="{3E69B344-F8C3-D75F-CB05-2B1FE9ED4CCF}"/>
          </ac:spMkLst>
        </pc:spChg>
        <pc:spChg chg="mod">
          <ac:chgData name="塩谷 晃弘 / Akihiro Shiotani" userId="50aef054-9327-40af-9729-b525352b79f1" providerId="ADAL" clId="{7A769E5F-8223-49CD-B7F1-2F5033D2A42B}" dt="2022-10-25T06:36:07.516" v="1709" actId="1076"/>
          <ac:spMkLst>
            <pc:docMk/>
            <pc:sldMk cId="248096240" sldId="1326"/>
            <ac:spMk id="7" creationId="{E313A7DE-1B79-6FFA-DE1F-DB01E6A8B4FE}"/>
          </ac:spMkLst>
        </pc:spChg>
        <pc:spChg chg="mod">
          <ac:chgData name="塩谷 晃弘 / Akihiro Shiotani" userId="50aef054-9327-40af-9729-b525352b79f1" providerId="ADAL" clId="{7A769E5F-8223-49CD-B7F1-2F5033D2A42B}" dt="2022-10-26T00:02:53.058" v="6934"/>
          <ac:spMkLst>
            <pc:docMk/>
            <pc:sldMk cId="248096240" sldId="1326"/>
            <ac:spMk id="41" creationId="{A3F9C698-D986-63DD-0E20-3724B64E0417}"/>
          </ac:spMkLst>
        </pc:spChg>
      </pc:sldChg>
      <pc:sldChg chg="modSp add del mod">
        <pc:chgData name="塩谷 晃弘 / Akihiro Shiotani" userId="50aef054-9327-40af-9729-b525352b79f1" providerId="ADAL" clId="{7A769E5F-8223-49CD-B7F1-2F5033D2A42B}" dt="2022-10-25T06:32:42.152" v="1570" actId="20577"/>
        <pc:sldMkLst>
          <pc:docMk/>
          <pc:sldMk cId="1061741319" sldId="1335"/>
        </pc:sldMkLst>
        <pc:spChg chg="mod">
          <ac:chgData name="塩谷 晃弘 / Akihiro Shiotani" userId="50aef054-9327-40af-9729-b525352b79f1" providerId="ADAL" clId="{7A769E5F-8223-49CD-B7F1-2F5033D2A42B}" dt="2022-10-25T06:32:16.459" v="1547"/>
          <ac:spMkLst>
            <pc:docMk/>
            <pc:sldMk cId="1061741319" sldId="133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2.152" v="1570" actId="20577"/>
          <ac:spMkLst>
            <pc:docMk/>
            <pc:sldMk cId="1061741319" sldId="133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01699042" sldId="1337"/>
        </pc:sldMkLst>
      </pc:sldChg>
      <pc:sldChg chg="modSp add mod ord">
        <pc:chgData name="塩谷 晃弘 / Akihiro Shiotani" userId="50aef054-9327-40af-9729-b525352b79f1" providerId="ADAL" clId="{7A769E5F-8223-49CD-B7F1-2F5033D2A42B}" dt="2022-10-25T06:32:53.561" v="1573"/>
        <pc:sldMkLst>
          <pc:docMk/>
          <pc:sldMk cId="56861810" sldId="1338"/>
        </pc:sldMkLst>
        <pc:spChg chg="mod">
          <ac:chgData name="塩谷 晃弘 / Akihiro Shiotani" userId="50aef054-9327-40af-9729-b525352b79f1" providerId="ADAL" clId="{7A769E5F-8223-49CD-B7F1-2F5033D2A42B}" dt="2022-10-25T06:32:23.750" v="1550"/>
          <ac:spMkLst>
            <pc:docMk/>
            <pc:sldMk cId="56861810" sldId="133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3.561" v="1573"/>
          <ac:spMkLst>
            <pc:docMk/>
            <pc:sldMk cId="56861810" sldId="1338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398944376" sldId="1338"/>
        </pc:sldMkLst>
      </pc:sldChg>
      <pc:sldChg chg="del">
        <pc:chgData name="塩谷 晃弘 / Akihiro Shiotani" userId="50aef054-9327-40af-9729-b525352b79f1" providerId="ADAL" clId="{7A769E5F-8223-49CD-B7F1-2F5033D2A42B}" dt="2022-10-25T06:31:51.789" v="1542" actId="47"/>
        <pc:sldMkLst>
          <pc:docMk/>
          <pc:sldMk cId="56861810" sldId="1339"/>
        </pc:sldMkLst>
      </pc:sldChg>
      <pc:sldChg chg="del">
        <pc:chgData name="塩谷 晃弘 / Akihiro Shiotani" userId="50aef054-9327-40af-9729-b525352b79f1" providerId="ADAL" clId="{7A769E5F-8223-49CD-B7F1-2F5033D2A42B}" dt="2022-10-25T06:34:11.915" v="1574" actId="47"/>
        <pc:sldMkLst>
          <pc:docMk/>
          <pc:sldMk cId="3968400833" sldId="1340"/>
        </pc:sldMkLst>
      </pc:sldChg>
      <pc:sldChg chg="addSp modSp add del mod">
        <pc:chgData name="塩谷 晃弘 / Akihiro Shiotani" userId="50aef054-9327-40af-9729-b525352b79f1" providerId="ADAL" clId="{7A769E5F-8223-49CD-B7F1-2F5033D2A42B}" dt="2022-10-25T06:41:28.370" v="2451" actId="1035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7A769E5F-8223-49CD-B7F1-2F5033D2A42B}" dt="2022-10-25T06:37:47.192" v="1745"/>
          <ac:spMkLst>
            <pc:docMk/>
            <pc:sldMk cId="3006635150" sldId="1341"/>
            <ac:spMk id="5" creationId="{31F42413-63B1-63FF-95FE-52504A195983}"/>
          </ac:spMkLst>
        </pc:spChg>
        <pc:spChg chg="mod">
          <ac:chgData name="塩谷 晃弘 / Akihiro Shiotani" userId="50aef054-9327-40af-9729-b525352b79f1" providerId="ADAL" clId="{7A769E5F-8223-49CD-B7F1-2F5033D2A42B}" dt="2022-10-25T06:37:53.488" v="1764" actId="20577"/>
          <ac:spMkLst>
            <pc:docMk/>
            <pc:sldMk cId="3006635150" sldId="1341"/>
            <ac:spMk id="6" creationId="{0D851811-25BD-9DD1-C084-BD3362046462}"/>
          </ac:spMkLst>
        </pc:spChg>
        <pc:spChg chg="add mod">
          <ac:chgData name="塩谷 晃弘 / Akihiro Shiotani" userId="50aef054-9327-40af-9729-b525352b79f1" providerId="ADAL" clId="{7A769E5F-8223-49CD-B7F1-2F5033D2A42B}" dt="2022-10-25T06:41:28.370" v="2451" actId="1035"/>
          <ac:spMkLst>
            <pc:docMk/>
            <pc:sldMk cId="3006635150" sldId="1341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6:41:21.491" v="2437" actId="20577"/>
          <ac:spMkLst>
            <pc:docMk/>
            <pc:sldMk cId="3006635150" sldId="1341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06:37:38.422" v="1743" actId="20577"/>
          <ac:spMkLst>
            <pc:docMk/>
            <pc:sldMk cId="3006635150" sldId="1341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7A769E5F-8223-49CD-B7F1-2F5033D2A42B}" dt="2022-10-25T06:41:28.370" v="2451" actId="1035"/>
          <ac:grpSpMkLst>
            <pc:docMk/>
            <pc:sldMk cId="3006635150" sldId="1341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7A769E5F-8223-49CD-B7F1-2F5033D2A42B}" dt="2022-10-25T06:37:47.192" v="1745"/>
          <ac:grpSpMkLst>
            <pc:docMk/>
            <pc:sldMk cId="3006635150" sldId="1341"/>
            <ac:grpSpMk id="4" creationId="{05EF1D41-819A-872F-4452-0FF253C914B0}"/>
          </ac:grpSpMkLst>
        </pc:grpChg>
        <pc:cxnChg chg="mod">
          <ac:chgData name="塩谷 晃弘 / Akihiro Shiotani" userId="50aef054-9327-40af-9729-b525352b79f1" providerId="ADAL" clId="{7A769E5F-8223-49CD-B7F1-2F5033D2A42B}" dt="2022-10-25T06:37:47.192" v="1745"/>
          <ac:cxnSpMkLst>
            <pc:docMk/>
            <pc:sldMk cId="3006635150" sldId="1341"/>
            <ac:cxnSpMk id="7" creationId="{015D200C-94AA-595E-97BD-EA96E788BDE1}"/>
          </ac:cxnSpMkLst>
        </pc:cxnChg>
      </pc:sldChg>
      <pc:sldChg chg="del">
        <pc:chgData name="塩谷 晃弘 / Akihiro Shiotani" userId="50aef054-9327-40af-9729-b525352b79f1" providerId="ADAL" clId="{7A769E5F-8223-49CD-B7F1-2F5033D2A42B}" dt="2022-10-25T07:19:27.252" v="3169" actId="47"/>
        <pc:sldMkLst>
          <pc:docMk/>
          <pc:sldMk cId="523661976" sldId="1344"/>
        </pc:sldMkLst>
      </pc:sldChg>
      <pc:sldChg chg="del">
        <pc:chgData name="塩谷 晃弘 / Akihiro Shiotani" userId="50aef054-9327-40af-9729-b525352b79f1" providerId="ADAL" clId="{7A769E5F-8223-49CD-B7F1-2F5033D2A42B}" dt="2022-10-25T06:41:41.679" v="2453" actId="47"/>
        <pc:sldMkLst>
          <pc:docMk/>
          <pc:sldMk cId="1152118612" sldId="1345"/>
        </pc:sldMkLst>
      </pc:sldChg>
      <pc:sldChg chg="modSp add mod">
        <pc:chgData name="塩谷 晃弘 / Akihiro Shiotani" userId="50aef054-9327-40af-9729-b525352b79f1" providerId="ADAL" clId="{7A769E5F-8223-49CD-B7F1-2F5033D2A42B}" dt="2022-10-25T06:19:53.828" v="1053" actId="20577"/>
        <pc:sldMkLst>
          <pc:docMk/>
          <pc:sldMk cId="1881165626" sldId="1346"/>
        </pc:sldMkLst>
        <pc:spChg chg="mod">
          <ac:chgData name="塩谷 晃弘 / Akihiro Shiotani" userId="50aef054-9327-40af-9729-b525352b79f1" providerId="ADAL" clId="{7A769E5F-8223-49CD-B7F1-2F5033D2A42B}" dt="2022-10-25T06:19:53.828" v="1053" actId="20577"/>
          <ac:spMkLst>
            <pc:docMk/>
            <pc:sldMk cId="1881165626" sldId="1346"/>
            <ac:spMk id="2" creationId="{00000000-0000-0000-0000-000000000000}"/>
          </ac:spMkLst>
        </pc:spChg>
      </pc:sldChg>
      <pc:sldChg chg="addSp delSp modSp add mod modAnim">
        <pc:chgData name="塩谷 晃弘 / Akihiro Shiotani" userId="50aef054-9327-40af-9729-b525352b79f1" providerId="ADAL" clId="{7A769E5F-8223-49CD-B7F1-2F5033D2A42B}" dt="2022-10-25T06:31:23.318" v="1538"/>
        <pc:sldMkLst>
          <pc:docMk/>
          <pc:sldMk cId="1801699042" sldId="1347"/>
        </pc:sldMkLst>
        <pc:spChg chg="mod">
          <ac:chgData name="塩谷 晃弘 / Akihiro Shiotani" userId="50aef054-9327-40af-9729-b525352b79f1" providerId="ADAL" clId="{7A769E5F-8223-49CD-B7F1-2F5033D2A42B}" dt="2022-10-25T06:19:58.879" v="1058"/>
          <ac:spMkLst>
            <pc:docMk/>
            <pc:sldMk cId="1801699042" sldId="1347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7A769E5F-8223-49CD-B7F1-2F5033D2A42B}" dt="2022-10-25T06:20:29.532" v="1109" actId="478"/>
          <ac:spMkLst>
            <pc:docMk/>
            <pc:sldMk cId="1801699042" sldId="1347"/>
            <ac:spMk id="3" creationId="{7269920B-32BD-093A-12F4-A3D3BCE8A5B3}"/>
          </ac:spMkLst>
        </pc:spChg>
        <pc:spChg chg="del">
          <ac:chgData name="塩谷 晃弘 / Akihiro Shiotani" userId="50aef054-9327-40af-9729-b525352b79f1" providerId="ADAL" clId="{7A769E5F-8223-49CD-B7F1-2F5033D2A42B}" dt="2022-10-25T06:21:07.103" v="1117" actId="478"/>
          <ac:spMkLst>
            <pc:docMk/>
            <pc:sldMk cId="1801699042" sldId="1347"/>
            <ac:spMk id="4" creationId="{7ECE14DB-03EE-1730-D846-61D9BD107048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9" creationId="{C2F32CD9-F774-DF3A-3831-33ABBF273C3E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10" creationId="{81A13077-B4C4-957A-0F75-1BF884EB61E5}"/>
          </ac:spMkLst>
        </pc:spChg>
        <pc:spChg chg="add mod">
          <ac:chgData name="塩谷 晃弘 / Akihiro Shiotani" userId="50aef054-9327-40af-9729-b525352b79f1" providerId="ADAL" clId="{7A769E5F-8223-49CD-B7F1-2F5033D2A42B}" dt="2022-10-25T06:23:31.555" v="1164" actId="1035"/>
          <ac:spMkLst>
            <pc:docMk/>
            <pc:sldMk cId="1801699042" sldId="1347"/>
            <ac:spMk id="15" creationId="{9224E7CA-70A2-19EE-A765-580D61ABF37E}"/>
          </ac:spMkLst>
        </pc:spChg>
        <pc:spChg chg="add mod">
          <ac:chgData name="塩谷 晃弘 / Akihiro Shiotani" userId="50aef054-9327-40af-9729-b525352b79f1" providerId="ADAL" clId="{7A769E5F-8223-49CD-B7F1-2F5033D2A42B}" dt="2022-10-25T06:23:27.035" v="1156" actId="1076"/>
          <ac:spMkLst>
            <pc:docMk/>
            <pc:sldMk cId="1801699042" sldId="1347"/>
            <ac:spMk id="16" creationId="{BC7E2A0C-FA46-4302-F8C0-601FF8E91E9C}"/>
          </ac:spMkLst>
        </pc:spChg>
        <pc:spChg chg="add mod">
          <ac:chgData name="塩谷 晃弘 / Akihiro Shiotani" userId="50aef054-9327-40af-9729-b525352b79f1" providerId="ADAL" clId="{7A769E5F-8223-49CD-B7F1-2F5033D2A42B}" dt="2022-10-25T06:25:29.070" v="1221" actId="113"/>
          <ac:spMkLst>
            <pc:docMk/>
            <pc:sldMk cId="1801699042" sldId="1347"/>
            <ac:spMk id="29" creationId="{093E4B6F-F9A3-3081-5063-76AAFBAC476B}"/>
          </ac:spMkLst>
        </pc:spChg>
        <pc:spChg chg="add mod">
          <ac:chgData name="塩谷 晃弘 / Akihiro Shiotani" userId="50aef054-9327-40af-9729-b525352b79f1" providerId="ADAL" clId="{7A769E5F-8223-49CD-B7F1-2F5033D2A42B}" dt="2022-10-25T06:25:35.790" v="1230" actId="20577"/>
          <ac:spMkLst>
            <pc:docMk/>
            <pc:sldMk cId="1801699042" sldId="1347"/>
            <ac:spMk id="30" creationId="{4D3B9BF3-E143-E2DD-1DA4-CEF41058D8C0}"/>
          </ac:spMkLst>
        </pc:spChg>
        <pc:spChg chg="add mod">
          <ac:chgData name="塩谷 晃弘 / Akihiro Shiotani" userId="50aef054-9327-40af-9729-b525352b79f1" providerId="ADAL" clId="{7A769E5F-8223-49CD-B7F1-2F5033D2A42B}" dt="2022-10-25T06:25:47.174" v="1237" actId="20577"/>
          <ac:spMkLst>
            <pc:docMk/>
            <pc:sldMk cId="1801699042" sldId="1347"/>
            <ac:spMk id="31" creationId="{6578EC92-94FD-4829-022E-BD7136C403DC}"/>
          </ac:spMkLst>
        </pc:spChg>
        <pc:spChg chg="add mod">
          <ac:chgData name="塩谷 晃弘 / Akihiro Shiotani" userId="50aef054-9327-40af-9729-b525352b79f1" providerId="ADAL" clId="{7A769E5F-8223-49CD-B7F1-2F5033D2A42B}" dt="2022-10-25T06:26:06.495" v="1257" actId="20577"/>
          <ac:spMkLst>
            <pc:docMk/>
            <pc:sldMk cId="1801699042" sldId="1347"/>
            <ac:spMk id="32" creationId="{94466A7D-2C72-5C6C-CB11-FF1179677572}"/>
          </ac:spMkLst>
        </pc:spChg>
        <pc:spChg chg="add mod">
          <ac:chgData name="塩谷 晃弘 / Akihiro Shiotani" userId="50aef054-9327-40af-9729-b525352b79f1" providerId="ADAL" clId="{7A769E5F-8223-49CD-B7F1-2F5033D2A42B}" dt="2022-10-25T06:26:02.187" v="1249" actId="20577"/>
          <ac:spMkLst>
            <pc:docMk/>
            <pc:sldMk cId="1801699042" sldId="1347"/>
            <ac:spMk id="33" creationId="{FB9BC791-2BB4-6FE9-9DD7-DBC391590FFE}"/>
          </ac:spMkLst>
        </pc:spChg>
        <pc:spChg chg="add mod">
          <ac:chgData name="塩谷 晃弘 / Akihiro Shiotani" userId="50aef054-9327-40af-9729-b525352b79f1" providerId="ADAL" clId="{7A769E5F-8223-49CD-B7F1-2F5033D2A42B}" dt="2022-10-25T06:26:20.900" v="1265" actId="20577"/>
          <ac:spMkLst>
            <pc:docMk/>
            <pc:sldMk cId="1801699042" sldId="1347"/>
            <ac:spMk id="34" creationId="{8D91C4E7-073B-E208-1F43-097439F282C4}"/>
          </ac:spMkLst>
        </pc:spChg>
        <pc:spChg chg="add mod">
          <ac:chgData name="塩谷 晃弘 / Akihiro Shiotani" userId="50aef054-9327-40af-9729-b525352b79f1" providerId="ADAL" clId="{7A769E5F-8223-49CD-B7F1-2F5033D2A42B}" dt="2022-10-25T06:27:05.972" v="1279" actId="1076"/>
          <ac:spMkLst>
            <pc:docMk/>
            <pc:sldMk cId="1801699042" sldId="1347"/>
            <ac:spMk id="36" creationId="{FE6A4694-8882-0EEA-BDFB-9C6537C494CC}"/>
          </ac:spMkLst>
        </pc:spChg>
        <pc:spChg chg="mod">
          <ac:chgData name="塩谷 晃弘 / Akihiro Shiotani" userId="50aef054-9327-40af-9729-b525352b79f1" providerId="ADAL" clId="{7A769E5F-8223-49CD-B7F1-2F5033D2A42B}" dt="2022-10-25T06:20:26.732" v="1108" actId="20577"/>
          <ac:spMkLst>
            <pc:docMk/>
            <pc:sldMk cId="1801699042" sldId="1347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7A769E5F-8223-49CD-B7F1-2F5033D2A42B}" dt="2022-10-25T06:29:47.691" v="1478" actId="1076"/>
          <ac:spMkLst>
            <pc:docMk/>
            <pc:sldMk cId="1801699042" sldId="1347"/>
            <ac:spMk id="43" creationId="{439A5EF0-C102-ECB5-3EF5-C4865374C64C}"/>
          </ac:spMkLst>
        </pc:spChg>
        <pc:spChg chg="add mod">
          <ac:chgData name="塩谷 晃弘 / Akihiro Shiotani" userId="50aef054-9327-40af-9729-b525352b79f1" providerId="ADAL" clId="{7A769E5F-8223-49CD-B7F1-2F5033D2A42B}" dt="2022-10-25T06:30:20.749" v="1531" actId="1076"/>
          <ac:spMkLst>
            <pc:docMk/>
            <pc:sldMk cId="1801699042" sldId="1347"/>
            <ac:spMk id="44" creationId="{28BD40A6-8AD3-61C6-DC60-AD76CD4CC9EF}"/>
          </ac:spMkLst>
        </pc:spChg>
        <pc:spChg chg="add mod">
          <ac:chgData name="塩谷 晃弘 / Akihiro Shiotani" userId="50aef054-9327-40af-9729-b525352b79f1" providerId="ADAL" clId="{7A769E5F-8223-49CD-B7F1-2F5033D2A42B}" dt="2022-10-25T06:30:18.181" v="1530" actId="1076"/>
          <ac:spMkLst>
            <pc:docMk/>
            <pc:sldMk cId="1801699042" sldId="1347"/>
            <ac:spMk id="46" creationId="{AE9A96B3-2EF4-756A-25CC-B42830EBBBB4}"/>
          </ac:spMkLst>
        </pc:spChg>
        <pc:picChg chg="add del mod">
          <ac:chgData name="塩谷 晃弘 / Akihiro Shiotani" userId="50aef054-9327-40af-9729-b525352b79f1" providerId="ADAL" clId="{7A769E5F-8223-49CD-B7F1-2F5033D2A42B}" dt="2022-10-25T06:22:14.732" v="1124" actId="478"/>
          <ac:picMkLst>
            <pc:docMk/>
            <pc:sldMk cId="1801699042" sldId="1347"/>
            <ac:picMk id="7" creationId="{2D7C5D08-2ADB-BB9F-06D9-DB3AB15DFC27}"/>
          </ac:picMkLst>
        </pc:picChg>
        <pc:picChg chg="add del mod">
          <ac:chgData name="塩谷 晃弘 / Akihiro Shiotani" userId="50aef054-9327-40af-9729-b525352b79f1" providerId="ADAL" clId="{7A769E5F-8223-49CD-B7F1-2F5033D2A42B}" dt="2022-10-25T06:22:04.570" v="1120" actId="478"/>
          <ac:picMkLst>
            <pc:docMk/>
            <pc:sldMk cId="1801699042" sldId="1347"/>
            <ac:picMk id="11" creationId="{41C7E4B4-045A-ED4B-D1EC-8DB3A6161323}"/>
          </ac:picMkLst>
        </pc:picChg>
        <pc:picChg chg="add mod">
          <ac:chgData name="塩谷 晃弘 / Akihiro Shiotani" userId="50aef054-9327-40af-9729-b525352b79f1" providerId="ADAL" clId="{7A769E5F-8223-49CD-B7F1-2F5033D2A42B}" dt="2022-10-25T06:23:31.555" v="1164" actId="1035"/>
          <ac:picMkLst>
            <pc:docMk/>
            <pc:sldMk cId="1801699042" sldId="1347"/>
            <ac:picMk id="12" creationId="{02B56397-59F5-99B3-EEC7-968080887FB2}"/>
          </ac:picMkLst>
        </pc:picChg>
        <pc:picChg chg="add mod">
          <ac:chgData name="塩谷 晃弘 / Akihiro Shiotani" userId="50aef054-9327-40af-9729-b525352b79f1" providerId="ADAL" clId="{7A769E5F-8223-49CD-B7F1-2F5033D2A42B}" dt="2022-10-25T06:23:10.130" v="1152" actId="1076"/>
          <ac:picMkLst>
            <pc:docMk/>
            <pc:sldMk cId="1801699042" sldId="1347"/>
            <ac:picMk id="13" creationId="{DB98C19C-0882-3602-9B1E-A8B2767F1C1E}"/>
          </ac:picMkLst>
        </pc:picChg>
        <pc:picChg chg="add mod">
          <ac:chgData name="塩谷 晃弘 / Akihiro Shiotani" userId="50aef054-9327-40af-9729-b525352b79f1" providerId="ADAL" clId="{7A769E5F-8223-49CD-B7F1-2F5033D2A42B}" dt="2022-10-25T06:23:23.463" v="1155" actId="1076"/>
          <ac:picMkLst>
            <pc:docMk/>
            <pc:sldMk cId="1801699042" sldId="1347"/>
            <ac:picMk id="14" creationId="{4B1DE651-00A4-DD57-5B29-63529A87CBF6}"/>
          </ac:picMkLst>
        </pc:picChg>
        <pc:picChg chg="del">
          <ac:chgData name="塩谷 晃弘 / Akihiro Shiotani" userId="50aef054-9327-40af-9729-b525352b79f1" providerId="ADAL" clId="{7A769E5F-8223-49CD-B7F1-2F5033D2A42B}" dt="2022-10-25T06:20:47.598" v="1112" actId="478"/>
          <ac:picMkLst>
            <pc:docMk/>
            <pc:sldMk cId="1801699042" sldId="1347"/>
            <ac:picMk id="45" creationId="{8D01BC1A-79F1-A285-59E8-E0D3F931989E}"/>
          </ac:picMkLst>
        </pc:picChg>
        <pc:picChg chg="del mod">
          <ac:chgData name="塩谷 晃弘 / Akihiro Shiotani" userId="50aef054-9327-40af-9729-b525352b79f1" providerId="ADAL" clId="{7A769E5F-8223-49CD-B7F1-2F5033D2A42B}" dt="2022-10-25T06:22:07.463" v="1123" actId="478"/>
          <ac:picMkLst>
            <pc:docMk/>
            <pc:sldMk cId="1801699042" sldId="1347"/>
            <ac:picMk id="57" creationId="{53BEDCDB-8C92-5E98-661D-9DC33A765FFE}"/>
          </ac:picMkLst>
        </pc:pic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6" creationId="{6D6E8DE0-8D19-AC9E-9400-01AE3B8F3AFA}"/>
          </ac:cxnSpMkLst>
        </pc:cxn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8" creationId="{D8D598D5-6B2D-B980-9057-5F310C7F6D63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7.485" v="1192" actId="1076"/>
          <ac:cxnSpMkLst>
            <pc:docMk/>
            <pc:sldMk cId="1801699042" sldId="1347"/>
            <ac:cxnSpMk id="18" creationId="{63DD4EDE-5237-9600-BC26-FED2CC828D4D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19.170" v="1189" actId="1036"/>
          <ac:cxnSpMkLst>
            <pc:docMk/>
            <pc:sldMk cId="1801699042" sldId="1347"/>
            <ac:cxnSpMk id="22" creationId="{ED3DD8B6-04D8-671A-8BDD-E6349BBEA39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5.583" v="1191" actId="1076"/>
          <ac:cxnSpMkLst>
            <pc:docMk/>
            <pc:sldMk cId="1801699042" sldId="1347"/>
            <ac:cxnSpMk id="25" creationId="{3A40C6C7-794B-FA45-54B1-97E7254A5556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6.229" v="1194" actId="1076"/>
          <ac:cxnSpMkLst>
            <pc:docMk/>
            <pc:sldMk cId="1801699042" sldId="1347"/>
            <ac:cxnSpMk id="26" creationId="{EA225A6A-E8AA-FE58-A8D9-2A5356B1AEC7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8.328" v="1196" actId="1076"/>
          <ac:cxnSpMkLst>
            <pc:docMk/>
            <pc:sldMk cId="1801699042" sldId="1347"/>
            <ac:cxnSpMk id="27" creationId="{85E7FC94-19F0-0CDD-BADB-A1313B48ADD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41.913" v="1198" actId="1076"/>
          <ac:cxnSpMkLst>
            <pc:docMk/>
            <pc:sldMk cId="1801699042" sldId="1347"/>
            <ac:cxnSpMk id="28" creationId="{C788B0B0-9685-CD36-9CF1-8FA100F5BE85}"/>
          </ac:cxnSpMkLst>
        </pc:cxnChg>
        <pc:cxnChg chg="add mod">
          <ac:chgData name="塩谷 晃弘 / Akihiro Shiotani" userId="50aef054-9327-40af-9729-b525352b79f1" providerId="ADAL" clId="{7A769E5F-8223-49CD-B7F1-2F5033D2A42B}" dt="2022-10-25T06:27:10.556" v="1281" actId="1076"/>
          <ac:cxnSpMkLst>
            <pc:docMk/>
            <pc:sldMk cId="1801699042" sldId="1347"/>
            <ac:cxnSpMk id="35" creationId="{B31269BC-9CD0-1346-782A-8CBEC69B37EB}"/>
          </ac:cxnSpMkLst>
        </pc:cxnChg>
      </pc:sldChg>
      <pc:sldChg chg="delSp add del mod">
        <pc:chgData name="塩谷 晃弘 / Akihiro Shiotani" userId="50aef054-9327-40af-9729-b525352b79f1" providerId="ADAL" clId="{7A769E5F-8223-49CD-B7F1-2F5033D2A42B}" dt="2022-10-25T06:32:10.036" v="1546" actId="47"/>
        <pc:sldMkLst>
          <pc:docMk/>
          <pc:sldMk cId="398944376" sldId="1348"/>
        </pc:sldMkLst>
        <pc:spChg chg="del">
          <ac:chgData name="塩谷 晃弘 / Akihiro Shiotani" userId="50aef054-9327-40af-9729-b525352b79f1" providerId="ADAL" clId="{7A769E5F-8223-49CD-B7F1-2F5033D2A42B}" dt="2022-10-25T06:31:28.661" v="1539" actId="478"/>
          <ac:spMkLst>
            <pc:docMk/>
            <pc:sldMk cId="398944376" sldId="1348"/>
            <ac:spMk id="36" creationId="{46B3AD6B-E7C0-DAC9-1B2A-9CBBCA4B80E2}"/>
          </ac:spMkLst>
        </pc:spChg>
      </pc:sldChg>
      <pc:sldChg chg="addSp delSp modSp add mod delAnim modAnim">
        <pc:chgData name="塩谷 晃弘 / Akihiro Shiotani" userId="50aef054-9327-40af-9729-b525352b79f1" providerId="ADAL" clId="{7A769E5F-8223-49CD-B7F1-2F5033D2A42B}" dt="2022-10-26T00:02:18.031" v="6932" actId="20577"/>
        <pc:sldMkLst>
          <pc:docMk/>
          <pc:sldMk cId="3237074849" sldId="1353"/>
        </pc:sldMkLst>
        <pc:spChg chg="mod">
          <ac:chgData name="塩谷 晃弘 / Akihiro Shiotani" userId="50aef054-9327-40af-9729-b525352b79f1" providerId="ADAL" clId="{7A769E5F-8223-49CD-B7F1-2F5033D2A42B}" dt="2022-10-25T07:27:42.713" v="3899"/>
          <ac:spMkLst>
            <pc:docMk/>
            <pc:sldMk cId="3237074849" sldId="1353"/>
            <ac:spMk id="2" creationId="{7CF2FB54-614C-6A66-358F-2A096978B3FB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4" creationId="{6CC6F668-C687-E897-452A-20AA801FCDC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5" creationId="{E5DA3D58-4A8F-58EC-8103-714167432130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11" creationId="{EFF5B421-D947-0834-E505-02CF03536306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4" creationId="{FC15F317-CFA8-AF5E-49ED-CDB021728E1C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5" creationId="{D34DC17C-F7E4-0FA6-CD18-89DB4ABDCA3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29" creationId="{7B196DFF-5251-BBB2-DD11-D12D6A8A9312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0" creationId="{943A3E56-86CD-5F3F-2653-BF7A49C29F46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3" creationId="{14C65869-7D93-2943-8B44-E0A8C629BCB0}"/>
          </ac:spMkLst>
        </pc:spChg>
        <pc:spChg chg="mod">
          <ac:chgData name="塩谷 晃弘 / Akihiro Shiotani" userId="50aef054-9327-40af-9729-b525352b79f1" providerId="ADAL" clId="{7A769E5F-8223-49CD-B7F1-2F5033D2A42B}" dt="2022-10-26T00:02:18.031" v="6932" actId="20577"/>
          <ac:spMkLst>
            <pc:docMk/>
            <pc:sldMk cId="3237074849" sldId="1353"/>
            <ac:spMk id="35" creationId="{55B36C8C-9858-4B13-6BEB-0EC37943D1F8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7" creationId="{8C9DD633-160F-3215-0E9E-426EE472A8C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8" creationId="{411F32E6-ECAF-0F49-3F33-AE934C181224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9" creationId="{10E3F3AA-8442-ADCA-4FE1-42BEA93F31A3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0" creationId="{2112DEAB-788C-BC98-91D2-A18FEA0D5D2B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1" creationId="{CA7B7FD1-DF73-5583-A7B9-2F050115FA6E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4" creationId="{8EEC71AC-EA3F-E5EC-36DA-68DF96B04CC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5" creationId="{8AF96EAF-C6FD-E509-3CCA-014DD6F7485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6" creationId="{5C925877-FDAE-762F-FE54-65593BA02C3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7" creationId="{2D6DE146-E126-37D5-B8F9-375CDC49D8E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8" creationId="{59019D30-3CB7-54C7-23AA-5B51C26729F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9" creationId="{FB70A7F9-0D4E-CFEA-4CA1-44CC76B2BC72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0" creationId="{04885CE1-1299-31C3-1025-BFED9228288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1" creationId="{AFC047BC-A19F-D921-F319-D667C1B8291F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2" creationId="{AA231ED4-C2A2-65AA-00DA-23B76501794D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3" creationId="{8E133DA0-9F03-F5A7-AA31-9C10382B3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4" creationId="{9E6C4816-0F0E-4C7E-EB53-4967F0595E7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5" creationId="{83D72183-FB8B-9C60-9DEE-D2F131FB423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6" creationId="{C4EB4CD2-5208-CAE7-FE10-5E39792C7F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8" creationId="{4F58B6AC-BB2C-D970-D22E-75CFCCB1082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9" creationId="{2C4EE0FC-EA7C-D7E0-5830-3074546A1925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0" creationId="{4877FCCE-0232-0E3D-3EA0-CD5F46C08B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1" creationId="{12A75079-AF4C-923C-3E52-4D4B15B411E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2" creationId="{61C5627A-DE69-D2A7-BFB6-50EF18C868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3" creationId="{01696C35-25E2-9247-5BF9-47AF1E54258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4" creationId="{24504F4A-836C-1B2D-1733-7D95BA9A640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5" creationId="{49BD8501-7DF2-2DE0-4B79-B11BE82EFA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6" creationId="{1930E24F-DEB7-E47D-56AF-439552CDF0D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7" creationId="{3AC85001-1619-C942-76BB-57CA1592C2D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8" creationId="{00A40197-C8BE-C9BD-1A67-7C99E06F72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9" creationId="{C2376F19-2E20-2F44-1E14-3D84C3CC2A0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70" creationId="{99A369AA-108D-14E0-CD44-DBF768232D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2" creationId="{C218801D-6E36-5F2D-ECC0-AFEBF85E07E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3" creationId="{873EE0BF-9F8C-0557-559E-1A694874720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4" creationId="{E7449B37-E463-4459-C32F-980D8E23D78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5" creationId="{5653CD36-BF7A-0297-F5F5-9AD7CCFF8D9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6" creationId="{70E811A8-8339-CC73-3772-A5F353A58F1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7" creationId="{9E828D02-3754-BDC5-258F-486A94ED505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8" creationId="{C3C00AFA-5B82-506E-1B0D-B28D58EE933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9" creationId="{55A7301B-74AA-59B6-DF99-2E109A36A5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0" creationId="{471019CC-E9DA-5A2D-85A6-F55BE437AEF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1" creationId="{F9AB90B1-1B32-EE79-89BA-C27AF704483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2" creationId="{0EEFC802-C221-D160-6E03-7B00CCF6F4D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3" creationId="{5F111C87-D280-4C4D-F846-EB25C3254EB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4" creationId="{9E2295D8-9474-C6F2-E268-DB836259233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6" creationId="{B03D8C55-7C3B-232B-0FFC-61F0B040BCE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7" creationId="{5DC8FDDD-843F-C32F-4B78-ECA7DBAAE94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8" creationId="{CD7D7014-3727-8E40-4F45-D3424D67625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9" creationId="{0A6F85AA-31F8-3698-3949-8D379A9BE1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0" creationId="{44A2F469-2F18-977C-9268-3DD84BB5304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1" creationId="{16CDE205-7EA9-CF87-05B2-88FBE95BD183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2" creationId="{D0EE21BD-F4E7-1840-F8BC-25D788D7E3B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3" creationId="{17710ADD-F788-889D-3DD5-9E346A66B02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4" creationId="{3282699A-8006-866C-CFFE-F9D5F7B13DF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5" creationId="{607E3BBE-27CD-4050-D175-5465096EE1D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6" creationId="{C52C3C76-51F9-228B-F3FB-92D2B6B68CA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7" creationId="{15B54221-BAB8-686C-B842-E7A5F76037F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8" creationId="{79E692FA-EEB1-0CB1-1ADE-F76DB9DB67F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0" creationId="{7F4D9C71-F3B2-3BAF-DAAC-E30F9D77E75A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1" creationId="{8A13466A-52BD-4477-BC35-92A837DB245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2" creationId="{ECE76B92-EFD8-1199-D8A2-58EFFBDD613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3" creationId="{47D1EDCB-F556-4127-A92E-7422EC8D5477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4" creationId="{CB1A0ACC-CFBC-8A54-1B4F-7335160F9A9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5" creationId="{6E211BC0-49D8-3F25-B8BC-67D8C3906B48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6" creationId="{684CEEA8-835B-C8B3-B3B0-D33ACB3FBAA0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7" creationId="{6BFFF437-EF59-C536-1137-A90C9659FE9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8" creationId="{0C23F5B0-B495-DBB1-8AB7-2E18D86A558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9" creationId="{D47CC055-F5F9-6258-2CEB-F662F28B1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0" creationId="{2F9523B2-0DD5-732F-396A-49CD82D5C8A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1" creationId="{98D5C11E-A8C4-BC06-4020-839FC67B104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2" creationId="{523E8D3E-E708-4C73-8383-9F3D65B2F67B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4" creationId="{A7F3A804-DA27-4EB5-3301-0C013E72449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5" creationId="{6FB621F5-A0AF-F110-C780-2644AE23E36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6" creationId="{79459835-47A3-AD64-E0B4-29A695D77BF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7" creationId="{3EDD0F00-6F1E-C632-FC9E-CFF85B914FC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8" creationId="{94A0A10F-BD0B-620A-FD87-28E8A2B7932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9" creationId="{5ECF458E-A946-9953-3759-B6DCC1605E21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0" creationId="{7FA50E12-0E0C-E7B1-DDB7-6E7759DDAB5E}"/>
          </ac:spMkLst>
        </pc:spChg>
        <pc:spChg chg="add mod">
          <ac:chgData name="塩谷 晃弘 / Akihiro Shiotani" userId="50aef054-9327-40af-9729-b525352b79f1" providerId="ADAL" clId="{7A769E5F-8223-49CD-B7F1-2F5033D2A42B}" dt="2022-10-25T07:07:36.449" v="2777" actId="14100"/>
          <ac:spMkLst>
            <pc:docMk/>
            <pc:sldMk cId="3237074849" sldId="1353"/>
            <ac:spMk id="121" creationId="{4740B2BD-DFA4-3919-A6C6-F878DFB559F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2" creationId="{2EE9C745-6396-221E-B120-8AF00E181E5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3" creationId="{9FDA72F0-F56D-F706-28FF-E074DE1E40A5}"/>
          </ac:spMkLst>
        </pc:spChg>
        <pc:spChg chg="add mod">
          <ac:chgData name="塩谷 晃弘 / Akihiro Shiotani" userId="50aef054-9327-40af-9729-b525352b79f1" providerId="ADAL" clId="{7A769E5F-8223-49CD-B7F1-2F5033D2A42B}" dt="2022-10-25T07:06:37.071" v="2758" actId="1076"/>
          <ac:spMkLst>
            <pc:docMk/>
            <pc:sldMk cId="3237074849" sldId="1353"/>
            <ac:spMk id="124" creationId="{79F54284-B6EB-A936-4D99-BE742C982FA4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5" creationId="{8C8F6EAD-4E81-2F9B-5F55-128C52823C9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6" creationId="{809CF3FD-C487-E5CF-55A1-849032F8B13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7" creationId="{BFBE9E78-EA27-56C8-A8A6-6AFC33AF4A0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8" creationId="{68AB210E-F92D-EA8B-7282-9BF74117B12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9" creationId="{7218D8A9-69B5-2DBB-413A-6AFF550B875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0" creationId="{391059C2-A903-D5EC-8766-E40CEB95E95C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1" creationId="{0386DC2D-FC15-E55A-1EE5-030F1B121AC7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2" creationId="{AF355614-99FA-FB69-5794-12421623E68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3" creationId="{74424D1F-22A3-69EB-B901-E43A271EEACF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4" creationId="{8EFC580E-DFB8-67E1-C313-309056218BDD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5" creationId="{1570C0B8-D9A9-D56B-F6A4-F0577F5F7639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6" creationId="{20EB5A1B-8617-7F41-C4DC-45E14CAD5EC2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7" creationId="{8DA144D0-2FE7-2720-0593-DFB95B19689A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39" creationId="{8D460889-D18A-8112-39B6-83F88660D0E7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0" creationId="{E580FE5F-ECF6-7845-E646-EF00DD317AE2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1" creationId="{FC2B8B08-204D-A730-B63B-A8C5D138FD5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2" creationId="{D9F78A52-C62E-3B47-28D0-FE10C6B759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3" creationId="{CC8F09CF-DAB7-5CFA-7A64-94DBDB06430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4" creationId="{07E28448-B897-2E49-82E6-41E9C9644B5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5" creationId="{241DFEA0-AC09-6CBC-EC97-3859EC9FC03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6" creationId="{BDA0C749-889F-F583-C0E2-0F5AFC6566C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7" creationId="{44BA7311-0F49-F4B3-29F2-96BB9236B5B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8" creationId="{BCE7DE5F-A02D-B93A-7B98-543E77BAA84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9" creationId="{90D8D49D-7BAB-A0A0-1DDB-6C983ED57C2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1" creationId="{244340A0-B076-60F9-F3EB-C18E9BA3FF0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2" creationId="{14B435B5-70D5-FD15-7983-A80A4BE66E3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3" creationId="{6095F62F-6420-9CD1-D270-43708588B16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4" creationId="{7F64F82E-4E76-34C8-3BB6-9AC9F662A5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5" creationId="{A527B011-BB67-3D3C-70DE-2A1C921B03C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6" creationId="{E185F8B6-4D1E-7EEF-F4F2-27DF15B5396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7" creationId="{7B0EB662-E7A6-5961-8C1A-7D7B35EE28A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8" creationId="{9E7DAED9-9A2E-B623-948A-BD1DDEE8DE7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9" creationId="{F7820DC1-7A93-27CB-57E1-C9831255DBF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0" creationId="{973B6AC6-9D32-3336-E69B-8D82B04A149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1" creationId="{2024D6D8-F634-C597-F3FB-13154514B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3" creationId="{0ECB5929-A160-0D7F-5342-A7C57DE9CA3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4" creationId="{FAAD19CF-8DD9-97CC-161E-EF7F0FF534E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5" creationId="{4E744F94-7DD2-D789-A586-9B556C1614C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6" creationId="{42FA0AE0-2F10-4C87-5E7F-3EBEF99455F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7" creationId="{D050A2B9-647F-EAE5-78BF-2407FC7584A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8" creationId="{4B4DB045-C373-7281-AEA5-579D3AB85E2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9" creationId="{268E6029-DAF9-0284-FDAA-2E59AD4EB5A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0" creationId="{196D4AE2-9A0A-F08C-CA5F-ADB5F54DE5A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1" creationId="{D46C2117-673B-D6F3-72B6-1CD5BD422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2" creationId="{DC71478F-0E48-104F-DE20-FC5DC382909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3" creationId="{FC72D5B3-EAF6-25E2-E8F1-B835445CB49F}"/>
          </ac:spMkLst>
        </pc:spChg>
        <pc:spChg chg="add mod">
          <ac:chgData name="塩谷 晃弘 / Akihiro Shiotani" userId="50aef054-9327-40af-9729-b525352b79f1" providerId="ADAL" clId="{7A769E5F-8223-49CD-B7F1-2F5033D2A42B}" dt="2022-10-25T07:08:45.104" v="2796" actId="1076"/>
          <ac:spMkLst>
            <pc:docMk/>
            <pc:sldMk cId="3237074849" sldId="1353"/>
            <ac:spMk id="175" creationId="{807DA839-9B20-2BF0-0FF0-886748198DB5}"/>
          </ac:spMkLst>
        </pc:spChg>
        <pc:spChg chg="add mod">
          <ac:chgData name="塩谷 晃弘 / Akihiro Shiotani" userId="50aef054-9327-40af-9729-b525352b79f1" providerId="ADAL" clId="{7A769E5F-8223-49CD-B7F1-2F5033D2A42B}" dt="2022-10-25T07:08:54.202" v="2810" actId="1076"/>
          <ac:spMkLst>
            <pc:docMk/>
            <pc:sldMk cId="3237074849" sldId="1353"/>
            <ac:spMk id="176" creationId="{6CE0836D-CD4D-2301-E841-1EECB97E6C75}"/>
          </ac:spMkLst>
        </pc:spChg>
        <pc:spChg chg="add del">
          <ac:chgData name="塩谷 晃弘 / Akihiro Shiotani" userId="50aef054-9327-40af-9729-b525352b79f1" providerId="ADAL" clId="{7A769E5F-8223-49CD-B7F1-2F5033D2A42B}" dt="2022-10-25T07:17:13.652" v="3035" actId="22"/>
          <ac:spMkLst>
            <pc:docMk/>
            <pc:sldMk cId="3237074849" sldId="1353"/>
            <ac:spMk id="182" creationId="{281EB164-023B-7C49-5EC1-98C9A8883DE2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3" creationId="{403B7099-0BEB-3BB2-A393-04150C6749E7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4" creationId="{B40D4EBB-79AD-BC33-1C41-F454C2ED983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5" creationId="{1AA0C2D5-D9BB-3B73-AADF-852CD1BF644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6" creationId="{292547BB-C4EB-39E0-5BE9-9C8AE52EFE61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7" creationId="{421A9323-643A-6970-BA45-BCBF70474DF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8" creationId="{35DF7E51-4DE9-DBAA-E61F-599E7407BBE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9" creationId="{98F4B843-A1CF-CF50-FF54-945273C1AC0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0" creationId="{0C0580A1-06F0-4B62-FEF8-BEBDFAA61B0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1" creationId="{F6256DBD-C7DA-3CEA-450B-42BFE5E3BD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2" creationId="{A3D6BD4E-D97F-C3ED-ADF4-506436EC2AA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3" creationId="{16249F3C-B9A4-A22C-988C-171B7D7210D0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5" creationId="{7BF5BC12-C292-416D-CAE2-06E27A90DD6B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6" creationId="{1CDABFBA-42CF-E48E-F836-6A6F62FD4B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7" creationId="{40024274-0A1C-7461-00BB-D2F2D9EE8D5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8" creationId="{E1E88D0D-3661-AAD3-E50F-07A2EE471F2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9" creationId="{DFC3ECB3-CB65-2D8A-E2AE-895FDE4A5C9A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0" creationId="{258A2F21-3352-5E2B-7DB6-70089455109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1" creationId="{3175608D-C40C-053B-9B81-06AB4B67B22F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2" creationId="{CF481503-5B0E-A931-F392-1F1E8FED430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3" creationId="{CD4B9E80-8B8D-8D17-A471-C4EF13AAFB5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4" creationId="{B9B07D4F-5A66-94AC-F974-E183C523E89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5" creationId="{9D21ADF6-AE0C-7C77-B7F5-6CF5996C7669}"/>
          </ac:spMkLst>
        </pc:spChg>
        <pc:picChg chg="add del mod">
          <ac:chgData name="塩谷 晃弘 / Akihiro Shiotani" userId="50aef054-9327-40af-9729-b525352b79f1" providerId="ADAL" clId="{7A769E5F-8223-49CD-B7F1-2F5033D2A42B}" dt="2022-10-25T07:00:02.974" v="2640"/>
          <ac:picMkLst>
            <pc:docMk/>
            <pc:sldMk cId="3237074849" sldId="1353"/>
            <ac:picMk id="6" creationId="{B38B3EA2-7DE5-6132-BC64-F6CFEFA10C85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3" creationId="{A4A26C89-9227-65EE-AFD1-223D5F9C8F89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4" creationId="{285129E2-C5D2-ED63-9BBE-666D2A57CF7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2:43.770" v="2685" actId="478"/>
          <ac:picMkLst>
            <pc:docMk/>
            <pc:sldMk cId="3237074849" sldId="1353"/>
            <ac:picMk id="42" creationId="{C772A5CE-2C07-FAFD-84D5-F3D237D3C7A8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43" creationId="{3D181476-38ED-75EB-EB8A-BF89CF7DCFD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57" creationId="{EEB237AD-62AD-9AC3-FBF5-AA9CDDA32C4E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71" creationId="{FAF6F401-148D-9FC5-A748-8005E7DE5347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85" creationId="{017F1E16-27F2-B3F0-95A3-1EF62D717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99" creationId="{2152E53B-C2AB-1EA2-8BDF-BCFD37E78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113" creationId="{2298B244-1DB5-1E61-451A-4964FA97D194}"/>
          </ac:picMkLst>
        </pc:picChg>
        <pc:picChg chg="add mod">
          <ac:chgData name="塩谷 晃弘 / Akihiro Shiotani" userId="50aef054-9327-40af-9729-b525352b79f1" providerId="ADAL" clId="{7A769E5F-8223-49CD-B7F1-2F5033D2A42B}" dt="2022-10-25T07:07:42.318" v="2781" actId="1076"/>
          <ac:picMkLst>
            <pc:docMk/>
            <pc:sldMk cId="3237074849" sldId="1353"/>
            <ac:picMk id="138" creationId="{93DA51BA-E484-5779-F8FA-4AF8DFC62C65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50" creationId="{3DEDB707-7221-0F66-0EBE-5B9C1240F72D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62" creationId="{08EA9D21-A05B-D001-D89C-887A3C9B5085}"/>
          </ac:picMkLst>
        </pc:picChg>
        <pc:picChg chg="add mod">
          <ac:chgData name="塩谷 晃弘 / Akihiro Shiotani" userId="50aef054-9327-40af-9729-b525352b79f1" providerId="ADAL" clId="{7A769E5F-8223-49CD-B7F1-2F5033D2A42B}" dt="2022-10-25T07:08:13.579" v="2793" actId="1076"/>
          <ac:picMkLst>
            <pc:docMk/>
            <pc:sldMk cId="3237074849" sldId="1353"/>
            <ac:picMk id="174" creationId="{B6703B81-51B9-2D92-E7AA-3BB13E3945E8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56.020" v="3046" actId="478"/>
          <ac:picMkLst>
            <pc:docMk/>
            <pc:sldMk cId="3237074849" sldId="1353"/>
            <ac:picMk id="177" creationId="{749326FC-5C74-D4C2-7878-E87927CE94B3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36.033" v="3041" actId="478"/>
          <ac:picMkLst>
            <pc:docMk/>
            <pc:sldMk cId="3237074849" sldId="1353"/>
            <ac:picMk id="178" creationId="{C44F403D-CA7F-42E6-E0A8-790A1A91280D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79" creationId="{6B571753-92B4-BA62-8976-CB06D128CCD7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80" creationId="{8BC5104D-F757-420C-E999-E8589BEBDC27}"/>
          </ac:picMkLst>
        </pc:picChg>
        <pc:picChg chg="add mod">
          <ac:chgData name="塩谷 晃弘 / Akihiro Shiotani" userId="50aef054-9327-40af-9729-b525352b79f1" providerId="ADAL" clId="{7A769E5F-8223-49CD-B7F1-2F5033D2A42B}" dt="2022-10-25T07:17:49.504" v="3045" actId="1076"/>
          <ac:picMkLst>
            <pc:docMk/>
            <pc:sldMk cId="3237074849" sldId="1353"/>
            <ac:picMk id="194" creationId="{17F23737-F4D8-B123-97C5-172F7855E5D3}"/>
          </ac:picMkLst>
        </pc:picChg>
        <pc:picChg chg="add mod">
          <ac:chgData name="塩谷 晃弘 / Akihiro Shiotani" userId="50aef054-9327-40af-9729-b525352b79f1" providerId="ADAL" clId="{7A769E5F-8223-49CD-B7F1-2F5033D2A42B}" dt="2022-10-25T07:18:13.944" v="3054" actId="14100"/>
          <ac:picMkLst>
            <pc:docMk/>
            <pc:sldMk cId="3237074849" sldId="1353"/>
            <ac:picMk id="206" creationId="{4DFED7E4-5FB7-1F4D-6AEF-1D47516BC2A4}"/>
          </ac:picMkLst>
        </pc:pic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7" creationId="{8B1BC15E-E7EB-27EC-A3C3-CD13CDABAA0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8" creationId="{533D05AC-0470-D5FA-C1ED-7BC643DC87D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9" creationId="{2EEA4FC7-3FC4-2AF0-4B5D-6C4AD2173F15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0" creationId="{4BA4A864-A3D1-C868-4619-38B31D270C7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2" creationId="{B7E64369-D300-A780-E2F6-CBB6BC33427C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5" creationId="{6B7EE763-28E1-993C-6E74-C8CBCB60221E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6" creationId="{D893FC43-9B6C-F3A3-BFDA-A12B8501F4A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7" creationId="{9918543E-E5DF-03F1-2BC5-66A2D2C0188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8" creationId="{1B393F32-AA54-FC39-1631-291995CD1178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9" creationId="{D318FBF7-364E-1CAF-A407-E87594092A10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1" creationId="{C28A2DDC-0246-353B-7DE8-D299C96FB80B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2" creationId="{FADD27E5-86D0-8C7E-F19A-6256EFD9B4C4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3" creationId="{370C2F0A-0B6F-2C3E-6E5B-230ED7891B7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6" creationId="{E7A7E6C6-64D9-0707-4D5D-C07BD849960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8" creationId="{BA8E458A-68BC-6C24-A2D2-5CE9FE41D9A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6T00:02:55.283" v="6935"/>
        <pc:sldMkLst>
          <pc:docMk/>
          <pc:sldMk cId="2736076481" sldId="1354"/>
        </pc:sldMkLst>
        <pc:spChg chg="mod">
          <ac:chgData name="塩谷 晃弘 / Akihiro Shiotani" userId="50aef054-9327-40af-9729-b525352b79f1" providerId="ADAL" clId="{7A769E5F-8223-49CD-B7F1-2F5033D2A42B}" dt="2022-10-25T06:35:03.215" v="1583"/>
          <ac:spMkLst>
            <pc:docMk/>
            <pc:sldMk cId="2736076481" sldId="135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5.283" v="6935"/>
          <ac:spMkLst>
            <pc:docMk/>
            <pc:sldMk cId="2736076481" sldId="1354"/>
            <ac:spMk id="41" creationId="{A3F9C698-D986-63DD-0E20-3724B64E0417}"/>
          </ac:spMkLst>
        </pc:spChg>
      </pc:sldChg>
      <pc:sldChg chg="modSp add mod">
        <pc:chgData name="塩谷 晃弘 / Akihiro Shiotani" userId="50aef054-9327-40af-9729-b525352b79f1" providerId="ADAL" clId="{7A769E5F-8223-49CD-B7F1-2F5033D2A42B}" dt="2022-10-25T07:27:46.604" v="3901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7A769E5F-8223-49CD-B7F1-2F5033D2A42B}" dt="2022-10-25T07:27:46.604" v="3901"/>
          <ac:spMkLst>
            <pc:docMk/>
            <pc:sldMk cId="4065658260" sldId="135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7:25:10.103" v="3734" actId="1036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7:24:48.104" v="3698" actId="20577"/>
          <ac:spMkLst>
            <pc:docMk/>
            <pc:sldMk cId="4065658260" sldId="1355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7A769E5F-8223-49CD-B7F1-2F5033D2A42B}" dt="2022-10-25T07:25:10.103" v="3734" actId="1036"/>
          <ac:grpSpMkLst>
            <pc:docMk/>
            <pc:sldMk cId="4065658260" sldId="1355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7A769E5F-8223-49CD-B7F1-2F5033D2A42B}" dt="2022-10-25T06:56:40.220" v="2485" actId="47"/>
        <pc:sldMkLst>
          <pc:docMk/>
          <pc:sldMk cId="1490515362" sldId="1356"/>
        </pc:sldMkLst>
      </pc:sldChg>
      <pc:sldChg chg="modSp add mod">
        <pc:chgData name="塩谷 晃弘 / Akihiro Shiotani" userId="50aef054-9327-40af-9729-b525352b79f1" providerId="ADAL" clId="{7A769E5F-8223-49CD-B7F1-2F5033D2A42B}" dt="2022-10-25T07:27:44.584" v="3900"/>
        <pc:sldMkLst>
          <pc:docMk/>
          <pc:sldMk cId="2091259070" sldId="1359"/>
        </pc:sldMkLst>
        <pc:spChg chg="mod">
          <ac:chgData name="塩谷 晃弘 / Akihiro Shiotani" userId="50aef054-9327-40af-9729-b525352b79f1" providerId="ADAL" clId="{7A769E5F-8223-49CD-B7F1-2F5033D2A42B}" dt="2022-10-25T07:27:44.584" v="3900"/>
          <ac:spMkLst>
            <pc:docMk/>
            <pc:sldMk cId="2091259070" sldId="1359"/>
            <ac:spMk id="2" creationId="{64ACCBFD-A861-3F51-0873-6E0B80D46B44}"/>
          </ac:spMkLst>
        </pc:spChg>
        <pc:spChg chg="mod">
          <ac:chgData name="塩谷 晃弘 / Akihiro Shiotani" userId="50aef054-9327-40af-9729-b525352b79f1" providerId="ADAL" clId="{7A769E5F-8223-49CD-B7F1-2F5033D2A42B}" dt="2022-10-25T07:18:33.922" v="3066" actId="20577"/>
          <ac:spMkLst>
            <pc:docMk/>
            <pc:sldMk cId="2091259070" sldId="1359"/>
            <ac:spMk id="11" creationId="{87D3AD05-0136-EF1A-B5B9-37A742CC49A6}"/>
          </ac:spMkLst>
        </pc:spChg>
        <pc:spChg chg="mod">
          <ac:chgData name="塩谷 晃弘 / Akihiro Shiotani" userId="50aef054-9327-40af-9729-b525352b79f1" providerId="ADAL" clId="{7A769E5F-8223-49CD-B7F1-2F5033D2A42B}" dt="2022-10-25T07:19:08.083" v="3168" actId="1076"/>
          <ac:spMkLst>
            <pc:docMk/>
            <pc:sldMk cId="2091259070" sldId="1359"/>
            <ac:spMk id="13" creationId="{BF5D290B-5D3C-42B0-2E93-D95F645898E5}"/>
          </ac:spMkLst>
        </pc:spChg>
      </pc:sldChg>
      <pc:sldChg chg="addSp delSp modSp new mod ord modAnim">
        <pc:chgData name="塩谷 晃弘 / Akihiro Shiotani" userId="50aef054-9327-40af-9729-b525352b79f1" providerId="ADAL" clId="{7A769E5F-8223-49CD-B7F1-2F5033D2A42B}" dt="2022-10-25T07:27:37.211" v="3897"/>
        <pc:sldMkLst>
          <pc:docMk/>
          <pc:sldMk cId="2464671172" sldId="1360"/>
        </pc:sldMkLst>
        <pc:spChg chg="mod">
          <ac:chgData name="塩谷 晃弘 / Akihiro Shiotani" userId="50aef054-9327-40af-9729-b525352b79f1" providerId="ADAL" clId="{7A769E5F-8223-49CD-B7F1-2F5033D2A42B}" dt="2022-10-25T07:27:37.211" v="3897"/>
          <ac:spMkLst>
            <pc:docMk/>
            <pc:sldMk cId="2464671172" sldId="1360"/>
            <ac:spMk id="2" creationId="{4F4B965F-23A5-B8DC-270C-D8B3B41CE648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4" creationId="{0AB9AC39-A6AA-98DB-562F-46238274E681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5" creationId="{357BA5A5-2254-1ACC-FD83-A50F24487AAE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6" creationId="{AC89EBE3-627D-4E5B-9521-C501D1335ABD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7" creationId="{2AD204EE-8929-CA4F-15E6-DA15372F8410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8" creationId="{99573655-B5B3-8839-BF74-00EDDEE435D2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9" creationId="{E1D65F7A-C8A6-B12E-4012-0321D6E3AA9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0" creationId="{13B370BA-1417-4E62-611D-C8DB98FDD9F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1" creationId="{A1939851-439E-D403-B52D-90E0087A9D8F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3" creationId="{4AB73CE3-3CB9-BF09-262E-EC992F423F6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4" creationId="{A612A4CB-BC53-3ABE-F8BA-A58473EA23F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5" creationId="{2969A9E0-1FE3-37D9-EDBB-CBAC6B5A28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6" creationId="{25861A56-C432-8B9F-E345-0FC12BB638B7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7" creationId="{BF228290-0D2D-70B9-A774-F8F09A760FE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8" creationId="{B7955841-0ACD-FF8B-17B1-4FB89602A21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0" creationId="{5C3997C2-538A-2A78-EB98-2AD80304D562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1" creationId="{49B8F2D4-9F55-E94B-A6CA-154086C5B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2" creationId="{87EB9977-48AB-5E05-2FAD-9B60E29EF58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3" creationId="{EE85C890-2767-C7AD-B22D-4AB762A4CC7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4" creationId="{A73D0A3B-EAC3-7727-8C8D-A938E055D2F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5" creationId="{00AC217D-307F-6812-A25F-52C5821CE946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6" creationId="{FF8A1E1C-EEE0-8CCC-B3F5-D680D19D8AB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7" creationId="{F7175F5F-FE64-0F5B-F7D7-4AAF8BC46BD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8" creationId="{3C692101-2178-0E19-4ECE-9C2F3EDBAA4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9" creationId="{9C1C8DCA-D636-DF5C-943A-F94B1A1FE76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0" creationId="{00771570-AAC0-7269-CA13-6791255D269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1" creationId="{CBED8479-8D9C-44F2-B9BE-13A9B81F51C0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2" creationId="{2FB92FF2-3BF3-2F01-52DF-F9164F575A7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4" creationId="{1E0CAB5C-552E-7AEE-3892-FE73D3DA20D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5" creationId="{48AC1FC4-033A-8EB3-41B1-B35CCFACD4A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6" creationId="{94B9C346-9C8E-1DF8-7D62-9C718BF19B2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7" creationId="{1F85F2AD-9F2F-369B-790F-C17FF65923F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8" creationId="{9D03044A-D64E-7F2F-D74E-2F6BBC91CEA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9" creationId="{BAB49D1E-F5A9-AD9F-0337-0F8C290649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0" creationId="{BB9105B5-BEFC-8216-B0DE-C4BA91D7E41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1" creationId="{C1E26F82-C324-0FDB-551C-C295B7218631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2" creationId="{0A3059F6-3865-5420-9E04-3B7ACC2FC72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3" creationId="{DF311CB3-4324-3207-9A6A-FA39EEF43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4" creationId="{41AEB541-613B-488D-A3E6-9C959C75CF2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5" creationId="{A71D4C8F-84A4-6605-C54C-B30753FE727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6" creationId="{070C9544-53E6-7CB7-7A37-700745604E28}"/>
          </ac:spMkLst>
        </pc:spChg>
        <pc:spChg chg="mod">
          <ac:chgData name="塩谷 晃弘 / Akihiro Shiotani" userId="50aef054-9327-40af-9729-b525352b79f1" providerId="ADAL" clId="{7A769E5F-8223-49CD-B7F1-2F5033D2A42B}" dt="2022-10-25T06:56:56.319" v="2489"/>
          <ac:spMkLst>
            <pc:docMk/>
            <pc:sldMk cId="2464671172" sldId="1360"/>
            <ac:spMk id="50" creationId="{EA3BF52D-42C6-FD28-94D0-3FEE6C986EF9}"/>
          </ac:spMkLst>
        </pc:spChg>
        <pc:spChg chg="mod">
          <ac:chgData name="塩谷 晃弘 / Akihiro Shiotani" userId="50aef054-9327-40af-9729-b525352b79f1" providerId="ADAL" clId="{7A769E5F-8223-49CD-B7F1-2F5033D2A42B}" dt="2022-10-25T06:57:24.261" v="2587" actId="20577"/>
          <ac:spMkLst>
            <pc:docMk/>
            <pc:sldMk cId="2464671172" sldId="1360"/>
            <ac:spMk id="51" creationId="{327E5E05-59BD-AC64-9511-E7F8725D38CF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4" creationId="{13C574C8-D832-BE63-E7CC-405F7B1A5159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5" creationId="{08769A45-4BE0-F8FE-5252-428DEA9EAC61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7" creationId="{385404EC-E600-753D-6FFB-B6DB5809F1D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8" creationId="{E12F66B4-BDF1-1675-3C9B-826AE82EC434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1" creationId="{B3AA216A-2E42-1751-62B2-EEBCE9947C4F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8" creationId="{B7AD03C4-B98D-0463-B794-E00624274F0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9" creationId="{6E17EAA0-D115-D36E-E0AD-EE28A0B4C6F0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70" creationId="{740553F7-FA35-CB37-F38F-205CCEAAD6E2}"/>
          </ac:spMkLst>
        </pc:spChg>
        <pc:grpChg chg="add 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8" creationId="{3954BFC5-679B-43F3-F8A3-1B1D3305191E}"/>
          </ac:grpSpMkLst>
        </pc:grpChg>
        <pc:grpChg chg="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9" creationId="{DD58489B-E73C-DA5F-A6F2-346486FD67B7}"/>
          </ac:grpSpMkLst>
        </pc:grpChg>
        <pc:picChg chg="add mod ord">
          <ac:chgData name="塩谷 晃弘 / Akihiro Shiotani" userId="50aef054-9327-40af-9729-b525352b79f1" providerId="ADAL" clId="{7A769E5F-8223-49CD-B7F1-2F5033D2A42B}" dt="2022-10-25T07:01:52.350" v="2679" actId="1076"/>
          <ac:picMkLst>
            <pc:docMk/>
            <pc:sldMk cId="2464671172" sldId="1360"/>
            <ac:picMk id="12" creationId="{99625720-F7C9-D005-2717-18667593FCCB}"/>
          </ac:picMkLst>
        </pc:picChg>
        <pc:picChg chg="add mod">
          <ac:chgData name="塩谷 晃弘 / Akihiro Shiotani" userId="50aef054-9327-40af-9729-b525352b79f1" providerId="ADAL" clId="{7A769E5F-8223-49CD-B7F1-2F5033D2A42B}" dt="2022-10-25T06:59:03.642" v="2629" actId="1076"/>
          <ac:picMkLst>
            <pc:docMk/>
            <pc:sldMk cId="2464671172" sldId="1360"/>
            <ac:picMk id="19" creationId="{2CE30C20-0274-0F65-B398-9D95C20E9D4E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7.063" v="2589" actId="478"/>
          <ac:picMkLst>
            <pc:docMk/>
            <pc:sldMk cId="2464671172" sldId="1360"/>
            <ac:picMk id="33" creationId="{D486FACA-6EE5-D89C-59ED-1F267D5448C6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5.883" v="2588" actId="478"/>
          <ac:picMkLst>
            <pc:docMk/>
            <pc:sldMk cId="2464671172" sldId="1360"/>
            <ac:picMk id="47" creationId="{36570065-23DE-4D46-0A23-F87D28F3DC06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6:58:12.059" v="2600" actId="478"/>
          <ac:picMkLst>
            <pc:docMk/>
            <pc:sldMk cId="2464671172" sldId="1360"/>
            <ac:picMk id="53" creationId="{F78E7018-37A1-C4BA-AA40-946274711A95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8:17.307" v="2603"/>
          <ac:picMkLst>
            <pc:docMk/>
            <pc:sldMk cId="2464671172" sldId="1360"/>
            <ac:picMk id="56" creationId="{281BA1E0-5F2D-8CFD-8AA4-818857590765}"/>
          </ac:picMkLst>
        </pc:picChg>
        <pc:picChg chg="add mod ord">
          <ac:chgData name="塩谷 晃弘 / Akihiro Shiotani" userId="50aef054-9327-40af-9729-b525352b79f1" providerId="ADAL" clId="{7A769E5F-8223-49CD-B7F1-2F5033D2A42B}" dt="2022-10-25T06:59:12.173" v="2631" actId="1076"/>
          <ac:picMkLst>
            <pc:docMk/>
            <pc:sldMk cId="2464671172" sldId="1360"/>
            <ac:picMk id="71" creationId="{D8367CD7-2CA3-6534-ABB9-0288E8390C80}"/>
          </ac:picMkLst>
        </pc:picChg>
        <pc:cxnChg chg="mod">
          <ac:chgData name="塩谷 晃弘 / Akihiro Shiotani" userId="50aef054-9327-40af-9729-b525352b79f1" providerId="ADAL" clId="{7A769E5F-8223-49CD-B7F1-2F5033D2A42B}" dt="2022-10-25T06:56:56.319" v="2489"/>
          <ac:cxnSpMkLst>
            <pc:docMk/>
            <pc:sldMk cId="2464671172" sldId="1360"/>
            <ac:cxnSpMk id="52" creationId="{279DC5B8-AC3F-7CCE-68BD-935872444D1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59" creationId="{33A15A29-0EF3-89B4-B6E0-00C3C768C92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0" creationId="{CB838D25-383B-573D-2ADC-2E35EC2280D4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2" creationId="{2C04A81E-9382-2522-F889-923603D83A1A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3" creationId="{80BA5363-588E-D755-382B-3C1B6DBF79E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4" creationId="{E2A1722D-7399-6B79-BD8A-74D5E5EE4E9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5" creationId="{D8D9BD4A-2520-610D-A9EB-FAFCB1C09051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6" creationId="{E9BE48C7-30BF-7913-4F28-A6AF14845DF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7" creationId="{5D3BA3E5-3AC9-4CB3-14A8-02AE46F376B5}"/>
          </ac:cxnSpMkLst>
        </pc:cxnChg>
      </pc:sldChg>
      <pc:sldChg chg="delSp modSp add del mod">
        <pc:chgData name="塩谷 晃弘 / Akihiro Shiotani" userId="50aef054-9327-40af-9729-b525352b79f1" providerId="ADAL" clId="{7A769E5F-8223-49CD-B7F1-2F5033D2A42B}" dt="2022-10-25T07:05:14.022" v="2736" actId="47"/>
        <pc:sldMkLst>
          <pc:docMk/>
          <pc:sldMk cId="2977882582" sldId="1361"/>
        </pc:sldMkLst>
        <pc:spChg chg="mod">
          <ac:chgData name="塩谷 晃弘 / Akihiro Shiotani" userId="50aef054-9327-40af-9729-b525352b79f1" providerId="ADAL" clId="{7A769E5F-8223-49CD-B7F1-2F5033D2A42B}" dt="2022-10-25T06:56:51.370" v="2488"/>
          <ac:spMkLst>
            <pc:docMk/>
            <pc:sldMk cId="2977882582" sldId="1361"/>
            <ac:spMk id="2" creationId="{4F4B965F-23A5-B8DC-270C-D8B3B41CE648}"/>
          </ac:spMkLst>
        </pc:spChg>
        <pc:picChg chg="del">
          <ac:chgData name="塩谷 晃弘 / Akihiro Shiotani" userId="50aef054-9327-40af-9729-b525352b79f1" providerId="ADAL" clId="{7A769E5F-8223-49CD-B7F1-2F5033D2A42B}" dt="2022-10-25T07:05:11.315" v="2735" actId="478"/>
          <ac:picMkLst>
            <pc:docMk/>
            <pc:sldMk cId="2977882582" sldId="1361"/>
            <ac:picMk id="19" creationId="{2CE30C20-0274-0F65-B398-9D95C20E9D4E}"/>
          </ac:picMkLst>
        </pc:picChg>
        <pc:picChg chg="mod">
          <ac:chgData name="塩谷 晃弘 / Akihiro Shiotani" userId="50aef054-9327-40af-9729-b525352b79f1" providerId="ADAL" clId="{7A769E5F-8223-49CD-B7F1-2F5033D2A42B}" dt="2022-10-25T07:00:19.141" v="2646" actId="1076"/>
          <ac:picMkLst>
            <pc:docMk/>
            <pc:sldMk cId="2977882582" sldId="1361"/>
            <ac:picMk id="33" creationId="{D486FACA-6EE5-D89C-59ED-1F267D5448C6}"/>
          </ac:picMkLst>
        </pc:picChg>
      </pc:sldChg>
      <pc:sldChg chg="add del">
        <pc:chgData name="塩谷 晃弘 / Akihiro Shiotani" userId="50aef054-9327-40af-9729-b525352b79f1" providerId="ADAL" clId="{7A769E5F-8223-49CD-B7F1-2F5033D2A42B}" dt="2022-10-25T07:00:11.718" v="2643" actId="47"/>
        <pc:sldMkLst>
          <pc:docMk/>
          <pc:sldMk cId="443870482" sldId="1362"/>
        </pc:sldMkLst>
      </pc:sldChg>
      <pc:sldChg chg="delSp modSp add mod ord">
        <pc:chgData name="塩谷 晃弘 / Akihiro Shiotani" userId="50aef054-9327-40af-9729-b525352b79f1" providerId="ADAL" clId="{7A769E5F-8223-49CD-B7F1-2F5033D2A42B}" dt="2022-10-26T00:02:14.016" v="6922" actId="20577"/>
        <pc:sldMkLst>
          <pc:docMk/>
          <pc:sldMk cId="575886068" sldId="1362"/>
        </pc:sldMkLst>
        <pc:spChg chg="mod">
          <ac:chgData name="塩谷 晃弘 / Akihiro Shiotani" userId="50aef054-9327-40af-9729-b525352b79f1" providerId="ADAL" clId="{7A769E5F-8223-49CD-B7F1-2F5033D2A42B}" dt="2022-10-25T07:27:39.298" v="3898"/>
          <ac:spMkLst>
            <pc:docMk/>
            <pc:sldMk cId="575886068" sldId="1362"/>
            <ac:spMk id="2" creationId="{7CF2FB54-614C-6A66-358F-2A096978B3FB}"/>
          </ac:spMkLst>
        </pc:spChg>
        <pc:spChg chg="mod">
          <ac:chgData name="塩谷 晃弘 / Akihiro Shiotani" userId="50aef054-9327-40af-9729-b525352b79f1" providerId="ADAL" clId="{7A769E5F-8223-49CD-B7F1-2F5033D2A42B}" dt="2022-10-26T00:02:14.016" v="6922" actId="20577"/>
          <ac:spMkLst>
            <pc:docMk/>
            <pc:sldMk cId="575886068" sldId="1362"/>
            <ac:spMk id="35" creationId="{55B36C8C-9858-4B13-6BEB-0EC37943D1F8}"/>
          </ac:spMkLst>
        </pc:spChg>
        <pc:picChg chg="mod">
          <ac:chgData name="塩谷 晃弘 / Akihiro Shiotani" userId="50aef054-9327-40af-9729-b525352b79f1" providerId="ADAL" clId="{7A769E5F-8223-49CD-B7F1-2F5033D2A42B}" dt="2022-10-25T07:16:58.360" v="3033" actId="1076"/>
          <ac:picMkLst>
            <pc:docMk/>
            <pc:sldMk cId="575886068" sldId="1362"/>
            <ac:picMk id="42" creationId="{C772A5CE-2C07-FAFD-84D5-F3D237D3C7A8}"/>
          </ac:picMkLst>
        </pc:picChg>
        <pc:picChg chg="del">
          <ac:chgData name="塩谷 晃弘 / Akihiro Shiotani" userId="50aef054-9327-40af-9729-b525352b79f1" providerId="ADAL" clId="{7A769E5F-8223-49CD-B7F1-2F5033D2A42B}" dt="2022-10-25T07:05:17.398" v="2737" actId="478"/>
          <ac:picMkLst>
            <pc:docMk/>
            <pc:sldMk cId="575886068" sldId="1362"/>
            <ac:picMk id="43" creationId="{3D181476-38ED-75EB-EB8A-BF89CF7DCFD9}"/>
          </ac:picMkLst>
        </pc:picChg>
        <pc:picChg chg="del">
          <ac:chgData name="塩谷 晃弘 / Akihiro Shiotani" userId="50aef054-9327-40af-9729-b525352b79f1" providerId="ADAL" clId="{7A769E5F-8223-49CD-B7F1-2F5033D2A42B}" dt="2022-10-25T07:05:19.264" v="2738" actId="478"/>
          <ac:picMkLst>
            <pc:docMk/>
            <pc:sldMk cId="575886068" sldId="1362"/>
            <ac:picMk id="57" creationId="{EEB237AD-62AD-9AC3-FBF5-AA9CDDA32C4E}"/>
          </ac:picMkLst>
        </pc:picChg>
      </pc:sldChg>
      <pc:sldChg chg="modSp add del mod">
        <pc:chgData name="塩谷 晃弘 / Akihiro Shiotani" userId="50aef054-9327-40af-9729-b525352b79f1" providerId="ADAL" clId="{7A769E5F-8223-49CD-B7F1-2F5033D2A42B}" dt="2022-10-25T06:57:44.514" v="2593"/>
        <pc:sldMkLst>
          <pc:docMk/>
          <pc:sldMk cId="657291907" sldId="1362"/>
        </pc:sldMkLst>
        <pc:picChg chg="ord">
          <ac:chgData name="塩谷 晃弘 / Akihiro Shiotani" userId="50aef054-9327-40af-9729-b525352b79f1" providerId="ADAL" clId="{7A769E5F-8223-49CD-B7F1-2F5033D2A42B}" dt="2022-10-25T06:57:43.463" v="2592" actId="167"/>
          <ac:picMkLst>
            <pc:docMk/>
            <pc:sldMk cId="657291907" sldId="1362"/>
            <ac:picMk id="44" creationId="{A2CF859B-4F30-C5C4-49A2-66879B775FA8}"/>
          </ac:picMkLst>
        </pc:picChg>
      </pc:sldChg>
      <pc:sldChg chg="addSp modSp new mod ord modAnim">
        <pc:chgData name="塩谷 晃弘 / Akihiro Shiotani" userId="50aef054-9327-40af-9729-b525352b79f1" providerId="ADAL" clId="{7A769E5F-8223-49CD-B7F1-2F5033D2A42B}" dt="2022-10-25T07:27:35.246" v="3896"/>
        <pc:sldMkLst>
          <pc:docMk/>
          <pc:sldMk cId="4050932290" sldId="1363"/>
        </pc:sldMkLst>
        <pc:spChg chg="mod">
          <ac:chgData name="塩谷 晃弘 / Akihiro Shiotani" userId="50aef054-9327-40af-9729-b525352b79f1" providerId="ADAL" clId="{7A769E5F-8223-49CD-B7F1-2F5033D2A42B}" dt="2022-10-25T07:27:35.246" v="3896"/>
          <ac:spMkLst>
            <pc:docMk/>
            <pc:sldMk cId="4050932290" sldId="1363"/>
            <ac:spMk id="2" creationId="{3DD8406B-C92A-4729-BBB9-2CC6C25AB9DC}"/>
          </ac:spMkLst>
        </pc:spChg>
        <pc:spChg chg="mod">
          <ac:chgData name="塩谷 晃弘 / Akihiro Shiotani" userId="50aef054-9327-40af-9729-b525352b79f1" providerId="ADAL" clId="{7A769E5F-8223-49CD-B7F1-2F5033D2A42B}" dt="2022-10-25T07:14:56.842" v="2861"/>
          <ac:spMkLst>
            <pc:docMk/>
            <pc:sldMk cId="4050932290" sldId="1363"/>
            <ac:spMk id="7" creationId="{26C0219D-5710-93A9-59EC-B6C28C42C74D}"/>
          </ac:spMkLst>
        </pc:spChg>
        <pc:spChg chg="mod">
          <ac:chgData name="塩谷 晃弘 / Akihiro Shiotani" userId="50aef054-9327-40af-9729-b525352b79f1" providerId="ADAL" clId="{7A769E5F-8223-49CD-B7F1-2F5033D2A42B}" dt="2022-10-25T07:15:07.159" v="2902" actId="20577"/>
          <ac:spMkLst>
            <pc:docMk/>
            <pc:sldMk cId="4050932290" sldId="1363"/>
            <ac:spMk id="8" creationId="{D7813094-FEE3-F9B3-806C-D6E55CBDA186}"/>
          </ac:spMkLst>
        </pc:spChg>
        <pc:spChg chg="add mod">
          <ac:chgData name="塩谷 晃弘 / Akihiro Shiotani" userId="50aef054-9327-40af-9729-b525352b79f1" providerId="ADAL" clId="{7A769E5F-8223-49CD-B7F1-2F5033D2A42B}" dt="2022-10-25T07:16:14.051" v="3001" actId="14100"/>
          <ac:spMkLst>
            <pc:docMk/>
            <pc:sldMk cId="4050932290" sldId="1363"/>
            <ac:spMk id="10" creationId="{37A0A38D-9FF5-4592-4050-1E532919AECE}"/>
          </ac:spMkLst>
        </pc:spChg>
        <pc:grpChg chg="add 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5" creationId="{1EFF96CE-7910-1F15-0DF8-EE2CB953A52A}"/>
          </ac:grpSpMkLst>
        </pc:grpChg>
        <pc:grpChg chg="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6" creationId="{C31863C2-542F-9F11-55C0-6067C99CA9B7}"/>
          </ac:grpSpMkLst>
        </pc:grpChg>
        <pc:graphicFrameChg chg="add mod modGraphic">
          <ac:chgData name="塩谷 晃弘 / Akihiro Shiotani" userId="50aef054-9327-40af-9729-b525352b79f1" providerId="ADAL" clId="{7A769E5F-8223-49CD-B7F1-2F5033D2A42B}" dt="2022-10-25T07:14:32.815" v="2859"/>
          <ac:graphicFrameMkLst>
            <pc:docMk/>
            <pc:sldMk cId="4050932290" sldId="1363"/>
            <ac:graphicFrameMk id="4" creationId="{D534CB45-42CB-EB78-0809-CC8033284254}"/>
          </ac:graphicFrameMkLst>
        </pc:graphicFrameChg>
        <pc:cxnChg chg="mod">
          <ac:chgData name="塩谷 晃弘 / Akihiro Shiotani" userId="50aef054-9327-40af-9729-b525352b79f1" providerId="ADAL" clId="{7A769E5F-8223-49CD-B7F1-2F5033D2A42B}" dt="2022-10-25T07:14:56.842" v="2861"/>
          <ac:cxnSpMkLst>
            <pc:docMk/>
            <pc:sldMk cId="4050932290" sldId="1363"/>
            <ac:cxnSpMk id="9" creationId="{87A3562B-57D9-ABF4-7B2F-CE56AC45E05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5T09:28:57.920" v="6084" actId="20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7A769E5F-8223-49CD-B7F1-2F5033D2A42B}" dt="2022-10-25T09:28:57.920" v="6084" actId="207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7A769E5F-8223-49CD-B7F1-2F5033D2A42B}" dt="2022-10-25T07:20:53.107" v="3172" actId="47"/>
        <pc:sldMkLst>
          <pc:docMk/>
          <pc:sldMk cId="3958334041" sldId="1364"/>
        </pc:sldMkLst>
      </pc:sldChg>
      <pc:sldChg chg="addSp delSp modSp add mod ord delAnim modAnim">
        <pc:chgData name="塩谷 晃弘 / Akihiro Shiotani" userId="50aef054-9327-40af-9729-b525352b79f1" providerId="ADAL" clId="{7A769E5F-8223-49CD-B7F1-2F5033D2A42B}" dt="2022-10-25T23:53:35.625" v="6362"/>
        <pc:sldMkLst>
          <pc:docMk/>
          <pc:sldMk cId="41549449" sldId="1365"/>
        </pc:sldMkLst>
        <pc:spChg chg="mod">
          <ac:chgData name="塩谷 晃弘 / Akihiro Shiotani" userId="50aef054-9327-40af-9729-b525352b79f1" providerId="ADAL" clId="{7A769E5F-8223-49CD-B7F1-2F5033D2A42B}" dt="2022-10-25T09:29:16.089" v="6113" actId="20577"/>
          <ac:spMkLst>
            <pc:docMk/>
            <pc:sldMk cId="41549449" sldId="1365"/>
            <ac:spMk id="2" creationId="{FD34A841-9A75-6959-DE4C-F2B7A84F199C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5" creationId="{EB96A438-49F6-0C3D-C887-76DC57883B91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7A769E5F-8223-49CD-B7F1-2F5033D2A42B}" dt="2022-10-25T08:41:07.900" v="4183" actId="478"/>
          <ac:spMkLst>
            <pc:docMk/>
            <pc:sldMk cId="41549449" sldId="1365"/>
            <ac:spMk id="20" creationId="{10905789-6FA1-31D1-ACCF-414000871FDA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7.860" v="4266" actId="478"/>
          <ac:spMkLst>
            <pc:docMk/>
            <pc:sldMk cId="41549449" sldId="1365"/>
            <ac:spMk id="21" creationId="{CAE5BA68-F475-37DA-2283-B19B83D3AA55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8.702" v="4267" actId="478"/>
          <ac:spMkLst>
            <pc:docMk/>
            <pc:sldMk cId="41549449" sldId="1365"/>
            <ac:spMk id="22" creationId="{8469CC61-5994-EE99-C837-AEC215880DA7}"/>
          </ac:spMkLst>
        </pc:spChg>
        <pc:spChg chg="add del mod">
          <ac:chgData name="塩谷 晃弘 / Akihiro Shiotani" userId="50aef054-9327-40af-9729-b525352b79f1" providerId="ADAL" clId="{7A769E5F-8223-49CD-B7F1-2F5033D2A42B}" dt="2022-10-25T08:56:47.597" v="4729" actId="478"/>
          <ac:spMkLst>
            <pc:docMk/>
            <pc:sldMk cId="41549449" sldId="1365"/>
            <ac:spMk id="23" creationId="{07F325EE-9DF4-9E30-D31C-D7457A3124F9}"/>
          </ac:spMkLst>
        </pc:spChg>
        <pc:spChg chg="add del mod">
          <ac:chgData name="塩谷 晃弘 / Akihiro Shiotani" userId="50aef054-9327-40af-9729-b525352b79f1" providerId="ADAL" clId="{7A769E5F-8223-49CD-B7F1-2F5033D2A42B}" dt="2022-10-25T08:57:39.458" v="4744" actId="478"/>
          <ac:spMkLst>
            <pc:docMk/>
            <pc:sldMk cId="41549449" sldId="1365"/>
            <ac:spMk id="24" creationId="{F64D7B19-9541-49EC-8380-990D2009A324}"/>
          </ac:spMkLst>
        </pc:spChg>
        <pc:spChg chg="add del mod">
          <ac:chgData name="塩谷 晃弘 / Akihiro Shiotani" userId="50aef054-9327-40af-9729-b525352b79f1" providerId="ADAL" clId="{7A769E5F-8223-49CD-B7F1-2F5033D2A42B}" dt="2022-10-25T08:45:01.649" v="4323" actId="478"/>
          <ac:spMkLst>
            <pc:docMk/>
            <pc:sldMk cId="41549449" sldId="1365"/>
            <ac:spMk id="25" creationId="{CF2F6981-BD8A-E7C4-5293-958D08F6DC86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8" creationId="{35841D00-CA39-F144-820F-E14FAD19BFA8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9" creationId="{46307D8F-EBCF-7BE1-E7EB-33A85A46B51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40" creationId="{8D22D8FF-EDAD-916E-4582-4D5E6B3D4B26}"/>
          </ac:spMkLst>
        </pc:spChg>
        <pc:spChg chg="add mod">
          <ac:chgData name="塩谷 晃弘 / Akihiro Shiotani" userId="50aef054-9327-40af-9729-b525352b79f1" providerId="ADAL" clId="{7A769E5F-8223-49CD-B7F1-2F5033D2A42B}" dt="2022-10-25T09:06:36.785" v="4941" actId="1076"/>
          <ac:spMkLst>
            <pc:docMk/>
            <pc:sldMk cId="41549449" sldId="1365"/>
            <ac:spMk id="41" creationId="{8C125E34-6EF3-666C-E366-42DF884BF358}"/>
          </ac:spMkLst>
        </pc:spChg>
        <pc:spChg chg="add del mod">
          <ac:chgData name="塩谷 晃弘 / Akihiro Shiotani" userId="50aef054-9327-40af-9729-b525352b79f1" providerId="ADAL" clId="{7A769E5F-8223-49CD-B7F1-2F5033D2A42B}" dt="2022-10-25T08:50:32.885" v="4429" actId="478"/>
          <ac:spMkLst>
            <pc:docMk/>
            <pc:sldMk cId="41549449" sldId="1365"/>
            <ac:spMk id="42" creationId="{9AD9532B-A36C-B443-D877-F754D914E54D}"/>
          </ac:spMkLst>
        </pc:spChg>
        <pc:spChg chg="add mod">
          <ac:chgData name="塩谷 晃弘 / Akihiro Shiotani" userId="50aef054-9327-40af-9729-b525352b79f1" providerId="ADAL" clId="{7A769E5F-8223-49CD-B7F1-2F5033D2A42B}" dt="2022-10-25T09:31:07.590" v="6266" actId="207"/>
          <ac:spMkLst>
            <pc:docMk/>
            <pc:sldMk cId="41549449" sldId="1365"/>
            <ac:spMk id="43" creationId="{38773C29-626D-2AC0-D9CE-67C059431E3C}"/>
          </ac:spMkLst>
        </pc:spChg>
        <pc:spChg chg="add mod">
          <ac:chgData name="塩谷 晃弘 / Akihiro Shiotani" userId="50aef054-9327-40af-9729-b525352b79f1" providerId="ADAL" clId="{7A769E5F-8223-49CD-B7F1-2F5033D2A42B}" dt="2022-10-25T09:06:19.959" v="4940" actId="14100"/>
          <ac:spMkLst>
            <pc:docMk/>
            <pc:sldMk cId="41549449" sldId="1365"/>
            <ac:spMk id="44" creationId="{56E94269-F2BB-2A4B-724D-5234D14C6849}"/>
          </ac:spMkLst>
        </pc:spChg>
        <pc:spChg chg="add del mod ord">
          <ac:chgData name="塩谷 晃弘 / Akihiro Shiotani" userId="50aef054-9327-40af-9729-b525352b79f1" providerId="ADAL" clId="{7A769E5F-8223-49CD-B7F1-2F5033D2A42B}" dt="2022-10-25T09:08:00.076" v="5004" actId="478"/>
          <ac:spMkLst>
            <pc:docMk/>
            <pc:sldMk cId="41549449" sldId="1365"/>
            <ac:spMk id="45" creationId="{54B2F79B-4E3D-8A6D-D17C-5124B47CCB47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46" creationId="{AE718C20-4D06-36FC-B0FB-25439A8508BC}"/>
          </ac:spMkLst>
        </pc:spChg>
        <pc:spChg chg="add mod">
          <ac:chgData name="塩谷 晃弘 / Akihiro Shiotani" userId="50aef054-9327-40af-9729-b525352b79f1" providerId="ADAL" clId="{7A769E5F-8223-49CD-B7F1-2F5033D2A42B}" dt="2022-10-25T09:05:43.072" v="4894" actId="1076"/>
          <ac:spMkLst>
            <pc:docMk/>
            <pc:sldMk cId="41549449" sldId="1365"/>
            <ac:spMk id="47" creationId="{2811653E-9AA8-FAD9-F419-B059D2B5550D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4" creationId="{2A7D60DF-5C7F-7C11-12FE-B39E2777D26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5" creationId="{EBE3ED44-4AC6-FDE5-F197-4E0CD72CC9DA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6" creationId="{57494662-AA77-6583-C630-5ACC5F20FBBF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8" creationId="{1461160A-540F-548B-657A-694180357D8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9" creationId="{39FD877C-2790-AAA7-7707-2182DE933AA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3073" creationId="{623949BD-C020-87DB-0CCE-5D0872C58939}"/>
          </ac:spMkLst>
        </pc:spChg>
        <pc:spChg chg="add mod">
          <ac:chgData name="塩谷 晃弘 / Akihiro Shiotani" userId="50aef054-9327-40af-9729-b525352b79f1" providerId="ADAL" clId="{7A769E5F-8223-49CD-B7F1-2F5033D2A42B}" dt="2022-10-25T09:05:34.667" v="4892" actId="571"/>
          <ac:spMkLst>
            <pc:docMk/>
            <pc:sldMk cId="41549449" sldId="1365"/>
            <ac:spMk id="3085" creationId="{247AE907-EEFF-037B-82FA-1A26E522C053}"/>
          </ac:spMkLst>
        </pc:spChg>
        <pc:spChg chg="add del mod">
          <ac:chgData name="塩谷 晃弘 / Akihiro Shiotani" userId="50aef054-9327-40af-9729-b525352b79f1" providerId="ADAL" clId="{7A769E5F-8223-49CD-B7F1-2F5033D2A42B}" dt="2022-10-25T09:09:18.449" v="5119" actId="478"/>
          <ac:spMkLst>
            <pc:docMk/>
            <pc:sldMk cId="41549449" sldId="1365"/>
            <ac:spMk id="3087" creationId="{A34AB9F4-FACA-2977-23BC-C2DDF9698995}"/>
          </ac:spMkLst>
        </pc:spChg>
        <pc:spChg chg="add mod">
          <ac:chgData name="塩谷 晃弘 / Akihiro Shiotani" userId="50aef054-9327-40af-9729-b525352b79f1" providerId="ADAL" clId="{7A769E5F-8223-49CD-B7F1-2F5033D2A42B}" dt="2022-10-25T09:30:54.074" v="6264" actId="1076"/>
          <ac:spMkLst>
            <pc:docMk/>
            <pc:sldMk cId="41549449" sldId="1365"/>
            <ac:spMk id="3089" creationId="{EC2ECB66-A15B-4659-0D29-DAC829EE2788}"/>
          </ac:spMkLst>
        </pc:spChg>
        <pc:graphicFrameChg chg="del">
          <ac:chgData name="塩谷 晃弘 / Akihiro Shiotani" userId="50aef054-9327-40af-9729-b525352b79f1" providerId="ADAL" clId="{7A769E5F-8223-49CD-B7F1-2F5033D2A42B}" dt="2022-10-25T08:41:07.098" v="4182" actId="478"/>
          <ac:graphicFrameMkLst>
            <pc:docMk/>
            <pc:sldMk cId="41549449" sldId="1365"/>
            <ac:graphicFrameMk id="4" creationId="{3A242321-397B-60EE-4ACD-B5EA086BA391}"/>
          </ac:graphicFrameMkLst>
        </pc:graphicFrameChg>
        <pc:picChg chg="add del">
          <ac:chgData name="塩谷 晃弘 / Akihiro Shiotani" userId="50aef054-9327-40af-9729-b525352b79f1" providerId="ADAL" clId="{7A769E5F-8223-49CD-B7F1-2F5033D2A42B}" dt="2022-10-25T08:41:50.442" v="4189"/>
          <ac:picMkLst>
            <pc:docMk/>
            <pc:sldMk cId="41549449" sldId="1365"/>
            <ac:picMk id="9" creationId="{3FF52111-C69B-FBD7-4C73-EB1F037A62E3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9" creationId="{71176646-0164-BFAA-01F0-A7742CBD826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41.882" v="4726" actId="478"/>
          <ac:picMkLst>
            <pc:docMk/>
            <pc:sldMk cId="41549449" sldId="1365"/>
            <ac:picMk id="49" creationId="{696A72D9-C29C-5CD4-2AE2-377D18423D3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39.472" v="4723"/>
          <ac:picMkLst>
            <pc:docMk/>
            <pc:sldMk cId="41549449" sldId="1365"/>
            <ac:picMk id="50" creationId="{F15EA00C-C9B9-6EC4-93A9-2AAF4F23368D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29.106" v="4769" actId="478"/>
          <ac:picMkLst>
            <pc:docMk/>
            <pc:sldMk cId="41549449" sldId="1365"/>
            <ac:picMk id="51" creationId="{6FD41207-C6AB-0C09-E07A-1D2C0DF3432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3.876" v="4740"/>
          <ac:picMkLst>
            <pc:docMk/>
            <pc:sldMk cId="41549449" sldId="1365"/>
            <ac:picMk id="52" creationId="{36231805-BA6C-FE7A-BACA-7DCE631B0125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31.850" v="4771" actId="478"/>
          <ac:picMkLst>
            <pc:docMk/>
            <pc:sldMk cId="41549449" sldId="1365"/>
            <ac:picMk id="53" creationId="{8D96DB0E-9C22-A1A3-FBE7-7C4185696D9C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57" creationId="{770FAE53-9F61-A9DC-8F4F-DADE2AD80D1D}"/>
          </ac:picMkLst>
        </pc:picChg>
        <pc:picChg chg="add del">
          <ac:chgData name="塩谷 晃弘 / Akihiro Shiotani" userId="50aef054-9327-40af-9729-b525352b79f1" providerId="ADAL" clId="{7A769E5F-8223-49CD-B7F1-2F5033D2A42B}" dt="2022-10-25T08:41:49.852" v="4187"/>
          <ac:picMkLst>
            <pc:docMk/>
            <pc:sldMk cId="41549449" sldId="1365"/>
            <ac:picMk id="3074" creationId="{9832FAD8-37CB-6B2B-B62A-4148098AAD18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3:37.047" v="4265" actId="478"/>
          <ac:picMkLst>
            <pc:docMk/>
            <pc:sldMk cId="41549449" sldId="1365"/>
            <ac:picMk id="3076" creationId="{E0A25EE6-5657-9A25-DA68-91E23C08CDBF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4:31.114" v="4294" actId="478"/>
          <ac:picMkLst>
            <pc:docMk/>
            <pc:sldMk cId="41549449" sldId="1365"/>
            <ac:picMk id="3078" creationId="{1FC46B55-544A-C8B4-136C-279724A4975D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7:52.721" v="4397" actId="478"/>
          <ac:picMkLst>
            <pc:docMk/>
            <pc:sldMk cId="41549449" sldId="1365"/>
            <ac:picMk id="3080" creationId="{BB423128-9F8E-BC42-DE9D-91B7596AF6BD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2" creationId="{505FDBA1-0C9C-33D3-590A-0C7FC3BBCEA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5.367" v="4742" actId="478"/>
          <ac:picMkLst>
            <pc:docMk/>
            <pc:sldMk cId="41549449" sldId="1365"/>
            <ac:picMk id="3084" creationId="{92CB86A2-FA9E-B55E-B086-811C6B56B857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6" creationId="{F251C861-1471-594E-A8A3-BCA2BD5A0CB3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8" creationId="{EB1077AF-92D3-ED34-9033-037E7187F8A8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90" creationId="{35406EBF-B4F1-E87F-AFE4-D80F14CCE450}"/>
          </ac:picMkLst>
        </pc:pic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7" creationId="{A666A0AF-CDAE-606F-B651-85F2443B792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8" creationId="{576EEA01-8E8A-5FC3-F94B-E2E2ED476C7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1" creationId="{BE5E66EC-F6C0-6C03-989C-04AF02E8A13D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081" creationId="{CB15AAEF-286C-AE64-EA32-C0A47A54C174}"/>
          </ac:cxnSpMkLst>
        </pc:cxnChg>
      </pc:sldChg>
      <pc:sldChg chg="add del">
        <pc:chgData name="塩谷 晃弘 / Akihiro Shiotani" userId="50aef054-9327-40af-9729-b525352b79f1" providerId="ADAL" clId="{7A769E5F-8223-49CD-B7F1-2F5033D2A42B}" dt="2022-10-25T08:40:27.075" v="4173"/>
        <pc:sldMkLst>
          <pc:docMk/>
          <pc:sldMk cId="3859298558" sldId="1365"/>
        </pc:sldMkLst>
      </pc:sldChg>
      <pc:sldChg chg="addSp delSp modSp add mod delAnim modAnim">
        <pc:chgData name="塩谷 晃弘 / Akihiro Shiotani" userId="50aef054-9327-40af-9729-b525352b79f1" providerId="ADAL" clId="{7A769E5F-8223-49CD-B7F1-2F5033D2A42B}" dt="2022-10-25T23:53:44.978" v="6363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7A769E5F-8223-49CD-B7F1-2F5033D2A42B}" dt="2022-10-25T09:29:24.171" v="6114"/>
          <ac:spMkLst>
            <pc:docMk/>
            <pc:sldMk cId="22379441" sldId="1366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7A769E5F-8223-49CD-B7F1-2F5033D2A42B}" dt="2022-10-25T09:27:49.832" v="5994" actId="20577"/>
          <ac:spMkLst>
            <pc:docMk/>
            <pc:sldMk cId="22379441" sldId="136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9" creationId="{14382210-0EB9-CECF-A0C4-3E5090FF4DB6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0" creationId="{5EF0A39A-3660-84E1-2649-C31FABF614F7}"/>
          </ac:spMkLst>
        </pc:spChg>
        <pc:spChg chg="add del mod">
          <ac:chgData name="塩谷 晃弘 / Akihiro Shiotani" userId="50aef054-9327-40af-9729-b525352b79f1" providerId="ADAL" clId="{7A769E5F-8223-49CD-B7F1-2F5033D2A42B}" dt="2022-10-25T09:22:40.814" v="5665" actId="478"/>
          <ac:spMkLst>
            <pc:docMk/>
            <pc:sldMk cId="22379441" sldId="1366"/>
            <ac:spMk id="21" creationId="{47FA70F1-9256-D88A-6744-C9D395D57593}"/>
          </ac:spMkLst>
        </pc:spChg>
        <pc:spChg chg="add del mod">
          <ac:chgData name="塩谷 晃弘 / Akihiro Shiotani" userId="50aef054-9327-40af-9729-b525352b79f1" providerId="ADAL" clId="{7A769E5F-8223-49CD-B7F1-2F5033D2A42B}" dt="2022-10-25T09:23:34.063" v="5677" actId="478"/>
          <ac:spMkLst>
            <pc:docMk/>
            <pc:sldMk cId="22379441" sldId="1366"/>
            <ac:spMk id="22" creationId="{B1DC17C2-AEB7-5C65-7C00-F5B1BE840E04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4" creationId="{2109B8B5-CA25-2283-E4C2-46D3E05F714B}"/>
          </ac:spMkLst>
        </pc:spChg>
        <pc:spChg chg="add mod or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5" creationId="{F5A52BFD-11B9-A99E-97D5-3DED2B9948D2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0" creationId="{D3349926-5402-0F11-E366-50C0F72EF120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3" creationId="{6398645E-4E56-7DC4-1A7A-184488982389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4" creationId="{1BEB7DD3-D5B2-D712-6CC8-B56C67F8316B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1" creationId="{8C125E34-6EF3-666C-E366-42DF884BF358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3" creationId="{38773C29-626D-2AC0-D9CE-67C059431E3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4" creationId="{56E94269-F2BB-2A4B-724D-5234D14C684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6" creationId="{AE718C20-4D06-36FC-B0FB-25439A8508B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7" creationId="{2811653E-9AA8-FAD9-F419-B059D2B5550D}"/>
          </ac:spMkLst>
        </pc:spChg>
        <pc:spChg chg="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49" creationId="{62257F94-2857-4B6F-1CE4-B4147C88C989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8" creationId="{1461160A-540F-548B-657A-694180357D8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9" creationId="{39FD877C-2790-AAA7-7707-2182DE933AA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73" creationId="{623949BD-C020-87DB-0CCE-5D0872C5893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5" creationId="{247AE907-EEFF-037B-82FA-1A26E522C053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9" creationId="{EC2ECB66-A15B-4659-0D29-DAC829EE2788}"/>
          </ac:spMkLst>
        </pc:s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5" creationId="{3379104C-356F-CABD-B6BA-168C459F72C8}"/>
          </ac:grpSpMkLst>
        </pc:gr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8" creationId="{774535D4-0A62-686B-5DDF-92F1EE2AF45F}"/>
          </ac:grpSpMkLst>
        </pc:grp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4" creationId="{C38B7149-4BBF-EAA8-A8B7-A6F865D6A4D5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6" creationId="{3D21A96C-C305-3F29-51E8-DD20CE4F54D7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9" creationId="{5D06EE90-8080-EA0F-FC03-CBB500841AC5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57" creationId="{770FAE53-9F61-A9DC-8F4F-DADE2AD80D1D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2" creationId="{505FDBA1-0C9C-33D3-590A-0C7FC3BBCEA6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6" creationId="{F251C861-1471-594E-A8A3-BCA2BD5A0CB3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8" creationId="{EB1077AF-92D3-ED34-9033-037E7187F8A8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90" creationId="{35406EBF-B4F1-E87F-AFE4-D80F14CCE450}"/>
          </ac:picMkLst>
        </pc:picChg>
        <pc:cxnChg chg="add del">
          <ac:chgData name="塩谷 晃弘 / Akihiro Shiotani" userId="50aef054-9327-40af-9729-b525352b79f1" providerId="ADAL" clId="{7A769E5F-8223-49CD-B7F1-2F5033D2A42B}" dt="2022-10-25T09:11:05.371" v="5153" actId="11529"/>
          <ac:cxnSpMkLst>
            <pc:docMk/>
            <pc:sldMk cId="22379441" sldId="1366"/>
            <ac:cxnSpMk id="14" creationId="{E0715913-D437-2B0A-BDFC-3D026AD26FB2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16" creationId="{9D20BEEA-4C2E-0DF0-9EC4-388A19F70F82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7" creationId="{A666A0AF-CDAE-606F-B651-85F2443B792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8" creationId="{576EEA01-8E8A-5FC3-F94B-E2E2ED476C7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1" creationId="{BE5E66EC-F6C0-6C03-989C-04AF02E8A13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9:19:11.181" v="5567"/>
          <ac:cxnSpMkLst>
            <pc:docMk/>
            <pc:sldMk cId="22379441" sldId="1366"/>
            <ac:cxnSpMk id="32" creationId="{EB9A6815-2394-7C4F-53DC-E345F292277E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38" creationId="{3CC197C7-8FC2-95C5-B225-B9FD0AFC5064}"/>
          </ac:cxnSpMkLst>
        </pc:cxnChg>
        <pc:cxnChg chg="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50" creationId="{E39D6B8D-B156-A314-D085-15A790A9E101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081" creationId="{CB15AAEF-286C-AE64-EA32-C0A47A54C174}"/>
          </ac:cxnSpMkLst>
        </pc:cxnChg>
      </pc:sldChg>
      <pc:sldChg chg="modSp add del mod">
        <pc:chgData name="塩谷 晃弘 / Akihiro Shiotani" userId="50aef054-9327-40af-9729-b525352b79f1" providerId="ADAL" clId="{7A769E5F-8223-49CD-B7F1-2F5033D2A42B}" dt="2022-10-25T09:32:07.713" v="6290" actId="47"/>
        <pc:sldMkLst>
          <pc:docMk/>
          <pc:sldMk cId="724703365" sldId="1367"/>
        </pc:sldMkLst>
        <pc:spChg chg="mod">
          <ac:chgData name="塩谷 晃弘 / Akihiro Shiotani" userId="50aef054-9327-40af-9729-b525352b79f1" providerId="ADAL" clId="{7A769E5F-8223-49CD-B7F1-2F5033D2A42B}" dt="2022-10-25T09:32:01.651" v="6289" actId="20577"/>
          <ac:spMkLst>
            <pc:docMk/>
            <pc:sldMk cId="724703365" sldId="1367"/>
            <ac:spMk id="25" creationId="{F5A52BFD-11B9-A99E-97D5-3DED2B9948D2}"/>
          </ac:spMkLst>
        </pc:spChg>
      </pc:sldChg>
      <pc:sldChg chg="modSp add mod ord">
        <pc:chgData name="塩谷 晃弘 / Akihiro Shiotani" userId="50aef054-9327-40af-9729-b525352b79f1" providerId="ADAL" clId="{7A769E5F-8223-49CD-B7F1-2F5033D2A42B}" dt="2022-10-26T00:00:34.550" v="6915" actId="1035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7A769E5F-8223-49CD-B7F1-2F5033D2A42B}" dt="2022-10-25T23:53:16.216" v="6360"/>
          <ac:spMkLst>
            <pc:docMk/>
            <pc:sldMk cId="1754680700" sldId="136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0:34.550" v="6915" actId="1035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23:58:51.049" v="6650" actId="20577"/>
          <ac:spMkLst>
            <pc:docMk/>
            <pc:sldMk cId="1754680700" sldId="1367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23:56:14.824" v="6385" actId="20577"/>
          <ac:spMkLst>
            <pc:docMk/>
            <pc:sldMk cId="1754680700" sldId="1367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7A769E5F-8223-49CD-B7F1-2F5033D2A42B}" dt="2022-10-26T00:00:34.550" v="6915" actId="1035"/>
          <ac:grpSpMkLst>
            <pc:docMk/>
            <pc:sldMk cId="1754680700" sldId="1367"/>
            <ac:grpSpMk id="3" creationId="{FEB435E4-2DBC-1423-2D9B-E9A44113F874}"/>
          </ac:grpSpMkLst>
        </pc:grpChg>
      </pc:sldChg>
      <pc:sldMasterChg chg="modSldLayout">
        <pc:chgData name="塩谷 晃弘 / Akihiro Shiotani" userId="50aef054-9327-40af-9729-b525352b79f1" providerId="ADAL" clId="{7A769E5F-8223-49CD-B7F1-2F5033D2A42B}" dt="2022-10-25T04:44:42.541" v="44" actId="14100"/>
        <pc:sldMasterMkLst>
          <pc:docMk/>
          <pc:sldMasterMk cId="0" sldId="2147483652"/>
        </pc:sldMasterMkLst>
        <pc:sldLayoutChg chg="addSp modSp">
          <pc:chgData name="塩谷 晃弘 / Akihiro Shiotani" userId="50aef054-9327-40af-9729-b525352b79f1" providerId="ADAL" clId="{7A769E5F-8223-49CD-B7F1-2F5033D2A42B}" dt="2022-10-25T04:44:35.437" v="43" actId="14100"/>
          <pc:sldLayoutMkLst>
            <pc:docMk/>
            <pc:sldMasterMk cId="0" sldId="2147483652"/>
            <pc:sldLayoutMk cId="1944717319" sldId="2147483851"/>
          </pc:sldLayoutMkLst>
          <pc:spChg chg="add mod">
            <ac:chgData name="塩谷 晃弘 / Akihiro Shiotani" userId="50aef054-9327-40af-9729-b525352b79f1" providerId="ADAL" clId="{7A769E5F-8223-49CD-B7F1-2F5033D2A42B}" dt="2022-10-25T04:44:30.969" v="42"/>
            <ac:spMkLst>
              <pc:docMk/>
              <pc:sldMasterMk cId="0" sldId="2147483652"/>
              <pc:sldLayoutMk cId="1944717319" sldId="2147483851"/>
              <ac:spMk id="2" creationId="{1370C428-36C4-284E-245E-48DCA87E07E3}"/>
            </ac:spMkLst>
          </pc:spChg>
          <pc:spChg chg="mod">
            <ac:chgData name="塩谷 晃弘 / Akihiro Shiotani" userId="50aef054-9327-40af-9729-b525352b79f1" providerId="ADAL" clId="{7A769E5F-8223-49CD-B7F1-2F5033D2A42B}" dt="2022-10-25T04:44:35.437" v="43" actId="14100"/>
            <ac:spMkLst>
              <pc:docMk/>
              <pc:sldMasterMk cId="0" sldId="2147483652"/>
              <pc:sldLayoutMk cId="1944717319" sldId="2147483851"/>
              <ac:spMk id="7" creationId="{E1740939-E658-9C4B-FDFC-F280390CBA9E}"/>
            </ac:spMkLst>
          </pc:spChg>
        </pc:sldLayoutChg>
        <pc:sldLayoutChg chg="addSp modSp">
          <pc:chgData name="塩谷 晃弘 / Akihiro Shiotani" userId="50aef054-9327-40af-9729-b525352b79f1" providerId="ADAL" clId="{7A769E5F-8223-49CD-B7F1-2F5033D2A42B}" dt="2022-10-25T04:44:42.541" v="44" actId="14100"/>
          <pc:sldLayoutMkLst>
            <pc:docMk/>
            <pc:sldMasterMk cId="0" sldId="2147483652"/>
            <pc:sldLayoutMk cId="2161020312" sldId="2147483853"/>
          </pc:sldLayoutMkLst>
          <pc:spChg chg="add mod">
            <ac:chgData name="塩谷 晃弘 / Akihiro Shiotani" userId="50aef054-9327-40af-9729-b525352b79f1" providerId="ADAL" clId="{7A769E5F-8223-49CD-B7F1-2F5033D2A42B}" dt="2022-10-25T04:44:29.256" v="41"/>
            <ac:spMkLst>
              <pc:docMk/>
              <pc:sldMasterMk cId="0" sldId="2147483652"/>
              <pc:sldLayoutMk cId="2161020312" sldId="2147483853"/>
              <ac:spMk id="2" creationId="{B5099B63-236A-1F8A-117C-2EDCAFB2CBB8}"/>
            </ac:spMkLst>
          </pc:spChg>
          <pc:spChg chg="mod">
            <ac:chgData name="塩谷 晃弘 / Akihiro Shiotani" userId="50aef054-9327-40af-9729-b525352b79f1" providerId="ADAL" clId="{7A769E5F-8223-49CD-B7F1-2F5033D2A42B}" dt="2022-10-25T04:44:42.541" v="44" actId="14100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27A56079-34E7-4189-8501-767E8EF3E4F0}"/>
    <pc:docChg chg="undo redo custSel addSld delSld modSld sldOrd">
      <pc:chgData name="塩谷 晃弘 / Akihiro Shiotani" userId="50aef054-9327-40af-9729-b525352b79f1" providerId="ADAL" clId="{27A56079-34E7-4189-8501-767E8EF3E4F0}" dt="2022-12-06T00:47:17.004" v="3925" actId="47"/>
      <pc:docMkLst>
        <pc:docMk/>
      </pc:docMkLst>
      <pc:sldChg chg="modSp mod">
        <pc:chgData name="塩谷 晃弘 / Akihiro Shiotani" userId="50aef054-9327-40af-9729-b525352b79f1" providerId="ADAL" clId="{27A56079-34E7-4189-8501-767E8EF3E4F0}" dt="2022-12-05T04:35:54.091" v="12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27A56079-34E7-4189-8501-767E8EF3E4F0}" dt="2022-12-05T04:35:54.091" v="12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27A56079-34E7-4189-8501-767E8EF3E4F0}" dt="2022-12-05T04:35:49.467" v="6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27A56079-34E7-4189-8501-767E8EF3E4F0}" dt="2022-12-05T04:47:28.208" v="582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27A56079-34E7-4189-8501-767E8EF3E4F0}" dt="2022-12-05T04:47:28.208" v="582" actId="20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27A56079-34E7-4189-8501-767E8EF3E4F0}" dt="2022-12-05T04:47:09.350" v="557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27A56079-34E7-4189-8501-767E8EF3E4F0}" dt="2022-12-05T04:47:09.350" v="5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add mod ord">
        <pc:chgData name="塩谷 晃弘 / Akihiro Shiotani" userId="50aef054-9327-40af-9729-b525352b79f1" providerId="ADAL" clId="{27A56079-34E7-4189-8501-767E8EF3E4F0}" dt="2022-12-05T04:46:47.707" v="531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27A56079-34E7-4189-8501-767E8EF3E4F0}" dt="2022-12-05T04:40:45.247" v="152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27A56079-34E7-4189-8501-767E8EF3E4F0}" dt="2022-12-05T04:40:45.247" v="152" actId="107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27A56079-34E7-4189-8501-767E8EF3E4F0}" dt="2022-12-05T04:42:20.794" v="199" actId="20577"/>
          <ac:spMkLst>
            <pc:docMk/>
            <pc:sldMk cId="3020361379" sldId="1275"/>
            <ac:spMk id="5" creationId="{6161E3F7-2214-5493-044A-FBB19B1D909B}"/>
          </ac:spMkLst>
        </pc:spChg>
        <pc:spChg chg="add mod">
          <ac:chgData name="塩谷 晃弘 / Akihiro Shiotani" userId="50aef054-9327-40af-9729-b525352b79f1" providerId="ADAL" clId="{27A56079-34E7-4189-8501-767E8EF3E4F0}" dt="2022-12-05T04:42:17.184" v="194" actId="1076"/>
          <ac:spMkLst>
            <pc:docMk/>
            <pc:sldMk cId="3020361379" sldId="1275"/>
            <ac:spMk id="6" creationId="{2DEF66C5-0BA1-8397-7B04-CEB56353CF0B}"/>
          </ac:spMkLst>
        </pc:spChg>
        <pc:spChg chg="mod">
          <ac:chgData name="塩谷 晃弘 / Akihiro Shiotani" userId="50aef054-9327-40af-9729-b525352b79f1" providerId="ADAL" clId="{27A56079-34E7-4189-8501-767E8EF3E4F0}" dt="2022-12-05T04:41:26.107" v="174" actId="20577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27A56079-34E7-4189-8501-767E8EF3E4F0}" dt="2022-12-05T04:41:21.939" v="157" actId="1076"/>
          <ac:spMkLst>
            <pc:docMk/>
            <pc:sldMk cId="3020361379" sldId="1275"/>
            <ac:spMk id="9" creationId="{35449FB5-6807-7D91-21F8-7E731AC158F8}"/>
          </ac:spMkLst>
        </pc:spChg>
        <pc:spChg chg="mod">
          <ac:chgData name="塩谷 晃弘 / Akihiro Shiotani" userId="50aef054-9327-40af-9729-b525352b79f1" providerId="ADAL" clId="{27A56079-34E7-4189-8501-767E8EF3E4F0}" dt="2022-12-05T04:41:46.316" v="188" actId="2057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27A56079-34E7-4189-8501-767E8EF3E4F0}" dt="2022-12-05T04:39:49.948" v="129" actId="20577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27A56079-34E7-4189-8501-767E8EF3E4F0}" dt="2022-12-05T04:38:27.580" v="91" actId="1035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27A56079-34E7-4189-8501-767E8EF3E4F0}" dt="2022-12-05T04:43:58.939" v="256" actId="103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27A56079-34E7-4189-8501-767E8EF3E4F0}" dt="2022-12-05T04:43:58.939" v="256" actId="1037"/>
          <ac:spMkLst>
            <pc:docMk/>
            <pc:sldMk cId="3020361379" sldId="1275"/>
            <ac:spMk id="14" creationId="{38B1A37F-E906-7E7B-93C4-F178BF1BC252}"/>
          </ac:spMkLst>
        </pc:spChg>
        <pc:spChg chg="mod">
          <ac:chgData name="塩谷 晃弘 / Akihiro Shiotani" userId="50aef054-9327-40af-9729-b525352b79f1" providerId="ADAL" clId="{27A56079-34E7-4189-8501-767E8EF3E4F0}" dt="2022-12-05T04:38:27.580" v="91" actId="1035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27A56079-34E7-4189-8501-767E8EF3E4F0}" dt="2022-12-05T04:42:07.297" v="192" actId="1076"/>
          <ac:spMkLst>
            <pc:docMk/>
            <pc:sldMk cId="3020361379" sldId="1275"/>
            <ac:spMk id="16" creationId="{C08E4B3A-76D7-D0C2-D225-9B35397F115B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17" creationId="{A886B218-925D-35B4-7115-EF2AE0577A79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18" creationId="{92EA53E4-7551-6826-94CF-7586C86465E5}"/>
          </ac:spMkLst>
        </pc:spChg>
        <pc:spChg chg="mod">
          <ac:chgData name="塩谷 晃弘 / Akihiro Shiotani" userId="50aef054-9327-40af-9729-b525352b79f1" providerId="ADAL" clId="{27A56079-34E7-4189-8501-767E8EF3E4F0}" dt="2022-12-05T04:42:02.616" v="191" actId="1076"/>
          <ac:spMkLst>
            <pc:docMk/>
            <pc:sldMk cId="3020361379" sldId="1275"/>
            <ac:spMk id="19" creationId="{981E0E16-8645-D694-AC09-C7996245440F}"/>
          </ac:spMkLst>
        </pc:spChg>
        <pc:spChg chg="add mod">
          <ac:chgData name="塩谷 晃弘 / Akihiro Shiotani" userId="50aef054-9327-40af-9729-b525352b79f1" providerId="ADAL" clId="{27A56079-34E7-4189-8501-767E8EF3E4F0}" dt="2022-12-05T04:46:47.707" v="531" actId="20577"/>
          <ac:spMkLst>
            <pc:docMk/>
            <pc:sldMk cId="3020361379" sldId="1275"/>
            <ac:spMk id="20" creationId="{8312FF75-7020-332C-7E76-62FE72346C95}"/>
          </ac:spMkLst>
        </pc:spChg>
        <pc:spChg chg="add del mod">
          <ac:chgData name="塩谷 晃弘 / Akihiro Shiotani" userId="50aef054-9327-40af-9729-b525352b79f1" providerId="ADAL" clId="{27A56079-34E7-4189-8501-767E8EF3E4F0}" dt="2022-12-05T04:46:00.708" v="488" actId="478"/>
          <ac:spMkLst>
            <pc:docMk/>
            <pc:sldMk cId="3020361379" sldId="1275"/>
            <ac:spMk id="21" creationId="{CF35458B-4546-D076-823F-B03CE6A8B088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2" creationId="{FFC48ED8-5A6A-5EE3-9F5D-65E185EE71B8}"/>
          </ac:spMkLst>
        </pc:spChg>
        <pc:spChg chg="del">
          <ac:chgData name="塩谷 晃弘 / Akihiro Shiotani" userId="50aef054-9327-40af-9729-b525352b79f1" providerId="ADAL" clId="{27A56079-34E7-4189-8501-767E8EF3E4F0}" dt="2022-12-05T04:42:41.003" v="200" actId="478"/>
          <ac:spMkLst>
            <pc:docMk/>
            <pc:sldMk cId="3020361379" sldId="1275"/>
            <ac:spMk id="23" creationId="{BD74FAB5-4D74-2213-B829-1B68D6959736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4" creationId="{52E6FE5E-C5A6-E4FB-D1D9-C2FA6A17EC61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5" creationId="{75392AF1-DF17-B508-6F12-B5E74FFACBAD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26" creationId="{CFC23685-78CC-B5BA-3054-1D5130139E33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27" creationId="{5EBB2210-8A9C-DCED-C073-08CD2ABE78EA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8" creationId="{B2086943-733D-E2F6-0E7B-6158CADF69E5}"/>
          </ac:spMkLst>
        </pc:spChg>
        <pc:spChg chg="del mod">
          <ac:chgData name="塩谷 晃弘 / Akihiro Shiotani" userId="50aef054-9327-40af-9729-b525352b79f1" providerId="ADAL" clId="{27A56079-34E7-4189-8501-767E8EF3E4F0}" dt="2022-12-05T04:41:15.722" v="156" actId="478"/>
          <ac:spMkLst>
            <pc:docMk/>
            <pc:sldMk cId="3020361379" sldId="1275"/>
            <ac:spMk id="29" creationId="{F10EC32C-9E5C-62E5-0B5C-BF781DF05D7B}"/>
          </ac:spMkLst>
        </pc:spChg>
        <pc:spChg chg="del mod">
          <ac:chgData name="塩谷 晃弘 / Akihiro Shiotani" userId="50aef054-9327-40af-9729-b525352b79f1" providerId="ADAL" clId="{27A56079-34E7-4189-8501-767E8EF3E4F0}" dt="2022-12-05T04:41:15.722" v="156" actId="478"/>
          <ac:spMkLst>
            <pc:docMk/>
            <pc:sldMk cId="3020361379" sldId="1275"/>
            <ac:spMk id="30" creationId="{4EE411EB-3B0C-9F51-5C73-440D09E786C3}"/>
          </ac:spMkLst>
        </pc:spChg>
        <pc:spChg chg="add mod">
          <ac:chgData name="塩谷 晃弘 / Akihiro Shiotani" userId="50aef054-9327-40af-9729-b525352b79f1" providerId="ADAL" clId="{27A56079-34E7-4189-8501-767E8EF3E4F0}" dt="2022-12-05T04:45:06.780" v="397" actId="20577"/>
          <ac:spMkLst>
            <pc:docMk/>
            <pc:sldMk cId="3020361379" sldId="1275"/>
            <ac:spMk id="31" creationId="{A95F69C6-9166-7E89-BE1B-155F1E2A2488}"/>
          </ac:spMkLst>
        </pc:spChg>
        <pc:spChg chg="add mod">
          <ac:chgData name="塩谷 晃弘 / Akihiro Shiotani" userId="50aef054-9327-40af-9729-b525352b79f1" providerId="ADAL" clId="{27A56079-34E7-4189-8501-767E8EF3E4F0}" dt="2022-12-05T04:45:23.134" v="438" actId="20577"/>
          <ac:spMkLst>
            <pc:docMk/>
            <pc:sldMk cId="3020361379" sldId="1275"/>
            <ac:spMk id="32" creationId="{D7B5A2DD-4317-E7A6-4038-30CDE7712142}"/>
          </ac:spMkLst>
        </pc:spChg>
        <pc:spChg chg="mod">
          <ac:chgData name="塩谷 晃弘 / Akihiro Shiotani" userId="50aef054-9327-40af-9729-b525352b79f1" providerId="ADAL" clId="{27A56079-34E7-4189-8501-767E8EF3E4F0}" dt="2022-12-05T04:40:48.652" v="153" actId="1076"/>
          <ac:spMkLst>
            <pc:docMk/>
            <pc:sldMk cId="3020361379" sldId="1275"/>
            <ac:spMk id="33" creationId="{23D30356-5A61-184C-5A93-7E05677044D7}"/>
          </ac:spMkLst>
        </pc:spChg>
        <pc:spChg chg="mod">
          <ac:chgData name="塩谷 晃弘 / Akihiro Shiotani" userId="50aef054-9327-40af-9729-b525352b79f1" providerId="ADAL" clId="{27A56079-34E7-4189-8501-767E8EF3E4F0}" dt="2022-12-05T04:40:50.757" v="154" actId="1076"/>
          <ac:spMkLst>
            <pc:docMk/>
            <pc:sldMk cId="3020361379" sldId="1275"/>
            <ac:spMk id="34" creationId="{AD488288-B709-30F3-D52D-5FA1EDFDB23B}"/>
          </ac:spMkLst>
        </pc:spChg>
        <pc:spChg chg="mod">
          <ac:chgData name="塩谷 晃弘 / Akihiro Shiotani" userId="50aef054-9327-40af-9729-b525352b79f1" providerId="ADAL" clId="{27A56079-34E7-4189-8501-767E8EF3E4F0}" dt="2022-12-05T04:41:30.610" v="175" actId="1076"/>
          <ac:spMkLst>
            <pc:docMk/>
            <pc:sldMk cId="3020361379" sldId="1275"/>
            <ac:spMk id="35" creationId="{5EBE5833-D9AA-89F8-B424-2685E7CCD987}"/>
          </ac:spMkLst>
        </pc:spChg>
        <pc:spChg chg="add del mod">
          <ac:chgData name="塩谷 晃弘 / Akihiro Shiotani" userId="50aef054-9327-40af-9729-b525352b79f1" providerId="ADAL" clId="{27A56079-34E7-4189-8501-767E8EF3E4F0}" dt="2022-12-05T04:46:13.314" v="494" actId="478"/>
          <ac:spMkLst>
            <pc:docMk/>
            <pc:sldMk cId="3020361379" sldId="1275"/>
            <ac:spMk id="36" creationId="{E72D56B1-00D9-E367-1DC6-FDC7B22AE950}"/>
          </ac:spMkLst>
        </pc:spChg>
        <pc:spChg chg="mod">
          <ac:chgData name="塩谷 晃弘 / Akihiro Shiotani" userId="50aef054-9327-40af-9729-b525352b79f1" providerId="ADAL" clId="{27A56079-34E7-4189-8501-767E8EF3E4F0}" dt="2022-12-05T04:41:30.610" v="175" actId="1076"/>
          <ac:spMkLst>
            <pc:docMk/>
            <pc:sldMk cId="3020361379" sldId="1275"/>
            <ac:spMk id="37" creationId="{4E9A3D37-6A1D-9E59-2358-A3ED09C20526}"/>
          </ac:spMkLst>
        </pc:spChg>
        <pc:spChg chg="add mod">
          <ac:chgData name="塩谷 晃弘 / Akihiro Shiotani" userId="50aef054-9327-40af-9729-b525352b79f1" providerId="ADAL" clId="{27A56079-34E7-4189-8501-767E8EF3E4F0}" dt="2022-12-05T04:46:41.722" v="527" actId="14100"/>
          <ac:spMkLst>
            <pc:docMk/>
            <pc:sldMk cId="3020361379" sldId="1275"/>
            <ac:spMk id="38" creationId="{D0CB0601-5620-8E4C-17AC-B6DD2F79C121}"/>
          </ac:spMkLst>
        </pc:spChg>
        <pc:spChg chg="del mod">
          <ac:chgData name="塩谷 晃弘 / Akihiro Shiotani" userId="50aef054-9327-40af-9729-b525352b79f1" providerId="ADAL" clId="{27A56079-34E7-4189-8501-767E8EF3E4F0}" dt="2022-12-05T04:38:54.105" v="100" actId="478"/>
          <ac:spMkLst>
            <pc:docMk/>
            <pc:sldMk cId="3020361379" sldId="1275"/>
            <ac:spMk id="41" creationId="{C6A1494A-0565-32F0-EE70-B0575283F723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42" creationId="{F2E0C632-1205-2FDB-36AA-0820302A06B9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43" creationId="{81943DA5-0441-BE92-9C49-3901BE6762B6}"/>
          </ac:spMkLst>
        </pc:spChg>
        <pc:spChg chg="del">
          <ac:chgData name="塩谷 晃弘 / Akihiro Shiotani" userId="50aef054-9327-40af-9729-b525352b79f1" providerId="ADAL" clId="{27A56079-34E7-4189-8501-767E8EF3E4F0}" dt="2022-12-05T04:42:41.003" v="200" actId="478"/>
          <ac:spMkLst>
            <pc:docMk/>
            <pc:sldMk cId="3020361379" sldId="1275"/>
            <ac:spMk id="44" creationId="{D01CB1E7-0B36-2BEA-D61A-C98E2623BA6F}"/>
          </ac:spMkLst>
        </pc:spChg>
        <pc:spChg chg="del mod">
          <ac:chgData name="塩谷 晃弘 / Akihiro Shiotani" userId="50aef054-9327-40af-9729-b525352b79f1" providerId="ADAL" clId="{27A56079-34E7-4189-8501-767E8EF3E4F0}" dt="2022-12-05T04:42:45.992" v="202" actId="478"/>
          <ac:spMkLst>
            <pc:docMk/>
            <pc:sldMk cId="3020361379" sldId="1275"/>
            <ac:spMk id="45" creationId="{38A45C54-B35E-BDE2-27D1-D7AF6F659D77}"/>
          </ac:spMkLst>
        </pc:spChg>
        <pc:spChg chg="mod">
          <ac:chgData name="塩谷 晃弘 / Akihiro Shiotani" userId="50aef054-9327-40af-9729-b525352b79f1" providerId="ADAL" clId="{27A56079-34E7-4189-8501-767E8EF3E4F0}" dt="2022-12-05T04:43:09.402" v="254" actId="14100"/>
          <ac:spMkLst>
            <pc:docMk/>
            <pc:sldMk cId="3020361379" sldId="1275"/>
            <ac:spMk id="46" creationId="{5D7D0467-0276-137D-5ECA-3103AC5A781F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55" creationId="{57B7B7F4-33D5-9D84-9F57-4B1DEAE000DD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56" creationId="{9E1C0AB4-1124-2A1E-27AD-2E447F588D8F}"/>
          </ac:spMkLst>
        </pc:spChg>
        <pc:graphicFrameChg chg="modGraphic">
          <ac:chgData name="塩谷 晃弘 / Akihiro Shiotani" userId="50aef054-9327-40af-9729-b525352b79f1" providerId="ADAL" clId="{27A56079-34E7-4189-8501-767E8EF3E4F0}" dt="2022-12-05T04:38:08.563" v="64" actId="2164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 ord">
        <pc:chgData name="塩谷 晃弘 / Akihiro Shiotani" userId="50aef054-9327-40af-9729-b525352b79f1" providerId="ADAL" clId="{27A56079-34E7-4189-8501-767E8EF3E4F0}" dt="2022-12-05T07:58:43.726" v="217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27A56079-34E7-4189-8501-767E8EF3E4F0}" dt="2022-12-05T04:47:44.469" v="59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add setBg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4216783160" sldId="1308"/>
        </pc:sldMkLst>
      </pc:sldChg>
      <pc:sldChg chg="addSp delSp modSp add mod">
        <pc:chgData name="塩谷 晃弘 / Akihiro Shiotani" userId="50aef054-9327-40af-9729-b525352b79f1" providerId="ADAL" clId="{27A56079-34E7-4189-8501-767E8EF3E4F0}" dt="2022-12-05T23:57:30.194" v="3758" actId="14100"/>
        <pc:sldMkLst>
          <pc:docMk/>
          <pc:sldMk cId="890073820" sldId="1312"/>
        </pc:sldMkLst>
        <pc:spChg chg="add del mod">
          <ac:chgData name="塩谷 晃弘 / Akihiro Shiotani" userId="50aef054-9327-40af-9729-b525352b79f1" providerId="ADAL" clId="{27A56079-34E7-4189-8501-767E8EF3E4F0}" dt="2022-12-05T23:28:29.849" v="3686" actId="1076"/>
          <ac:spMkLst>
            <pc:docMk/>
            <pc:sldMk cId="890073820" sldId="1312"/>
            <ac:spMk id="100" creationId="{21BA0BF2-9732-AA2B-2FE1-B8BEABFC0276}"/>
          </ac:spMkLst>
        </pc:spChg>
        <pc:spChg chg="mod">
          <ac:chgData name="塩谷 晃弘 / Akihiro Shiotani" userId="50aef054-9327-40af-9729-b525352b79f1" providerId="ADAL" clId="{27A56079-34E7-4189-8501-767E8EF3E4F0}" dt="2022-12-05T23:57:06.983" v="3753" actId="1076"/>
          <ac:spMkLst>
            <pc:docMk/>
            <pc:sldMk cId="890073820" sldId="1312"/>
            <ac:spMk id="122" creationId="{7469FF48-5B19-866F-1836-75B44A9D838B}"/>
          </ac:spMkLst>
        </pc:spChg>
        <pc:spChg chg="del">
          <ac:chgData name="塩谷 晃弘 / Akihiro Shiotani" userId="50aef054-9327-40af-9729-b525352b79f1" providerId="ADAL" clId="{27A56079-34E7-4189-8501-767E8EF3E4F0}" dt="2022-12-05T23:28:10.392" v="3610" actId="478"/>
          <ac:spMkLst>
            <pc:docMk/>
            <pc:sldMk cId="890073820" sldId="1312"/>
            <ac:spMk id="18479" creationId="{F4FF1877-DF39-6865-3914-B090B6A3AF6D}"/>
          </ac:spMkLst>
        </pc:spChg>
        <pc:spChg chg="mod">
          <ac:chgData name="塩谷 晃弘 / Akihiro Shiotani" userId="50aef054-9327-40af-9729-b525352b79f1" providerId="ADAL" clId="{27A56079-34E7-4189-8501-767E8EF3E4F0}" dt="2022-12-05T23:57:19.187" v="3756" actId="1076"/>
          <ac:spMkLst>
            <pc:docMk/>
            <pc:sldMk cId="890073820" sldId="1312"/>
            <ac:spMk id="18507" creationId="{E6EA0D7D-C6BE-DB42-6F6A-B9B2FDE14D83}"/>
          </ac:spMkLst>
        </pc:sp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4" creationId="{7EF5D33C-76C5-E639-9964-89298C0DBDE5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5" creationId="{870E637B-1D99-CB27-7BBA-1247965F9B9C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6" creationId="{EEAED450-15EB-4207-58F3-46B1A599B8B4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7" creationId="{E16AEE5F-336D-DC62-F1BD-670F73605E61}"/>
          </ac:picMkLst>
        </pc:picChg>
        <pc:picChg chg="del">
          <ac:chgData name="塩谷 晃弘 / Akihiro Shiotani" userId="50aef054-9327-40af-9729-b525352b79f1" providerId="ADAL" clId="{27A56079-34E7-4189-8501-767E8EF3E4F0}" dt="2022-12-05T23:28:10.392" v="3610" actId="478"/>
          <ac:picMkLst>
            <pc:docMk/>
            <pc:sldMk cId="890073820" sldId="1312"/>
            <ac:picMk id="33" creationId="{4E449696-1C68-104D-9CD5-E03F39115CA6}"/>
          </ac:picMkLst>
        </pc:picChg>
        <pc:picChg chg="del">
          <ac:chgData name="塩谷 晃弘 / Akihiro Shiotani" userId="50aef054-9327-40af-9729-b525352b79f1" providerId="ADAL" clId="{27A56079-34E7-4189-8501-767E8EF3E4F0}" dt="2022-12-05T23:28:10.392" v="3610" actId="478"/>
          <ac:picMkLst>
            <pc:docMk/>
            <pc:sldMk cId="890073820" sldId="1312"/>
            <ac:picMk id="120" creationId="{3565E6C9-DBFE-CF3C-673E-DE290F61EDE7}"/>
          </ac:picMkLst>
        </pc:picChg>
        <pc:picChg chg="mod">
          <ac:chgData name="塩谷 晃弘 / Akihiro Shiotani" userId="50aef054-9327-40af-9729-b525352b79f1" providerId="ADAL" clId="{27A56079-34E7-4189-8501-767E8EF3E4F0}" dt="2022-12-05T23:57:06.983" v="3753" actId="1076"/>
          <ac:picMkLst>
            <pc:docMk/>
            <pc:sldMk cId="890073820" sldId="1312"/>
            <ac:picMk id="18444" creationId="{79DB54D1-6D29-BDCE-28D6-FDD499AC15D0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58" creationId="{DA1FA154-3C19-C6FC-95C9-6B17C93AB884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59" creationId="{CED48600-8BCA-C22F-27E1-48F2C6006FB8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60" creationId="{1A83F44C-5DFC-2C9B-CFEB-E44C8B7EFC15}"/>
          </ac:picMkLst>
        </pc:picChg>
        <pc:picChg chg="add del mod">
          <ac:chgData name="塩谷 晃弘 / Akihiro Shiotani" userId="50aef054-9327-40af-9729-b525352b79f1" providerId="ADAL" clId="{27A56079-34E7-4189-8501-767E8EF3E4F0}" dt="2022-12-05T23:28:40.922" v="3689" actId="478"/>
          <ac:picMkLst>
            <pc:docMk/>
            <pc:sldMk cId="890073820" sldId="1312"/>
            <ac:picMk id="18461" creationId="{86365D51-E0A6-2FB6-1E74-A235D8BDE654}"/>
          </ac:picMkLst>
        </pc:picChg>
        <pc:cxnChg chg="mod">
          <ac:chgData name="塩谷 晃弘 / Akihiro Shiotani" userId="50aef054-9327-40af-9729-b525352b79f1" providerId="ADAL" clId="{27A56079-34E7-4189-8501-767E8EF3E4F0}" dt="2022-12-05T23:57:30.194" v="3758" actId="14100"/>
          <ac:cxnSpMkLst>
            <pc:docMk/>
            <pc:sldMk cId="890073820" sldId="1312"/>
            <ac:cxnSpMk id="12" creationId="{029B104B-C635-19A3-A78D-630021C8BA53}"/>
          </ac:cxnSpMkLst>
        </pc:cxnChg>
        <pc:cxnChg chg="del">
          <ac:chgData name="塩谷 晃弘 / Akihiro Shiotani" userId="50aef054-9327-40af-9729-b525352b79f1" providerId="ADAL" clId="{27A56079-34E7-4189-8501-767E8EF3E4F0}" dt="2022-12-05T23:27:40.956" v="3607" actId="478"/>
          <ac:cxnSpMkLst>
            <pc:docMk/>
            <pc:sldMk cId="890073820" sldId="1312"/>
            <ac:cxnSpMk id="18463" creationId="{8A123D47-0141-9F6D-A050-1C8605EEE430}"/>
          </ac:cxnSpMkLst>
        </pc:cxnChg>
        <pc:cxnChg chg="del">
          <ac:chgData name="塩谷 晃弘 / Akihiro Shiotani" userId="50aef054-9327-40af-9729-b525352b79f1" providerId="ADAL" clId="{27A56079-34E7-4189-8501-767E8EF3E4F0}" dt="2022-12-05T23:28:10.392" v="3610" actId="478"/>
          <ac:cxnSpMkLst>
            <pc:docMk/>
            <pc:sldMk cId="890073820" sldId="1312"/>
            <ac:cxnSpMk id="18466" creationId="{50B839EB-4F97-1E56-AED5-CFA2A892F5BA}"/>
          </ac:cxnSpMkLst>
        </pc:cxnChg>
        <pc:cxnChg chg="mod">
          <ac:chgData name="塩谷 晃弘 / Akihiro Shiotani" userId="50aef054-9327-40af-9729-b525352b79f1" providerId="ADAL" clId="{27A56079-34E7-4189-8501-767E8EF3E4F0}" dt="2022-12-05T23:28:27.845" v="3685" actId="14100"/>
          <ac:cxnSpMkLst>
            <pc:docMk/>
            <pc:sldMk cId="890073820" sldId="1312"/>
            <ac:cxnSpMk id="18496" creationId="{A3B3078C-66C3-5A3F-ABAA-F7D4A9DC485C}"/>
          </ac:cxnSpMkLst>
        </pc:cxnChg>
      </pc:sldChg>
      <pc:sldChg chg="modSp mod">
        <pc:chgData name="塩谷 晃弘 / Akihiro Shiotani" userId="50aef054-9327-40af-9729-b525352b79f1" providerId="ADAL" clId="{27A56079-34E7-4189-8501-767E8EF3E4F0}" dt="2022-12-05T04:48:17.512" v="597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27A56079-34E7-4189-8501-767E8EF3E4F0}" dt="2022-12-05T04:48:17.512" v="597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27A56079-34E7-4189-8501-767E8EF3E4F0}" dt="2022-12-06T00:03:44.943" v="3923" actId="14100"/>
        <pc:sldMkLst>
          <pc:docMk/>
          <pc:sldMk cId="1813302717" sldId="1319"/>
        </pc:sldMkLst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3" creationId="{67231AF3-4422-4F09-A992-3AE5FC26177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27A56079-34E7-4189-8501-767E8EF3E4F0}" dt="2022-12-05T08:20:44.745" v="3463" actId="1035"/>
          <ac:spMkLst>
            <pc:docMk/>
            <pc:sldMk cId="1813302717" sldId="1319"/>
            <ac:spMk id="5" creationId="{62A80EB0-B18D-1C8D-23B9-48D7DCE9F69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6" creationId="{BF1DADA1-63CE-EB02-84B3-504F952C401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8" creationId="{4A77F00C-E782-1E52-30B4-F27E39EBE5B9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9" creationId="{67DDE615-FB0F-B051-CD14-6683BFE7F909}"/>
          </ac:spMkLst>
        </pc:spChg>
        <pc:spChg chg="del">
          <ac:chgData name="塩谷 晃弘 / Akihiro Shiotani" userId="50aef054-9327-40af-9729-b525352b79f1" providerId="ADAL" clId="{27A56079-34E7-4189-8501-767E8EF3E4F0}" dt="2022-12-05T06:20:08.668" v="810" actId="478"/>
          <ac:spMkLst>
            <pc:docMk/>
            <pc:sldMk cId="1813302717" sldId="1319"/>
            <ac:spMk id="10" creationId="{C91C24DD-51FA-2850-D2A5-4F4DD7A8C4B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1" creationId="{48734CDC-28AF-167A-5E71-233BDF3B994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2" creationId="{7B68D339-40F8-34C8-D926-AEA2BBB9188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3" creationId="{D68B530D-C017-404E-8F89-543FE9CBA081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4" creationId="{DDADF760-DBD4-69F4-F654-32540CB546E8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5" creationId="{46DD6706-25E0-CEDB-CFF9-1E42EEBD8C37}"/>
          </ac:spMkLst>
        </pc:spChg>
        <pc:spChg chg="del">
          <ac:chgData name="塩谷 晃弘 / Akihiro Shiotani" userId="50aef054-9327-40af-9729-b525352b79f1" providerId="ADAL" clId="{27A56079-34E7-4189-8501-767E8EF3E4F0}" dt="2022-12-05T06:20:08.668" v="810" actId="478"/>
          <ac:spMkLst>
            <pc:docMk/>
            <pc:sldMk cId="1813302717" sldId="1319"/>
            <ac:spMk id="16" creationId="{A8A3C60D-704F-5DE5-24BC-9B5D3588F973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7" creationId="{99374E05-BCC9-0A19-30A7-368802905D5C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8" creationId="{41CE4498-7D5F-7B8E-3D30-C1FBF8E8729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0" creationId="{8490F2EC-6E03-840B-A805-B1397B8A4E3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2" creationId="{3D183AA9-0BA0-6BDB-03C3-5BC99D2C9673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27A56079-34E7-4189-8501-767E8EF3E4F0}" dt="2022-12-05T08:19:17.838" v="3363" actId="1037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27A56079-34E7-4189-8501-767E8EF3E4F0}" dt="2022-12-05T08:20:44.745" v="3463" actId="1035"/>
          <ac:spMkLst>
            <pc:docMk/>
            <pc:sldMk cId="1813302717" sldId="1319"/>
            <ac:spMk id="31" creationId="{0672E805-7F8C-884E-D498-C9918A72770A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32" creationId="{01A55EB0-5A7E-682D-023C-15762934EF29}"/>
          </ac:spMkLst>
        </pc:spChg>
        <pc:spChg chg="mod">
          <ac:chgData name="塩谷 晃弘 / Akihiro Shiotani" userId="50aef054-9327-40af-9729-b525352b79f1" providerId="ADAL" clId="{27A56079-34E7-4189-8501-767E8EF3E4F0}" dt="2022-12-05T08:18:52.249" v="3242" actId="1038"/>
          <ac:spMkLst>
            <pc:docMk/>
            <pc:sldMk cId="1813302717" sldId="1319"/>
            <ac:spMk id="33" creationId="{92FF61EE-6906-197F-C6EF-19873E98586D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27A56079-34E7-4189-8501-767E8EF3E4F0}" dt="2022-12-05T08:19:17.838" v="3363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27A56079-34E7-4189-8501-767E8EF3E4F0}" dt="2022-12-05T08:19:01.764" v="3297" actId="1038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37" creationId="{B229DE2C-A449-F997-059B-4894A04DBF80}"/>
          </ac:spMkLst>
        </pc:spChg>
        <pc:spChg chg="add mod">
          <ac:chgData name="塩谷 晃弘 / Akihiro Shiotani" userId="50aef054-9327-40af-9729-b525352b79f1" providerId="ADAL" clId="{27A56079-34E7-4189-8501-767E8EF3E4F0}" dt="2022-12-05T06:22:47.291" v="1106" actId="1035"/>
          <ac:spMkLst>
            <pc:docMk/>
            <pc:sldMk cId="1813302717" sldId="1319"/>
            <ac:spMk id="38" creationId="{AAF6086D-F5B8-B61D-AB9E-81D23B69DCC0}"/>
          </ac:spMkLst>
        </pc:spChg>
        <pc:spChg chg="add mod">
          <ac:chgData name="塩谷 晃弘 / Akihiro Shiotani" userId="50aef054-9327-40af-9729-b525352b79f1" providerId="ADAL" clId="{27A56079-34E7-4189-8501-767E8EF3E4F0}" dt="2022-12-05T06:22:43.879" v="1094" actId="1076"/>
          <ac:spMkLst>
            <pc:docMk/>
            <pc:sldMk cId="1813302717" sldId="1319"/>
            <ac:spMk id="39" creationId="{E2E93033-998F-A772-69A0-EEF28D260786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40" creationId="{C8C3B8D2-EF48-EA5F-63E0-D1772D95E7BF}"/>
          </ac:spMkLst>
        </pc:spChg>
        <pc:spChg chg="del mod">
          <ac:chgData name="塩谷 晃弘 / Akihiro Shiotani" userId="50aef054-9327-40af-9729-b525352b79f1" providerId="ADAL" clId="{27A56079-34E7-4189-8501-767E8EF3E4F0}" dt="2022-12-05T08:18:35.870" v="3135" actId="478"/>
          <ac:spMkLst>
            <pc:docMk/>
            <pc:sldMk cId="1813302717" sldId="1319"/>
            <ac:spMk id="41" creationId="{B102764C-50C8-503B-A498-1E5C19E6930E}"/>
          </ac:spMkLst>
        </pc:spChg>
        <pc:spChg chg="add del mod">
          <ac:chgData name="塩谷 晃弘 / Akihiro Shiotani" userId="50aef054-9327-40af-9729-b525352b79f1" providerId="ADAL" clId="{27A56079-34E7-4189-8501-767E8EF3E4F0}" dt="2022-12-05T08:19:44.266" v="3393" actId="478"/>
          <ac:spMkLst>
            <pc:docMk/>
            <pc:sldMk cId="1813302717" sldId="1319"/>
            <ac:spMk id="42" creationId="{6322DC20-BD5F-1F49-A5C4-1FAA07FA1C1F}"/>
          </ac:spMkLst>
        </pc:spChg>
        <pc:spChg chg="add mod">
          <ac:chgData name="塩谷 晃弘 / Akihiro Shiotani" userId="50aef054-9327-40af-9729-b525352b79f1" providerId="ADAL" clId="{27A56079-34E7-4189-8501-767E8EF3E4F0}" dt="2022-12-05T08:21:27.860" v="3575" actId="14100"/>
          <ac:spMkLst>
            <pc:docMk/>
            <pc:sldMk cId="1813302717" sldId="1319"/>
            <ac:spMk id="43" creationId="{8D5D9370-DD75-DA25-52F9-B451E00756E1}"/>
          </ac:spMkLst>
        </pc:spChg>
        <pc:spChg chg="add mod">
          <ac:chgData name="塩谷 晃弘 / Akihiro Shiotani" userId="50aef054-9327-40af-9729-b525352b79f1" providerId="ADAL" clId="{27A56079-34E7-4189-8501-767E8EF3E4F0}" dt="2022-12-05T08:20:11.095" v="3412" actId="20577"/>
          <ac:spMkLst>
            <pc:docMk/>
            <pc:sldMk cId="1813302717" sldId="1319"/>
            <ac:spMk id="44" creationId="{D0150195-82C2-B3A1-FF61-B616FB8B1A0F}"/>
          </ac:spMkLst>
        </pc:spChg>
        <pc:spChg chg="add mod">
          <ac:chgData name="塩谷 晃弘 / Akihiro Shiotani" userId="50aef054-9327-40af-9729-b525352b79f1" providerId="ADAL" clId="{27A56079-34E7-4189-8501-767E8EF3E4F0}" dt="2022-12-06T00:03:44.943" v="3923" actId="14100"/>
          <ac:spMkLst>
            <pc:docMk/>
            <pc:sldMk cId="1813302717" sldId="1319"/>
            <ac:spMk id="45" creationId="{5E5222EE-7F89-0E13-FEB4-2FABF7A82CB4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27A56079-34E7-4189-8501-767E8EF3E4F0}" dt="2022-12-05T06:20:33.066" v="892" actId="1037"/>
          <ac:spMkLst>
            <pc:docMk/>
            <pc:sldMk cId="1813302717" sldId="1319"/>
            <ac:spMk id="50" creationId="{6665B027-BD45-0FAF-A0BF-5DF2CC7E6F3B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1" creationId="{78D60BA7-D898-3F9D-9047-8B8007BF055F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2" creationId="{F76575F9-5E46-3487-692D-5BC5A0CDEAE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27A56079-34E7-4189-8501-767E8EF3E4F0}" dt="2022-12-05T08:18:52.249" v="3242" actId="1038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27A56079-34E7-4189-8501-767E8EF3E4F0}" dt="2022-12-05T06:20:38.307" v="900" actId="1037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27A56079-34E7-4189-8501-767E8EF3E4F0}" dt="2022-12-05T06:20:38.307" v="900" actId="1037"/>
          <ac:spMkLst>
            <pc:docMk/>
            <pc:sldMk cId="1813302717" sldId="1319"/>
            <ac:spMk id="70" creationId="{FAA58085-F8B4-E093-7A8D-C652F835355F}"/>
          </ac:spMkLst>
        </pc:spChg>
        <pc:spChg chg="del">
          <ac:chgData name="塩谷 晃弘 / Akihiro Shiotani" userId="50aef054-9327-40af-9729-b525352b79f1" providerId="ADAL" clId="{27A56079-34E7-4189-8501-767E8EF3E4F0}" dt="2022-12-05T06:19:50.116" v="809" actId="478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27A56079-34E7-4189-8501-767E8EF3E4F0}" dt="2022-12-05T08:21:10.695" v="3528" actId="1037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27A56079-34E7-4189-8501-767E8EF3E4F0}" dt="2022-12-05T06:19:11.574" v="807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27A56079-34E7-4189-8501-767E8EF3E4F0}" dt="2022-12-05T06:22:16.439" v="1003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243175706" sldId="1330"/>
        </pc:sldMkLst>
      </pc:sldChg>
      <pc:sldChg chg="addSp delSp modSp mod">
        <pc:chgData name="塩谷 晃弘 / Akihiro Shiotani" userId="50aef054-9327-40af-9729-b525352b79f1" providerId="ADAL" clId="{27A56079-34E7-4189-8501-767E8EF3E4F0}" dt="2022-12-05T08:17:54.285" v="3134" actId="14100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27A56079-34E7-4189-8501-767E8EF3E4F0}" dt="2022-12-05T08:16:30.003" v="3080" actId="404"/>
          <ac:spMkLst>
            <pc:docMk/>
            <pc:sldMk cId="4065658260" sldId="1355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A56079-34E7-4189-8501-767E8EF3E4F0}" dt="2022-12-05T08:00:09.012" v="2181" actId="478"/>
          <ac:spMkLst>
            <pc:docMk/>
            <pc:sldMk cId="4065658260" sldId="1355"/>
            <ac:spMk id="8" creationId="{E3268E46-F16D-D5BD-055D-17F6B4305FB3}"/>
          </ac:spMkLst>
        </pc:spChg>
        <pc:spChg chg="add del mod">
          <ac:chgData name="塩谷 晃弘 / Akihiro Shiotani" userId="50aef054-9327-40af-9729-b525352b79f1" providerId="ADAL" clId="{27A56079-34E7-4189-8501-767E8EF3E4F0}" dt="2022-12-05T08:11:56.169" v="2493" actId="478"/>
          <ac:spMkLst>
            <pc:docMk/>
            <pc:sldMk cId="4065658260" sldId="1355"/>
            <ac:spMk id="10" creationId="{D4488D5D-727B-0388-A79B-A86931753EEF}"/>
          </ac:spMkLst>
        </pc:spChg>
        <pc:spChg chg="add del mod">
          <ac:chgData name="塩谷 晃弘 / Akihiro Shiotani" userId="50aef054-9327-40af-9729-b525352b79f1" providerId="ADAL" clId="{27A56079-34E7-4189-8501-767E8EF3E4F0}" dt="2022-12-05T08:12:17.760" v="2556" actId="478"/>
          <ac:spMkLst>
            <pc:docMk/>
            <pc:sldMk cId="4065658260" sldId="1355"/>
            <ac:spMk id="11" creationId="{3C421157-E65A-34D9-B6C1-D792902A89FA}"/>
          </ac:spMkLst>
        </pc:spChg>
        <pc:spChg chg="del">
          <ac:chgData name="塩谷 晃弘 / Akihiro Shiotani" userId="50aef054-9327-40af-9729-b525352b79f1" providerId="ADAL" clId="{27A56079-34E7-4189-8501-767E8EF3E4F0}" dt="2022-12-05T08:00:32.607" v="2229" actId="478"/>
          <ac:spMkLst>
            <pc:docMk/>
            <pc:sldMk cId="4065658260" sldId="1355"/>
            <ac:spMk id="12" creationId="{F947720F-05F9-810B-31E1-19BE573A85DB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20" creationId="{8C5B89EE-0C1F-ECA7-4A35-C21961514F80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30" creationId="{7DEA6693-8915-8165-6C18-BA35E7F55E5C}"/>
          </ac:spMkLst>
        </pc:spChg>
        <pc:spChg chg="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0" creationId="{A9D4B078-EA3F-9A5D-54F1-06648DAA26DB}"/>
          </ac:spMkLst>
        </pc:spChg>
        <pc:spChg chg="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27A56079-34E7-4189-8501-767E8EF3E4F0}" dt="2022-12-05T08:10:25.575" v="2432" actId="478"/>
          <ac:spMkLst>
            <pc:docMk/>
            <pc:sldMk cId="4065658260" sldId="1355"/>
            <ac:spMk id="45" creationId="{97E967F2-238E-44E2-203B-92EA2F8AAE65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6" creationId="{5CB519AB-3AAD-9021-357A-485C148E51F3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7" creationId="{ECC7A9EF-089D-D098-888B-7FB942C1B717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9" creationId="{B136202E-BF0D-07FC-C933-C6F5F4FE3B0E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50" creationId="{E9BC7016-791B-42AE-6BAE-B0EE50854545}"/>
          </ac:spMkLst>
        </pc:spChg>
        <pc:spChg chg="add mod">
          <ac:chgData name="塩谷 晃弘 / Akihiro Shiotani" userId="50aef054-9327-40af-9729-b525352b79f1" providerId="ADAL" clId="{27A56079-34E7-4189-8501-767E8EF3E4F0}" dt="2022-12-05T08:16:30.003" v="3080" actId="404"/>
          <ac:spMkLst>
            <pc:docMk/>
            <pc:sldMk cId="4065658260" sldId="1355"/>
            <ac:spMk id="51" creationId="{7FABE024-EDD0-33D3-B546-6567A5079AAD}"/>
          </ac:spMkLst>
        </pc:spChg>
        <pc:spChg chg="add mod">
          <ac:chgData name="塩谷 晃弘 / Akihiro Shiotani" userId="50aef054-9327-40af-9729-b525352b79f1" providerId="ADAL" clId="{27A56079-34E7-4189-8501-767E8EF3E4F0}" dt="2022-12-05T08:17:07.845" v="3091" actId="1076"/>
          <ac:spMkLst>
            <pc:docMk/>
            <pc:sldMk cId="4065658260" sldId="1355"/>
            <ac:spMk id="52" creationId="{C7CACE2E-E316-70F0-CC71-AE9F1E0A07D5}"/>
          </ac:spMkLst>
        </pc:spChg>
        <pc:spChg chg="add mod">
          <ac:chgData name="塩谷 晃弘 / Akihiro Shiotani" userId="50aef054-9327-40af-9729-b525352b79f1" providerId="ADAL" clId="{27A56079-34E7-4189-8501-767E8EF3E4F0}" dt="2022-12-05T08:17:54.285" v="3134" actId="14100"/>
          <ac:spMkLst>
            <pc:docMk/>
            <pc:sldMk cId="4065658260" sldId="1355"/>
            <ac:spMk id="53" creationId="{4461560C-D887-C8BD-6BAF-D426BD3F426E}"/>
          </ac:spMkLst>
        </pc:spChg>
        <pc:spChg chg="add mod">
          <ac:chgData name="塩谷 晃弘 / Akihiro Shiotani" userId="50aef054-9327-40af-9729-b525352b79f1" providerId="ADAL" clId="{27A56079-34E7-4189-8501-767E8EF3E4F0}" dt="2022-12-05T08:17:09.895" v="3092" actId="1076"/>
          <ac:spMkLst>
            <pc:docMk/>
            <pc:sldMk cId="4065658260" sldId="1355"/>
            <ac:spMk id="54" creationId="{B67B8186-47C0-181F-8359-6E6C796D2535}"/>
          </ac:spMkLst>
        </pc:spChg>
        <pc:spChg chg="add mod">
          <ac:chgData name="塩谷 晃弘 / Akihiro Shiotani" userId="50aef054-9327-40af-9729-b525352b79f1" providerId="ADAL" clId="{27A56079-34E7-4189-8501-767E8EF3E4F0}" dt="2022-12-05T08:17:03.394" v="3090" actId="1076"/>
          <ac:spMkLst>
            <pc:docMk/>
            <pc:sldMk cId="4065658260" sldId="1355"/>
            <ac:spMk id="55" creationId="{24B91CD2-2D2F-52F6-E7D2-6AD898060ADB}"/>
          </ac:spMkLst>
        </pc:spChg>
        <pc:grpChg chg="del">
          <ac:chgData name="塩谷 晃弘 / Akihiro Shiotani" userId="50aef054-9327-40af-9729-b525352b79f1" providerId="ADAL" clId="{27A56079-34E7-4189-8501-767E8EF3E4F0}" dt="2022-12-05T08:00:09.012" v="2181" actId="478"/>
          <ac:grpSpMkLst>
            <pc:docMk/>
            <pc:sldMk cId="4065658260" sldId="1355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27A56079-34E7-4189-8501-767E8EF3E4F0}" dt="2022-12-05T08:16:30.833" v="3081" actId="404"/>
          <ac:grpSpMkLst>
            <pc:docMk/>
            <pc:sldMk cId="4065658260" sldId="1355"/>
            <ac:grpSpMk id="38" creationId="{0F302E77-E879-8F05-43ED-B60FDCF55520}"/>
          </ac:grpSpMkLst>
        </pc:grpChg>
        <pc:grpChg chg="mod">
          <ac:chgData name="塩谷 晃弘 / Akihiro Shiotani" userId="50aef054-9327-40af-9729-b525352b79f1" providerId="ADAL" clId="{27A56079-34E7-4189-8501-767E8EF3E4F0}" dt="2022-12-05T08:16:30.833" v="3081" actId="404"/>
          <ac:grpSpMkLst>
            <pc:docMk/>
            <pc:sldMk cId="4065658260" sldId="1355"/>
            <ac:grpSpMk id="39" creationId="{8BE3F8D8-36C9-D1EB-9A00-6E0D8BC94AC4}"/>
          </ac:grpSpMkLst>
        </pc:grpChg>
        <pc:picChg chg="add del mod">
          <ac:chgData name="塩谷 晃弘 / Akihiro Shiotani" userId="50aef054-9327-40af-9729-b525352b79f1" providerId="ADAL" clId="{27A56079-34E7-4189-8501-767E8EF3E4F0}" dt="2022-12-05T08:02:08.615" v="2275" actId="478"/>
          <ac:picMkLst>
            <pc:docMk/>
            <pc:sldMk cId="4065658260" sldId="1355"/>
            <ac:picMk id="9" creationId="{486630E7-108D-ECC8-2544-0897429F51C0}"/>
          </ac:picMkLst>
        </pc:picChg>
        <pc:picChg chg="add mod">
          <ac:chgData name="塩谷 晃弘 / Akihiro Shiotani" userId="50aef054-9327-40af-9729-b525352b79f1" providerId="ADAL" clId="{27A56079-34E7-4189-8501-767E8EF3E4F0}" dt="2022-12-05T08:17:21.682" v="3123" actId="1036"/>
          <ac:picMkLst>
            <pc:docMk/>
            <pc:sldMk cId="4065658260" sldId="1355"/>
            <ac:picMk id="13" creationId="{653F53BE-76EC-2E38-81DA-6B6A0E6AAEB6}"/>
          </ac:picMkLst>
        </pc:picChg>
        <pc:picChg chg="add mod">
          <ac:chgData name="塩谷 晃弘 / Akihiro Shiotani" userId="50aef054-9327-40af-9729-b525352b79f1" providerId="ADAL" clId="{27A56079-34E7-4189-8501-767E8EF3E4F0}" dt="2022-12-05T08:16:30.003" v="3080" actId="404"/>
          <ac:picMkLst>
            <pc:docMk/>
            <pc:sldMk cId="4065658260" sldId="1355"/>
            <ac:picMk id="33" creationId="{A812AFBA-597B-151C-D84D-F21BD3BF0FCF}"/>
          </ac:picMkLst>
        </pc:picChg>
        <pc:picChg chg="add del mod">
          <ac:chgData name="塩谷 晃弘 / Akihiro Shiotani" userId="50aef054-9327-40af-9729-b525352b79f1" providerId="ADAL" clId="{27A56079-34E7-4189-8501-767E8EF3E4F0}" dt="2022-12-05T08:09:05.025" v="2423" actId="478"/>
          <ac:picMkLst>
            <pc:docMk/>
            <pc:sldMk cId="4065658260" sldId="1355"/>
            <ac:picMk id="34" creationId="{7F30F03D-DBB5-4E50-B7E0-AE3375665A1C}"/>
          </ac:picMkLst>
        </pc:picChg>
        <pc:picChg chg="add del mod">
          <ac:chgData name="塩谷 晃弘 / Akihiro Shiotani" userId="50aef054-9327-40af-9729-b525352b79f1" providerId="ADAL" clId="{27A56079-34E7-4189-8501-767E8EF3E4F0}" dt="2022-12-05T08:10:04.745" v="2430" actId="478"/>
          <ac:picMkLst>
            <pc:docMk/>
            <pc:sldMk cId="4065658260" sldId="1355"/>
            <ac:picMk id="44" creationId="{95EE159B-05A3-ED82-8808-D204F181779C}"/>
          </ac:picMkLst>
        </pc:picChg>
        <pc:picChg chg="add del mod">
          <ac:chgData name="塩谷 晃弘 / Akihiro Shiotani" userId="50aef054-9327-40af-9729-b525352b79f1" providerId="ADAL" clId="{27A56079-34E7-4189-8501-767E8EF3E4F0}" dt="2022-12-05T08:01:42.455" v="2270" actId="478"/>
          <ac:picMkLst>
            <pc:docMk/>
            <pc:sldMk cId="4065658260" sldId="1355"/>
            <ac:picMk id="1026" creationId="{1918561B-E445-4D39-8524-505BE6212C62}"/>
          </ac:picMkLst>
        </pc:picChg>
        <pc:picChg chg="add mod">
          <ac:chgData name="塩谷 晃弘 / Akihiro Shiotani" userId="50aef054-9327-40af-9729-b525352b79f1" providerId="ADAL" clId="{27A56079-34E7-4189-8501-767E8EF3E4F0}" dt="2022-12-05T08:17:21.682" v="3123" actId="1036"/>
          <ac:picMkLst>
            <pc:docMk/>
            <pc:sldMk cId="4065658260" sldId="1355"/>
            <ac:picMk id="1028" creationId="{9A1946F5-71FF-4C6E-FE5A-683AA9506506}"/>
          </ac:picMkLst>
        </pc:picChg>
        <pc:picChg chg="add mod">
          <ac:chgData name="塩谷 晃弘 / Akihiro Shiotani" userId="50aef054-9327-40af-9729-b525352b79f1" providerId="ADAL" clId="{27A56079-34E7-4189-8501-767E8EF3E4F0}" dt="2022-12-05T08:16:30.003" v="3080" actId="404"/>
          <ac:picMkLst>
            <pc:docMk/>
            <pc:sldMk cId="4065658260" sldId="1355"/>
            <ac:picMk id="1030" creationId="{CCB21D43-17CA-D39D-3D26-B01C43C687A7}"/>
          </ac:picMkLst>
        </pc:picChg>
        <pc:cxnChg chg="add mod">
          <ac:chgData name="塩谷 晃弘 / Akihiro Shiotani" userId="50aef054-9327-40af-9729-b525352b79f1" providerId="ADAL" clId="{27A56079-34E7-4189-8501-767E8EF3E4F0}" dt="2022-12-05T08:17:21.682" v="3123" actId="1036"/>
          <ac:cxnSpMkLst>
            <pc:docMk/>
            <pc:sldMk cId="4065658260" sldId="1355"/>
            <ac:cxnSpMk id="14" creationId="{5C6B6B57-8191-24CB-8599-3EC7B81D1904}"/>
          </ac:cxnSpMkLst>
        </pc:cxnChg>
        <pc:cxnChg chg="add mod">
          <ac:chgData name="塩谷 晃弘 / Akihiro Shiotani" userId="50aef054-9327-40af-9729-b525352b79f1" providerId="ADAL" clId="{27A56079-34E7-4189-8501-767E8EF3E4F0}" dt="2022-12-05T08:17:21.682" v="3123" actId="1036"/>
          <ac:cxnSpMkLst>
            <pc:docMk/>
            <pc:sldMk cId="4065658260" sldId="1355"/>
            <ac:cxnSpMk id="26" creationId="{BD613DA8-D8EB-4222-0E4A-36ECDC2780EA}"/>
          </ac:cxnSpMkLst>
        </pc:cxnChg>
        <pc:cxnChg chg="add del mod">
          <ac:chgData name="塩谷 晃弘 / Akihiro Shiotani" userId="50aef054-9327-40af-9729-b525352b79f1" providerId="ADAL" clId="{27A56079-34E7-4189-8501-767E8EF3E4F0}" dt="2022-12-05T08:09:02.791" v="2422"/>
          <ac:cxnSpMkLst>
            <pc:docMk/>
            <pc:sldMk cId="4065658260" sldId="1355"/>
            <ac:cxnSpMk id="35" creationId="{F6C288DB-835A-F294-B4BA-6A58F1897738}"/>
          </ac:cxnSpMkLst>
        </pc:cxnChg>
        <pc:cxnChg chg="add mod">
          <ac:chgData name="塩谷 晃弘 / Akihiro Shiotani" userId="50aef054-9327-40af-9729-b525352b79f1" providerId="ADAL" clId="{27A56079-34E7-4189-8501-767E8EF3E4F0}" dt="2022-12-05T08:16:30.003" v="3080" actId="404"/>
          <ac:cxnSpMkLst>
            <pc:docMk/>
            <pc:sldMk cId="4065658260" sldId="1355"/>
            <ac:cxnSpMk id="43" creationId="{5B194DD5-9B18-A323-118B-4D1E17175891}"/>
          </ac:cxnSpMkLst>
        </pc:cxnChg>
        <pc:cxnChg chg="add mod">
          <ac:chgData name="塩谷 晃弘 / Akihiro Shiotani" userId="50aef054-9327-40af-9729-b525352b79f1" providerId="ADAL" clId="{27A56079-34E7-4189-8501-767E8EF3E4F0}" dt="2022-12-05T08:16:30.003" v="3080" actId="404"/>
          <ac:cxnSpMkLst>
            <pc:docMk/>
            <pc:sldMk cId="4065658260" sldId="1355"/>
            <ac:cxnSpMk id="48" creationId="{2EC1052C-D30E-BA61-EF4E-D70F3499CA1F}"/>
          </ac:cxnSpMkLst>
        </pc:cxnChg>
        <pc:cxnChg chg="mod">
          <ac:chgData name="塩谷 晃弘 / Akihiro Shiotani" userId="50aef054-9327-40af-9729-b525352b79f1" providerId="ADAL" clId="{27A56079-34E7-4189-8501-767E8EF3E4F0}" dt="2022-12-05T08:16:30.833" v="3081" actId="404"/>
          <ac:cxnSpMkLst>
            <pc:docMk/>
            <pc:sldMk cId="4065658260" sldId="1355"/>
            <ac:cxnSpMk id="62" creationId="{6EC46C0D-0039-19A8-BFEC-FD20FB192707}"/>
          </ac:cxnSpMkLst>
        </pc:cxnChg>
      </pc:sldChg>
      <pc:sldChg chg="modSp mod">
        <pc:chgData name="塩谷 晃弘 / Akihiro Shiotani" userId="50aef054-9327-40af-9729-b525352b79f1" providerId="ADAL" clId="{27A56079-34E7-4189-8501-767E8EF3E4F0}" dt="2022-12-05T04:47:58.965" v="594" actId="2057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27A56079-34E7-4189-8501-767E8EF3E4F0}" dt="2022-12-05T04:47:58.965" v="594" actId="20577"/>
          <ac:spMkLst>
            <pc:docMk/>
            <pc:sldMk cId="94542380" sldId="1364"/>
            <ac:spMk id="3" creationId="{F76D38CF-5F0C-90CA-F1D3-0AA30F887DCA}"/>
          </ac:spMkLst>
        </pc:spChg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1549449" sldId="1365"/>
        </pc:sldMkLst>
      </pc:sldChg>
      <pc:sldChg chg="add del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22379441" sldId="1366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1754680700" sldId="1367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014692104" sldId="1368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2983446223" sldId="1369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160103292" sldId="1370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2435037531" sldId="1371"/>
        </pc:sldMkLst>
      </pc:sldChg>
      <pc:sldChg chg="add del">
        <pc:chgData name="塩谷 晃弘 / Akihiro Shiotani" userId="50aef054-9327-40af-9729-b525352b79f1" providerId="ADAL" clId="{27A56079-34E7-4189-8501-767E8EF3E4F0}" dt="2022-12-05T07:59:03.072" v="2178" actId="47"/>
        <pc:sldMkLst>
          <pc:docMk/>
          <pc:sldMk cId="1767229935" sldId="1372"/>
        </pc:sldMkLst>
      </pc:sldChg>
      <pc:sldChg chg="add del">
        <pc:chgData name="塩谷 晃弘 / Akihiro Shiotani" userId="50aef054-9327-40af-9729-b525352b79f1" providerId="ADAL" clId="{27A56079-34E7-4189-8501-767E8EF3E4F0}" dt="2022-12-05T07:59:03.072" v="2178" actId="47"/>
        <pc:sldMkLst>
          <pc:docMk/>
          <pc:sldMk cId="4120912217" sldId="1373"/>
        </pc:sldMkLst>
      </pc:sldChg>
      <pc:sldChg chg="add">
        <pc:chgData name="塩谷 晃弘 / Akihiro Shiotani" userId="50aef054-9327-40af-9729-b525352b79f1" providerId="ADAL" clId="{27A56079-34E7-4189-8501-767E8EF3E4F0}" dt="2022-12-05T04:48:08.960" v="595"/>
        <pc:sldMkLst>
          <pc:docMk/>
          <pc:sldMk cId="719290184" sldId="1374"/>
        </pc:sldMkLst>
      </pc:sldChg>
      <pc:sldChg chg="addSp delSp modSp add mod ord delAnim modAnim">
        <pc:chgData name="塩谷 晃弘 / Akihiro Shiotani" userId="50aef054-9327-40af-9729-b525352b79f1" providerId="ADAL" clId="{27A56079-34E7-4189-8501-767E8EF3E4F0}" dt="2022-12-05T07:24:28.568" v="2172"/>
        <pc:sldMkLst>
          <pc:docMk/>
          <pc:sldMk cId="4139100718" sldId="1375"/>
        </pc:sldMkLst>
        <pc:spChg chg="mod">
          <ac:chgData name="塩谷 晃弘 / Akihiro Shiotani" userId="50aef054-9327-40af-9729-b525352b79f1" providerId="ADAL" clId="{27A56079-34E7-4189-8501-767E8EF3E4F0}" dt="2022-12-05T07:16:53.139" v="1312"/>
          <ac:spMkLst>
            <pc:docMk/>
            <pc:sldMk cId="4139100718" sldId="1375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27A56079-34E7-4189-8501-767E8EF3E4F0}" dt="2022-12-05T07:17:10.105" v="1353" actId="20577"/>
          <ac:spMkLst>
            <pc:docMk/>
            <pc:sldMk cId="4139100718" sldId="1375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27A56079-34E7-4189-8501-767E8EF3E4F0}" dt="2022-12-05T07:16:41.906" v="1307" actId="1035"/>
          <ac:spMkLst>
            <pc:docMk/>
            <pc:sldMk cId="4139100718" sldId="1375"/>
            <ac:spMk id="11" creationId="{BFC5759C-9B28-CB38-17CB-B95EDEC4BA43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5" creationId="{EB96A438-49F6-0C3D-C887-76DC57883B91}"/>
          </ac:spMkLst>
        </pc:spChg>
        <pc:spChg chg="add mod">
          <ac:chgData name="塩谷 晃弘 / Akihiro Shiotani" userId="50aef054-9327-40af-9729-b525352b79f1" providerId="ADAL" clId="{27A56079-34E7-4189-8501-767E8EF3E4F0}" dt="2022-12-05T07:17:50.837" v="1421" actId="20577"/>
          <ac:spMkLst>
            <pc:docMk/>
            <pc:sldMk cId="4139100718" sldId="1375"/>
            <ac:spMk id="16" creationId="{AD1BD641-1301-C62A-BBE5-870FC18D6C5D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27A56079-34E7-4189-8501-767E8EF3E4F0}" dt="2022-12-05T04:48:39.596" v="632" actId="478"/>
          <ac:spMkLst>
            <pc:docMk/>
            <pc:sldMk cId="4139100718" sldId="1375"/>
            <ac:spMk id="20" creationId="{10905789-6FA1-31D1-ACCF-414000871FDA}"/>
          </ac:spMkLst>
        </pc:spChg>
        <pc:spChg chg="add mod">
          <ac:chgData name="塩谷 晃弘 / Akihiro Shiotani" userId="50aef054-9327-40af-9729-b525352b79f1" providerId="ADAL" clId="{27A56079-34E7-4189-8501-767E8EF3E4F0}" dt="2022-12-05T07:16:41.906" v="1307" actId="1035"/>
          <ac:spMkLst>
            <pc:docMk/>
            <pc:sldMk cId="4139100718" sldId="1375"/>
            <ac:spMk id="61" creationId="{30BF5AC3-1128-3BD3-349F-BD4A9FA4C7C2}"/>
          </ac:spMkLst>
        </pc:spChg>
        <pc:spChg chg="add mod">
          <ac:chgData name="塩谷 晃弘 / Akihiro Shiotani" userId="50aef054-9327-40af-9729-b525352b79f1" providerId="ADAL" clId="{27A56079-34E7-4189-8501-767E8EF3E4F0}" dt="2022-12-05T07:19:07.264" v="1550" actId="20577"/>
          <ac:spMkLst>
            <pc:docMk/>
            <pc:sldMk cId="4139100718" sldId="1375"/>
            <ac:spMk id="62" creationId="{34FB7391-7F1F-A1F8-570A-08B013FBCCFF}"/>
          </ac:spMkLst>
        </pc:spChg>
        <pc:graphicFrameChg chg="del">
          <ac:chgData name="塩谷 晃弘 / Akihiro Shiotani" userId="50aef054-9327-40af-9729-b525352b79f1" providerId="ADAL" clId="{27A56079-34E7-4189-8501-767E8EF3E4F0}" dt="2022-12-05T04:48:37.061" v="631" actId="478"/>
          <ac:graphicFrameMkLst>
            <pc:docMk/>
            <pc:sldMk cId="4139100718" sldId="1375"/>
            <ac:graphicFrameMk id="4" creationId="{3A242321-397B-60EE-4ACD-B5EA086BA391}"/>
          </ac:graphicFrameMkLst>
        </pc:graphicFrameChg>
        <pc:picChg chg="add mod">
          <ac:chgData name="塩谷 晃弘 / Akihiro Shiotani" userId="50aef054-9327-40af-9729-b525352b79f1" providerId="ADAL" clId="{27A56079-34E7-4189-8501-767E8EF3E4F0}" dt="2022-12-05T07:16:41.906" v="1307" actId="1035"/>
          <ac:picMkLst>
            <pc:docMk/>
            <pc:sldMk cId="4139100718" sldId="1375"/>
            <ac:picMk id="4" creationId="{DF5C2BEF-E325-B2C7-EBA1-510661173729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9" creationId="{71176646-0164-BFAA-01F0-A7742CBD8266}"/>
          </ac:picMkLst>
        </pc:picChg>
        <pc:picChg chg="add mod">
          <ac:chgData name="塩谷 晃弘 / Akihiro Shiotani" userId="50aef054-9327-40af-9729-b525352b79f1" providerId="ADAL" clId="{27A56079-34E7-4189-8501-767E8EF3E4F0}" dt="2022-12-05T07:16:41.906" v="1307" actId="1035"/>
          <ac:picMkLst>
            <pc:docMk/>
            <pc:sldMk cId="4139100718" sldId="1375"/>
            <ac:picMk id="25" creationId="{17E0D03E-8B14-5D76-59F9-71A7619A923A}"/>
          </ac:picMkLst>
        </pc:pic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9" creationId="{1570C959-2EE1-B222-1CCB-2650E7FDA97B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19" creationId="{6956C95C-4BCB-27EF-2821-AD11CCE2A10D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28" creationId="{47FF900D-859A-FDAA-2EE2-45C197F4E847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41" creationId="{710DA3F9-CCBC-6C25-2475-D36C07FACAA5}"/>
          </ac:cxnSpMkLst>
        </pc:cxnChg>
      </pc:sldChg>
      <pc:sldChg chg="addSp modSp add mod modAnim">
        <pc:chgData name="塩谷 晃弘 / Akihiro Shiotani" userId="50aef054-9327-40af-9729-b525352b79f1" providerId="ADAL" clId="{27A56079-34E7-4189-8501-767E8EF3E4F0}" dt="2022-12-05T07:24:10.259" v="2171" actId="14100"/>
        <pc:sldMkLst>
          <pc:docMk/>
          <pc:sldMk cId="3775393382" sldId="1376"/>
        </pc:sldMkLst>
        <pc:spChg chg="mod">
          <ac:chgData name="塩谷 晃弘 / Akihiro Shiotani" userId="50aef054-9327-40af-9729-b525352b79f1" providerId="ADAL" clId="{27A56079-34E7-4189-8501-767E8EF3E4F0}" dt="2022-12-05T07:20:44.154" v="1701" actId="20577"/>
          <ac:spMkLst>
            <pc:docMk/>
            <pc:sldMk cId="3775393382" sldId="137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27A56079-34E7-4189-8501-767E8EF3E4F0}" dt="2022-12-05T07:21:09.384" v="1707" actId="1076"/>
          <ac:spMkLst>
            <pc:docMk/>
            <pc:sldMk cId="3775393382" sldId="1376"/>
            <ac:spMk id="12" creationId="{975315F2-3216-DB07-7441-BA86ADDF20AD}"/>
          </ac:spMkLst>
        </pc:spChg>
        <pc:spChg chg="add mod">
          <ac:chgData name="塩谷 晃弘 / Akihiro Shiotani" userId="50aef054-9327-40af-9729-b525352b79f1" providerId="ADAL" clId="{27A56079-34E7-4189-8501-767E8EF3E4F0}" dt="2022-12-05T07:24:10.259" v="2171" actId="14100"/>
          <ac:spMkLst>
            <pc:docMk/>
            <pc:sldMk cId="3775393382" sldId="1376"/>
            <ac:spMk id="13" creationId="{8BE6FC31-2764-7F7A-02D7-BDCEACE00DA9}"/>
          </ac:spMkLst>
        </pc:spChg>
        <pc:spChg chg="mod">
          <ac:chgData name="塩谷 晃弘 / Akihiro Shiotani" userId="50aef054-9327-40af-9729-b525352b79f1" providerId="ADAL" clId="{27A56079-34E7-4189-8501-767E8EF3E4F0}" dt="2022-12-05T07:23:38.231" v="2140" actId="120"/>
          <ac:spMkLst>
            <pc:docMk/>
            <pc:sldMk cId="3775393382" sldId="1376"/>
            <ac:spMk id="62" creationId="{34FB7391-7F1F-A1F8-570A-08B013FBCCFF}"/>
          </ac:spMkLst>
        </pc:spChg>
      </pc:sldChg>
      <pc:sldChg chg="add del">
        <pc:chgData name="塩谷 晃弘 / Akihiro Shiotani" userId="50aef054-9327-40af-9729-b525352b79f1" providerId="ADAL" clId="{27A56079-34E7-4189-8501-767E8EF3E4F0}" dt="2022-12-05T07:24:41.652" v="2173" actId="47"/>
        <pc:sldMkLst>
          <pc:docMk/>
          <pc:sldMk cId="317755851" sldId="137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838451133" sldId="137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502395730" sldId="1378"/>
        </pc:sldMkLst>
      </pc:sldChg>
      <pc:sldChg chg="add del">
        <pc:chgData name="塩谷 晃弘 / Akihiro Shiotani" userId="50aef054-9327-40af-9729-b525352b79f1" providerId="ADAL" clId="{27A56079-34E7-4189-8501-767E8EF3E4F0}" dt="2022-12-05T07:59:06.232" v="2179" actId="47"/>
        <pc:sldMkLst>
          <pc:docMk/>
          <pc:sldMk cId="2650471544" sldId="1379"/>
        </pc:sldMkLst>
      </pc:sldChg>
      <pc:sldChg chg="addSp delSp modSp add mod">
        <pc:chgData name="塩谷 晃弘 / Akihiro Shiotani" userId="50aef054-9327-40af-9729-b525352b79f1" providerId="ADAL" clId="{27A56079-34E7-4189-8501-767E8EF3E4F0}" dt="2022-12-06T00:00:45.963" v="3904" actId="1076"/>
        <pc:sldMkLst>
          <pc:docMk/>
          <pc:sldMk cId="793709338" sldId="1380"/>
        </pc:sldMkLst>
        <pc:spChg chg="mod">
          <ac:chgData name="塩谷 晃弘 / Akihiro Shiotani" userId="50aef054-9327-40af-9729-b525352b79f1" providerId="ADAL" clId="{27A56079-34E7-4189-8501-767E8EF3E4F0}" dt="2022-12-05T23:57:50.222" v="3761" actId="1076"/>
          <ac:spMkLst>
            <pc:docMk/>
            <pc:sldMk cId="793709338" sldId="1380"/>
            <ac:spMk id="4" creationId="{9B561C48-A193-9E68-EE1A-404C7429249E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6" creationId="{77096848-45CC-C7A0-E87F-0EA763093CEC}"/>
          </ac:spMkLst>
        </pc:spChg>
        <pc:spChg chg="mod">
          <ac:chgData name="塩谷 晃弘 / Akihiro Shiotani" userId="50aef054-9327-40af-9729-b525352b79f1" providerId="ADAL" clId="{27A56079-34E7-4189-8501-767E8EF3E4F0}" dt="2022-12-05T23:59:00.896" v="3855" actId="20577"/>
          <ac:spMkLst>
            <pc:docMk/>
            <pc:sldMk cId="793709338" sldId="1380"/>
            <ac:spMk id="8" creationId="{45545F02-A4AE-61F8-3F95-B7F45399E1DC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11" creationId="{ADC9FE14-6B9E-6792-F99A-EA62435A6476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12" creationId="{2C9C6EDE-5258-F26D-9554-9B76D921216F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15" creationId="{33A838CE-A510-CB12-100C-D8BFE0269362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20" creationId="{793027CA-AF81-7737-1B63-0385EAA2637C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24" creationId="{D953E608-B2EF-5CD7-80E9-92674FBF6B76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25" creationId="{4A3C702A-0684-9CDC-91E0-F9D8104A22AC}"/>
          </ac:spMkLst>
        </pc:spChg>
        <pc:spChg chg="add mod">
          <ac:chgData name="塩谷 晃弘 / Akihiro Shiotani" userId="50aef054-9327-40af-9729-b525352b79f1" providerId="ADAL" clId="{27A56079-34E7-4189-8501-767E8EF3E4F0}" dt="2022-12-06T00:00:37.356" v="3902" actId="1036"/>
          <ac:spMkLst>
            <pc:docMk/>
            <pc:sldMk cId="793709338" sldId="1380"/>
            <ac:spMk id="27" creationId="{3EEFB3A3-9091-44FC-4E40-BB9EB63F8B42}"/>
          </ac:spMkLst>
        </pc:spChg>
        <pc:spChg chg="add del mod">
          <ac:chgData name="塩谷 晃弘 / Akihiro Shiotani" userId="50aef054-9327-40af-9729-b525352b79f1" providerId="ADAL" clId="{27A56079-34E7-4189-8501-767E8EF3E4F0}" dt="2022-12-05T23:59:19.814" v="3862" actId="478"/>
          <ac:spMkLst>
            <pc:docMk/>
            <pc:sldMk cId="793709338" sldId="1380"/>
            <ac:spMk id="28" creationId="{89B31193-859D-DE2E-59A8-4A5E7CC04EF0}"/>
          </ac:spMkLst>
        </pc:spChg>
        <pc:spChg chg="add mod">
          <ac:chgData name="塩谷 晃弘 / Akihiro Shiotani" userId="50aef054-9327-40af-9729-b525352b79f1" providerId="ADAL" clId="{27A56079-34E7-4189-8501-767E8EF3E4F0}" dt="2022-12-06T00:00:45.963" v="3904" actId="1076"/>
          <ac:spMkLst>
            <pc:docMk/>
            <pc:sldMk cId="793709338" sldId="1380"/>
            <ac:spMk id="29" creationId="{F4056774-5284-DB2C-077F-0D03F89C8D7A}"/>
          </ac:spMkLst>
        </pc:spChg>
        <pc:spChg chg="mod">
          <ac:chgData name="塩谷 晃弘 / Akihiro Shiotani" userId="50aef054-9327-40af-9729-b525352b79f1" providerId="ADAL" clId="{27A56079-34E7-4189-8501-767E8EF3E4F0}" dt="2022-12-06T00:00:32.478" v="3878" actId="1076"/>
          <ac:spMkLst>
            <pc:docMk/>
            <pc:sldMk cId="793709338" sldId="1380"/>
            <ac:spMk id="30" creationId="{1E119E39-8994-F5C5-CFA4-C34A06AF3B73}"/>
          </ac:spMkLst>
        </pc:spChg>
        <pc:spChg chg="mod">
          <ac:chgData name="塩谷 晃弘 / Akihiro Shiotani" userId="50aef054-9327-40af-9729-b525352b79f1" providerId="ADAL" clId="{27A56079-34E7-4189-8501-767E8EF3E4F0}" dt="2022-12-05T23:57:50.222" v="3761" actId="1076"/>
          <ac:spMkLst>
            <pc:docMk/>
            <pc:sldMk cId="793709338" sldId="1380"/>
            <ac:spMk id="34" creationId="{4E766512-3D92-C14F-E380-653E92A11BD7}"/>
          </ac:spMkLst>
        </pc:spChg>
        <pc:spChg chg="mod">
          <ac:chgData name="塩谷 晃弘 / Akihiro Shiotani" userId="50aef054-9327-40af-9729-b525352b79f1" providerId="ADAL" clId="{27A56079-34E7-4189-8501-767E8EF3E4F0}" dt="2022-12-06T00:00:20.428" v="3876" actId="14100"/>
          <ac:spMkLst>
            <pc:docMk/>
            <pc:sldMk cId="793709338" sldId="1380"/>
            <ac:spMk id="73" creationId="{3F6D2BCA-C2DC-D584-36B5-F0BA7F7DFD7B}"/>
          </ac:spMkLst>
        </pc:spChg>
        <pc:picChg chg="mod">
          <ac:chgData name="塩谷 晃弘 / Akihiro Shiotani" userId="50aef054-9327-40af-9729-b525352b79f1" providerId="ADAL" clId="{27A56079-34E7-4189-8501-767E8EF3E4F0}" dt="2022-12-06T00:00:27.632" v="3877" actId="1076"/>
          <ac:picMkLst>
            <pc:docMk/>
            <pc:sldMk cId="793709338" sldId="1380"/>
            <ac:picMk id="5" creationId="{92B3ABE0-EEE9-912F-1254-FEEBB75E18F7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7" creationId="{B75579C5-F5C8-76BD-A8A3-3EFE8B3FC8E8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10" creationId="{50384D25-0D0D-E2E7-5D11-4494BF9566B0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13" creationId="{E916CC97-160B-DF63-55C7-84FA6431C7F5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14" creationId="{31920227-1C40-E552-D86A-AB303CCEB9D5}"/>
          </ac:picMkLst>
        </pc:picChg>
        <pc:picChg chg="mod">
          <ac:chgData name="塩谷 晃弘 / Akihiro Shiotani" userId="50aef054-9327-40af-9729-b525352b79f1" providerId="ADAL" clId="{27A56079-34E7-4189-8501-767E8EF3E4F0}" dt="2022-12-05T23:57:50.222" v="3761" actId="1076"/>
          <ac:picMkLst>
            <pc:docMk/>
            <pc:sldMk cId="793709338" sldId="1380"/>
            <ac:picMk id="21" creationId="{168CFA46-C0FE-99E7-E877-D30828F90FA6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22" creationId="{699C574D-818E-4B55-E7D4-653FD7EA541D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23" creationId="{C545E0D1-90F0-D2CF-D8CA-225C65769E10}"/>
          </ac:picMkLst>
        </pc:picChg>
        <pc:picChg chg="add mod">
          <ac:chgData name="塩谷 晃弘 / Akihiro Shiotani" userId="50aef054-9327-40af-9729-b525352b79f1" providerId="ADAL" clId="{27A56079-34E7-4189-8501-767E8EF3E4F0}" dt="2022-12-06T00:00:37.356" v="3902" actId="1036"/>
          <ac:picMkLst>
            <pc:docMk/>
            <pc:sldMk cId="793709338" sldId="1380"/>
            <ac:picMk id="26" creationId="{70CC8A98-F038-B950-41E6-8FC9374EB25C}"/>
          </ac:picMkLst>
        </pc:picChg>
        <pc:cxnChg chg="add mod">
          <ac:chgData name="塩谷 晃弘 / Akihiro Shiotani" userId="50aef054-9327-40af-9729-b525352b79f1" providerId="ADAL" clId="{27A56079-34E7-4189-8501-767E8EF3E4F0}" dt="2022-12-06T00:00:42.436" v="3903" actId="14100"/>
          <ac:cxnSpMkLst>
            <pc:docMk/>
            <pc:sldMk cId="793709338" sldId="1380"/>
            <ac:cxnSpMk id="31" creationId="{487B371A-3167-A28F-3209-2F0194146436}"/>
          </ac:cxnSpMkLst>
        </pc:cxnChg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458186392" sldId="1381"/>
        </pc:sldMkLst>
      </pc:sldChg>
      <pc:sldChg chg="add del">
        <pc:chgData name="塩谷 晃弘 / Akihiro Shiotani" userId="50aef054-9327-40af-9729-b525352b79f1" providerId="ADAL" clId="{27A56079-34E7-4189-8501-767E8EF3E4F0}" dt="2022-12-06T00:01:42.869" v="3906" actId="47"/>
        <pc:sldMkLst>
          <pc:docMk/>
          <pc:sldMk cId="3272874087" sldId="1382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399459795" sldId="1383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488179371" sldId="1384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2405423666" sldId="1386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700377163" sldId="138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356307780" sldId="1388"/>
        </pc:sldMkLst>
      </pc:sldChg>
      <pc:sldChg chg="addSp delSp modSp new mod">
        <pc:chgData name="塩谷 晃弘 / Akihiro Shiotani" userId="50aef054-9327-40af-9729-b525352b79f1" providerId="ADAL" clId="{27A56079-34E7-4189-8501-767E8EF3E4F0}" dt="2022-12-06T00:01:33.659" v="3905"/>
        <pc:sldMkLst>
          <pc:docMk/>
          <pc:sldMk cId="1275176665" sldId="1389"/>
        </pc:sldMkLst>
        <pc:spChg chg="mod">
          <ac:chgData name="塩谷 晃弘 / Akihiro Shiotani" userId="50aef054-9327-40af-9729-b525352b79f1" providerId="ADAL" clId="{27A56079-34E7-4189-8501-767E8EF3E4F0}" dt="2022-12-06T00:01:33.659" v="3905"/>
          <ac:spMkLst>
            <pc:docMk/>
            <pc:sldMk cId="1275176665" sldId="1389"/>
            <ac:spMk id="2" creationId="{EDB803D9-14D8-8C75-7DC0-199B905761E3}"/>
          </ac:spMkLst>
        </pc:spChg>
        <pc:spChg chg="mod">
          <ac:chgData name="塩谷 晃弘 / Akihiro Shiotani" userId="50aef054-9327-40af-9729-b525352b79f1" providerId="ADAL" clId="{27A56079-34E7-4189-8501-767E8EF3E4F0}" dt="2022-12-05T23:27:20.990" v="3584"/>
          <ac:spMkLst>
            <pc:docMk/>
            <pc:sldMk cId="1275176665" sldId="1389"/>
            <ac:spMk id="10" creationId="{124EBCFE-6042-F330-C792-93378CDB8BE9}"/>
          </ac:spMkLst>
        </pc:spChg>
        <pc:spChg chg="mod">
          <ac:chgData name="塩谷 晃弘 / Akihiro Shiotani" userId="50aef054-9327-40af-9729-b525352b79f1" providerId="ADAL" clId="{27A56079-34E7-4189-8501-767E8EF3E4F0}" dt="2022-12-05T23:27:29.339" v="3606" actId="20577"/>
          <ac:spMkLst>
            <pc:docMk/>
            <pc:sldMk cId="1275176665" sldId="1389"/>
            <ac:spMk id="11" creationId="{35555184-D449-B6AC-4C4B-C3021D4C9E6F}"/>
          </ac:spMkLst>
        </pc:spChg>
        <pc:spChg chg="add mod">
          <ac:chgData name="塩谷 晃弘 / Akihiro Shiotani" userId="50aef054-9327-40af-9729-b525352b79f1" providerId="ADAL" clId="{27A56079-34E7-4189-8501-767E8EF3E4F0}" dt="2022-12-05T23:56:35.392" v="3742" actId="115"/>
          <ac:spMkLst>
            <pc:docMk/>
            <pc:sldMk cId="1275176665" sldId="1389"/>
            <ac:spMk id="13" creationId="{CED35C93-EA14-F173-0DE6-7819D381546A}"/>
          </ac:spMkLst>
        </pc:spChg>
        <pc:grpChg chg="add mod">
          <ac:chgData name="塩谷 晃弘 / Akihiro Shiotani" userId="50aef054-9327-40af-9729-b525352b79f1" providerId="ADAL" clId="{27A56079-34E7-4189-8501-767E8EF3E4F0}" dt="2022-12-05T23:27:20.990" v="3584"/>
          <ac:grpSpMkLst>
            <pc:docMk/>
            <pc:sldMk cId="1275176665" sldId="1389"/>
            <ac:grpSpMk id="8" creationId="{82384EED-3504-A0EE-FBA3-F1C0AC8FC332}"/>
          </ac:grpSpMkLst>
        </pc:grpChg>
        <pc:grpChg chg="mod">
          <ac:chgData name="塩谷 晃弘 / Akihiro Shiotani" userId="50aef054-9327-40af-9729-b525352b79f1" providerId="ADAL" clId="{27A56079-34E7-4189-8501-767E8EF3E4F0}" dt="2022-12-05T23:27:20.990" v="3584"/>
          <ac:grpSpMkLst>
            <pc:docMk/>
            <pc:sldMk cId="1275176665" sldId="1389"/>
            <ac:grpSpMk id="9" creationId="{C586F1C8-4B87-29F2-93C8-B76F0B515A72}"/>
          </ac:grpSpMkLst>
        </pc:grpChg>
        <pc:picChg chg="add mod">
          <ac:chgData name="塩谷 晃弘 / Akihiro Shiotani" userId="50aef054-9327-40af-9729-b525352b79f1" providerId="ADAL" clId="{27A56079-34E7-4189-8501-767E8EF3E4F0}" dt="2022-12-05T23:56:49.621" v="3746" actId="1076"/>
          <ac:picMkLst>
            <pc:docMk/>
            <pc:sldMk cId="1275176665" sldId="1389"/>
            <ac:picMk id="5" creationId="{A8BFFFF9-4504-CD60-8AE2-3D58C13A0C94}"/>
          </ac:picMkLst>
        </pc:picChg>
        <pc:picChg chg="add del">
          <ac:chgData name="塩谷 晃弘 / Akihiro Shiotani" userId="50aef054-9327-40af-9729-b525352b79f1" providerId="ADAL" clId="{27A56079-34E7-4189-8501-767E8EF3E4F0}" dt="2022-12-05T23:27:16.686" v="3583" actId="22"/>
          <ac:picMkLst>
            <pc:docMk/>
            <pc:sldMk cId="1275176665" sldId="1389"/>
            <ac:picMk id="7" creationId="{BA61AF8F-72C0-2106-2C3C-6880C574FBA6}"/>
          </ac:picMkLst>
        </pc:picChg>
        <pc:cxnChg chg="mod">
          <ac:chgData name="塩谷 晃弘 / Akihiro Shiotani" userId="50aef054-9327-40af-9729-b525352b79f1" providerId="ADAL" clId="{27A56079-34E7-4189-8501-767E8EF3E4F0}" dt="2022-12-05T23:27:20.990" v="3584"/>
          <ac:cxnSpMkLst>
            <pc:docMk/>
            <pc:sldMk cId="1275176665" sldId="1389"/>
            <ac:cxnSpMk id="12" creationId="{B0B429A9-D104-CCDF-125D-3FB52BAFD921}"/>
          </ac:cxnSpMkLst>
        </pc:cxnChg>
      </pc:sldChg>
      <pc:sldChg chg="add del">
        <pc:chgData name="塩谷 晃弘 / Akihiro Shiotani" userId="50aef054-9327-40af-9729-b525352b79f1" providerId="ADAL" clId="{27A56079-34E7-4189-8501-767E8EF3E4F0}" dt="2022-12-05T08:15:08.101" v="2902" actId="47"/>
        <pc:sldMkLst>
          <pc:docMk/>
          <pc:sldMk cId="2041795061" sldId="1389"/>
        </pc:sldMkLst>
      </pc:sldChg>
      <pc:sldChg chg="add del">
        <pc:chgData name="塩谷 晃弘 / Akihiro Shiotani" userId="50aef054-9327-40af-9729-b525352b79f1" providerId="ADAL" clId="{27A56079-34E7-4189-8501-767E8EF3E4F0}" dt="2022-12-06T00:47:17.004" v="3925" actId="47"/>
        <pc:sldMkLst>
          <pc:docMk/>
          <pc:sldMk cId="1465185100" sldId="1390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296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114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0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0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44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/>
              <a:t>All Right Reserved, Copyright@2020 Denka</a:t>
            </a:r>
            <a:r>
              <a:rPr lang="en-US" altLang="ja-JP" sz="600" baseline="0"/>
              <a:t> Co., Ltd.</a:t>
            </a:r>
            <a:endParaRPr lang="en-US" altLang="ja-JP" sz="60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099B63-236A-1F8A-117C-2EDCAFB2C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bg1"/>
                </a:solidFill>
              </a:rPr>
              <a:t>Copyright</a:t>
            </a:r>
            <a:r>
              <a:rPr lang="ja-JP" altLang="en-US" sz="800" baseline="0">
                <a:solidFill>
                  <a:schemeClr val="bg1"/>
                </a:solidFill>
              </a:rPr>
              <a:t> </a:t>
            </a:r>
            <a:r>
              <a:rPr lang="en-US" altLang="ja-JP" sz="800">
                <a:solidFill>
                  <a:schemeClr val="bg1"/>
                </a:solidFill>
              </a:rPr>
              <a:t>© Denka</a:t>
            </a:r>
            <a:r>
              <a:rPr lang="en-US" altLang="ja-JP" sz="800" baseline="0">
                <a:solidFill>
                  <a:schemeClr val="bg1"/>
                </a:solidFill>
              </a:rPr>
              <a:t> Co., Ltd. All Rights Reserved.</a:t>
            </a:r>
            <a:endParaRPr lang="en-US" altLang="ja-JP" sz="80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70C428-36C4-284E-245E-48DCA87E0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1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2022.12.06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5598" y="3356992"/>
            <a:ext cx="57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12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6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データシート自動化</a:t>
            </a:r>
            <a:endParaRPr kumimoji="1" lang="ja-JP" altLang="en-US" sz="2400" kern="120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プログラム内部構造の修正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653F53BE-76EC-2E38-81DA-6B6A0E6A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36" y="2009110"/>
            <a:ext cx="1493649" cy="1219306"/>
          </a:xfrm>
          <a:prstGeom prst="rect">
            <a:avLst/>
          </a:prstGeom>
        </p:spPr>
      </p:pic>
      <p:pic>
        <p:nvPicPr>
          <p:cNvPr id="1028" name="Picture 4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9A1946F5-71FF-4C6E-FE5A-683AA9506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4" r="23897"/>
          <a:stretch/>
        </p:blipFill>
        <p:spPr bwMode="auto">
          <a:xfrm>
            <a:off x="3095830" y="1818663"/>
            <a:ext cx="149271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C6B6B57-8191-24CB-8599-3EC7B81D1904}"/>
              </a:ext>
            </a:extLst>
          </p:cNvPr>
          <p:cNvCxnSpPr>
            <a:cxnSpLocks/>
          </p:cNvCxnSpPr>
          <p:nvPr/>
        </p:nvCxnSpPr>
        <p:spPr bwMode="auto">
          <a:xfrm>
            <a:off x="4588547" y="2434097"/>
            <a:ext cx="2463184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5B89EE-0C1F-ECA7-4A35-C21961514F80}"/>
              </a:ext>
            </a:extLst>
          </p:cNvPr>
          <p:cNvSpPr txBox="1"/>
          <p:nvPr/>
        </p:nvSpPr>
        <p:spPr>
          <a:xfrm>
            <a:off x="4757274" y="1998367"/>
            <a:ext cx="224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ブラウザ操作命令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613DA8-D8EB-4222-0E4A-36ECDC2780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4080" y="2750945"/>
            <a:ext cx="246765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EA6693-8915-8165-6C18-BA35E7F55E5C}"/>
              </a:ext>
            </a:extLst>
          </p:cNvPr>
          <p:cNvSpPr txBox="1"/>
          <p:nvPr/>
        </p:nvSpPr>
        <p:spPr>
          <a:xfrm>
            <a:off x="4704983" y="2817344"/>
            <a:ext cx="2346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SeeQ </a:t>
            </a:r>
            <a:r>
              <a:rPr lang="ja-JP" altLang="en-US" sz="1800" dirty="0">
                <a:cs typeface="Arial" panose="020B0604020202020204" pitchFamily="34" charset="0"/>
              </a:rPr>
              <a:t>サマリーデータ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33" name="Picture 4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A812AFBA-597B-151C-D84D-F21BD3BF0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4" r="23897"/>
          <a:stretch/>
        </p:blipFill>
        <p:spPr bwMode="auto">
          <a:xfrm>
            <a:off x="3091363" y="3287076"/>
            <a:ext cx="149271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194DD5-9B18-A323-118B-4D1E17175891}"/>
              </a:ext>
            </a:extLst>
          </p:cNvPr>
          <p:cNvCxnSpPr>
            <a:cxnSpLocks/>
          </p:cNvCxnSpPr>
          <p:nvPr/>
        </p:nvCxnSpPr>
        <p:spPr bwMode="auto">
          <a:xfrm>
            <a:off x="4584080" y="3900795"/>
            <a:ext cx="2463184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30" name="Picture 6" descr="OData">
            <a:extLst>
              <a:ext uri="{FF2B5EF4-FFF2-40B4-BE49-F238E27FC236}">
                <a16:creationId xmlns:a16="http://schemas.microsoft.com/office/drawing/2014/main" id="{CCB21D43-17CA-D39D-3D26-B01C43C6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29" y="3637872"/>
            <a:ext cx="819457" cy="8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CB519AB-3AAD-9021-357A-485C148E51F3}"/>
              </a:ext>
            </a:extLst>
          </p:cNvPr>
          <p:cNvSpPr txBox="1"/>
          <p:nvPr/>
        </p:nvSpPr>
        <p:spPr>
          <a:xfrm>
            <a:off x="7206446" y="4421411"/>
            <a:ext cx="1406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cs typeface="Arial" panose="020B0604020202020204" pitchFamily="34" charset="0"/>
              </a:rPr>
              <a:t>OData</a:t>
            </a:r>
            <a:r>
              <a:rPr lang="ja-JP" altLang="en-US" sz="1400" dirty="0">
                <a:cs typeface="Arial" panose="020B0604020202020204" pitchFamily="34" charset="0"/>
              </a:rPr>
              <a:t>サービス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CC7A9EF-089D-D098-888B-7FB942C1B717}"/>
              </a:ext>
            </a:extLst>
          </p:cNvPr>
          <p:cNvSpPr txBox="1"/>
          <p:nvPr/>
        </p:nvSpPr>
        <p:spPr>
          <a:xfrm>
            <a:off x="4757274" y="3485819"/>
            <a:ext cx="224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HTTP</a:t>
            </a:r>
            <a:r>
              <a:rPr lang="ja-JP" altLang="en-US" sz="1800" dirty="0">
                <a:cs typeface="Arial" panose="020B0604020202020204" pitchFamily="34" charset="0"/>
              </a:rPr>
              <a:t>リクエスト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EC1052C-D30E-BA61-EF4E-D70F3499C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9613" y="4213365"/>
            <a:ext cx="246765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36202E-BF0D-07FC-C933-C6F5F4FE3B0E}"/>
              </a:ext>
            </a:extLst>
          </p:cNvPr>
          <p:cNvSpPr txBox="1"/>
          <p:nvPr/>
        </p:nvSpPr>
        <p:spPr>
          <a:xfrm>
            <a:off x="4700516" y="4279764"/>
            <a:ext cx="2346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SeeQ </a:t>
            </a:r>
            <a:r>
              <a:rPr lang="ja-JP" altLang="en-US" sz="1800" dirty="0">
                <a:cs typeface="Arial" panose="020B0604020202020204" pitchFamily="34" charset="0"/>
              </a:rPr>
              <a:t>サマリーデータ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E9BC7016-791B-42AE-6BAE-B0EE50854545}"/>
              </a:ext>
            </a:extLst>
          </p:cNvPr>
          <p:cNvSpPr/>
          <p:nvPr/>
        </p:nvSpPr>
        <p:spPr bwMode="auto">
          <a:xfrm>
            <a:off x="959315" y="2449486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従来システム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7FABE024-EDD0-33D3-B546-6567A5079AAD}"/>
              </a:ext>
            </a:extLst>
          </p:cNvPr>
          <p:cNvSpPr/>
          <p:nvPr/>
        </p:nvSpPr>
        <p:spPr bwMode="auto">
          <a:xfrm>
            <a:off x="959315" y="3858515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新規システム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7CACE2E-E316-70F0-CC71-AE9F1E0A07D5}"/>
              </a:ext>
            </a:extLst>
          </p:cNvPr>
          <p:cNvSpPr txBox="1"/>
          <p:nvPr/>
        </p:nvSpPr>
        <p:spPr>
          <a:xfrm>
            <a:off x="5374850" y="4984290"/>
            <a:ext cx="4430489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ja-JP" altLang="en-US" sz="2000" dirty="0">
                <a:cs typeface="Arial" panose="020B0604020202020204" pitchFamily="34" charset="0"/>
              </a:rPr>
              <a:t>実行速度が向上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ja-JP" altLang="en-US" sz="2000" dirty="0">
                <a:cs typeface="Arial" panose="020B0604020202020204" pitchFamily="34" charset="0"/>
              </a:rPr>
              <a:t>システム稼働の安定化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en-US" altLang="ja-JP" sz="2000" dirty="0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のアップデートへの耐性向上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61560C-D887-C8BD-6BAF-D426BD3F426E}"/>
              </a:ext>
            </a:extLst>
          </p:cNvPr>
          <p:cNvSpPr txBox="1"/>
          <p:nvPr/>
        </p:nvSpPr>
        <p:spPr>
          <a:xfrm>
            <a:off x="325697" y="1265900"/>
            <a:ext cx="9004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kumimoji="1" lang="en-US" altLang="ja-JP" sz="2000" dirty="0">
                <a:cs typeface="Arial" panose="020B0604020202020204" pitchFamily="34" charset="0"/>
              </a:rPr>
              <a:t>SeeQ</a:t>
            </a:r>
            <a:r>
              <a:rPr kumimoji="1" lang="ja-JP" altLang="en-US" sz="2000" dirty="0">
                <a:cs typeface="Arial" panose="020B0604020202020204" pitchFamily="34" charset="0"/>
              </a:rPr>
              <a:t>と</a:t>
            </a:r>
            <a:r>
              <a:rPr kumimoji="1" lang="en-US" altLang="ja-JP" sz="2000" dirty="0">
                <a:cs typeface="Arial" panose="020B0604020202020204" pitchFamily="34" charset="0"/>
              </a:rPr>
              <a:t>OData</a:t>
            </a:r>
            <a:r>
              <a:rPr kumimoji="1" lang="ja-JP" altLang="en-US" sz="2000" dirty="0">
                <a:cs typeface="Arial" panose="020B0604020202020204" pitchFamily="34" charset="0"/>
              </a:rPr>
              <a:t>の連携が可能になったため、プログラムの内部構造を修正した</a:t>
            </a:r>
            <a:endParaRPr kumimoji="1"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67B8186-47C0-181F-8359-6E6C796D2535}"/>
              </a:ext>
            </a:extLst>
          </p:cNvPr>
          <p:cNvSpPr/>
          <p:nvPr/>
        </p:nvSpPr>
        <p:spPr bwMode="auto">
          <a:xfrm>
            <a:off x="1788991" y="5326050"/>
            <a:ext cx="2048730" cy="83103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ブラウザ操作不要</a:t>
            </a:r>
            <a:endParaRPr kumimoji="1" lang="ja-JP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24B91CD2-2D2F-52F6-E7D2-6AD898060ADB}"/>
              </a:ext>
            </a:extLst>
          </p:cNvPr>
          <p:cNvSpPr/>
          <p:nvPr/>
        </p:nvSpPr>
        <p:spPr bwMode="auto">
          <a:xfrm>
            <a:off x="4181639" y="5480665"/>
            <a:ext cx="967166" cy="521799"/>
          </a:xfrm>
          <a:prstGeom prst="rightArrow">
            <a:avLst>
              <a:gd name="adj1" fmla="val 46292"/>
              <a:gd name="adj2" fmla="val 4016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65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kern="1200"/>
              <a:t>プロジェクト</a:t>
            </a:r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内容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BFC2008-B92F-656E-D2C2-6A072BD7B2E6}"/>
              </a:ext>
            </a:extLst>
          </p:cNvPr>
          <p:cNvCxnSpPr>
            <a:cxnSpLocks/>
          </p:cNvCxnSpPr>
          <p:nvPr/>
        </p:nvCxnSpPr>
        <p:spPr bwMode="auto">
          <a:xfrm>
            <a:off x="2576736" y="2907905"/>
            <a:ext cx="572892" cy="520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DA3179D-BE0E-91EA-5534-724075856E23}"/>
              </a:ext>
            </a:extLst>
          </p:cNvPr>
          <p:cNvCxnSpPr>
            <a:cxnSpLocks/>
            <a:stCxn id="51" idx="3"/>
          </p:cNvCxnSpPr>
          <p:nvPr/>
        </p:nvCxnSpPr>
        <p:spPr bwMode="auto">
          <a:xfrm>
            <a:off x="1969833" y="3613774"/>
            <a:ext cx="11797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D9D4FDA-1FEB-980F-DE81-56961C2ED85F}"/>
              </a:ext>
            </a:extLst>
          </p:cNvPr>
          <p:cNvCxnSpPr/>
          <p:nvPr/>
        </p:nvCxnSpPr>
        <p:spPr bwMode="auto">
          <a:xfrm>
            <a:off x="4772191" y="3814267"/>
            <a:ext cx="19434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2513AD5F-B935-BC19-A31B-C704EECA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8" y="3977420"/>
            <a:ext cx="1448496" cy="13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A78C8F-5B63-7E0C-764B-79840BC16BBF}"/>
              </a:ext>
            </a:extLst>
          </p:cNvPr>
          <p:cNvSpPr txBox="1"/>
          <p:nvPr/>
        </p:nvSpPr>
        <p:spPr>
          <a:xfrm>
            <a:off x="4976513" y="3363359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データ分析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835A5FC-942D-3AF3-EBF4-FFC9D2EB102C}"/>
              </a:ext>
            </a:extLst>
          </p:cNvPr>
          <p:cNvSpPr/>
          <p:nvPr/>
        </p:nvSpPr>
        <p:spPr bwMode="auto">
          <a:xfrm>
            <a:off x="6811595" y="3210930"/>
            <a:ext cx="2772000" cy="1224136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b="1">
                <a:solidFill>
                  <a:schemeClr val="bg1"/>
                </a:solidFill>
                <a:latin typeface="Arial" charset="0"/>
                <a:ea typeface="ＭＳ Ｐゴシック" charset="-128"/>
              </a:rPr>
              <a:t>収率改善！</a:t>
            </a:r>
            <a:endParaRPr kumimoji="1" lang="ja-JP" alt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71C873-5320-ABBF-6880-5CF21E52A474}"/>
              </a:ext>
            </a:extLst>
          </p:cNvPr>
          <p:cNvSpPr txBox="1"/>
          <p:nvPr/>
        </p:nvSpPr>
        <p:spPr>
          <a:xfrm>
            <a:off x="6715663" y="4461634"/>
            <a:ext cx="3061873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ＭＳ Ｐゴシック"/>
                <a:ea typeface="ＭＳ Ｐゴシック"/>
                <a:cs typeface="Arial" panose="020B0604020202020204" pitchFamily="34" charset="0"/>
              </a:rPr>
              <a:t>ゴールデンバッチの作成</a:t>
            </a:r>
            <a:endParaRPr kumimoji="1" lang="en-US" altLang="ja-JP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異常検知システムの構築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など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83FE0A8-C24B-A765-93A2-5D84534A72B9}"/>
              </a:ext>
            </a:extLst>
          </p:cNvPr>
          <p:cNvSpPr/>
          <p:nvPr/>
        </p:nvSpPr>
        <p:spPr bwMode="auto">
          <a:xfrm>
            <a:off x="272480" y="1486242"/>
            <a:ext cx="4402706" cy="475787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C89074-9DAC-D041-E138-F28F7D65427E}"/>
              </a:ext>
            </a:extLst>
          </p:cNvPr>
          <p:cNvSpPr txBox="1"/>
          <p:nvPr/>
        </p:nvSpPr>
        <p:spPr>
          <a:xfrm>
            <a:off x="1422634" y="1107287"/>
            <a:ext cx="210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solidFill>
                  <a:srgbClr val="FF0000"/>
                </a:solidFill>
                <a:cs typeface="Arial" panose="020B0604020202020204" pitchFamily="34" charset="0"/>
              </a:rPr>
              <a:t>データの一元管理</a:t>
            </a:r>
            <a:endParaRPr kumimoji="1" lang="ja-JP" altLang="en-US" sz="1800" b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D72A140F-5D5A-5CE8-7913-C1C20E26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30" y="3103607"/>
            <a:ext cx="1383912" cy="1438781"/>
          </a:xfrm>
          <a:prstGeom prst="rect">
            <a:avLst/>
          </a:prstGeom>
        </p:spPr>
      </p:pic>
      <p:pic>
        <p:nvPicPr>
          <p:cNvPr id="50" name="Picture 14" descr="円グラフのイラスト（立体１）">
            <a:extLst>
              <a:ext uri="{FF2B5EF4-FFF2-40B4-BE49-F238E27FC236}">
                <a16:creationId xmlns:a16="http://schemas.microsoft.com/office/drawing/2014/main" id="{4D23F9CA-7655-C964-9186-ADB35F18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04" y="1603057"/>
            <a:ext cx="1504658" cy="15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C68F6F78-A840-5494-91FE-64094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1" y="3012716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2F1C175-79A1-9AC1-1BAE-F9A6DE90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58" y="4498720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650DD83-A3DC-E471-B7E9-985290F57569}"/>
              </a:ext>
            </a:extLst>
          </p:cNvPr>
          <p:cNvSpPr txBox="1"/>
          <p:nvPr/>
        </p:nvSpPr>
        <p:spPr>
          <a:xfrm>
            <a:off x="1445504" y="1464019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原料データ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78D3D6-4AC6-C1E4-6874-EF9A5579BF49}"/>
              </a:ext>
            </a:extLst>
          </p:cNvPr>
          <p:cNvSpPr txBox="1"/>
          <p:nvPr/>
        </p:nvSpPr>
        <p:spPr>
          <a:xfrm>
            <a:off x="356281" y="286359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プロセスデータ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96D59A-6C38-AC69-71E3-5CF074E0762A}"/>
              </a:ext>
            </a:extLst>
          </p:cNvPr>
          <p:cNvSpPr txBox="1"/>
          <p:nvPr/>
        </p:nvSpPr>
        <p:spPr>
          <a:xfrm>
            <a:off x="1314636" y="5844038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品質データ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D2787AF-3641-F12C-7E38-64D9733FC2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6881" y="4260925"/>
            <a:ext cx="572892" cy="4834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03DB683-ED80-9CB8-A9FC-07CDB0C0D2CD}"/>
              </a:ext>
            </a:extLst>
          </p:cNvPr>
          <p:cNvSpPr txBox="1"/>
          <p:nvPr/>
        </p:nvSpPr>
        <p:spPr>
          <a:xfrm>
            <a:off x="3149628" y="274066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データベース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626FB93-C5FE-7CA6-4445-1CBA30517F7E}"/>
              </a:ext>
            </a:extLst>
          </p:cNvPr>
          <p:cNvSpPr txBox="1"/>
          <p:nvPr/>
        </p:nvSpPr>
        <p:spPr>
          <a:xfrm>
            <a:off x="5230816" y="1480463"/>
            <a:ext cx="4406955" cy="1417568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>
                <a:solidFill>
                  <a:srgbClr val="333333"/>
                </a:solidFill>
                <a:cs typeface="Arial" panose="020B0604020202020204" pitchFamily="34" charset="0"/>
              </a:rPr>
              <a:t>原料・プロセス・品質データを集約してデータ分析を行うことで、回路課の接合プロセスを改善し、収率を向上させる</a:t>
            </a:r>
            <a:endParaRPr lang="en-US" altLang="ja-JP" sz="2000" u="sng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12378FE-AC92-FE05-1CD7-0E85FDB45569}"/>
              </a:ext>
            </a:extLst>
          </p:cNvPr>
          <p:cNvSpPr txBox="1"/>
          <p:nvPr/>
        </p:nvSpPr>
        <p:spPr>
          <a:xfrm>
            <a:off x="5230815" y="1092127"/>
            <a:ext cx="4406955" cy="400110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目的</a:t>
            </a:r>
            <a:endParaRPr lang="en-US" altLang="ja-JP" sz="2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5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0B216-B471-4F7D-7A79-2306D78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現状把握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B061A1-9109-F4F4-5B96-B8414FE0B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7AF9E98-CA63-D566-0DF0-A160A5FC5C6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F00E3B6-D821-D097-A492-08638DE603C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FEB63D3-DDD1-85B0-9E96-04D9772A402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各データの管理・保管状況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D663114-0013-7A6F-162E-E5A8F42CC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DBBD1E3-7868-B198-2025-CDDB0FF8D26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5F09E8-2F85-1BD2-93AB-3249A158B592}"/>
              </a:ext>
            </a:extLst>
          </p:cNvPr>
          <p:cNvSpPr/>
          <p:nvPr/>
        </p:nvSpPr>
        <p:spPr bwMode="auto">
          <a:xfrm>
            <a:off x="3431463" y="1273197"/>
            <a:ext cx="3041495" cy="50361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E045E9-151F-BE77-CC8E-6E28647A8FF9}"/>
              </a:ext>
            </a:extLst>
          </p:cNvPr>
          <p:cNvSpPr/>
          <p:nvPr/>
        </p:nvSpPr>
        <p:spPr bwMode="auto">
          <a:xfrm>
            <a:off x="6573587" y="1273197"/>
            <a:ext cx="3041495" cy="5036123"/>
          </a:xfrm>
          <a:prstGeom prst="rect">
            <a:avLst/>
          </a:prstGeom>
          <a:solidFill>
            <a:srgbClr val="CCFFCC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ACBB33-9542-BE61-C118-866C86DE69B0}"/>
              </a:ext>
            </a:extLst>
          </p:cNvPr>
          <p:cNvSpPr/>
          <p:nvPr/>
        </p:nvSpPr>
        <p:spPr bwMode="auto">
          <a:xfrm>
            <a:off x="290918" y="1273197"/>
            <a:ext cx="3041495" cy="50361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00F32545-2FBB-757C-2DE8-94AC330E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169439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A5FF08-D576-AC9E-CC6E-0B934287481D}"/>
              </a:ext>
            </a:extLst>
          </p:cNvPr>
          <p:cNvSpPr txBox="1"/>
          <p:nvPr/>
        </p:nvSpPr>
        <p:spPr>
          <a:xfrm>
            <a:off x="3431463" y="3643072"/>
            <a:ext cx="3041495" cy="21048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7, 8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号炉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PI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システムで取得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形式でも保管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その他の炉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8F533B-A930-E1E7-A6B0-C3B0F6E5D508}"/>
              </a:ext>
            </a:extLst>
          </p:cNvPr>
          <p:cNvSpPr txBox="1"/>
          <p:nvPr/>
        </p:nvSpPr>
        <p:spPr>
          <a:xfrm>
            <a:off x="290918" y="3636750"/>
            <a:ext cx="3041495" cy="25203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白板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ペースト材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紙に記入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PDF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17" name="Picture 14" descr="円グラフのイラスト（立体１）">
            <a:extLst>
              <a:ext uri="{FF2B5EF4-FFF2-40B4-BE49-F238E27FC236}">
                <a16:creationId xmlns:a16="http://schemas.microsoft.com/office/drawing/2014/main" id="{893E7650-B678-4713-A761-A9EE68B5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4" y="1748080"/>
            <a:ext cx="1752560" cy="17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40D6538-0CC2-8A4F-00EB-55452DCA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47" y="1886113"/>
            <a:ext cx="1701174" cy="17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F0E5FD-453A-8699-DD6D-AC5CC6CC70C4}"/>
              </a:ext>
            </a:extLst>
          </p:cNvPr>
          <p:cNvSpPr txBox="1"/>
          <p:nvPr/>
        </p:nvSpPr>
        <p:spPr>
          <a:xfrm>
            <a:off x="6574162" y="3791258"/>
            <a:ext cx="3043074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全ての検査項目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D326E32-889D-C107-0F6A-B16D3BAD0623}"/>
              </a:ext>
            </a:extLst>
          </p:cNvPr>
          <p:cNvSpPr/>
          <p:nvPr/>
        </p:nvSpPr>
        <p:spPr bwMode="auto">
          <a:xfrm>
            <a:off x="4010043" y="1409702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プロセスデータ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CBBFCE8-B8F6-E591-BEE9-CE60F27D0A29}"/>
              </a:ext>
            </a:extLst>
          </p:cNvPr>
          <p:cNvSpPr/>
          <p:nvPr/>
        </p:nvSpPr>
        <p:spPr bwMode="auto">
          <a:xfrm>
            <a:off x="879781" y="1409702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E54CDCE-1BC5-80A0-5D46-BB93A2E0AEB5}"/>
              </a:ext>
            </a:extLst>
          </p:cNvPr>
          <p:cNvSpPr/>
          <p:nvPr/>
        </p:nvSpPr>
        <p:spPr bwMode="auto">
          <a:xfrm>
            <a:off x="7158334" y="1410378"/>
            <a:ext cx="1872000" cy="33855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品質データ</a:t>
            </a:r>
          </a:p>
        </p:txBody>
      </p:sp>
    </p:spTree>
    <p:extLst>
      <p:ext uri="{BB962C8B-B14F-4D97-AF65-F5344CB8AC3E}">
        <p14:creationId xmlns:p14="http://schemas.microsoft.com/office/powerpoint/2010/main" val="421678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0B216-B471-4F7D-7A79-2306D78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B061A1-9109-F4F4-5B96-B8414FE0B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7AF9E98-CA63-D566-0DF0-A160A5FC5C6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F00E3B6-D821-D097-A492-08638DE603C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FEB63D3-DDD1-85B0-9E96-04D9772A402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各データの管理・保管状況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D663114-0013-7A6F-162E-E5A8F42CC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DBBD1E3-7868-B198-2025-CDDB0FF8D26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C05553-035F-3C30-4F43-AEA779E93A38}"/>
              </a:ext>
            </a:extLst>
          </p:cNvPr>
          <p:cNvSpPr/>
          <p:nvPr/>
        </p:nvSpPr>
        <p:spPr bwMode="auto">
          <a:xfrm>
            <a:off x="6573587" y="1273197"/>
            <a:ext cx="3041495" cy="5036123"/>
          </a:xfrm>
          <a:prstGeom prst="rect">
            <a:avLst/>
          </a:prstGeom>
          <a:solidFill>
            <a:srgbClr val="CCFFCC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3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8C65838B-CBDF-C0EF-BE3E-BBE63B9C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47" y="1886113"/>
            <a:ext cx="1701174" cy="17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C03067-0409-A74E-ED63-8E38F43FB644}"/>
              </a:ext>
            </a:extLst>
          </p:cNvPr>
          <p:cNvSpPr txBox="1"/>
          <p:nvPr/>
        </p:nvSpPr>
        <p:spPr>
          <a:xfrm>
            <a:off x="6574162" y="3791258"/>
            <a:ext cx="3043074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全ての検査項目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4799B8D-0A9C-0A9E-96EB-ADA70EE470C4}"/>
              </a:ext>
            </a:extLst>
          </p:cNvPr>
          <p:cNvSpPr/>
          <p:nvPr/>
        </p:nvSpPr>
        <p:spPr bwMode="auto">
          <a:xfrm>
            <a:off x="7158334" y="1410378"/>
            <a:ext cx="1872000" cy="33855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品質データ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8BF8A0-A625-CF54-CC36-1E47C176BBAC}"/>
              </a:ext>
            </a:extLst>
          </p:cNvPr>
          <p:cNvSpPr/>
          <p:nvPr/>
        </p:nvSpPr>
        <p:spPr bwMode="auto">
          <a:xfrm>
            <a:off x="3431463" y="1273197"/>
            <a:ext cx="3041495" cy="50361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B094F5-8FBF-75E7-909E-57094BB80450}"/>
              </a:ext>
            </a:extLst>
          </p:cNvPr>
          <p:cNvSpPr/>
          <p:nvPr/>
        </p:nvSpPr>
        <p:spPr bwMode="auto">
          <a:xfrm>
            <a:off x="290918" y="1273197"/>
            <a:ext cx="3041495" cy="50361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9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94E9F349-D021-0DCA-250D-D1C6D8A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169439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7FCA89-7B94-434E-429F-4DCF66BC3DE3}"/>
              </a:ext>
            </a:extLst>
          </p:cNvPr>
          <p:cNvSpPr txBox="1"/>
          <p:nvPr/>
        </p:nvSpPr>
        <p:spPr>
          <a:xfrm>
            <a:off x="3431463" y="3643072"/>
            <a:ext cx="3041495" cy="21048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7, 8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号炉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>
                <a:solidFill>
                  <a:srgbClr val="FF0000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PI</a:t>
            </a:r>
            <a:r>
              <a:rPr lang="ja-JP" altLang="en-US" sz="1800" kern="0" dirty="0">
                <a:solidFill>
                  <a:srgbClr val="FF0000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システムで取得</a:t>
            </a:r>
            <a:endParaRPr lang="en-US" altLang="ja-JP" sz="1800" kern="0" dirty="0">
              <a:solidFill>
                <a:srgbClr val="FF0000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形式でも保管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その他の炉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B882DD-CD02-DE26-442D-74942C0B99B0}"/>
              </a:ext>
            </a:extLst>
          </p:cNvPr>
          <p:cNvSpPr txBox="1"/>
          <p:nvPr/>
        </p:nvSpPr>
        <p:spPr>
          <a:xfrm>
            <a:off x="290918" y="3636750"/>
            <a:ext cx="3041495" cy="25203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白板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FF0000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ペースト材</a:t>
            </a:r>
            <a:endParaRPr lang="en-US" altLang="ja-JP" sz="1800" kern="0" dirty="0">
              <a:solidFill>
                <a:srgbClr val="FF0000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紙に記入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PDF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32" name="Picture 14" descr="円グラフのイラスト（立体１）">
            <a:extLst>
              <a:ext uri="{FF2B5EF4-FFF2-40B4-BE49-F238E27FC236}">
                <a16:creationId xmlns:a16="http://schemas.microsoft.com/office/drawing/2014/main" id="{0F2F8E59-CA91-6BB9-89B1-97993BA9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4" y="1748080"/>
            <a:ext cx="1752560" cy="17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8E14077-8142-2B08-E71A-E4B8B923297D}"/>
              </a:ext>
            </a:extLst>
          </p:cNvPr>
          <p:cNvSpPr/>
          <p:nvPr/>
        </p:nvSpPr>
        <p:spPr bwMode="auto">
          <a:xfrm>
            <a:off x="4010043" y="1409702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プロセスデータ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A72973D-5985-4BFD-925C-17A11BB41C0A}"/>
              </a:ext>
            </a:extLst>
          </p:cNvPr>
          <p:cNvSpPr/>
          <p:nvPr/>
        </p:nvSpPr>
        <p:spPr bwMode="auto">
          <a:xfrm>
            <a:off x="879781" y="1409702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D8652D2-F078-A84F-12FC-55B1CFD404E9}"/>
              </a:ext>
            </a:extLst>
          </p:cNvPr>
          <p:cNvSpPr txBox="1"/>
          <p:nvPr/>
        </p:nvSpPr>
        <p:spPr>
          <a:xfrm>
            <a:off x="2683374" y="5874119"/>
            <a:ext cx="2122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ja-JP" altLang="en-US" sz="2000" u="sng" dirty="0">
                <a:solidFill>
                  <a:srgbClr val="FF0000"/>
                </a:solidFill>
                <a:cs typeface="Arial" panose="020B0604020202020204" pitchFamily="34" charset="0"/>
              </a:rPr>
              <a:t>電子データなし</a:t>
            </a:r>
            <a:endParaRPr kumimoji="1" lang="ja-JP" alt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4C9BB868-1919-D716-CD0B-518AE8764E6B}"/>
              </a:ext>
            </a:extLst>
          </p:cNvPr>
          <p:cNvSpPr/>
          <p:nvPr/>
        </p:nvSpPr>
        <p:spPr bwMode="auto">
          <a:xfrm rot="10800000" flipH="1">
            <a:off x="-114990" y="4902757"/>
            <a:ext cx="3826036" cy="1839006"/>
          </a:xfrm>
          <a:prstGeom prst="circularArrow">
            <a:avLst>
              <a:gd name="adj1" fmla="val 9182"/>
              <a:gd name="adj2" fmla="val 1327431"/>
              <a:gd name="adj3" fmla="val 4001742"/>
              <a:gd name="adj4" fmla="val 11927"/>
              <a:gd name="adj5" fmla="val 11684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環状 34">
            <a:extLst>
              <a:ext uri="{FF2B5EF4-FFF2-40B4-BE49-F238E27FC236}">
                <a16:creationId xmlns:a16="http://schemas.microsoft.com/office/drawing/2014/main" id="{1ADD80FE-68CA-526F-FC9A-AA27D8B92160}"/>
              </a:ext>
            </a:extLst>
          </p:cNvPr>
          <p:cNvSpPr/>
          <p:nvPr/>
        </p:nvSpPr>
        <p:spPr bwMode="auto">
          <a:xfrm rot="10800000" flipH="1">
            <a:off x="4896371" y="4112908"/>
            <a:ext cx="2261963" cy="1967587"/>
          </a:xfrm>
          <a:prstGeom prst="circularArrow">
            <a:avLst>
              <a:gd name="adj1" fmla="val 9182"/>
              <a:gd name="adj2" fmla="val 1293390"/>
              <a:gd name="adj3" fmla="val 4001742"/>
              <a:gd name="adj4" fmla="val 11927"/>
              <a:gd name="adj5" fmla="val 11458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89B393-4DB2-3275-4A98-4839CB4B738A}"/>
              </a:ext>
            </a:extLst>
          </p:cNvPr>
          <p:cNvSpPr txBox="1"/>
          <p:nvPr/>
        </p:nvSpPr>
        <p:spPr>
          <a:xfrm>
            <a:off x="5930400" y="5163520"/>
            <a:ext cx="320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ja-JP" altLang="en-US" sz="2000" u="sng" dirty="0">
                <a:solidFill>
                  <a:srgbClr val="FF0000"/>
                </a:solidFill>
                <a:cs typeface="Arial" panose="020B0604020202020204" pitchFamily="34" charset="0"/>
              </a:rPr>
              <a:t>接合ロットとの紐づけなし</a:t>
            </a:r>
            <a:endParaRPr kumimoji="1" lang="ja-JP" altLang="en-US" sz="2000" u="sng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8B3F1505-7034-87D2-4DE8-4CD72895FCCB}"/>
              </a:ext>
            </a:extLst>
          </p:cNvPr>
          <p:cNvSpPr/>
          <p:nvPr/>
        </p:nvSpPr>
        <p:spPr bwMode="auto">
          <a:xfrm>
            <a:off x="699838" y="3576013"/>
            <a:ext cx="2554109" cy="2201818"/>
          </a:xfrm>
          <a:prstGeom prst="triangle">
            <a:avLst/>
          </a:prstGeom>
          <a:noFill/>
          <a:ln w="38100">
            <a:solidFill>
              <a:srgbClr val="0070C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改善対応方針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接合プロセス解析の流れ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C38B7149-4BBF-EAA8-A8B7-A6F865D6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4" y="5061225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382210-0EB9-CECF-A0C4-3E5090FF4DB6}"/>
              </a:ext>
            </a:extLst>
          </p:cNvPr>
          <p:cNvSpPr txBox="1"/>
          <p:nvPr/>
        </p:nvSpPr>
        <p:spPr>
          <a:xfrm>
            <a:off x="582913" y="5976573"/>
            <a:ext cx="949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プロセスデータ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pic>
        <p:nvPicPr>
          <p:cNvPr id="11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B19CD8E-06D9-7230-0B14-DD5E55A2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09" y="5140056"/>
            <a:ext cx="943906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EE74A3-80A0-7A51-FE6E-C979D39BBB3D}"/>
              </a:ext>
            </a:extLst>
          </p:cNvPr>
          <p:cNvSpPr txBox="1"/>
          <p:nvPr/>
        </p:nvSpPr>
        <p:spPr>
          <a:xfrm>
            <a:off x="2265110" y="6029648"/>
            <a:ext cx="1230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品質データ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pic>
        <p:nvPicPr>
          <p:cNvPr id="23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9F39D2DF-A650-B7DD-4B55-05E36B05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22" y="4111264"/>
            <a:ext cx="2104628" cy="19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9B8B5-CA25-2283-E4C2-46D3E05F714B}"/>
              </a:ext>
            </a:extLst>
          </p:cNvPr>
          <p:cNvSpPr txBox="1"/>
          <p:nvPr/>
        </p:nvSpPr>
        <p:spPr>
          <a:xfrm>
            <a:off x="3551650" y="2346881"/>
            <a:ext cx="2863669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収率に影響するパラメータの調査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最適なバッチの特定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379104C-356F-CABD-B6BA-168C459F72C8}"/>
              </a:ext>
            </a:extLst>
          </p:cNvPr>
          <p:cNvGrpSpPr/>
          <p:nvPr/>
        </p:nvGrpSpPr>
        <p:grpSpPr>
          <a:xfrm>
            <a:off x="416496" y="1344696"/>
            <a:ext cx="2948661" cy="5220000"/>
            <a:chOff x="550824" y="1391645"/>
            <a:chExt cx="2948661" cy="5220000"/>
          </a:xfrm>
        </p:grpSpPr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F5A52BFD-11B9-A99E-97D5-3DED2B9948D2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1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データの前処理</a:t>
              </a:r>
              <a:endParaRPr kumimoji="1" lang="ja-JP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3CC197C7-8FC2-95C5-B225-B9FD0AFC5064}"/>
                </a:ext>
              </a:extLst>
            </p:cNvPr>
            <p:cNvCxnSpPr/>
            <p:nvPr/>
          </p:nvCxnSpPr>
          <p:spPr bwMode="auto">
            <a:xfrm>
              <a:off x="550824" y="1391645"/>
              <a:ext cx="0" cy="52200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318B39A-6BD5-1355-DDD7-C79474ADA976}"/>
              </a:ext>
            </a:extLst>
          </p:cNvPr>
          <p:cNvSpPr txBox="1"/>
          <p:nvPr/>
        </p:nvSpPr>
        <p:spPr>
          <a:xfrm>
            <a:off x="559291" y="2341473"/>
            <a:ext cx="2805866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原料・プロセス・品質データを</a:t>
            </a: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収集＆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ロットで紐づけ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13" name="Picture 14" descr="円グラフのイラスト（立体１）">
            <a:extLst>
              <a:ext uri="{FF2B5EF4-FFF2-40B4-BE49-F238E27FC236}">
                <a16:creationId xmlns:a16="http://schemas.microsoft.com/office/drawing/2014/main" id="{C98EFD4F-60D6-B738-449D-06C7E12D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24" y="3393404"/>
            <a:ext cx="1140388" cy="114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79AC9-CBFF-C354-4FEE-C4822073FFED}"/>
              </a:ext>
            </a:extLst>
          </p:cNvPr>
          <p:cNvSpPr txBox="1"/>
          <p:nvPr/>
        </p:nvSpPr>
        <p:spPr>
          <a:xfrm>
            <a:off x="1259173" y="3227291"/>
            <a:ext cx="1437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原料データ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B354A58-275E-2A9E-DC22-003C566CF82F}"/>
              </a:ext>
            </a:extLst>
          </p:cNvPr>
          <p:cNvGrpSpPr/>
          <p:nvPr/>
        </p:nvGrpSpPr>
        <p:grpSpPr>
          <a:xfrm>
            <a:off x="3466658" y="1344696"/>
            <a:ext cx="2948661" cy="5220000"/>
            <a:chOff x="550824" y="1391645"/>
            <a:chExt cx="2948661" cy="5220000"/>
          </a:xfrm>
        </p:grpSpPr>
        <p:sp>
          <p:nvSpPr>
            <p:cNvPr id="31" name="矢印: 五方向 30">
              <a:extLst>
                <a:ext uri="{FF2B5EF4-FFF2-40B4-BE49-F238E27FC236}">
                  <a16:creationId xmlns:a16="http://schemas.microsoft.com/office/drawing/2014/main" id="{7F026FD5-4F48-ED34-A42E-61EB1A1550EF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2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</a:t>
              </a:r>
              <a:r>
                <a:rPr kumimoji="1" lang="ja-JP" alt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分析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5E254B1-3432-388C-940F-23DDA393FF27}"/>
                </a:ext>
              </a:extLst>
            </p:cNvPr>
            <p:cNvCxnSpPr/>
            <p:nvPr/>
          </p:nvCxnSpPr>
          <p:spPr bwMode="auto">
            <a:xfrm>
              <a:off x="550824" y="1391645"/>
              <a:ext cx="28555" cy="52200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6D58E53-DBD3-1B93-464F-E9A12C994E3D}"/>
              </a:ext>
            </a:extLst>
          </p:cNvPr>
          <p:cNvGrpSpPr/>
          <p:nvPr/>
        </p:nvGrpSpPr>
        <p:grpSpPr>
          <a:xfrm>
            <a:off x="6516820" y="1348824"/>
            <a:ext cx="2948661" cy="5220000"/>
            <a:chOff x="550824" y="1391646"/>
            <a:chExt cx="2948661" cy="5212524"/>
          </a:xfrm>
        </p:grpSpPr>
        <p:sp>
          <p:nvSpPr>
            <p:cNvPr id="34" name="矢印: 五方向 33">
              <a:extLst>
                <a:ext uri="{FF2B5EF4-FFF2-40B4-BE49-F238E27FC236}">
                  <a16:creationId xmlns:a16="http://schemas.microsoft.com/office/drawing/2014/main" id="{C20B2933-2D5C-BCFB-2395-89EBEA811104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3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プロセス改善・効果検証</a:t>
              </a:r>
              <a:endParaRPr kumimoji="1" lang="ja-JP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9C52BDD-437E-013A-7F22-E92860DAFA9F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521252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5" name="楕円 54">
            <a:extLst>
              <a:ext uri="{FF2B5EF4-FFF2-40B4-BE49-F238E27FC236}">
                <a16:creationId xmlns:a16="http://schemas.microsoft.com/office/drawing/2014/main" id="{F5303B50-1552-0436-E769-C9CFEE6239F7}"/>
              </a:ext>
            </a:extLst>
          </p:cNvPr>
          <p:cNvSpPr/>
          <p:nvPr/>
        </p:nvSpPr>
        <p:spPr bwMode="auto">
          <a:xfrm>
            <a:off x="1320358" y="4614014"/>
            <a:ext cx="1273753" cy="601995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ロットで</a:t>
            </a:r>
            <a:endParaRPr lang="en-US" altLang="ja-JP" sz="16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ja-JP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紐づけ</a:t>
            </a:r>
            <a:endParaRPr kumimoji="1" lang="ja-JP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8F32063-257F-B84B-E6FD-CA1D4F26396F}"/>
              </a:ext>
            </a:extLst>
          </p:cNvPr>
          <p:cNvSpPr txBox="1"/>
          <p:nvPr/>
        </p:nvSpPr>
        <p:spPr>
          <a:xfrm>
            <a:off x="6601511" y="2346881"/>
            <a:ext cx="2977214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FF990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データ分析により得たプロセスを実装・改善効果検証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1026" name="Picture 2" descr="機械を操作している工場員のイラスト | かわいいフリー素材集 いらすとや">
            <a:extLst>
              <a:ext uri="{FF2B5EF4-FFF2-40B4-BE49-F238E27FC236}">
                <a16:creationId xmlns:a16="http://schemas.microsoft.com/office/drawing/2014/main" id="{C5963A33-435F-1365-684B-15142828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50" y="4421751"/>
            <a:ext cx="2433680" cy="12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FE75CF3-8FE4-35C6-5978-A282D67EEA8D}"/>
              </a:ext>
            </a:extLst>
          </p:cNvPr>
          <p:cNvSpPr/>
          <p:nvPr/>
        </p:nvSpPr>
        <p:spPr bwMode="auto">
          <a:xfrm>
            <a:off x="6573587" y="1273197"/>
            <a:ext cx="3041495" cy="3999743"/>
          </a:xfrm>
          <a:prstGeom prst="rect">
            <a:avLst/>
          </a:prstGeom>
          <a:solidFill>
            <a:srgbClr val="CCFFCC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1200EC3-2C37-BCB2-5C96-17FFF75F24D5}"/>
              </a:ext>
            </a:extLst>
          </p:cNvPr>
          <p:cNvSpPr/>
          <p:nvPr/>
        </p:nvSpPr>
        <p:spPr bwMode="auto">
          <a:xfrm>
            <a:off x="7158334" y="1410378"/>
            <a:ext cx="1872000" cy="33855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品質データ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1BA0BF2-9732-AA2B-2FE1-B8BEABFC0276}"/>
              </a:ext>
            </a:extLst>
          </p:cNvPr>
          <p:cNvSpPr/>
          <p:nvPr/>
        </p:nvSpPr>
        <p:spPr bwMode="auto">
          <a:xfrm>
            <a:off x="3448138" y="1273197"/>
            <a:ext cx="3041495" cy="4004191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51E3FBE-1AB3-1818-D00B-678A62A6A6AA}"/>
              </a:ext>
            </a:extLst>
          </p:cNvPr>
          <p:cNvSpPr/>
          <p:nvPr/>
        </p:nvSpPr>
        <p:spPr bwMode="auto">
          <a:xfrm>
            <a:off x="290918" y="1277645"/>
            <a:ext cx="3041495" cy="399974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67903245-AC26-2713-E170-61A001632F61}"/>
              </a:ext>
            </a:extLst>
          </p:cNvPr>
          <p:cNvSpPr/>
          <p:nvPr/>
        </p:nvSpPr>
        <p:spPr bwMode="auto">
          <a:xfrm>
            <a:off x="4010043" y="1414150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プロセスデータ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CBEF0CD8-4767-6BCE-89C9-8748A5F22183}"/>
              </a:ext>
            </a:extLst>
          </p:cNvPr>
          <p:cNvSpPr/>
          <p:nvPr/>
        </p:nvSpPr>
        <p:spPr bwMode="auto">
          <a:xfrm>
            <a:off x="879781" y="1414150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67F2AE-EED9-7FC6-FD00-D6804D8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20D72B-B453-F74B-0167-95402B112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0D80976-18D1-E227-2B67-C839C335975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30D233E-E34F-CD90-35AB-57B38C0D1D1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A3A13AB-2B3C-6724-B5E7-1EBC99242AD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データの前処理</a:t>
                </a:r>
                <a:endParaRPr lang="en-US" altLang="ja-JP" sz="2000" kern="0" dirty="0"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D9A5A9C0-48B4-22A9-35A4-7D7926459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5D7288A-181A-BE5A-F201-D50CEC58849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29B104B-C635-19A3-A78D-630021C8BA53}"/>
              </a:ext>
            </a:extLst>
          </p:cNvPr>
          <p:cNvCxnSpPr>
            <a:cxnSpLocks/>
            <a:stCxn id="18444" idx="2"/>
          </p:cNvCxnSpPr>
          <p:nvPr/>
        </p:nvCxnSpPr>
        <p:spPr bwMode="auto">
          <a:xfrm>
            <a:off x="4976283" y="3220550"/>
            <a:ext cx="0" cy="73137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8438" name="Picture 6" descr="TPiCS Laboratory Inc. - fbchcm_2019">
            <a:extLst>
              <a:ext uri="{FF2B5EF4-FFF2-40B4-BE49-F238E27FC236}">
                <a16:creationId xmlns:a16="http://schemas.microsoft.com/office/drawing/2014/main" id="{490DAF18-48C4-BDCC-B768-AEDD99AB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4" y="2303614"/>
            <a:ext cx="891629" cy="8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3AE5100-0D31-1728-05A4-5FD1A12FE66E}"/>
              </a:ext>
            </a:extLst>
          </p:cNvPr>
          <p:cNvCxnSpPr>
            <a:cxnSpLocks/>
            <a:stCxn id="18438" idx="2"/>
            <a:endCxn id="116" idx="0"/>
          </p:cNvCxnSpPr>
          <p:nvPr/>
        </p:nvCxnSpPr>
        <p:spPr bwMode="auto">
          <a:xfrm>
            <a:off x="2655609" y="3159814"/>
            <a:ext cx="10978" cy="89051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1" name="Picture 2" descr="コンピューターを使うロボットのイラスト">
            <a:extLst>
              <a:ext uri="{FF2B5EF4-FFF2-40B4-BE49-F238E27FC236}">
                <a16:creationId xmlns:a16="http://schemas.microsoft.com/office/drawing/2014/main" id="{C9C9F3A5-8B5D-DC6E-4E2A-48E888F91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54" y="2222698"/>
            <a:ext cx="956482" cy="9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4018674-6DBA-98EE-4051-92A14ADC58E5}"/>
              </a:ext>
            </a:extLst>
          </p:cNvPr>
          <p:cNvSpPr txBox="1"/>
          <p:nvPr/>
        </p:nvSpPr>
        <p:spPr>
          <a:xfrm>
            <a:off x="7518945" y="1896494"/>
            <a:ext cx="116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cs typeface="Arial" panose="020B0604020202020204" pitchFamily="34" charset="0"/>
              </a:rPr>
              <a:t>Y System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pic>
        <p:nvPicPr>
          <p:cNvPr id="18444" name="Picture 12" descr="制御盤イラスト／無料イラストなら「イラストAC」">
            <a:extLst>
              <a:ext uri="{FF2B5EF4-FFF2-40B4-BE49-F238E27FC236}">
                <a16:creationId xmlns:a16="http://schemas.microsoft.com/office/drawing/2014/main" id="{79DB54D1-6D29-BDCE-28D6-FDD499AC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24" y="2129359"/>
            <a:ext cx="877318" cy="10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A2A00A77-ED0A-384C-31B5-53F317A86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7" y="2212246"/>
            <a:ext cx="543034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雲 72">
            <a:extLst>
              <a:ext uri="{FF2B5EF4-FFF2-40B4-BE49-F238E27FC236}">
                <a16:creationId xmlns:a16="http://schemas.microsoft.com/office/drawing/2014/main" id="{3F6D2BCA-C2DC-D584-36B5-F0BA7F7DFD7B}"/>
              </a:ext>
            </a:extLst>
          </p:cNvPr>
          <p:cNvSpPr/>
          <p:nvPr/>
        </p:nvSpPr>
        <p:spPr bwMode="auto">
          <a:xfrm>
            <a:off x="356376" y="5278618"/>
            <a:ext cx="8917580" cy="1233116"/>
          </a:xfrm>
          <a:prstGeom prst="cloud">
            <a:avLst/>
          </a:prstGeom>
          <a:noFill/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42D17BE-ACDE-65DD-74E4-ABC49372464F}"/>
              </a:ext>
            </a:extLst>
          </p:cNvPr>
          <p:cNvCxnSpPr>
            <a:cxnSpLocks/>
            <a:stCxn id="44" idx="2"/>
            <a:endCxn id="18454" idx="0"/>
          </p:cNvCxnSpPr>
          <p:nvPr/>
        </p:nvCxnSpPr>
        <p:spPr bwMode="auto">
          <a:xfrm>
            <a:off x="947324" y="3035025"/>
            <a:ext cx="4362" cy="4733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8" name="図 87" descr="アイコン&#10;&#10;自動的に生成された説明">
            <a:extLst>
              <a:ext uri="{FF2B5EF4-FFF2-40B4-BE49-F238E27FC236}">
                <a16:creationId xmlns:a16="http://schemas.microsoft.com/office/drawing/2014/main" id="{DCD23A64-2C3B-7964-008F-234289016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1" y="4611263"/>
            <a:ext cx="705331" cy="705331"/>
          </a:xfrm>
          <a:prstGeom prst="rect">
            <a:avLst/>
          </a:prstGeom>
        </p:spPr>
      </p:pic>
      <p:pic>
        <p:nvPicPr>
          <p:cNvPr id="18454" name="Picture 22" descr="クリップボードのイラスト（文字が書かれた紙）">
            <a:extLst>
              <a:ext uri="{FF2B5EF4-FFF2-40B4-BE49-F238E27FC236}">
                <a16:creationId xmlns:a16="http://schemas.microsoft.com/office/drawing/2014/main" id="{67EF2858-B1BA-4AA6-159D-7C8C7415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4" y="3508390"/>
            <a:ext cx="466104" cy="6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1EEB200D-8166-8AE4-712B-A016B55FDF96}"/>
              </a:ext>
            </a:extLst>
          </p:cNvPr>
          <p:cNvSpPr/>
          <p:nvPr/>
        </p:nvSpPr>
        <p:spPr bwMode="auto">
          <a:xfrm>
            <a:off x="384659" y="1885765"/>
            <a:ext cx="1134057" cy="269455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600" b="1" dirty="0">
                <a:solidFill>
                  <a:schemeClr val="bg1"/>
                </a:solidFill>
              </a:rPr>
              <a:t>ペースト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E8656591-A1A9-7231-4A9B-7242E436B2A5}"/>
              </a:ext>
            </a:extLst>
          </p:cNvPr>
          <p:cNvSpPr/>
          <p:nvPr/>
        </p:nvSpPr>
        <p:spPr bwMode="auto">
          <a:xfrm>
            <a:off x="2093694" y="1885441"/>
            <a:ext cx="1134057" cy="269455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600" b="1" dirty="0">
                <a:solidFill>
                  <a:schemeClr val="bg1"/>
                </a:solidFill>
              </a:rPr>
              <a:t>白板</a:t>
            </a:r>
          </a:p>
        </p:txBody>
      </p:sp>
      <p:pic>
        <p:nvPicPr>
          <p:cNvPr id="110" name="Picture 2" descr="SAS Institute Japan - ITイノベーターズ">
            <a:extLst>
              <a:ext uri="{FF2B5EF4-FFF2-40B4-BE49-F238E27FC236}">
                <a16:creationId xmlns:a16="http://schemas.microsoft.com/office/drawing/2014/main" id="{AB1D36DE-6EB2-CA4D-8DC8-F97F914F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92" y="5448298"/>
            <a:ext cx="1676647" cy="9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773BDCAE-CF49-0671-1C39-93716C506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926" y="4050325"/>
            <a:ext cx="841321" cy="853514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57B4966F-ED9F-5307-A979-090180D4D0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673" y="4050325"/>
            <a:ext cx="841321" cy="853514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469FF48-5B19-866F-1836-75B44A9D838B}"/>
              </a:ext>
            </a:extLst>
          </p:cNvPr>
          <p:cNvSpPr txBox="1"/>
          <p:nvPr/>
        </p:nvSpPr>
        <p:spPr>
          <a:xfrm>
            <a:off x="4404170" y="1800318"/>
            <a:ext cx="1136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制御盤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cxnSp>
        <p:nvCxnSpPr>
          <p:cNvPr id="18432" name="直線矢印コネクタ 18431">
            <a:extLst>
              <a:ext uri="{FF2B5EF4-FFF2-40B4-BE49-F238E27FC236}">
                <a16:creationId xmlns:a16="http://schemas.microsoft.com/office/drawing/2014/main" id="{ACBB575E-CAA4-1D2E-FCC5-DBDC561EF5EE}"/>
              </a:ext>
            </a:extLst>
          </p:cNvPr>
          <p:cNvCxnSpPr>
            <a:cxnSpLocks/>
            <a:stCxn id="18454" idx="2"/>
            <a:endCxn id="88" idx="0"/>
          </p:cNvCxnSpPr>
          <p:nvPr/>
        </p:nvCxnSpPr>
        <p:spPr bwMode="auto">
          <a:xfrm>
            <a:off x="951686" y="4141109"/>
            <a:ext cx="1" cy="47015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49" name="テキスト ボックス 18448">
            <a:extLst>
              <a:ext uri="{FF2B5EF4-FFF2-40B4-BE49-F238E27FC236}">
                <a16:creationId xmlns:a16="http://schemas.microsoft.com/office/drawing/2014/main" id="{40740052-D8CF-9B85-F49A-F18C202DB295}"/>
              </a:ext>
            </a:extLst>
          </p:cNvPr>
          <p:cNvSpPr txBox="1"/>
          <p:nvPr/>
        </p:nvSpPr>
        <p:spPr>
          <a:xfrm>
            <a:off x="976594" y="2984006"/>
            <a:ext cx="906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作業員が手書き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18457" name="テキスト ボックス 18456">
            <a:extLst>
              <a:ext uri="{FF2B5EF4-FFF2-40B4-BE49-F238E27FC236}">
                <a16:creationId xmlns:a16="http://schemas.microsoft.com/office/drawing/2014/main" id="{4470AAFB-F56B-60F9-7CEF-9785E59B1EF4}"/>
              </a:ext>
            </a:extLst>
          </p:cNvPr>
          <p:cNvSpPr txBox="1"/>
          <p:nvPr/>
        </p:nvSpPr>
        <p:spPr>
          <a:xfrm>
            <a:off x="929806" y="4114576"/>
            <a:ext cx="1363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cs typeface="Arial" panose="020B0604020202020204" pitchFamily="34" charset="0"/>
              </a:rPr>
              <a:t>Excel</a:t>
            </a:r>
            <a:r>
              <a:rPr lang="ja-JP" altLang="en-US" sz="1400" dirty="0">
                <a:cs typeface="Arial" panose="020B0604020202020204" pitchFamily="34" charset="0"/>
              </a:rPr>
              <a:t>に手入力</a:t>
            </a:r>
            <a:endParaRPr lang="en-US" altLang="ja-JP" sz="1400" dirty="0">
              <a:cs typeface="Arial" panose="020B0604020202020204" pitchFamily="34" charset="0"/>
            </a:endParaRPr>
          </a:p>
          <a:p>
            <a:pPr algn="ctr"/>
            <a:r>
              <a:rPr lang="en-US" altLang="ja-JP" sz="1400" dirty="0">
                <a:cs typeface="Arial" panose="020B0604020202020204" pitchFamily="34" charset="0"/>
              </a:rPr>
              <a:t>※</a:t>
            </a:r>
            <a:r>
              <a:rPr kumimoji="1" lang="ja-JP" altLang="en-US" sz="1400" b="0" dirty="0">
                <a:cs typeface="Arial" panose="020B0604020202020204" pitchFamily="34" charset="0"/>
              </a:rPr>
              <a:t>一部データ</a:t>
            </a:r>
          </a:p>
        </p:txBody>
      </p:sp>
      <p:cxnSp>
        <p:nvCxnSpPr>
          <p:cNvPr id="18484" name="直線矢印コネクタ 18483">
            <a:extLst>
              <a:ext uri="{FF2B5EF4-FFF2-40B4-BE49-F238E27FC236}">
                <a16:creationId xmlns:a16="http://schemas.microsoft.com/office/drawing/2014/main" id="{CF080806-4185-4F3A-2EE0-3DE60966AB11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 bwMode="auto">
          <a:xfrm flipH="1">
            <a:off x="8094334" y="3126573"/>
            <a:ext cx="7161" cy="9237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89" name="直線矢印コネクタ 18488">
            <a:extLst>
              <a:ext uri="{FF2B5EF4-FFF2-40B4-BE49-F238E27FC236}">
                <a16:creationId xmlns:a16="http://schemas.microsoft.com/office/drawing/2014/main" id="{764898DE-C325-A820-B737-D182CF9FAC06}"/>
              </a:ext>
            </a:extLst>
          </p:cNvPr>
          <p:cNvCxnSpPr>
            <a:cxnSpLocks/>
            <a:stCxn id="88" idx="2"/>
            <a:endCxn id="110" idx="1"/>
          </p:cNvCxnSpPr>
          <p:nvPr/>
        </p:nvCxnSpPr>
        <p:spPr bwMode="auto">
          <a:xfrm>
            <a:off x="951687" y="5316594"/>
            <a:ext cx="3122305" cy="59682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92" name="直線矢印コネクタ 18491">
            <a:extLst>
              <a:ext uri="{FF2B5EF4-FFF2-40B4-BE49-F238E27FC236}">
                <a16:creationId xmlns:a16="http://schemas.microsoft.com/office/drawing/2014/main" id="{EEA7E02C-DEFD-0E40-71E9-DE27BA5A744F}"/>
              </a:ext>
            </a:extLst>
          </p:cNvPr>
          <p:cNvCxnSpPr>
            <a:cxnSpLocks/>
            <a:stCxn id="116" idx="2"/>
          </p:cNvCxnSpPr>
          <p:nvPr/>
        </p:nvCxnSpPr>
        <p:spPr bwMode="auto">
          <a:xfrm>
            <a:off x="2666587" y="4903839"/>
            <a:ext cx="1514152" cy="82198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96" name="直線矢印コネクタ 18495">
            <a:extLst>
              <a:ext uri="{FF2B5EF4-FFF2-40B4-BE49-F238E27FC236}">
                <a16:creationId xmlns:a16="http://schemas.microsoft.com/office/drawing/2014/main" id="{A3B3078C-66C3-5A3F-ABAA-F7D4A9DC485C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990454"/>
            <a:ext cx="0" cy="66642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99" name="直線矢印コネクタ 18498">
            <a:extLst>
              <a:ext uri="{FF2B5EF4-FFF2-40B4-BE49-F238E27FC236}">
                <a16:creationId xmlns:a16="http://schemas.microsoft.com/office/drawing/2014/main" id="{6C57A359-953C-0F35-3889-5267DFD4667D}"/>
              </a:ext>
            </a:extLst>
          </p:cNvPr>
          <p:cNvCxnSpPr>
            <a:cxnSpLocks/>
            <a:stCxn id="121" idx="2"/>
            <a:endCxn id="110" idx="3"/>
          </p:cNvCxnSpPr>
          <p:nvPr/>
        </p:nvCxnSpPr>
        <p:spPr bwMode="auto">
          <a:xfrm flipH="1">
            <a:off x="5750639" y="4903839"/>
            <a:ext cx="2343695" cy="100957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06" name="楕円 18505">
            <a:extLst>
              <a:ext uri="{FF2B5EF4-FFF2-40B4-BE49-F238E27FC236}">
                <a16:creationId xmlns:a16="http://schemas.microsoft.com/office/drawing/2014/main" id="{9EDCD59F-96D4-405D-D043-F62923A42399}"/>
              </a:ext>
            </a:extLst>
          </p:cNvPr>
          <p:cNvSpPr/>
          <p:nvPr/>
        </p:nvSpPr>
        <p:spPr bwMode="auto">
          <a:xfrm>
            <a:off x="6743666" y="5547069"/>
            <a:ext cx="2876631" cy="1008222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SAS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 </a:t>
            </a:r>
            <a:r>
              <a:rPr lang="en-US" altLang="ja-JP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Cloud</a:t>
            </a:r>
            <a:r>
              <a:rPr kumimoji="1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にデータを収集！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8507" name="テキスト ボックス 18506">
            <a:extLst>
              <a:ext uri="{FF2B5EF4-FFF2-40B4-BE49-F238E27FC236}">
                <a16:creationId xmlns:a16="http://schemas.microsoft.com/office/drawing/2014/main" id="{E6EA0D7D-C6BE-DB42-6F6A-B9B2FDE14D83}"/>
              </a:ext>
            </a:extLst>
          </p:cNvPr>
          <p:cNvSpPr txBox="1"/>
          <p:nvPr/>
        </p:nvSpPr>
        <p:spPr>
          <a:xfrm>
            <a:off x="4975813" y="3411321"/>
            <a:ext cx="90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b="0" dirty="0">
                <a:cs typeface="Arial" panose="020B0604020202020204" pitchFamily="34" charset="0"/>
              </a:rPr>
              <a:t>CSV</a:t>
            </a:r>
            <a:r>
              <a:rPr kumimoji="1" lang="ja-JP" altLang="en-US" sz="1400" b="0" dirty="0">
                <a:cs typeface="Arial" panose="020B0604020202020204" pitchFamily="34" charset="0"/>
              </a:rPr>
              <a:t>出力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EF5D33C-76C5-E639-9964-89298C0DB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38" y="3882738"/>
            <a:ext cx="705331" cy="705331"/>
          </a:xfrm>
          <a:prstGeom prst="rect">
            <a:avLst/>
          </a:prstGeom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870E637B-1D99-CB27-7BBA-1247965F9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38" y="4035138"/>
            <a:ext cx="705331" cy="705331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EEAED450-15EB-4207-58F3-46B1A599B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38" y="4187538"/>
            <a:ext cx="705331" cy="705331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E16AEE5F-336D-DC62-F1BD-670F73605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38" y="4339938"/>
            <a:ext cx="705331" cy="7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AS Institute Japan - ITイノベーターズ">
            <a:extLst>
              <a:ext uri="{FF2B5EF4-FFF2-40B4-BE49-F238E27FC236}">
                <a16:creationId xmlns:a16="http://schemas.microsoft.com/office/drawing/2014/main" id="{92B3ABE0-EEE9-912F-1254-FEEBB75E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51" y="1228443"/>
            <a:ext cx="1676647" cy="9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168CFA46-C0FE-99E7-E877-D30828F9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90" y="3426270"/>
            <a:ext cx="1449262" cy="13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667F2AE-EED9-7FC6-FD00-D6804D8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改善対応方針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20D72B-B453-F74B-0167-95402B112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0D80976-18D1-E227-2B67-C839C335975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30D233E-E34F-CD90-35AB-57B38C0D1D1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A3A13AB-2B3C-6724-B5E7-1EBC99242AD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データの前処理・分析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D9A5A9C0-48B4-22A9-35A4-7D7926459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5D7288A-181A-BE5A-F201-D50CEC58849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73" name="雲 72">
            <a:extLst>
              <a:ext uri="{FF2B5EF4-FFF2-40B4-BE49-F238E27FC236}">
                <a16:creationId xmlns:a16="http://schemas.microsoft.com/office/drawing/2014/main" id="{3F6D2BCA-C2DC-D584-36B5-F0BA7F7DFD7B}"/>
              </a:ext>
            </a:extLst>
          </p:cNvPr>
          <p:cNvSpPr/>
          <p:nvPr/>
        </p:nvSpPr>
        <p:spPr bwMode="auto">
          <a:xfrm>
            <a:off x="356376" y="1191408"/>
            <a:ext cx="8917580" cy="5294633"/>
          </a:xfrm>
          <a:prstGeom prst="cloud">
            <a:avLst/>
          </a:prstGeom>
          <a:noFill/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7096848-45CC-C7A0-E87F-0EA763093CEC}"/>
              </a:ext>
            </a:extLst>
          </p:cNvPr>
          <p:cNvSpPr/>
          <p:nvPr/>
        </p:nvSpPr>
        <p:spPr bwMode="auto">
          <a:xfrm>
            <a:off x="3072871" y="2726457"/>
            <a:ext cx="2554109" cy="2201818"/>
          </a:xfrm>
          <a:prstGeom prst="triangle">
            <a:avLst/>
          </a:prstGeom>
          <a:noFill/>
          <a:ln w="38100">
            <a:solidFill>
              <a:srgbClr val="0070C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7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B75579C5-F5C8-76BD-A8A3-3EFE8B3FC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27" y="4211669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545F02-A4AE-61F8-3F95-B7F45399E1DC}"/>
              </a:ext>
            </a:extLst>
          </p:cNvPr>
          <p:cNvSpPr txBox="1"/>
          <p:nvPr/>
        </p:nvSpPr>
        <p:spPr>
          <a:xfrm>
            <a:off x="2955907" y="5135279"/>
            <a:ext cx="9492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プロセスサマリーデータ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pic>
        <p:nvPicPr>
          <p:cNvPr id="10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50384D25-0D0D-E2E7-5D11-4494BF95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42" y="4290500"/>
            <a:ext cx="943906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C9FE14-6B9E-6792-F99A-EA62435A6476}"/>
              </a:ext>
            </a:extLst>
          </p:cNvPr>
          <p:cNvSpPr txBox="1"/>
          <p:nvPr/>
        </p:nvSpPr>
        <p:spPr>
          <a:xfrm>
            <a:off x="4638143" y="5180092"/>
            <a:ext cx="1230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品質データ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pic>
        <p:nvPicPr>
          <p:cNvPr id="14" name="Picture 14" descr="円グラフのイラスト（立体１）">
            <a:extLst>
              <a:ext uri="{FF2B5EF4-FFF2-40B4-BE49-F238E27FC236}">
                <a16:creationId xmlns:a16="http://schemas.microsoft.com/office/drawing/2014/main" id="{31920227-1C40-E552-D86A-AB303CCE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57" y="2543848"/>
            <a:ext cx="1140388" cy="114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A838CE-A510-CB12-100C-D8BFE0269362}"/>
              </a:ext>
            </a:extLst>
          </p:cNvPr>
          <p:cNvSpPr txBox="1"/>
          <p:nvPr/>
        </p:nvSpPr>
        <p:spPr>
          <a:xfrm>
            <a:off x="3632206" y="2377735"/>
            <a:ext cx="1437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原料データ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93027CA-AF81-7737-1B63-0385EAA2637C}"/>
              </a:ext>
            </a:extLst>
          </p:cNvPr>
          <p:cNvSpPr/>
          <p:nvPr/>
        </p:nvSpPr>
        <p:spPr bwMode="auto">
          <a:xfrm>
            <a:off x="3693391" y="3764458"/>
            <a:ext cx="1273753" cy="601995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ロットで</a:t>
            </a:r>
            <a:endParaRPr lang="en-US" altLang="ja-JP" sz="16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ja-JP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紐づけ</a:t>
            </a:r>
            <a:endParaRPr kumimoji="1" lang="ja-JP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E119E39-8994-F5C5-CFA4-C34A06AF3B73}"/>
              </a:ext>
            </a:extLst>
          </p:cNvPr>
          <p:cNvSpPr/>
          <p:nvPr/>
        </p:nvSpPr>
        <p:spPr bwMode="auto">
          <a:xfrm>
            <a:off x="2506452" y="2027126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データの前処理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E766512-3D92-C14F-E380-653E92A11BD7}"/>
              </a:ext>
            </a:extLst>
          </p:cNvPr>
          <p:cNvSpPr/>
          <p:nvPr/>
        </p:nvSpPr>
        <p:spPr bwMode="auto">
          <a:xfrm>
            <a:off x="6509221" y="3058050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データ分析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0EB1B5E-AD13-94EE-93D6-428B17428C11}"/>
              </a:ext>
            </a:extLst>
          </p:cNvPr>
          <p:cNvSpPr/>
          <p:nvPr/>
        </p:nvSpPr>
        <p:spPr bwMode="auto">
          <a:xfrm>
            <a:off x="4915133" y="5313035"/>
            <a:ext cx="4667297" cy="1008222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SAS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 </a:t>
            </a:r>
            <a:r>
              <a:rPr lang="en-US" altLang="ja-JP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Cloud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上で</a:t>
            </a:r>
            <a:endParaRPr lang="en-US" altLang="ja-JP" sz="2400" b="1" kern="0" dirty="0">
              <a:solidFill>
                <a:schemeClr val="bg1"/>
              </a:solidFill>
              <a:latin typeface="ＭＳ Ｐゴシック"/>
              <a:ea typeface="ＭＳ Ｐゴシック"/>
            </a:endParaRPr>
          </a:p>
          <a:p>
            <a:pPr algn="ctr" eaLnBrk="1" hangingPunct="1">
              <a:lnSpc>
                <a:spcPct val="85000"/>
              </a:lnSpc>
            </a:pPr>
            <a:r>
              <a:rPr kumimoji="1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データの前処理＆分析！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B561C48-A193-9E68-EE1A-404C7429249E}"/>
              </a:ext>
            </a:extLst>
          </p:cNvPr>
          <p:cNvSpPr/>
          <p:nvPr/>
        </p:nvSpPr>
        <p:spPr bwMode="auto">
          <a:xfrm>
            <a:off x="5377448" y="3764458"/>
            <a:ext cx="967166" cy="663083"/>
          </a:xfrm>
          <a:prstGeom prst="rightArrow">
            <a:avLst>
              <a:gd name="adj1" fmla="val 46292"/>
              <a:gd name="adj2" fmla="val 4016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6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70CC8A98-F038-B950-41E6-8FC9374E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44" y="2487925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EEFB3A3-9091-44FC-4E40-BB9EB63F8B42}"/>
              </a:ext>
            </a:extLst>
          </p:cNvPr>
          <p:cNvSpPr txBox="1"/>
          <p:nvPr/>
        </p:nvSpPr>
        <p:spPr>
          <a:xfrm>
            <a:off x="1424393" y="3495545"/>
            <a:ext cx="949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プロセス生データ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056774-5284-DB2C-077F-0D03F89C8D7A}"/>
              </a:ext>
            </a:extLst>
          </p:cNvPr>
          <p:cNvSpPr txBox="1"/>
          <p:nvPr/>
        </p:nvSpPr>
        <p:spPr>
          <a:xfrm>
            <a:off x="2654992" y="3633987"/>
            <a:ext cx="90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0" dirty="0">
                <a:cs typeface="Arial" panose="020B0604020202020204" pitchFamily="34" charset="0"/>
              </a:rPr>
              <a:t>工程分け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87B371A-3167-A28F-3209-2F0194146436}"/>
              </a:ext>
            </a:extLst>
          </p:cNvPr>
          <p:cNvCxnSpPr>
            <a:cxnSpLocks/>
          </p:cNvCxnSpPr>
          <p:nvPr/>
        </p:nvCxnSpPr>
        <p:spPr bwMode="auto">
          <a:xfrm>
            <a:off x="2444693" y="3564715"/>
            <a:ext cx="614330" cy="72578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370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803D9-14D8-8C75-7DC0-199B905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930FF0-A576-79E3-94C8-264E09CC5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BFFFF9-4504-CD60-8AE2-3D58C13A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" y="1268749"/>
            <a:ext cx="6774559" cy="5194528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2384EED-3504-A0EE-FBA3-F1C0AC8FC332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586F1C8-4B87-29F2-93C8-B76F0B515A72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5555184-D449-B6AC-4C4B-C3021D4C9E6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SAS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での工程分け</a:t>
                </a:r>
                <a:endParaRPr lang="en-US" altLang="ja-JP" sz="2000" kern="0" dirty="0">
                  <a:latin typeface="ＭＳ Ｐゴシック"/>
                  <a:ea typeface="ＭＳ Ｐゴシック"/>
                </a:endParaRP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B0B429A9-D104-CCDF-125D-3FB52BAFD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24EBCFE-6042-F330-C792-93378CDB8BE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3" name="楕円 12">
            <a:extLst>
              <a:ext uri="{FF2B5EF4-FFF2-40B4-BE49-F238E27FC236}">
                <a16:creationId xmlns:a16="http://schemas.microsoft.com/office/drawing/2014/main" id="{CED35C93-EA14-F173-0DE6-7819D381546A}"/>
              </a:ext>
            </a:extLst>
          </p:cNvPr>
          <p:cNvSpPr/>
          <p:nvPr/>
        </p:nvSpPr>
        <p:spPr bwMode="auto">
          <a:xfrm>
            <a:off x="6811505" y="4171273"/>
            <a:ext cx="2767220" cy="1345329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ja-JP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SeeQ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と同様に工程分割可能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7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89CF7-556C-A3FB-C6C0-398A9706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65D326-8748-7A3C-595A-63E606111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2017DDD-29F1-AC3D-B43A-5B4636A3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69" y="1392112"/>
            <a:ext cx="4524375" cy="356235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DD16501-70FA-713B-2F67-316D5577BE22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66E9C20-CA90-FF95-DCE7-210BE9F1CDB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8B04138-A875-BA19-73B8-3A5515FC9AC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SAT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不良率に寄与するパラメータ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28262E1F-C899-B2A8-8CD5-A105F8683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CFC6F3-FC7F-6C57-864D-816ACC5967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5" name="Picture 2" descr="SAS Institute Japan - ITイノベーターズ">
            <a:extLst>
              <a:ext uri="{FF2B5EF4-FFF2-40B4-BE49-F238E27FC236}">
                <a16:creationId xmlns:a16="http://schemas.microsoft.com/office/drawing/2014/main" id="{BDF0DF43-A8FC-A6E3-CFD5-F3E391A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27" y="3134342"/>
            <a:ext cx="1676647" cy="9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927C4159-5833-EAF6-CBC1-D4F6E45B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0" y="4773679"/>
            <a:ext cx="1504329" cy="15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円グラフのイラスト（立体１）">
            <a:extLst>
              <a:ext uri="{FF2B5EF4-FFF2-40B4-BE49-F238E27FC236}">
                <a16:creationId xmlns:a16="http://schemas.microsoft.com/office/drawing/2014/main" id="{19C87F7D-B12B-561B-EC1F-10E00F45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7" y="1894357"/>
            <a:ext cx="1525557" cy="15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F0AD5C08-F6E9-1D9C-4F96-31EAF7DDFA73}"/>
              </a:ext>
            </a:extLst>
          </p:cNvPr>
          <p:cNvSpPr/>
          <p:nvPr/>
        </p:nvSpPr>
        <p:spPr bwMode="auto">
          <a:xfrm>
            <a:off x="6260168" y="5063239"/>
            <a:ext cx="3318557" cy="1345329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400" b="1" u="sng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銀の粒径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が</a:t>
            </a:r>
            <a:endParaRPr lang="en-US" altLang="ja-JP" sz="2400" b="1" kern="0" dirty="0">
              <a:solidFill>
                <a:schemeClr val="bg1"/>
              </a:solidFill>
              <a:latin typeface="ＭＳ Ｐゴシック"/>
              <a:ea typeface="ＭＳ Ｐゴシック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altLang="ja-JP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SAT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不良率に</a:t>
            </a:r>
            <a:endParaRPr lang="en-US" altLang="ja-JP" sz="2400" b="1" kern="0" dirty="0">
              <a:solidFill>
                <a:schemeClr val="bg1"/>
              </a:solidFill>
              <a:latin typeface="ＭＳ Ｐゴシック"/>
              <a:ea typeface="ＭＳ Ｐゴシック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最も寄与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雲 19">
            <a:extLst>
              <a:ext uri="{FF2B5EF4-FFF2-40B4-BE49-F238E27FC236}">
                <a16:creationId xmlns:a16="http://schemas.microsoft.com/office/drawing/2014/main" id="{0245DE5B-7F0F-5E3F-7D13-EAB85EC013A8}"/>
              </a:ext>
            </a:extLst>
          </p:cNvPr>
          <p:cNvSpPr/>
          <p:nvPr/>
        </p:nvSpPr>
        <p:spPr bwMode="auto">
          <a:xfrm>
            <a:off x="1774152" y="2982900"/>
            <a:ext cx="2069276" cy="1233116"/>
          </a:xfrm>
          <a:prstGeom prst="cloud">
            <a:avLst/>
          </a:prstGeom>
          <a:noFill/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BBBB16B-5870-BD56-75A2-CB84BA0B0BF8}"/>
              </a:ext>
            </a:extLst>
          </p:cNvPr>
          <p:cNvSpPr/>
          <p:nvPr/>
        </p:nvSpPr>
        <p:spPr bwMode="auto">
          <a:xfrm>
            <a:off x="330012" y="1378462"/>
            <a:ext cx="1872000" cy="621189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～説明変数～</a:t>
            </a:r>
            <a:endParaRPr lang="en-US" altLang="ja-JP" sz="18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B4A148A-4195-A702-706B-5DA5D6B3F4BB}"/>
              </a:ext>
            </a:extLst>
          </p:cNvPr>
          <p:cNvSpPr/>
          <p:nvPr/>
        </p:nvSpPr>
        <p:spPr bwMode="auto">
          <a:xfrm>
            <a:off x="331134" y="4216016"/>
            <a:ext cx="1872000" cy="61822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～目的変数～</a:t>
            </a:r>
            <a:endParaRPr lang="en-US" altLang="ja-JP" sz="18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品質データ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5C2C1BC0-8117-ABAA-BD76-AED437193F0D}"/>
              </a:ext>
            </a:extLst>
          </p:cNvPr>
          <p:cNvSpPr/>
          <p:nvPr/>
        </p:nvSpPr>
        <p:spPr bwMode="auto">
          <a:xfrm rot="5400000" flipV="1">
            <a:off x="274780" y="2709130"/>
            <a:ext cx="3562349" cy="2134379"/>
          </a:xfrm>
          <a:prstGeom prst="circularArrow">
            <a:avLst>
              <a:gd name="adj1" fmla="val 8459"/>
              <a:gd name="adj2" fmla="val 1194509"/>
              <a:gd name="adj3" fmla="val 3533110"/>
              <a:gd name="adj4" fmla="val 20913"/>
              <a:gd name="adj5" fmla="val 11547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ABFD4D6C-EB90-1448-667B-9C7D527254B7}"/>
              </a:ext>
            </a:extLst>
          </p:cNvPr>
          <p:cNvSpPr/>
          <p:nvPr/>
        </p:nvSpPr>
        <p:spPr bwMode="auto">
          <a:xfrm rot="5400000" flipH="1" flipV="1">
            <a:off x="833359" y="2390624"/>
            <a:ext cx="2480788" cy="2134379"/>
          </a:xfrm>
          <a:prstGeom prst="circularArrow">
            <a:avLst>
              <a:gd name="adj1" fmla="val 8459"/>
              <a:gd name="adj2" fmla="val 1194509"/>
              <a:gd name="adj3" fmla="val 3533110"/>
              <a:gd name="adj4" fmla="val 20913"/>
              <a:gd name="adj5" fmla="val 1154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934AD0A-A4F3-6338-C470-B2269F86372F}"/>
              </a:ext>
            </a:extLst>
          </p:cNvPr>
          <p:cNvSpPr/>
          <p:nvPr/>
        </p:nvSpPr>
        <p:spPr bwMode="auto">
          <a:xfrm>
            <a:off x="3984111" y="2982900"/>
            <a:ext cx="967166" cy="1152423"/>
          </a:xfrm>
          <a:prstGeom prst="rightArrow">
            <a:avLst>
              <a:gd name="adj1" fmla="val 46292"/>
              <a:gd name="adj2" fmla="val 4016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相関</a:t>
            </a:r>
            <a:endParaRPr kumimoji="1" lang="en-US" altLang="ja-JP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4881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E05F6C7-5580-E4CF-B754-2FDBA4D47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2"/>
          <a:stretch/>
        </p:blipFill>
        <p:spPr>
          <a:xfrm>
            <a:off x="1062146" y="1592036"/>
            <a:ext cx="7779584" cy="47319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54E238-70F2-D3B8-B681-E8BB4E23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CA9408-E860-B27C-48D8-4D9346F1D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D63CD24-6BB7-0A79-8376-9D703DE1E789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9231100-436D-D4B7-915D-1DDDEAF2B212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D270BEC-97D8-B250-2015-B1F2D411527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銀の粒径と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SAT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不良率の相関性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A624D272-ECD4-DF00-6C16-14C686722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775559B-67A6-EBCA-B411-40C3AE2A917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FDE902D9-D8C5-CBF2-1391-AE779973AA5B}"/>
              </a:ext>
            </a:extLst>
          </p:cNvPr>
          <p:cNvSpPr/>
          <p:nvPr/>
        </p:nvSpPr>
        <p:spPr bwMode="auto">
          <a:xfrm>
            <a:off x="4613546" y="4754518"/>
            <a:ext cx="4975860" cy="807868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銀の粒径が大きいほど</a:t>
            </a:r>
            <a:r>
              <a:rPr lang="en-US" altLang="ja-JP" sz="2400" b="1" dirty="0">
                <a:solidFill>
                  <a:schemeClr val="bg1"/>
                </a:solidFill>
              </a:rPr>
              <a:t>SAT</a:t>
            </a:r>
            <a:r>
              <a:rPr lang="ja-JP" altLang="en-US" sz="2400" b="1" dirty="0">
                <a:solidFill>
                  <a:schemeClr val="bg1"/>
                </a:solidFill>
              </a:rPr>
              <a:t>不良率高い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A55234-5931-C208-602B-16DAC2D24577}"/>
              </a:ext>
            </a:extLst>
          </p:cNvPr>
          <p:cNvSpPr txBox="1"/>
          <p:nvPr/>
        </p:nvSpPr>
        <p:spPr>
          <a:xfrm rot="16200000">
            <a:off x="27550" y="3661409"/>
            <a:ext cx="175309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平均</a:t>
            </a:r>
            <a:r>
              <a:rPr lang="en-US" altLang="ja-JP" sz="1400" dirty="0">
                <a:cs typeface="Arial" panose="020B0604020202020204" pitchFamily="34" charset="0"/>
              </a:rPr>
              <a:t>SAT</a:t>
            </a:r>
            <a:r>
              <a:rPr lang="ja-JP" altLang="en-US" sz="1400" dirty="0">
                <a:cs typeface="Arial" panose="020B0604020202020204" pitchFamily="34" charset="0"/>
              </a:rPr>
              <a:t>不良率 </a:t>
            </a:r>
            <a:r>
              <a:rPr lang="en-US" altLang="ja-JP" sz="1400" dirty="0">
                <a:cs typeface="Arial" panose="020B0604020202020204" pitchFamily="34" charset="0"/>
              </a:rPr>
              <a:t>[%]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E6EF0D-CCB0-5460-1EA7-88C110D1210D}"/>
              </a:ext>
            </a:extLst>
          </p:cNvPr>
          <p:cNvSpPr txBox="1"/>
          <p:nvPr/>
        </p:nvSpPr>
        <p:spPr>
          <a:xfrm>
            <a:off x="4184872" y="6111762"/>
            <a:ext cx="153413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銀粒径 </a:t>
            </a:r>
            <a:r>
              <a:rPr lang="en-US" altLang="ja-JP" sz="1400" dirty="0">
                <a:cs typeface="Arial" panose="020B0604020202020204" pitchFamily="34" charset="0"/>
              </a:rPr>
              <a:t>[</a:t>
            </a:r>
            <a:r>
              <a:rPr lang="en-US" altLang="ja-JP" sz="1400" dirty="0" err="1">
                <a:cs typeface="Arial" panose="020B0604020202020204" pitchFamily="34" charset="0"/>
              </a:rPr>
              <a:t>μm</a:t>
            </a:r>
            <a:r>
              <a:rPr lang="en-US" altLang="ja-JP" sz="1400" dirty="0">
                <a:cs typeface="Arial" panose="020B0604020202020204" pitchFamily="34" charset="0"/>
              </a:rPr>
              <a:t>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00AC470-9C73-AFCE-2901-2F4A2AE1C005}"/>
              </a:ext>
            </a:extLst>
          </p:cNvPr>
          <p:cNvCxnSpPr>
            <a:endCxn id="16" idx="0"/>
          </p:cNvCxnSpPr>
          <p:nvPr/>
        </p:nvCxnSpPr>
        <p:spPr bwMode="auto">
          <a:xfrm flipH="1">
            <a:off x="4951938" y="1518834"/>
            <a:ext cx="1062" cy="45929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6869C4F-4B46-511F-0FF7-C698D4DEFB2C}"/>
              </a:ext>
            </a:extLst>
          </p:cNvPr>
          <p:cNvSpPr/>
          <p:nvPr/>
        </p:nvSpPr>
        <p:spPr bwMode="auto">
          <a:xfrm rot="19820827">
            <a:off x="2771875" y="3817082"/>
            <a:ext cx="5678013" cy="569163"/>
          </a:xfrm>
          <a:prstGeom prst="rightArrow">
            <a:avLst>
              <a:gd name="adj1" fmla="val 46292"/>
              <a:gd name="adj2" fmla="val 57493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4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7F2AE-EED9-7FC6-FD00-D6804D8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20D72B-B453-F74B-0167-95402B112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0D80976-18D1-E227-2B67-C839C335975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30D233E-E34F-CD90-35AB-57B38C0D1D1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A3A13AB-2B3C-6724-B5E7-1EBC99242AD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しみだし不良率に寄与するパラメータ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D9A5A9C0-48B4-22A9-35A4-7D7926459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5D7288A-181A-BE5A-F201-D50CEC58849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33" name="図 32">
            <a:extLst>
              <a:ext uri="{FF2B5EF4-FFF2-40B4-BE49-F238E27FC236}">
                <a16:creationId xmlns:a16="http://schemas.microsoft.com/office/drawing/2014/main" id="{25C4AD75-33D2-A862-4432-3F4D34C4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77" y="1845971"/>
            <a:ext cx="4867480" cy="3736076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74476E1-5990-9C96-B433-BC2AC07BB21C}"/>
              </a:ext>
            </a:extLst>
          </p:cNvPr>
          <p:cNvSpPr/>
          <p:nvPr/>
        </p:nvSpPr>
        <p:spPr bwMode="auto">
          <a:xfrm>
            <a:off x="6416040" y="4773679"/>
            <a:ext cx="3318557" cy="1345329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400" b="1" u="sng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ペースト塗布量</a:t>
            </a:r>
            <a:r>
              <a:rPr lang="ja-JP" altLang="en-US" sz="2400" b="1" kern="0" dirty="0">
                <a:solidFill>
                  <a:schemeClr val="bg1"/>
                </a:solidFill>
                <a:latin typeface="ＭＳ Ｐゴシック"/>
                <a:ea typeface="ＭＳ Ｐゴシック"/>
              </a:rPr>
              <a:t>がしみだし不良率に最も寄与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9DE0A7D9-2C72-EDA9-45C8-DC4DABB6180D}"/>
              </a:ext>
            </a:extLst>
          </p:cNvPr>
          <p:cNvSpPr/>
          <p:nvPr/>
        </p:nvSpPr>
        <p:spPr bwMode="auto">
          <a:xfrm>
            <a:off x="3984111" y="2982900"/>
            <a:ext cx="967166" cy="1152423"/>
          </a:xfrm>
          <a:prstGeom prst="rightArrow">
            <a:avLst>
              <a:gd name="adj1" fmla="val 46292"/>
              <a:gd name="adj2" fmla="val 4016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相関</a:t>
            </a:r>
            <a:endParaRPr kumimoji="1" lang="en-US" altLang="ja-JP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分析</a:t>
            </a:r>
          </a:p>
        </p:txBody>
      </p:sp>
      <p:pic>
        <p:nvPicPr>
          <p:cNvPr id="4" name="Picture 2" descr="SAS Institute Japan - ITイノベーターズ">
            <a:extLst>
              <a:ext uri="{FF2B5EF4-FFF2-40B4-BE49-F238E27FC236}">
                <a16:creationId xmlns:a16="http://schemas.microsoft.com/office/drawing/2014/main" id="{C5EE1B40-FB26-9662-9B68-31A23825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27" y="3134342"/>
            <a:ext cx="1676647" cy="9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2DD420E6-DD54-3A91-A4FC-065433E7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0" y="4773679"/>
            <a:ext cx="1504329" cy="15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円グラフのイラスト（立体１）">
            <a:extLst>
              <a:ext uri="{FF2B5EF4-FFF2-40B4-BE49-F238E27FC236}">
                <a16:creationId xmlns:a16="http://schemas.microsoft.com/office/drawing/2014/main" id="{0182CF65-458F-7A00-A88D-140A5F6F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7" y="1894357"/>
            <a:ext cx="1525557" cy="15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雲 6">
            <a:extLst>
              <a:ext uri="{FF2B5EF4-FFF2-40B4-BE49-F238E27FC236}">
                <a16:creationId xmlns:a16="http://schemas.microsoft.com/office/drawing/2014/main" id="{8D48EAA5-AE7C-92A5-1625-C98A7002E218}"/>
              </a:ext>
            </a:extLst>
          </p:cNvPr>
          <p:cNvSpPr/>
          <p:nvPr/>
        </p:nvSpPr>
        <p:spPr bwMode="auto">
          <a:xfrm>
            <a:off x="1774152" y="2982900"/>
            <a:ext cx="2069276" cy="1233116"/>
          </a:xfrm>
          <a:prstGeom prst="cloud">
            <a:avLst/>
          </a:prstGeom>
          <a:noFill/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73640E0-4F73-2E09-874B-46C3B23B3F4C}"/>
              </a:ext>
            </a:extLst>
          </p:cNvPr>
          <p:cNvSpPr/>
          <p:nvPr/>
        </p:nvSpPr>
        <p:spPr bwMode="auto">
          <a:xfrm>
            <a:off x="330012" y="1378462"/>
            <a:ext cx="1872000" cy="621189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～説明変数～</a:t>
            </a:r>
            <a:endParaRPr lang="en-US" altLang="ja-JP" sz="18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96EF6D-E283-0F60-47ED-495954D5B5FB}"/>
              </a:ext>
            </a:extLst>
          </p:cNvPr>
          <p:cNvSpPr/>
          <p:nvPr/>
        </p:nvSpPr>
        <p:spPr bwMode="auto">
          <a:xfrm>
            <a:off x="331134" y="4216016"/>
            <a:ext cx="1872000" cy="61822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～目的変数～</a:t>
            </a:r>
            <a:endParaRPr lang="en-US" altLang="ja-JP" sz="18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品質データ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11" name="矢印: 環状 10">
            <a:extLst>
              <a:ext uri="{FF2B5EF4-FFF2-40B4-BE49-F238E27FC236}">
                <a16:creationId xmlns:a16="http://schemas.microsoft.com/office/drawing/2014/main" id="{00829E32-6F6E-CDAB-D95B-E960D7BCF144}"/>
              </a:ext>
            </a:extLst>
          </p:cNvPr>
          <p:cNvSpPr/>
          <p:nvPr/>
        </p:nvSpPr>
        <p:spPr bwMode="auto">
          <a:xfrm rot="5400000" flipV="1">
            <a:off x="274780" y="2709130"/>
            <a:ext cx="3562349" cy="2134379"/>
          </a:xfrm>
          <a:prstGeom prst="circularArrow">
            <a:avLst>
              <a:gd name="adj1" fmla="val 8459"/>
              <a:gd name="adj2" fmla="val 1194509"/>
              <a:gd name="adj3" fmla="val 3533110"/>
              <a:gd name="adj4" fmla="val 20913"/>
              <a:gd name="adj5" fmla="val 11547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F0465BA6-B8EB-E0E5-E911-6CEAD5C7DC2F}"/>
              </a:ext>
            </a:extLst>
          </p:cNvPr>
          <p:cNvSpPr/>
          <p:nvPr/>
        </p:nvSpPr>
        <p:spPr bwMode="auto">
          <a:xfrm rot="5400000" flipH="1" flipV="1">
            <a:off x="833359" y="2390624"/>
            <a:ext cx="2480788" cy="2134379"/>
          </a:xfrm>
          <a:prstGeom prst="circularArrow">
            <a:avLst>
              <a:gd name="adj1" fmla="val 8459"/>
              <a:gd name="adj2" fmla="val 1194509"/>
              <a:gd name="adj3" fmla="val 3533110"/>
              <a:gd name="adj4" fmla="val 20913"/>
              <a:gd name="adj5" fmla="val 1154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37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B3A06AA-1CF0-4E21-9EBE-A05C8B6E1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3"/>
          <a:stretch/>
        </p:blipFill>
        <p:spPr>
          <a:xfrm>
            <a:off x="992123" y="1464590"/>
            <a:ext cx="7909560" cy="49736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FC7AC3F-3281-1487-9548-328B790C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A146E5-DC37-E2CF-CB51-5F585C821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8AF08BF-A992-F44E-C36A-D9B0F89B297D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4850D08-042D-D406-01B0-1A9E8369FF8B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A289BC8-7DE1-3C3E-FD3D-C35F5CCE359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ペースト塗布量としみだし不良率の相関性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A5703A8-57E6-93FB-FF3C-EAF307A74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49895A0-9030-7514-7E72-AD08E5C5684F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71B9D-4346-84A9-FA74-4CC24EFC121E}"/>
              </a:ext>
            </a:extLst>
          </p:cNvPr>
          <p:cNvSpPr txBox="1"/>
          <p:nvPr/>
        </p:nvSpPr>
        <p:spPr>
          <a:xfrm>
            <a:off x="4059725" y="6203160"/>
            <a:ext cx="177435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>
                <a:cs typeface="Arial" panose="020B0604020202020204" pitchFamily="34" charset="0"/>
              </a:rPr>
              <a:t>ペースト塗布量 </a:t>
            </a:r>
            <a:r>
              <a:rPr lang="en-US" altLang="ja-JP" sz="1400" dirty="0">
                <a:cs typeface="Arial" panose="020B0604020202020204" pitchFamily="34" charset="0"/>
              </a:rPr>
              <a:t>[mg]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2D0FFC-6DEE-8ACF-70AF-1193FF22CE98}"/>
              </a:ext>
            </a:extLst>
          </p:cNvPr>
          <p:cNvSpPr txBox="1"/>
          <p:nvPr/>
        </p:nvSpPr>
        <p:spPr>
          <a:xfrm rot="16200000">
            <a:off x="-33818" y="3797533"/>
            <a:ext cx="174410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しみだし不良率 </a:t>
            </a:r>
            <a:r>
              <a:rPr lang="en-US" altLang="ja-JP" sz="1400" dirty="0">
                <a:cs typeface="Arial" panose="020B0604020202020204" pitchFamily="34" charset="0"/>
              </a:rPr>
              <a:t>[%]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B86C039-5976-5B4F-47DE-876D010C7345}"/>
              </a:ext>
            </a:extLst>
          </p:cNvPr>
          <p:cNvSpPr/>
          <p:nvPr/>
        </p:nvSpPr>
        <p:spPr bwMode="auto">
          <a:xfrm>
            <a:off x="2002082" y="4127029"/>
            <a:ext cx="4975860" cy="807868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ペースト塗布量が多いほどしみだし不良率高い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B58C2B3-9BFC-978F-9D4B-7B6E887BA8B1}"/>
              </a:ext>
            </a:extLst>
          </p:cNvPr>
          <p:cNvSpPr/>
          <p:nvPr/>
        </p:nvSpPr>
        <p:spPr bwMode="auto">
          <a:xfrm rot="21308937">
            <a:off x="1712562" y="4936873"/>
            <a:ext cx="5678013" cy="569163"/>
          </a:xfrm>
          <a:prstGeom prst="rightArrow">
            <a:avLst>
              <a:gd name="adj1" fmla="val 46292"/>
              <a:gd name="adj2" fmla="val 57493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18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7AC3F-3281-1487-9548-328B790C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A146E5-DC37-E2CF-CB51-5F585C821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6588437-9912-F150-3285-9DBA0ADB44D2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51336C4-6193-32A0-FC4D-1642997C447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BC10D4E-B599-9BD8-799F-F6073ED17E5E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ペースト塗布量と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SAT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不良率の相関性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9EA10193-268B-882C-5C6D-EF7CF3BF6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7F0A-63B9-E87B-94E9-B42D4946D59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27502ABD-44BD-E4AB-4F8F-76093A3A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5"/>
          <a:stretch/>
        </p:blipFill>
        <p:spPr>
          <a:xfrm>
            <a:off x="993621" y="1495586"/>
            <a:ext cx="7917180" cy="4928396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E7FD7C53-B0C7-024A-0B64-91091A280881}"/>
              </a:ext>
            </a:extLst>
          </p:cNvPr>
          <p:cNvSpPr/>
          <p:nvPr/>
        </p:nvSpPr>
        <p:spPr bwMode="auto">
          <a:xfrm>
            <a:off x="6656522" y="4189191"/>
            <a:ext cx="3073446" cy="1659984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ペースト塗布量と</a:t>
            </a:r>
            <a:r>
              <a:rPr lang="en-US" altLang="ja-JP" sz="2400" b="1" dirty="0">
                <a:solidFill>
                  <a:schemeClr val="bg1"/>
                </a:solidFill>
              </a:rPr>
              <a:t>SAT</a:t>
            </a:r>
            <a:r>
              <a:rPr lang="ja-JP" altLang="en-US" sz="2400" b="1" dirty="0">
                <a:solidFill>
                  <a:schemeClr val="bg1"/>
                </a:solidFill>
              </a:rPr>
              <a:t>不良率に相関なし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5B0977-A9A0-FDF1-E7C3-3621E6C22F65}"/>
              </a:ext>
            </a:extLst>
          </p:cNvPr>
          <p:cNvSpPr txBox="1"/>
          <p:nvPr/>
        </p:nvSpPr>
        <p:spPr>
          <a:xfrm>
            <a:off x="4059725" y="6203160"/>
            <a:ext cx="177435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cs typeface="Arial" panose="020B0604020202020204" pitchFamily="34" charset="0"/>
              </a:rPr>
              <a:t>ペースト塗布量 </a:t>
            </a:r>
            <a:r>
              <a:rPr lang="en-US" altLang="ja-JP" sz="1400" dirty="0">
                <a:cs typeface="Arial" panose="020B0604020202020204" pitchFamily="34" charset="0"/>
              </a:rPr>
              <a:t>[mg]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A41EFB-CCF5-059A-CD75-99C97E1A72E8}"/>
              </a:ext>
            </a:extLst>
          </p:cNvPr>
          <p:cNvSpPr txBox="1"/>
          <p:nvPr/>
        </p:nvSpPr>
        <p:spPr>
          <a:xfrm rot="16200000">
            <a:off x="-33818" y="3797533"/>
            <a:ext cx="174410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cs typeface="Arial" panose="020B0604020202020204" pitchFamily="34" charset="0"/>
              </a:rPr>
              <a:t>SAT</a:t>
            </a:r>
            <a:r>
              <a:rPr lang="ja-JP" altLang="en-US" sz="1400" dirty="0">
                <a:cs typeface="Arial" panose="020B0604020202020204" pitchFamily="34" charset="0"/>
              </a:rPr>
              <a:t>不良率 </a:t>
            </a:r>
            <a:r>
              <a:rPr lang="en-US" altLang="ja-JP" sz="1400" dirty="0">
                <a:cs typeface="Arial" panose="020B0604020202020204" pitchFamily="34" charset="0"/>
              </a:rPr>
              <a:t>[%]</a:t>
            </a:r>
            <a:endParaRPr kumimoji="1" lang="ja-JP" altLang="en-US" sz="14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7AC3F-3281-1487-9548-328B790C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A146E5-DC37-E2CF-CB51-5F585C821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6588437-9912-F150-3285-9DBA0ADB44D2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51336C4-6193-32A0-FC4D-1642997C447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BC10D4E-B599-9BD8-799F-F6073ED17E5E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不良率に影響を与えるパラメータ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9EA10193-268B-882C-5C6D-EF7CF3BF6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7F0A-63B9-E87B-94E9-B42D4946D59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121D54-EBB7-A81D-0FF2-8182BBC57761}"/>
              </a:ext>
            </a:extLst>
          </p:cNvPr>
          <p:cNvSpPr/>
          <p:nvPr/>
        </p:nvSpPr>
        <p:spPr bwMode="auto">
          <a:xfrm>
            <a:off x="2342047" y="1502452"/>
            <a:ext cx="1872000" cy="621189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銀粒径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02B620-8272-C766-22B2-1AA7B5AA0FE7}"/>
              </a:ext>
            </a:extLst>
          </p:cNvPr>
          <p:cNvSpPr/>
          <p:nvPr/>
        </p:nvSpPr>
        <p:spPr bwMode="auto">
          <a:xfrm>
            <a:off x="5718095" y="1503230"/>
            <a:ext cx="1872000" cy="621189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ja-JP" sz="1800" b="1" dirty="0">
                <a:solidFill>
                  <a:schemeClr val="bg1"/>
                </a:solidFill>
              </a:rPr>
              <a:t>SAT</a:t>
            </a:r>
            <a:r>
              <a:rPr lang="ja-JP" altLang="en-US" sz="1800" b="1" dirty="0">
                <a:solidFill>
                  <a:schemeClr val="bg1"/>
                </a:solidFill>
              </a:rPr>
              <a:t>不良率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5F0EB5A-C623-9184-287D-1F5CAFB0D130}"/>
              </a:ext>
            </a:extLst>
          </p:cNvPr>
          <p:cNvSpPr/>
          <p:nvPr/>
        </p:nvSpPr>
        <p:spPr bwMode="auto">
          <a:xfrm>
            <a:off x="5718095" y="2628259"/>
            <a:ext cx="1872000" cy="621189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しみだし不良率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4F45244-106E-21F0-684A-0205EB01CFEE}"/>
              </a:ext>
            </a:extLst>
          </p:cNvPr>
          <p:cNvSpPr/>
          <p:nvPr/>
        </p:nvSpPr>
        <p:spPr bwMode="auto">
          <a:xfrm>
            <a:off x="2342047" y="2628259"/>
            <a:ext cx="1872000" cy="621189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 dirty="0">
                <a:solidFill>
                  <a:schemeClr val="bg1"/>
                </a:solidFill>
              </a:rPr>
              <a:t>ペースト塗布量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3CA79C8-4966-C982-036F-06ED2AB761B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4214047" y="1813047"/>
            <a:ext cx="1504048" cy="77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F11F16-41EB-23E0-DD0C-C634555E429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 bwMode="auto">
          <a:xfrm>
            <a:off x="4214047" y="2938854"/>
            <a:ext cx="150404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CAAC36-057B-D6F5-2FAC-2E2345931184}"/>
              </a:ext>
            </a:extLst>
          </p:cNvPr>
          <p:cNvSpPr txBox="1"/>
          <p:nvPr/>
        </p:nvSpPr>
        <p:spPr>
          <a:xfrm>
            <a:off x="4499096" y="1387435"/>
            <a:ext cx="906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相関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9B2462-1BF3-7B23-91E6-2D3427877181}"/>
              </a:ext>
            </a:extLst>
          </p:cNvPr>
          <p:cNvSpPr txBox="1"/>
          <p:nvPr/>
        </p:nvSpPr>
        <p:spPr>
          <a:xfrm>
            <a:off x="4499096" y="2513242"/>
            <a:ext cx="906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cs typeface="Arial" panose="020B0604020202020204" pitchFamily="34" charset="0"/>
              </a:rPr>
              <a:t>相関</a:t>
            </a:r>
            <a:endParaRPr kumimoji="1" lang="ja-JP" altLang="en-US" sz="1600" b="0" dirty="0"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6777B4-AF4B-5E23-FAE2-A7DE1F22C052}"/>
              </a:ext>
            </a:extLst>
          </p:cNvPr>
          <p:cNvSpPr txBox="1"/>
          <p:nvPr/>
        </p:nvSpPr>
        <p:spPr>
          <a:xfrm>
            <a:off x="325697" y="3443325"/>
            <a:ext cx="8643253" cy="9435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銀粒径小さくする→</a:t>
            </a:r>
            <a:r>
              <a:rPr lang="en-US" altLang="ja-JP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SAT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不良率下がる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ペースト塗布量を減らす→しみだし不良率下がる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30062BD-9670-BAFF-05F4-B7F5128FFDB0}"/>
              </a:ext>
            </a:extLst>
          </p:cNvPr>
          <p:cNvGrpSpPr/>
          <p:nvPr/>
        </p:nvGrpSpPr>
        <p:grpSpPr>
          <a:xfrm>
            <a:off x="325697" y="4606165"/>
            <a:ext cx="9253028" cy="414065"/>
            <a:chOff x="384872" y="1258017"/>
            <a:chExt cx="8435276" cy="414065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DE3AFA0-C9B7-4405-76ED-291096EEFC0E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AD1A4FE-6178-5F50-A919-C73C375F3B4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具体的な改善案</a:t>
                </a:r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8C9679D1-06A1-52EA-1490-7E71FC6A8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6C4F101-97EE-6FE3-9488-CD767E140FB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A01C9D-3D49-835C-81B6-D59D978E4427}"/>
              </a:ext>
            </a:extLst>
          </p:cNvPr>
          <p:cNvSpPr txBox="1"/>
          <p:nvPr/>
        </p:nvSpPr>
        <p:spPr>
          <a:xfrm>
            <a:off x="325697" y="5160338"/>
            <a:ext cx="8643253" cy="9435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銀粒径：福田金属に依頼して改善済み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ペースト塗布量：現在の規格幅 </a:t>
            </a:r>
            <a:r>
              <a:rPr lang="en-US" altLang="ja-JP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7.0-8.0 mg 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を </a:t>
            </a:r>
            <a:r>
              <a:rPr lang="en-US" altLang="ja-JP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7.0-7.5 mg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 に変更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0B216-B471-4F7D-7A79-2306D78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まとめと今後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B061A1-9109-F4F4-5B96-B8414FE0B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AC2E96B-D0D4-1184-1B2B-760044B2C1AD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581F802-DEA0-93D8-C884-8A39B2FF1F85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904F0FC-D536-62CC-5B82-455FA8FD614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EE22EA8F-CBBE-8D74-5A51-92C0FEA86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B10AA51-B113-EE00-5818-539A135184C1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348E89E-DD91-D20A-6CD2-40635F4F588F}"/>
              </a:ext>
            </a:extLst>
          </p:cNvPr>
          <p:cNvGrpSpPr/>
          <p:nvPr/>
        </p:nvGrpSpPr>
        <p:grpSpPr>
          <a:xfrm>
            <a:off x="323405" y="3725255"/>
            <a:ext cx="9253028" cy="414065"/>
            <a:chOff x="384872" y="1258017"/>
            <a:chExt cx="8435276" cy="414065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2F7B1BF-8CD1-5773-80DF-B2A57551B4E1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C9A5658-2BC7-E94C-558D-CB0038F2986D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</a:t>
                </a:r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19DF17CE-1DF1-DC7B-1347-3224D5D54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1D55A9D9-1931-B2DE-79B6-FF109AE43706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18C5502-9FFF-6BD6-07FF-B68EF57E57ED}"/>
              </a:ext>
            </a:extLst>
          </p:cNvPr>
          <p:cNvSpPr txBox="1"/>
          <p:nvPr/>
        </p:nvSpPr>
        <p:spPr>
          <a:xfrm>
            <a:off x="628292" y="4246958"/>
            <a:ext cx="8643253" cy="23285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ペースト塗布量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の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規格幅変更→効果検証</a:t>
            </a:r>
            <a:endParaRPr lang="en-US" altLang="ja-JP" sz="20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プロセスデータ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の</a:t>
            </a:r>
            <a:r>
              <a:rPr lang="en-US" altLang="ja-JP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SeeQ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での加工</a:t>
            </a:r>
            <a:endParaRPr lang="en-US" altLang="ja-JP" sz="20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プロセスデータも加味して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さらなる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詳細な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データ分析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定常的なペースト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の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電子データ取得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定常的な</a:t>
            </a:r>
            <a:r>
              <a:rPr lang="en-US" altLang="ja-JP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PI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データとロット</a:t>
            </a:r>
            <a:r>
              <a:rPr lang="ja-JP" altLang="en-US" sz="20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の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紐づけ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E9EDBA-B90D-6ECC-92C9-41D610A38F7C}"/>
              </a:ext>
            </a:extLst>
          </p:cNvPr>
          <p:cNvSpPr txBox="1"/>
          <p:nvPr/>
        </p:nvSpPr>
        <p:spPr>
          <a:xfrm>
            <a:off x="632519" y="1268761"/>
            <a:ext cx="8640961" cy="2340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ja-JP" sz="2000" dirty="0">
                <a:cs typeface="Arial" panose="020B0604020202020204" pitchFamily="34" charset="0"/>
              </a:rPr>
              <a:t>SAS</a:t>
            </a:r>
            <a:r>
              <a:rPr lang="ja-JP" altLang="en-US" sz="2000" dirty="0">
                <a:cs typeface="Arial" panose="020B0604020202020204" pitchFamily="34" charset="0"/>
              </a:rPr>
              <a:t>クラウドに原料・品質</a:t>
            </a:r>
            <a:r>
              <a:rPr lang="ja-JP" altLang="en-US" sz="2000">
                <a:cs typeface="Arial" panose="020B0604020202020204" pitchFamily="34" charset="0"/>
              </a:rPr>
              <a:t>データを</a:t>
            </a:r>
            <a:r>
              <a:rPr lang="ja-JP" altLang="en-US" sz="2000" dirty="0">
                <a:cs typeface="Arial" panose="020B0604020202020204" pitchFamily="34" charset="0"/>
              </a:rPr>
              <a:t>収集＆ロット</a:t>
            </a:r>
            <a:r>
              <a:rPr lang="ja-JP" altLang="en-US" sz="2000">
                <a:cs typeface="Arial" panose="020B0604020202020204" pitchFamily="34" charset="0"/>
              </a:rPr>
              <a:t>で</a:t>
            </a:r>
            <a:r>
              <a:rPr lang="ja-JP" altLang="en-US" sz="2000" dirty="0">
                <a:cs typeface="Arial" panose="020B0604020202020204" pitchFamily="34" charset="0"/>
              </a:rPr>
              <a:t>データの紐づけ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cs typeface="Arial" panose="020B0604020202020204" pitchFamily="34" charset="0"/>
              </a:rPr>
              <a:t>	※</a:t>
            </a:r>
            <a:r>
              <a:rPr lang="ja-JP" altLang="en-US" sz="2000" dirty="0">
                <a:cs typeface="Arial" panose="020B0604020202020204" pitchFamily="34" charset="0"/>
              </a:rPr>
              <a:t>ペーストデータは電子化されているごく一部のみ</a:t>
            </a:r>
            <a:r>
              <a:rPr lang="ja-JP" altLang="en-US" sz="2000">
                <a:cs typeface="Arial" panose="020B0604020202020204" pitchFamily="34" charset="0"/>
              </a:rPr>
              <a:t>の</a:t>
            </a:r>
            <a:r>
              <a:rPr lang="ja-JP" altLang="en-US" sz="2000" dirty="0">
                <a:cs typeface="Arial" panose="020B0604020202020204" pitchFamily="34" charset="0"/>
              </a:rPr>
              <a:t>データを収集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収率</a:t>
            </a:r>
            <a:r>
              <a:rPr lang="ja-JP" altLang="en-US" sz="2000">
                <a:cs typeface="Arial" panose="020B0604020202020204" pitchFamily="34" charset="0"/>
              </a:rPr>
              <a:t>に</a:t>
            </a:r>
            <a:r>
              <a:rPr lang="ja-JP" altLang="en-US" sz="2000" dirty="0">
                <a:cs typeface="Arial" panose="020B0604020202020204" pitchFamily="34" charset="0"/>
              </a:rPr>
              <a:t>最も寄与するパラメータの特定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銀粒径小さくする→</a:t>
            </a:r>
            <a:r>
              <a:rPr lang="en-US" altLang="ja-JP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SAT</a:t>
            </a: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不良率下がる</a:t>
            </a:r>
            <a:endParaRPr lang="en-US" altLang="ja-JP" sz="20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ペースト塗布量を減らす→しみだし不良率下がる</a:t>
            </a:r>
            <a:endParaRPr lang="en-US" altLang="ja-JP" sz="2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7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82150"/>
              </p:ext>
            </p:extLst>
          </p:nvPr>
        </p:nvGraphicFramePr>
        <p:xfrm>
          <a:off x="195243" y="801214"/>
          <a:ext cx="9474240" cy="55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搭載法</a:t>
                      </a: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SNP 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74543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1900"/>
                  </a:ext>
                </a:extLst>
              </a:tr>
            </a:tbl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>
            <a:off x="4831163" y="1304764"/>
            <a:ext cx="15239" cy="51485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2078735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6726371" y="2167743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報告書修正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6702767" y="3568140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2749538" y="222986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課題</a:t>
            </a:r>
            <a:endParaRPr kumimoji="1" lang="en-US" altLang="ja-JP">
              <a:cs typeface="Arial" panose="020B0604020202020204" pitchFamily="34" charset="0"/>
            </a:endParaRPr>
          </a:p>
          <a:p>
            <a:pPr algn="ctr"/>
            <a:r>
              <a:rPr kumimoji="1" lang="ja-JP" altLang="en-US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3012673" y="216886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2079396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6702767" y="4134085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6716497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7338644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7904629" y="160031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2616690" y="4992779"/>
            <a:ext cx="1113476" cy="21244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技術資料・手順書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2618490" y="4717905"/>
            <a:ext cx="936942" cy="21773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2579744" y="5250623"/>
            <a:ext cx="1518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プロセス・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品質データ紐づけ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4170681" y="5250623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プロセスデータ前処理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90F2EC-6E03-840B-A805-B1397B8A4E3A}"/>
              </a:ext>
            </a:extLst>
          </p:cNvPr>
          <p:cNvSpPr txBox="1"/>
          <p:nvPr/>
        </p:nvSpPr>
        <p:spPr>
          <a:xfrm>
            <a:off x="2668070" y="6320353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基本情報技術者①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D183AA9-0BA0-6BDB-03C3-5BC99D2C9673}"/>
              </a:ext>
            </a:extLst>
          </p:cNvPr>
          <p:cNvSpPr/>
          <p:nvPr/>
        </p:nvSpPr>
        <p:spPr bwMode="auto">
          <a:xfrm>
            <a:off x="3322316" y="62060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4A-CB3C-4CF2-A8CC-8DEA6742258D}"/>
              </a:ext>
            </a:extLst>
          </p:cNvPr>
          <p:cNvSpPr txBox="1"/>
          <p:nvPr/>
        </p:nvSpPr>
        <p:spPr>
          <a:xfrm>
            <a:off x="2883313" y="5898190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危険物甲種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2F146FF-8A61-D3DD-82CA-044197D5C017}"/>
              </a:ext>
            </a:extLst>
          </p:cNvPr>
          <p:cNvSpPr/>
          <p:nvPr/>
        </p:nvSpPr>
        <p:spPr bwMode="auto">
          <a:xfrm>
            <a:off x="3326468" y="579404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73FDCF-1809-8159-3308-98BC70DAA560}"/>
              </a:ext>
            </a:extLst>
          </p:cNvPr>
          <p:cNvSpPr txBox="1"/>
          <p:nvPr/>
        </p:nvSpPr>
        <p:spPr>
          <a:xfrm>
            <a:off x="3568170" y="6126844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基本情報技術者②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12A7480-0F88-C770-3940-2B338A72D6BD}"/>
              </a:ext>
            </a:extLst>
          </p:cNvPr>
          <p:cNvSpPr/>
          <p:nvPr/>
        </p:nvSpPr>
        <p:spPr bwMode="auto">
          <a:xfrm>
            <a:off x="4222416" y="601256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1032B5C3-D1E0-C0D2-8EE0-C83A2D274A0F}"/>
              </a:ext>
            </a:extLst>
          </p:cNvPr>
          <p:cNvSpPr/>
          <p:nvPr/>
        </p:nvSpPr>
        <p:spPr bwMode="auto">
          <a:xfrm>
            <a:off x="7268264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D73250BF-2A1E-EF02-AD7B-4BA18326C2A5}"/>
              </a:ext>
            </a:extLst>
          </p:cNvPr>
          <p:cNvSpPr/>
          <p:nvPr/>
        </p:nvSpPr>
        <p:spPr bwMode="auto">
          <a:xfrm>
            <a:off x="6710518" y="470125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01A55EB0-5A7E-682D-023C-15762934EF29}"/>
              </a:ext>
            </a:extLst>
          </p:cNvPr>
          <p:cNvSpPr/>
          <p:nvPr/>
        </p:nvSpPr>
        <p:spPr bwMode="auto">
          <a:xfrm>
            <a:off x="2812086" y="2728484"/>
            <a:ext cx="51224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形状作成・計算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B229DE2C-A449-F997-059B-4894A04DBF80}"/>
              </a:ext>
            </a:extLst>
          </p:cNvPr>
          <p:cNvSpPr/>
          <p:nvPr/>
        </p:nvSpPr>
        <p:spPr bwMode="auto">
          <a:xfrm>
            <a:off x="3352146" y="2728484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報告書・技術資料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A80EB0-B18D-1C8D-23B9-48D7DCE9F690}"/>
              </a:ext>
            </a:extLst>
          </p:cNvPr>
          <p:cNvSpPr txBox="1"/>
          <p:nvPr/>
        </p:nvSpPr>
        <p:spPr>
          <a:xfrm>
            <a:off x="4224213" y="341568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672E805-7F8C-884E-D498-C9918A72770A}"/>
              </a:ext>
            </a:extLst>
          </p:cNvPr>
          <p:cNvSpPr/>
          <p:nvPr/>
        </p:nvSpPr>
        <p:spPr bwMode="auto">
          <a:xfrm>
            <a:off x="4487348" y="335468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星: 5 pt 37">
            <a:extLst>
              <a:ext uri="{FF2B5EF4-FFF2-40B4-BE49-F238E27FC236}">
                <a16:creationId xmlns:a16="http://schemas.microsoft.com/office/drawing/2014/main" id="{AAF6086D-F5B8-B61D-AB9E-81D23B69DCC0}"/>
              </a:ext>
            </a:extLst>
          </p:cNvPr>
          <p:cNvSpPr/>
          <p:nvPr/>
        </p:nvSpPr>
        <p:spPr bwMode="auto">
          <a:xfrm>
            <a:off x="6187187" y="3274361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E93033-998F-A772-69A0-EEF28D260786}"/>
              </a:ext>
            </a:extLst>
          </p:cNvPr>
          <p:cNvSpPr txBox="1"/>
          <p:nvPr/>
        </p:nvSpPr>
        <p:spPr>
          <a:xfrm>
            <a:off x="5790640" y="3506846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8D5D9370-DD75-DA25-52F9-B451E00756E1}"/>
              </a:ext>
            </a:extLst>
          </p:cNvPr>
          <p:cNvSpPr/>
          <p:nvPr/>
        </p:nvSpPr>
        <p:spPr bwMode="auto">
          <a:xfrm>
            <a:off x="4889040" y="5245648"/>
            <a:ext cx="87111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データ分析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4" name="矢印: 五方向 43">
            <a:extLst>
              <a:ext uri="{FF2B5EF4-FFF2-40B4-BE49-F238E27FC236}">
                <a16:creationId xmlns:a16="http://schemas.microsoft.com/office/drawing/2014/main" id="{D0150195-82C2-B3A1-FF61-B616FB8B1A0F}"/>
              </a:ext>
            </a:extLst>
          </p:cNvPr>
          <p:cNvSpPr/>
          <p:nvPr/>
        </p:nvSpPr>
        <p:spPr bwMode="auto">
          <a:xfrm>
            <a:off x="4875495" y="3159000"/>
            <a:ext cx="4271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要旨作成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5E5222EE-7F89-0E13-FEB4-2FABF7A82CB4}"/>
              </a:ext>
            </a:extLst>
          </p:cNvPr>
          <p:cNvSpPr/>
          <p:nvPr/>
        </p:nvSpPr>
        <p:spPr bwMode="auto">
          <a:xfrm>
            <a:off x="4299603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コード修正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344C2E-A814-A678-0633-3AE12BEC13A0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3122"/>
              </p:ext>
            </p:extLst>
          </p:nvPr>
        </p:nvGraphicFramePr>
        <p:xfrm>
          <a:off x="195242" y="801214"/>
          <a:ext cx="9579915" cy="29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578277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</a:tblGrid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96461"/>
                  </a:ext>
                </a:extLst>
              </a:tr>
              <a:tr h="11193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打ち合わせ等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sp>
        <p:nvSpPr>
          <p:cNvPr id="3" name="楕円 2">
            <a:extLst>
              <a:ext uri="{FF2B5EF4-FFF2-40B4-BE49-F238E27FC236}">
                <a16:creationId xmlns:a16="http://schemas.microsoft.com/office/drawing/2014/main" id="{A6A964E0-7EBC-584B-1A0F-7CB61BCE351E}"/>
              </a:ext>
            </a:extLst>
          </p:cNvPr>
          <p:cNvSpPr/>
          <p:nvPr/>
        </p:nvSpPr>
        <p:spPr bwMode="auto">
          <a:xfrm>
            <a:off x="2489156" y="334840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03C46D-4643-3359-9CE6-6CD1411DF2C1}"/>
              </a:ext>
            </a:extLst>
          </p:cNvPr>
          <p:cNvSpPr txBox="1"/>
          <p:nvPr/>
        </p:nvSpPr>
        <p:spPr>
          <a:xfrm>
            <a:off x="1930334" y="3496701"/>
            <a:ext cx="123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特許セミナー④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4D1E2-F795-9429-09F7-A2301A21E1FB}"/>
              </a:ext>
            </a:extLst>
          </p:cNvPr>
          <p:cNvSpPr txBox="1"/>
          <p:nvPr/>
        </p:nvSpPr>
        <p:spPr>
          <a:xfrm>
            <a:off x="5069825" y="2876070"/>
            <a:ext cx="72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課題検討会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5449FB5-6807-7D91-21F8-7E731AC158F8}"/>
              </a:ext>
            </a:extLst>
          </p:cNvPr>
          <p:cNvSpPr/>
          <p:nvPr/>
        </p:nvSpPr>
        <p:spPr bwMode="auto">
          <a:xfrm>
            <a:off x="5363844" y="27306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BEACFD-2478-7CBD-F095-AD855D7E01BF}"/>
              </a:ext>
            </a:extLst>
          </p:cNvPr>
          <p:cNvSpPr txBox="1"/>
          <p:nvPr/>
        </p:nvSpPr>
        <p:spPr>
          <a:xfrm>
            <a:off x="5628949" y="32530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試験代休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C1B0A5-CE68-A710-4903-006B33C4378F}"/>
              </a:ext>
            </a:extLst>
          </p:cNvPr>
          <p:cNvSpPr/>
          <p:nvPr/>
        </p:nvSpPr>
        <p:spPr bwMode="auto">
          <a:xfrm>
            <a:off x="5958307" y="311061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1C7A6D-E4CE-CCE3-B16E-49593006D87B}"/>
              </a:ext>
            </a:extLst>
          </p:cNvPr>
          <p:cNvSpPr txBox="1"/>
          <p:nvPr/>
        </p:nvSpPr>
        <p:spPr>
          <a:xfrm>
            <a:off x="3593367" y="3241086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基本情報技術者②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8B1A37F-E906-7E7B-93C4-F178BF1BC252}"/>
              </a:ext>
            </a:extLst>
          </p:cNvPr>
          <p:cNvSpPr/>
          <p:nvPr/>
        </p:nvSpPr>
        <p:spPr bwMode="auto">
          <a:xfrm>
            <a:off x="4233192" y="310749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253F6B-C755-822B-9AB3-BAE429C77775}"/>
              </a:ext>
            </a:extLst>
          </p:cNvPr>
          <p:cNvSpPr txBox="1"/>
          <p:nvPr/>
        </p:nvSpPr>
        <p:spPr>
          <a:xfrm>
            <a:off x="5976672" y="28888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SAS</a:t>
            </a:r>
            <a:r>
              <a:rPr lang="ja-JP" altLang="en-US" dirty="0">
                <a:cs typeface="Arial" panose="020B0604020202020204" pitchFamily="34" charset="0"/>
              </a:rPr>
              <a:t>打ち合わせ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D9C84E6-1EDA-5998-C11B-0D9943DED2FE}"/>
              </a:ext>
            </a:extLst>
          </p:cNvPr>
          <p:cNvSpPr/>
          <p:nvPr/>
        </p:nvSpPr>
        <p:spPr bwMode="auto">
          <a:xfrm>
            <a:off x="6523993" y="276017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8E4B3A-76D7-D0C2-D225-9B35397F115B}"/>
              </a:ext>
            </a:extLst>
          </p:cNvPr>
          <p:cNvSpPr txBox="1"/>
          <p:nvPr/>
        </p:nvSpPr>
        <p:spPr>
          <a:xfrm>
            <a:off x="8419885" y="3183751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</a:t>
            </a:r>
            <a:r>
              <a:rPr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81E0E16-8645-D694-AC09-C7996245440F}"/>
              </a:ext>
            </a:extLst>
          </p:cNvPr>
          <p:cNvSpPr/>
          <p:nvPr/>
        </p:nvSpPr>
        <p:spPr bwMode="auto">
          <a:xfrm>
            <a:off x="8840690" y="303643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3D30356-5A61-184C-5A93-7E05677044D7}"/>
              </a:ext>
            </a:extLst>
          </p:cNvPr>
          <p:cNvSpPr/>
          <p:nvPr/>
        </p:nvSpPr>
        <p:spPr bwMode="auto">
          <a:xfrm>
            <a:off x="2489156" y="273061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488288-B709-30F3-D52D-5FA1EDFDB23B}"/>
              </a:ext>
            </a:extLst>
          </p:cNvPr>
          <p:cNvSpPr txBox="1"/>
          <p:nvPr/>
        </p:nvSpPr>
        <p:spPr>
          <a:xfrm>
            <a:off x="1994265" y="28369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SAS</a:t>
            </a:r>
            <a:r>
              <a:rPr lang="ja-JP" altLang="en-US" dirty="0">
                <a:cs typeface="Arial" panose="020B0604020202020204" pitchFamily="34" charset="0"/>
              </a:rPr>
              <a:t>画像解析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打ち合わせ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BE5833-D9AA-89F8-B424-2685E7CCD987}"/>
              </a:ext>
            </a:extLst>
          </p:cNvPr>
          <p:cNvSpPr txBox="1"/>
          <p:nvPr/>
        </p:nvSpPr>
        <p:spPr>
          <a:xfrm>
            <a:off x="5035968" y="3463244"/>
            <a:ext cx="84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トレーナー面談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E9A3D37-6A1D-9E59-2358-A3ED09C20526}"/>
              </a:ext>
            </a:extLst>
          </p:cNvPr>
          <p:cNvSpPr/>
          <p:nvPr/>
        </p:nvSpPr>
        <p:spPr bwMode="auto">
          <a:xfrm>
            <a:off x="5362441" y="336163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矢印: 五方向 45">
            <a:extLst>
              <a:ext uri="{FF2B5EF4-FFF2-40B4-BE49-F238E27FC236}">
                <a16:creationId xmlns:a16="http://schemas.microsoft.com/office/drawing/2014/main" id="{5D7D0467-0276-137D-5ECA-3103AC5A781F}"/>
              </a:ext>
            </a:extLst>
          </p:cNvPr>
          <p:cNvSpPr/>
          <p:nvPr/>
        </p:nvSpPr>
        <p:spPr bwMode="auto">
          <a:xfrm>
            <a:off x="6347025" y="1597327"/>
            <a:ext cx="565219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コード修正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61E3F7-2214-5493-044A-FBB19B1D909B}"/>
              </a:ext>
            </a:extLst>
          </p:cNvPr>
          <p:cNvSpPr txBox="1"/>
          <p:nvPr/>
        </p:nvSpPr>
        <p:spPr>
          <a:xfrm>
            <a:off x="5931976" y="3475763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SeeQ</a:t>
            </a:r>
            <a:r>
              <a:rPr lang="ja-JP" altLang="en-US" dirty="0">
                <a:cs typeface="Arial" panose="020B0604020202020204" pitchFamily="34" charset="0"/>
              </a:rPr>
              <a:t>打ち合わせ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EF66C5-0BA1-8397-7B04-CEB56353CF0B}"/>
              </a:ext>
            </a:extLst>
          </p:cNvPr>
          <p:cNvSpPr/>
          <p:nvPr/>
        </p:nvSpPr>
        <p:spPr bwMode="auto">
          <a:xfrm>
            <a:off x="6521776" y="334710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8312FF75-7020-332C-7E76-62FE72346C95}"/>
              </a:ext>
            </a:extLst>
          </p:cNvPr>
          <p:cNvSpPr/>
          <p:nvPr/>
        </p:nvSpPr>
        <p:spPr bwMode="auto">
          <a:xfrm>
            <a:off x="2287560" y="2112990"/>
            <a:ext cx="2872743" cy="212702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原料・品質データ前処理＆分析</a:t>
            </a: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@SAS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A95F69C6-9166-7E89-BE1B-155F1E2A2488}"/>
              </a:ext>
            </a:extLst>
          </p:cNvPr>
          <p:cNvSpPr/>
          <p:nvPr/>
        </p:nvSpPr>
        <p:spPr bwMode="auto">
          <a:xfrm>
            <a:off x="6358246" y="2170387"/>
            <a:ext cx="110799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プロセスデータ前処理</a:t>
            </a: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@SAS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D7B5A2DD-4317-E7A6-4038-30CDE7712142}"/>
              </a:ext>
            </a:extLst>
          </p:cNvPr>
          <p:cNvSpPr/>
          <p:nvPr/>
        </p:nvSpPr>
        <p:spPr bwMode="auto">
          <a:xfrm>
            <a:off x="8664185" y="2165745"/>
            <a:ext cx="110799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データ分析</a:t>
            </a: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D0CB0601-5620-8E4C-17AC-B6DD2F79C121}"/>
              </a:ext>
            </a:extLst>
          </p:cNvPr>
          <p:cNvSpPr/>
          <p:nvPr/>
        </p:nvSpPr>
        <p:spPr bwMode="auto">
          <a:xfrm>
            <a:off x="2851688" y="2373617"/>
            <a:ext cx="2872743" cy="212702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課題検討会準備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SeeQ</a:t>
            </a:r>
            <a:r>
              <a:rPr kumimoji="1" lang="ja-JP" altLang="en-US" dirty="0"/>
              <a:t>　</a:t>
            </a:r>
            <a:r>
              <a:rPr kumimoji="1" lang="en-US" altLang="ja-JP" dirty="0"/>
              <a:t>OData</a:t>
            </a:r>
            <a:r>
              <a:rPr kumimoji="1" lang="ja-JP" altLang="en-US" dirty="0"/>
              <a:t>の不具合解消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SeeQ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と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OData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の連携の仕組み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2" descr="Welcome to the Seeq Support Portal! - Jira Service Management">
            <a:extLst>
              <a:ext uri="{FF2B5EF4-FFF2-40B4-BE49-F238E27FC236}">
                <a16:creationId xmlns:a16="http://schemas.microsoft.com/office/drawing/2014/main" id="{DF5C2BEF-E325-B2C7-EBA1-510661173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3" b="27851"/>
          <a:stretch/>
        </p:blipFill>
        <p:spPr bwMode="auto">
          <a:xfrm>
            <a:off x="339056" y="1629610"/>
            <a:ext cx="1542685" cy="5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570C959-2EE1-B222-1CCB-2650E7FDA97B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 bwMode="auto">
          <a:xfrm>
            <a:off x="1881741" y="1913445"/>
            <a:ext cx="5956589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フローチャート: データ 10">
            <a:extLst>
              <a:ext uri="{FF2B5EF4-FFF2-40B4-BE49-F238E27FC236}">
                <a16:creationId xmlns:a16="http://schemas.microsoft.com/office/drawing/2014/main" id="{BFC5759C-9B28-CB38-17CB-B95EDEC4BA43}"/>
              </a:ext>
            </a:extLst>
          </p:cNvPr>
          <p:cNvSpPr/>
          <p:nvPr/>
        </p:nvSpPr>
        <p:spPr bwMode="auto">
          <a:xfrm>
            <a:off x="7661397" y="1493361"/>
            <a:ext cx="1769325" cy="840167"/>
          </a:xfrm>
          <a:prstGeom prst="flowChartInputOutpu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Summary</a:t>
            </a:r>
            <a:r>
              <a:rPr lang="ja-JP" altLang="en-US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ja-JP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Data</a:t>
            </a: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1BD641-1301-C62A-BBE5-870FC18D6C5D}"/>
              </a:ext>
            </a:extLst>
          </p:cNvPr>
          <p:cNvSpPr txBox="1"/>
          <p:nvPr/>
        </p:nvSpPr>
        <p:spPr>
          <a:xfrm>
            <a:off x="2451781" y="3931147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OData URL</a:t>
            </a:r>
          </a:p>
          <a:p>
            <a:pPr algn="ctr"/>
            <a:r>
              <a:rPr kumimoji="1" lang="en-US" altLang="ja-JP" sz="1800" u="sng" dirty="0">
                <a:solidFill>
                  <a:srgbClr val="0070C0"/>
                </a:solidFill>
                <a:cs typeface="Arial" panose="020B0604020202020204" pitchFamily="34" charset="0"/>
              </a:rPr>
              <a:t>https://xxxxxxxxxxx</a:t>
            </a:r>
            <a:endParaRPr kumimoji="1" lang="ja-JP" altLang="en-US" sz="1800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56C95C-4BCB-27EF-2821-AD11CCE2A10D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 bwMode="auto">
          <a:xfrm>
            <a:off x="1881741" y="1913445"/>
            <a:ext cx="1643411" cy="20177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17E0D03E-8B14-5D76-59F9-71A7619A9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7" y="3692793"/>
            <a:ext cx="1127185" cy="1127185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7FF900D-859A-FDAA-2EE2-45C197F4E847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 bwMode="auto">
          <a:xfrm>
            <a:off x="4598523" y="4254313"/>
            <a:ext cx="1596684" cy="207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10DA3F9-CCBC-6C25-2475-D36C07FACAA5}"/>
              </a:ext>
            </a:extLst>
          </p:cNvPr>
          <p:cNvCxnSpPr>
            <a:cxnSpLocks/>
            <a:stCxn id="25" idx="0"/>
            <a:endCxn id="11" idx="4"/>
          </p:cNvCxnSpPr>
          <p:nvPr/>
        </p:nvCxnSpPr>
        <p:spPr bwMode="auto">
          <a:xfrm flipV="1">
            <a:off x="6758800" y="2333528"/>
            <a:ext cx="1787260" cy="13592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0BF5AC3-1128-3BD3-349F-BD4A9FA4C7C2}"/>
              </a:ext>
            </a:extLst>
          </p:cNvPr>
          <p:cNvSpPr txBox="1"/>
          <p:nvPr/>
        </p:nvSpPr>
        <p:spPr>
          <a:xfrm>
            <a:off x="6384337" y="46827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Excel</a:t>
            </a:r>
            <a:endParaRPr kumimoji="1" lang="ja-JP" altLang="en-US" sz="1800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4FB7391-7F1F-A1F8-570A-08B013FBCCFF}"/>
              </a:ext>
            </a:extLst>
          </p:cNvPr>
          <p:cNvSpPr txBox="1"/>
          <p:nvPr/>
        </p:nvSpPr>
        <p:spPr>
          <a:xfrm>
            <a:off x="1788152" y="5493074"/>
            <a:ext cx="6328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cs typeface="Arial" panose="020B0604020202020204" pitchFamily="34" charset="0"/>
              </a:rPr>
              <a:t>OData</a:t>
            </a:r>
            <a:r>
              <a:rPr lang="ja-JP" altLang="en-US" sz="2000" dirty="0">
                <a:cs typeface="Arial" panose="020B0604020202020204" pitchFamily="34" charset="0"/>
              </a:rPr>
              <a:t>連携により、</a:t>
            </a:r>
            <a:r>
              <a:rPr lang="en-US" altLang="ja-JP" sz="2000" dirty="0">
                <a:cs typeface="Arial" panose="020B0604020202020204" pitchFamily="34" charset="0"/>
              </a:rPr>
              <a:t>Excel</a:t>
            </a:r>
            <a:r>
              <a:rPr lang="ja-JP" altLang="en-US" sz="2000" dirty="0">
                <a:cs typeface="Arial" panose="020B0604020202020204" pitchFamily="34" charset="0"/>
              </a:rPr>
              <a:t>に</a:t>
            </a:r>
            <a:r>
              <a:rPr lang="en-US" altLang="ja-JP" sz="2000" dirty="0">
                <a:cs typeface="Arial" panose="020B0604020202020204" pitchFamily="34" charset="0"/>
              </a:rPr>
              <a:t>Summary Data</a:t>
            </a:r>
            <a:r>
              <a:rPr lang="ja-JP" altLang="en-US" sz="2000" dirty="0">
                <a:cs typeface="Arial" panose="020B0604020202020204" pitchFamily="34" charset="0"/>
              </a:rPr>
              <a:t>の出力が可能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SeeQ</a:t>
            </a:r>
            <a:r>
              <a:rPr kumimoji="1" lang="ja-JP" altLang="en-US" dirty="0"/>
              <a:t>　</a:t>
            </a:r>
            <a:r>
              <a:rPr kumimoji="1" lang="en-US" altLang="ja-JP" dirty="0"/>
              <a:t>OData</a:t>
            </a:r>
            <a:r>
              <a:rPr kumimoji="1" lang="ja-JP" altLang="en-US" dirty="0"/>
              <a:t>の不具合解消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不具合内容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2" descr="Welcome to the Seeq Support Portal! - Jira Service Management">
            <a:extLst>
              <a:ext uri="{FF2B5EF4-FFF2-40B4-BE49-F238E27FC236}">
                <a16:creationId xmlns:a16="http://schemas.microsoft.com/office/drawing/2014/main" id="{DF5C2BEF-E325-B2C7-EBA1-510661173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3" b="27851"/>
          <a:stretch/>
        </p:blipFill>
        <p:spPr bwMode="auto">
          <a:xfrm>
            <a:off x="339056" y="1629610"/>
            <a:ext cx="1542685" cy="5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570C959-2EE1-B222-1CCB-2650E7FDA97B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 bwMode="auto">
          <a:xfrm>
            <a:off x="1881741" y="1913445"/>
            <a:ext cx="5956589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フローチャート: データ 10">
            <a:extLst>
              <a:ext uri="{FF2B5EF4-FFF2-40B4-BE49-F238E27FC236}">
                <a16:creationId xmlns:a16="http://schemas.microsoft.com/office/drawing/2014/main" id="{BFC5759C-9B28-CB38-17CB-B95EDEC4BA43}"/>
              </a:ext>
            </a:extLst>
          </p:cNvPr>
          <p:cNvSpPr/>
          <p:nvPr/>
        </p:nvSpPr>
        <p:spPr bwMode="auto">
          <a:xfrm>
            <a:off x="7661397" y="1493361"/>
            <a:ext cx="1769325" cy="840167"/>
          </a:xfrm>
          <a:prstGeom prst="flowChartInputOutpu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Summary</a:t>
            </a:r>
            <a:r>
              <a:rPr lang="ja-JP" altLang="en-US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ja-JP" sz="1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Data</a:t>
            </a: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1BD641-1301-C62A-BBE5-870FC18D6C5D}"/>
              </a:ext>
            </a:extLst>
          </p:cNvPr>
          <p:cNvSpPr txBox="1"/>
          <p:nvPr/>
        </p:nvSpPr>
        <p:spPr>
          <a:xfrm>
            <a:off x="2451781" y="3931147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OData URL</a:t>
            </a:r>
          </a:p>
          <a:p>
            <a:pPr algn="ctr"/>
            <a:r>
              <a:rPr kumimoji="1" lang="en-US" altLang="ja-JP" sz="1800" u="sng" dirty="0">
                <a:solidFill>
                  <a:srgbClr val="0070C0"/>
                </a:solidFill>
                <a:cs typeface="Arial" panose="020B0604020202020204" pitchFamily="34" charset="0"/>
              </a:rPr>
              <a:t>https://xxxxxxxxxxx</a:t>
            </a:r>
            <a:endParaRPr kumimoji="1" lang="ja-JP" altLang="en-US" sz="1800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56C95C-4BCB-27EF-2821-AD11CCE2A10D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 bwMode="auto">
          <a:xfrm>
            <a:off x="1881741" y="1913445"/>
            <a:ext cx="1643411" cy="20177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17E0D03E-8B14-5D76-59F9-71A7619A9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7" y="3692793"/>
            <a:ext cx="1127185" cy="1127185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7FF900D-859A-FDAA-2EE2-45C197F4E847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 bwMode="auto">
          <a:xfrm>
            <a:off x="4598523" y="4254313"/>
            <a:ext cx="1596684" cy="207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10DA3F9-CCBC-6C25-2475-D36C07FACAA5}"/>
              </a:ext>
            </a:extLst>
          </p:cNvPr>
          <p:cNvCxnSpPr>
            <a:cxnSpLocks/>
            <a:stCxn id="25" idx="0"/>
            <a:endCxn id="11" idx="4"/>
          </p:cNvCxnSpPr>
          <p:nvPr/>
        </p:nvCxnSpPr>
        <p:spPr bwMode="auto">
          <a:xfrm flipV="1">
            <a:off x="6758800" y="2333528"/>
            <a:ext cx="1787260" cy="13592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0BF5AC3-1128-3BD3-349F-BD4A9FA4C7C2}"/>
              </a:ext>
            </a:extLst>
          </p:cNvPr>
          <p:cNvSpPr txBox="1"/>
          <p:nvPr/>
        </p:nvSpPr>
        <p:spPr>
          <a:xfrm>
            <a:off x="6384337" y="46827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Excel</a:t>
            </a:r>
            <a:endParaRPr kumimoji="1" lang="ja-JP" altLang="en-US" sz="1800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4FB7391-7F1F-A1F8-570A-08B013FBCCFF}"/>
              </a:ext>
            </a:extLst>
          </p:cNvPr>
          <p:cNvSpPr txBox="1"/>
          <p:nvPr/>
        </p:nvSpPr>
        <p:spPr>
          <a:xfrm>
            <a:off x="141274" y="5045474"/>
            <a:ext cx="9623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cs typeface="Arial" panose="020B0604020202020204" pitchFamily="34" charset="0"/>
              </a:rPr>
              <a:t>不具合：</a:t>
            </a:r>
            <a:r>
              <a:rPr lang="en-US" altLang="ja-JP" sz="2000" dirty="0">
                <a:cs typeface="Arial" panose="020B0604020202020204" pitchFamily="34" charset="0"/>
              </a:rPr>
              <a:t>Excel</a:t>
            </a:r>
            <a:r>
              <a:rPr lang="ja-JP" altLang="en-US" sz="2000" dirty="0">
                <a:cs typeface="Arial" panose="020B0604020202020204" pitchFamily="34" charset="0"/>
              </a:rPr>
              <a:t>にリンクを入力した際、エラーが発生、</a:t>
            </a:r>
            <a:r>
              <a:rPr lang="en-US" altLang="ja-JP" sz="2000" dirty="0">
                <a:cs typeface="Arial" panose="020B0604020202020204" pitchFamily="34" charset="0"/>
              </a:rPr>
              <a:t>Summary Data</a:t>
            </a:r>
            <a:r>
              <a:rPr lang="ja-JP" altLang="en-US" sz="2000" dirty="0">
                <a:cs typeface="Arial" panose="020B0604020202020204" pitchFamily="34" charset="0"/>
              </a:rPr>
              <a:t>にアクセス不可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975315F2-3216-DB07-7441-BA86ADDF20AD}"/>
              </a:ext>
            </a:extLst>
          </p:cNvPr>
          <p:cNvSpPr/>
          <p:nvPr/>
        </p:nvSpPr>
        <p:spPr bwMode="auto">
          <a:xfrm>
            <a:off x="7233133" y="2333528"/>
            <a:ext cx="948667" cy="1262510"/>
          </a:xfrm>
          <a:prstGeom prst="mathMultiply">
            <a:avLst>
              <a:gd name="adj1" fmla="val 11025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E6FC31-2764-7F7A-02D7-BDCEACE00DA9}"/>
              </a:ext>
            </a:extLst>
          </p:cNvPr>
          <p:cNvSpPr txBox="1"/>
          <p:nvPr/>
        </p:nvSpPr>
        <p:spPr>
          <a:xfrm>
            <a:off x="157040" y="5494911"/>
            <a:ext cx="9607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dirty="0">
                <a:cs typeface="Arial" panose="020B0604020202020204" pitchFamily="34" charset="0"/>
              </a:rPr>
              <a:t>原因①：</a:t>
            </a:r>
            <a:r>
              <a:rPr kumimoji="1" lang="en-US" altLang="ja-JP" sz="2000" dirty="0">
                <a:cs typeface="Arial" panose="020B0604020202020204" pitchFamily="34" charset="0"/>
              </a:rPr>
              <a:t>SeeQ</a:t>
            </a:r>
            <a:r>
              <a:rPr kumimoji="1" lang="ja-JP" altLang="en-US" sz="2000" dirty="0">
                <a:cs typeface="Arial" panose="020B0604020202020204" pitchFamily="34" charset="0"/>
              </a:rPr>
              <a:t>の項目名に日本語を使用していたこと</a:t>
            </a:r>
            <a:endParaRPr kumimoji="1" lang="en-US" altLang="ja-JP" sz="2000" dirty="0">
              <a:cs typeface="Arial" panose="020B0604020202020204" pitchFamily="34" charset="0"/>
            </a:endParaRPr>
          </a:p>
          <a:p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→日本語が全て</a:t>
            </a:r>
            <a:r>
              <a:rPr lang="en-US" altLang="ja-JP" sz="2000" dirty="0">
                <a:cs typeface="Arial" panose="020B0604020202020204" pitchFamily="34" charset="0"/>
              </a:rPr>
              <a:t>’_’</a:t>
            </a:r>
            <a:r>
              <a:rPr lang="ja-JP" altLang="en-US" sz="2000" dirty="0">
                <a:cs typeface="Arial" panose="020B0604020202020204" pitchFamily="34" charset="0"/>
              </a:rPr>
              <a:t>に変換され、同名のカラムが存在していた</a:t>
            </a:r>
            <a:endParaRPr lang="en-US" altLang="ja-JP" sz="2000" dirty="0"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cs typeface="Arial" panose="020B0604020202020204" pitchFamily="34" charset="0"/>
              </a:rPr>
              <a:t>原因②：過去発行分のエラー</a:t>
            </a:r>
            <a:r>
              <a:rPr kumimoji="1" lang="en-US" altLang="ja-JP" sz="2000" dirty="0">
                <a:cs typeface="Arial" panose="020B0604020202020204" pitchFamily="34" charset="0"/>
              </a:rPr>
              <a:t>OData</a:t>
            </a:r>
            <a:r>
              <a:rPr lang="ja-JP" altLang="en-US" sz="2000" dirty="0">
                <a:cs typeface="Arial" panose="020B0604020202020204" pitchFamily="34" charset="0"/>
              </a:rPr>
              <a:t>を管理画面から消去しない限り永遠にエラーが発生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9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879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情報共有事項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データシート自動化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3A242321-397B-60EE-4ACD-B5EA086BA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72" y="128244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924" imgH="5667267" progId="Acrobat.Document.DC">
                  <p:embed/>
                </p:oleObj>
              </mc:Choice>
              <mc:Fallback>
                <p:oleObj name="Acrobat Document" r:id="rId3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3A242321-397B-60EE-4ACD-B5EA086BA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72" y="1282441"/>
                        <a:ext cx="7272808" cy="51393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1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18AD48E2-386D-A512-DB6B-53F3AF4C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82" y="3751153"/>
            <a:ext cx="1531585" cy="1352153"/>
          </a:xfrm>
          <a:prstGeom prst="rect">
            <a:avLst/>
          </a:prstGeom>
          <a:noFill/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A15485-A491-7121-23D1-BF975CFB5A1A}"/>
              </a:ext>
            </a:extLst>
          </p:cNvPr>
          <p:cNvSpPr txBox="1"/>
          <p:nvPr/>
        </p:nvSpPr>
        <p:spPr>
          <a:xfrm>
            <a:off x="7223589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B2E0E8-C9CF-49C2-CEC6-D5759DC36B17}"/>
              </a:ext>
            </a:extLst>
          </p:cNvPr>
          <p:cNvSpPr txBox="1"/>
          <p:nvPr/>
        </p:nvSpPr>
        <p:spPr>
          <a:xfrm>
            <a:off x="7223589" y="4995397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>
                <a:cs typeface="Arial" panose="020B0604020202020204" pitchFamily="34" charset="0"/>
              </a:rPr>
              <a:t>Excel</a:t>
            </a:r>
            <a:r>
              <a:rPr kumimoji="1" lang="ja-JP" altLang="en-US" sz="1800" b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4" name="矢印: 環状 13">
            <a:extLst>
              <a:ext uri="{FF2B5EF4-FFF2-40B4-BE49-F238E27FC236}">
                <a16:creationId xmlns:a16="http://schemas.microsoft.com/office/drawing/2014/main" id="{4C531C3E-0688-951E-4BA6-3479BCC6D97A}"/>
              </a:ext>
            </a:extLst>
          </p:cNvPr>
          <p:cNvSpPr/>
          <p:nvPr/>
        </p:nvSpPr>
        <p:spPr bwMode="auto">
          <a:xfrm flipV="1">
            <a:off x="6681192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環状 14">
            <a:extLst>
              <a:ext uri="{FF2B5EF4-FFF2-40B4-BE49-F238E27FC236}">
                <a16:creationId xmlns:a16="http://schemas.microsoft.com/office/drawing/2014/main" id="{EB96A438-49F6-0C3D-C887-76DC57883B91}"/>
              </a:ext>
            </a:extLst>
          </p:cNvPr>
          <p:cNvSpPr/>
          <p:nvPr/>
        </p:nvSpPr>
        <p:spPr bwMode="auto">
          <a:xfrm flipH="1" flipV="1">
            <a:off x="5958424" y="5385872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F5DC26-EC3A-D08E-8803-D6B9D86F03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420"/>
          <a:stretch/>
        </p:blipFill>
        <p:spPr>
          <a:xfrm>
            <a:off x="8309108" y="5671473"/>
            <a:ext cx="715731" cy="678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669749-2461-AF2F-EC23-DE28E650F35B}"/>
              </a:ext>
            </a:extLst>
          </p:cNvPr>
          <p:cNvSpPr txBox="1"/>
          <p:nvPr/>
        </p:nvSpPr>
        <p:spPr>
          <a:xfrm>
            <a:off x="1490785" y="1372287"/>
            <a:ext cx="5512224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>
                <a:cs typeface="Arial" panose="020B0604020202020204" pitchFamily="34" charset="0"/>
              </a:rPr>
              <a:t>依頼内容</a:t>
            </a:r>
            <a:endParaRPr lang="en-US" altLang="ja-JP" sz="2000" b="1" u="sng">
              <a:cs typeface="Arial" panose="020B0604020202020204" pitchFamily="34" charset="0"/>
            </a:endParaRPr>
          </a:p>
          <a:p>
            <a:pPr algn="ctr"/>
            <a:r>
              <a:rPr lang="en-US" altLang="ja-JP" sz="2000">
                <a:cs typeface="Arial" panose="020B0604020202020204" pitchFamily="34" charset="0"/>
              </a:rPr>
              <a:t>PI</a:t>
            </a:r>
            <a:r>
              <a:rPr lang="ja-JP" altLang="en-US" sz="2000">
                <a:cs typeface="Arial" panose="020B0604020202020204" pitchFamily="34" charset="0"/>
              </a:rPr>
              <a:t>データを活用して、データシートに必要な</a:t>
            </a:r>
            <a:endParaRPr lang="en-US" altLang="ja-JP" sz="2000">
              <a:cs typeface="Arial" panose="020B0604020202020204" pitchFamily="34" charset="0"/>
            </a:endParaRPr>
          </a:p>
          <a:p>
            <a:pPr algn="ctr"/>
            <a:r>
              <a:rPr lang="ja-JP" altLang="en-US" sz="2000">
                <a:cs typeface="Arial" panose="020B0604020202020204" pitchFamily="34" charset="0"/>
              </a:rPr>
              <a:t>プロセスデータを自動で抽出できるようにしたい！</a:t>
            </a:r>
            <a:endParaRPr lang="en-US" altLang="ja-JP" sz="2000">
              <a:cs typeface="Arial" panose="020B0604020202020204" pitchFamily="34" charset="0"/>
            </a:endParaRPr>
          </a:p>
          <a:p>
            <a:pPr algn="ctr"/>
            <a:r>
              <a:rPr kumimoji="1" lang="ja-JP" altLang="en-US" sz="2000" b="0">
                <a:cs typeface="Arial" panose="020B0604020202020204" pitchFamily="34" charset="0"/>
              </a:rPr>
              <a:t>（依頼元：第三製造部回路課）</a:t>
            </a:r>
          </a:p>
        </p:txBody>
      </p:sp>
      <p:pic>
        <p:nvPicPr>
          <p:cNvPr id="1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1AD95804-1CCF-361A-0FA6-700BD04B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23" y="1540202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コンピューターを使うロボットのイラスト">
            <a:extLst>
              <a:ext uri="{FF2B5EF4-FFF2-40B4-BE49-F238E27FC236}">
                <a16:creationId xmlns:a16="http://schemas.microsoft.com/office/drawing/2014/main" id="{71176646-0164-BFAA-01F0-A7742CBD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96" y="2856156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乗算記号 19">
            <a:extLst>
              <a:ext uri="{FF2B5EF4-FFF2-40B4-BE49-F238E27FC236}">
                <a16:creationId xmlns:a16="http://schemas.microsoft.com/office/drawing/2014/main" id="{10905789-6FA1-31D1-ACCF-414000871FDA}"/>
              </a:ext>
            </a:extLst>
          </p:cNvPr>
          <p:cNvSpPr/>
          <p:nvPr/>
        </p:nvSpPr>
        <p:spPr bwMode="auto">
          <a:xfrm>
            <a:off x="6969561" y="260648"/>
            <a:ext cx="3229699" cy="7236804"/>
          </a:xfrm>
          <a:prstGeom prst="mathMultiply">
            <a:avLst>
              <a:gd name="adj1" fmla="val 11025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6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1243</Words>
  <Application>Microsoft Office PowerPoint</Application>
  <PresentationFormat>A4 210 x 297 mm</PresentationFormat>
  <Paragraphs>399</Paragraphs>
  <Slides>28</Slides>
  <Notes>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ＭＳ Ｐゴシック</vt:lpstr>
      <vt:lpstr>Osaka</vt:lpstr>
      <vt:lpstr>Yu Gothic UI</vt:lpstr>
      <vt:lpstr>メイリオ</vt:lpstr>
      <vt:lpstr>Arial</vt:lpstr>
      <vt:lpstr>Candara</vt:lpstr>
      <vt:lpstr>Wingdings</vt:lpstr>
      <vt:lpstr>デザインの設定</vt:lpstr>
      <vt:lpstr>Acrobat Document</vt:lpstr>
      <vt:lpstr>PowerPoint プレゼンテーション</vt:lpstr>
      <vt:lpstr>目次</vt:lpstr>
      <vt:lpstr>目次</vt:lpstr>
      <vt:lpstr>進捗状況</vt:lpstr>
      <vt:lpstr>目次</vt:lpstr>
      <vt:lpstr>SeeQ　ODataの不具合解消</vt:lpstr>
      <vt:lpstr>SeeQ　ODataの不具合解消</vt:lpstr>
      <vt:lpstr>目次</vt:lpstr>
      <vt:lpstr>第三製造部　データシート自動化</vt:lpstr>
      <vt:lpstr>第三製造部　データシート自動化</vt:lpstr>
      <vt:lpstr>目次</vt:lpstr>
      <vt:lpstr>プロジェクト内容</vt:lpstr>
      <vt:lpstr>現状把握</vt:lpstr>
      <vt:lpstr>現状把握</vt:lpstr>
      <vt:lpstr>改善対応方針</vt:lpstr>
      <vt:lpstr>改善対応方針</vt:lpstr>
      <vt:lpstr>改善対応方針</vt:lpstr>
      <vt:lpstr>結果</vt:lpstr>
      <vt:lpstr>結果</vt:lpstr>
      <vt:lpstr>結果</vt:lpstr>
      <vt:lpstr>結果</vt:lpstr>
      <vt:lpstr>結果</vt:lpstr>
      <vt:lpstr>結果</vt:lpstr>
      <vt:lpstr>考察</vt:lpstr>
      <vt:lpstr>まとめと今後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</cp:revision>
  <cp:lastPrinted>2019-10-24T00:49:45Z</cp:lastPrinted>
  <dcterms:created xsi:type="dcterms:W3CDTF">2013-06-14T07:38:38Z</dcterms:created>
  <dcterms:modified xsi:type="dcterms:W3CDTF">2022-12-06T00:47:20Z</dcterms:modified>
</cp:coreProperties>
</file>