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1606" r:id="rId2"/>
    <p:sldId id="1453" r:id="rId3"/>
    <p:sldId id="1617" r:id="rId4"/>
    <p:sldId id="1539" r:id="rId5"/>
    <p:sldId id="1618" r:id="rId6"/>
    <p:sldId id="1665" r:id="rId7"/>
    <p:sldId id="1666" r:id="rId8"/>
    <p:sldId id="1668" r:id="rId9"/>
    <p:sldId id="1667" r:id="rId10"/>
    <p:sldId id="1669" r:id="rId11"/>
    <p:sldId id="1619" r:id="rId12"/>
    <p:sldId id="1548" r:id="rId13"/>
    <p:sldId id="1587" r:id="rId14"/>
    <p:sldId id="1656" r:id="rId15"/>
    <p:sldId id="1657" r:id="rId16"/>
    <p:sldId id="1658" r:id="rId17"/>
    <p:sldId id="1659" r:id="rId18"/>
    <p:sldId id="1660" r:id="rId19"/>
    <p:sldId id="1557" r:id="rId20"/>
    <p:sldId id="1661" r:id="rId21"/>
    <p:sldId id="1612" r:id="rId22"/>
    <p:sldId id="1613" r:id="rId23"/>
    <p:sldId id="1662" r:id="rId24"/>
    <p:sldId id="1616" r:id="rId25"/>
    <p:sldId id="1614" r:id="rId26"/>
    <p:sldId id="1615" r:id="rId27"/>
    <p:sldId id="1663" r:id="rId28"/>
    <p:sldId id="1540" r:id="rId29"/>
    <p:sldId id="1609" r:id="rId3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CC99FF"/>
    <a:srgbClr val="0070C0"/>
    <a:srgbClr val="FDD8D5"/>
    <a:srgbClr val="F8DADA"/>
    <a:srgbClr val="F4DEE8"/>
    <a:srgbClr val="FAF2D2"/>
    <a:srgbClr val="72BFC5"/>
    <a:srgbClr val="69C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8351" autoAdjust="0"/>
  </p:normalViewPr>
  <p:slideViewPr>
    <p:cSldViewPr snapToGrid="0">
      <p:cViewPr varScale="1">
        <p:scale>
          <a:sx n="115" d="100"/>
          <a:sy n="115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B6252FED-04F9-4B33-8E02-5F6ABC99EAA1}"/>
    <pc:docChg chg="undo redo custSel addSld delSld modSld sldOrd">
      <pc:chgData name="塩谷 晃弘 / Akihiro Shiotani" userId="50aef054-9327-40af-9729-b525352b79f1" providerId="ADAL" clId="{B6252FED-04F9-4B33-8E02-5F6ABC99EAA1}" dt="2023-03-31T02:19:48.432" v="4761" actId="1035"/>
      <pc:docMkLst>
        <pc:docMk/>
      </pc:docMkLst>
      <pc:sldChg chg="addSp delSp modSp 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3982257171" sldId="1314"/>
        </pc:sldMkLst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3" creationId="{74FF469B-4195-0599-D0F5-40E84CEF5AF6}"/>
          </ac:spMkLst>
        </pc:spChg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5" creationId="{3074D3AB-65C9-6C09-D0D6-DDF18E93FBBD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4112278090" sldId="1315"/>
        </pc:sldMkLst>
      </pc:sldChg>
      <pc:sldChg chg="modSp mod">
        <pc:chgData name="塩谷 晃弘 / Akihiro Shiotani" userId="50aef054-9327-40af-9729-b525352b79f1" providerId="ADAL" clId="{B6252FED-04F9-4B33-8E02-5F6ABC99EAA1}" dt="2023-03-31T02:14:27.548" v="4083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6252FED-04F9-4B33-8E02-5F6ABC99EAA1}" dt="2023-03-31T02:14:27.548" v="4083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6252FED-04F9-4B33-8E02-5F6ABC99EAA1}" dt="2023-03-31T00:40:31.130" v="880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B6252FED-04F9-4B33-8E02-5F6ABC99EAA1}" dt="2023-03-31T00:38:20.251" v="757" actId="20577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8" creationId="{C2ECBCCF-9B4C-1377-503B-03AF9EE8C35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11" creationId="{68B6A6F6-E182-74E2-F5D0-D62688FA57EC}"/>
          </ac:spMkLst>
        </pc:spChg>
      </pc:sldChg>
      <pc:sldChg chg="addSp modSp mod">
        <pc:chgData name="塩谷 晃弘 / Akihiro Shiotani" userId="50aef054-9327-40af-9729-b525352b79f1" providerId="ADAL" clId="{B6252FED-04F9-4B33-8E02-5F6ABC99EAA1}" dt="2023-03-31T01:44:39.898" v="3489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6252FED-04F9-4B33-8E02-5F6ABC99EAA1}" dt="2023-03-31T01:43:44.134" v="3411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B6252FED-04F9-4B33-8E02-5F6ABC99EAA1}" dt="2023-03-31T01:43:04.966" v="3408" actId="14100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B6252FED-04F9-4B33-8E02-5F6ABC99EAA1}" dt="2023-03-31T01:43:16.592" v="3410" actId="1076"/>
          <ac:spMkLst>
            <pc:docMk/>
            <pc:sldMk cId="1950371818" sldId="1540"/>
            <ac:spMk id="19" creationId="{D11F84EB-A56E-3DAF-86F6-6B49B7072C14}"/>
          </ac:spMkLst>
        </pc:spChg>
        <pc:spChg chg="add mod">
          <ac:chgData name="塩谷 晃弘 / Akihiro Shiotani" userId="50aef054-9327-40af-9729-b525352b79f1" providerId="ADAL" clId="{B6252FED-04F9-4B33-8E02-5F6ABC99EAA1}" dt="2023-03-31T01:44:16.311" v="3457" actId="20577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2" creationId="{FBEF34DA-2474-8BD8-A7EA-EEF7EAEE7AE7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3" creationId="{0642FF44-2845-93D1-9932-59A42A18E54E}"/>
          </ac:spMkLst>
        </pc:spChg>
        <pc:cxnChg chg="mod">
          <ac:chgData name="塩谷 晃弘 / Akihiro Shiotani" userId="50aef054-9327-40af-9729-b525352b79f1" providerId="ADAL" clId="{B6252FED-04F9-4B33-8E02-5F6ABC99EAA1}" dt="2023-03-31T01:41:31.495" v="3192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B6252FED-04F9-4B33-8E02-5F6ABC99EAA1}" dt="2023-03-31T01:42:48.342" v="3400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B6252FED-04F9-4B33-8E02-5F6ABC99EAA1}" dt="2023-03-31T01:42:48.342" v="3400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42:28.793" v="3363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B6252FED-04F9-4B33-8E02-5F6ABC99EAA1}" dt="2023-03-31T00:39:13.204" v="813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B6252FED-04F9-4B33-8E02-5F6ABC99EAA1}" dt="2023-03-31T00:39:24.776" v="815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B6252FED-04F9-4B33-8E02-5F6ABC99EAA1}" dt="2023-03-31T00:40:47.209" v="881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B6252FED-04F9-4B33-8E02-5F6ABC99EAA1}" dt="2023-03-31T01:41:11.507" v="3165" actId="47"/>
        <pc:sldMkLst>
          <pc:docMk/>
          <pc:sldMk cId="2309223045" sldId="1565"/>
        </pc:sldMkLst>
      </pc:sldChg>
      <pc:sldChg chg="addSp delSp modSp mod">
        <pc:chgData name="塩谷 晃弘 / Akihiro Shiotani" userId="50aef054-9327-40af-9729-b525352b79f1" providerId="ADAL" clId="{B6252FED-04F9-4B33-8E02-5F6ABC99EAA1}" dt="2023-03-31T00:43:45.884" v="926" actId="14100"/>
        <pc:sldMkLst>
          <pc:docMk/>
          <pc:sldMk cId="4117498404" sldId="1587"/>
        </pc:sldMkLst>
        <pc:spChg chg="add mod">
          <ac:chgData name="塩谷 晃弘 / Akihiro Shiotani" userId="50aef054-9327-40af-9729-b525352b79f1" providerId="ADAL" clId="{B6252FED-04F9-4B33-8E02-5F6ABC99EAA1}" dt="2023-03-31T00:43:32.026" v="901" actId="1076"/>
          <ac:spMkLst>
            <pc:docMk/>
            <pc:sldMk cId="4117498404" sldId="1587"/>
            <ac:spMk id="4" creationId="{5CAD1F30-4BD6-C241-E5B8-C9F25FC7E650}"/>
          </ac:spMkLst>
        </pc:spChg>
        <pc:spChg chg="add mod">
          <ac:chgData name="塩谷 晃弘 / Akihiro Shiotani" userId="50aef054-9327-40af-9729-b525352b79f1" providerId="ADAL" clId="{B6252FED-04F9-4B33-8E02-5F6ABC99EAA1}" dt="2023-03-31T00:43:45.884" v="926" actId="14100"/>
          <ac:spMkLst>
            <pc:docMk/>
            <pc:sldMk cId="4117498404" sldId="1587"/>
            <ac:spMk id="5" creationId="{C756CB53-728C-3DCC-07F1-B7C4A9835555}"/>
          </ac:spMkLst>
        </pc:spChg>
        <pc:spChg chg="del">
          <ac:chgData name="塩谷 晃弘 / Akihiro Shiotani" userId="50aef054-9327-40af-9729-b525352b79f1" providerId="ADAL" clId="{B6252FED-04F9-4B33-8E02-5F6ABC99EAA1}" dt="2023-03-31T00:43:34.381" v="902" actId="478"/>
          <ac:spMkLst>
            <pc:docMk/>
            <pc:sldMk cId="4117498404" sldId="1587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43:18.955" v="899" actId="478"/>
          <ac:spMkLst>
            <pc:docMk/>
            <pc:sldMk cId="4117498404" sldId="1587"/>
            <ac:spMk id="27" creationId="{50B94885-AD58-1BCF-4607-5C5B4334B96C}"/>
          </ac:spMkLst>
        </pc:spChg>
      </pc:sldChg>
      <pc:sldChg chg="modSp mod">
        <pc:chgData name="塩谷 晃弘 / Akihiro Shiotani" userId="50aef054-9327-40af-9729-b525352b79f1" providerId="ADAL" clId="{B6252FED-04F9-4B33-8E02-5F6ABC99EAA1}" dt="2023-03-30T23:59:49.252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B6252FED-04F9-4B33-8E02-5F6ABC99EAA1}" dt="2023-03-30T23:59:49.252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del">
        <pc:chgData name="塩谷 晃弘 / Akihiro Shiotani" userId="50aef054-9327-40af-9729-b525352b79f1" providerId="ADAL" clId="{B6252FED-04F9-4B33-8E02-5F6ABC99EAA1}" dt="2023-03-31T01:52:09.607" v="4018" actId="47"/>
        <pc:sldMkLst>
          <pc:docMk/>
          <pc:sldMk cId="930145077" sldId="1611"/>
        </pc:sldMkLst>
        <pc:spChg chg="add del mod">
          <ac:chgData name="塩谷 晃弘 / Akihiro Shiotani" userId="50aef054-9327-40af-9729-b525352b79f1" providerId="ADAL" clId="{B6252FED-04F9-4B33-8E02-5F6ABC99EAA1}" dt="2023-03-31T00:43:49.432" v="928"/>
          <ac:spMkLst>
            <pc:docMk/>
            <pc:sldMk cId="930145077" sldId="1611"/>
            <ac:spMk id="4" creationId="{FCDCC1B3-A91D-C5CB-8FB8-76D6FF26DC47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3:31.123" v="1820" actId="20577"/>
        <pc:sldMkLst>
          <pc:docMk/>
          <pc:sldMk cId="23691637" sldId="1612"/>
        </pc:sldMkLst>
        <pc:spChg chg="mod">
          <ac:chgData name="塩谷 晃弘 / Akihiro Shiotani" userId="50aef054-9327-40af-9729-b525352b79f1" providerId="ADAL" clId="{B6252FED-04F9-4B33-8E02-5F6ABC99EAA1}" dt="2023-03-31T01:03:31.123" v="1820" actId="20577"/>
          <ac:spMkLst>
            <pc:docMk/>
            <pc:sldMk cId="23691637" sldId="161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7" creationId="{54EE53EA-23BD-0511-3328-0113B80E214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8" creationId="{99E9CB87-D7AD-4AA8-6715-4F40BA3265BC}"/>
          </ac:spMkLst>
        </pc:spChg>
        <pc:spChg chg="mod">
          <ac:chgData name="塩谷 晃弘 / Akihiro Shiotani" userId="50aef054-9327-40af-9729-b525352b79f1" providerId="ADAL" clId="{B6252FED-04F9-4B33-8E02-5F6ABC99EAA1}" dt="2023-03-31T00:28:29.238" v="729" actId="20577"/>
          <ac:spMkLst>
            <pc:docMk/>
            <pc:sldMk cId="23691637" sldId="161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1" creationId="{B1D433F6-2FC8-8216-AE95-C828CCF512F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2" creationId="{D6BD5CF9-A0E6-8E51-2992-0F313003BA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3" creationId="{9C1041A1-7F32-EACF-4247-C00C1835CAA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4" creationId="{86E17781-4C0C-D531-1218-9428F91829D4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5" creationId="{B5E038A7-53E1-E1C6-A081-4EA43E6FC63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6" creationId="{CEABB951-F940-2EE6-8FC4-4E29D62548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7" creationId="{9010CEAC-0A54-52D1-1893-7A2C1E3F70B2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8" creationId="{A51BC69A-BB5B-B2BE-A0F5-305E149A1411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9" creationId="{52091822-6F6A-D479-C84B-FBE8A9808160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B6252FED-04F9-4B33-8E02-5F6ABC99EAA1}" dt="2023-03-31T01:01:43.402" v="1692" actId="1076"/>
          <ac:spMkLst>
            <pc:docMk/>
            <pc:sldMk cId="23691637" sldId="1612"/>
            <ac:spMk id="21" creationId="{ED090008-B279-7EB4-B338-B25A3371AA1E}"/>
          </ac:spMkLst>
        </pc:spChg>
        <pc:spChg chg="add mod">
          <ac:chgData name="塩谷 晃弘 / Akihiro Shiotani" userId="50aef054-9327-40af-9729-b525352b79f1" providerId="ADAL" clId="{B6252FED-04F9-4B33-8E02-5F6ABC99EAA1}" dt="2023-03-31T01:02:01.183" v="1711" actId="1076"/>
          <ac:spMkLst>
            <pc:docMk/>
            <pc:sldMk cId="23691637" sldId="1612"/>
            <ac:spMk id="22" creationId="{0057B75E-83B5-589C-913B-F5F18ACB6C4A}"/>
          </ac:spMkLst>
        </pc:spChg>
        <pc:spChg chg="add mod">
          <ac:chgData name="塩谷 晃弘 / Akihiro Shiotani" userId="50aef054-9327-40af-9729-b525352b79f1" providerId="ADAL" clId="{B6252FED-04F9-4B33-8E02-5F6ABC99EAA1}" dt="2023-03-31T01:02:36.614" v="1752" actId="1076"/>
          <ac:spMkLst>
            <pc:docMk/>
            <pc:sldMk cId="23691637" sldId="1612"/>
            <ac:spMk id="23" creationId="{094D3B0C-802C-23AA-3B1D-3B58617E55B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B6252FED-04F9-4B33-8E02-5F6ABC99EAA1}" dt="2023-03-31T01:02:42.734" v="1764" actId="20577"/>
          <ac:spMkLst>
            <pc:docMk/>
            <pc:sldMk cId="23691637" sldId="1612"/>
            <ac:spMk id="24" creationId="{941A8F3E-024B-0E08-6D11-19071AFA1C97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8" creationId="{33DC8404-64D6-5CC9-83A7-4D9A1016F15C}"/>
          </ac:spMkLst>
        </pc:spChg>
        <pc:spChg chg="mod">
          <ac:chgData name="塩谷 晃弘 / Akihiro Shiotani" userId="50aef054-9327-40af-9729-b525352b79f1" providerId="ADAL" clId="{B6252FED-04F9-4B33-8E02-5F6ABC99EAA1}" dt="2023-03-31T00:59:27.162" v="1608" actId="207"/>
          <ac:spMkLst>
            <pc:docMk/>
            <pc:sldMk cId="23691637" sldId="1612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1" creationId="{7F76D3A3-B458-94FE-A34E-761F7EB0A410}"/>
          </ac:spMkLst>
        </pc:spChg>
        <pc:grpChg chg="del">
          <ac:chgData name="塩谷 晃弘 / Akihiro Shiotani" userId="50aef054-9327-40af-9729-b525352b79f1" providerId="ADAL" clId="{B6252FED-04F9-4B33-8E02-5F6ABC99EAA1}" dt="2023-03-31T00:27:26.152" v="572" actId="478"/>
          <ac:grpSpMkLst>
            <pc:docMk/>
            <pc:sldMk cId="23691637" sldId="1612"/>
            <ac:grpSpMk id="5" creationId="{3602884B-48B8-D425-9991-1F021E258E56}"/>
          </ac:grpSpMkLst>
        </pc:grp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4" creationId="{0F623E45-8EC4-1F44-7419-D622ADFE3A5C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4" creationId="{ADA183B1-D661-4323-F6C3-F3970BF0FF6A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52.041" v="1562" actId="478"/>
          <ac:picMkLst>
            <pc:docMk/>
            <pc:sldMk cId="23691637" sldId="1612"/>
            <ac:picMk id="5" creationId="{E3C1F143-1C7A-D58B-31E2-38EC449AA7B1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6" creationId="{B44699A4-FF72-AC6F-8D4E-7C554CC742EB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8:47.491" v="1577" actId="478"/>
          <ac:picMkLst>
            <pc:docMk/>
            <pc:sldMk cId="23691637" sldId="1612"/>
            <ac:picMk id="8" creationId="{BC79108A-C072-946D-E420-25BF31A004B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7" creationId="{362C8CF8-44E6-A2A4-E442-E64E3A77A3BE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00.448" v="1548" actId="478"/>
          <ac:picMkLst>
            <pc:docMk/>
            <pc:sldMk cId="23691637" sldId="1612"/>
            <ac:picMk id="1026" creationId="{F450B0CE-0523-57B7-2745-A3748DC82E09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1028" creationId="{E7B70A68-634C-F1DA-5B54-84A895A0BD6F}"/>
          </ac:picMkLst>
        </pc:picChg>
      </pc:sldChg>
      <pc:sldChg chg="addSp delSp modSp add mod modAnim">
        <pc:chgData name="塩谷 晃弘 / Akihiro Shiotani" userId="50aef054-9327-40af-9729-b525352b79f1" providerId="ADAL" clId="{B6252FED-04F9-4B33-8E02-5F6ABC99EAA1}" dt="2023-03-31T01:08:40.488" v="2172" actId="207"/>
        <pc:sldMkLst>
          <pc:docMk/>
          <pc:sldMk cId="1356289220" sldId="1613"/>
        </pc:sldMkLst>
        <pc:spChg chg="mod">
          <ac:chgData name="塩谷 晃弘 / Akihiro Shiotani" userId="50aef054-9327-40af-9729-b525352b79f1" providerId="ADAL" clId="{B6252FED-04F9-4B33-8E02-5F6ABC99EAA1}" dt="2023-03-31T01:03:33.688" v="1821"/>
          <ac:spMkLst>
            <pc:docMk/>
            <pc:sldMk cId="1356289220" sldId="161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0:08:04.863" v="55"/>
          <ac:spMkLst>
            <pc:docMk/>
            <pc:sldMk cId="1356289220" sldId="1613"/>
            <ac:spMk id="3" creationId="{AE8D376B-F241-FB3F-F2AA-9DB714F4DDFE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4" creationId="{590A1643-A1E8-75EB-22EA-6C0580EC4D9D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8" creationId="{00E1E634-304A-962C-D368-5736F9030710}"/>
          </ac:spMkLst>
        </pc:spChg>
        <pc:spChg chg="add del mod">
          <ac:chgData name="塩谷 晃弘 / Akihiro Shiotani" userId="50aef054-9327-40af-9729-b525352b79f1" providerId="ADAL" clId="{B6252FED-04F9-4B33-8E02-5F6ABC99EAA1}" dt="2023-03-31T01:06:43.032" v="2038" actId="20577"/>
          <ac:spMkLst>
            <pc:docMk/>
            <pc:sldMk cId="1356289220" sldId="1613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1" creationId="{26E861EF-27EA-1ECE-0E9F-FBDBB158370D}"/>
          </ac:spMkLst>
        </pc:spChg>
        <pc:spChg chg="add del mod">
          <ac:chgData name="塩谷 晃弘 / Akihiro Shiotani" userId="50aef054-9327-40af-9729-b525352b79f1" providerId="ADAL" clId="{B6252FED-04F9-4B33-8E02-5F6ABC99EAA1}" dt="2023-03-31T01:05:40.793" v="1920" actId="478"/>
          <ac:spMkLst>
            <pc:docMk/>
            <pc:sldMk cId="1356289220" sldId="1613"/>
            <ac:spMk id="13" creationId="{0B9A594E-45F8-CFA3-3CC5-192F15D9F1A6}"/>
          </ac:spMkLst>
        </pc:spChg>
        <pc:spChg chg="mod">
          <ac:chgData name="塩谷 晃弘 / Akihiro Shiotani" userId="50aef054-9327-40af-9729-b525352b79f1" providerId="ADAL" clId="{B6252FED-04F9-4B33-8E02-5F6ABC99EAA1}" dt="2023-03-31T00:07:14.516" v="38"/>
          <ac:spMkLst>
            <pc:docMk/>
            <pc:sldMk cId="1356289220" sldId="1613"/>
            <ac:spMk id="14" creationId="{03EC7C9A-D86C-D7F7-A381-6F8F8C87E703}"/>
          </ac:spMkLst>
        </pc:spChg>
        <pc:spChg chg="add mod">
          <ac:chgData name="塩谷 晃弘 / Akihiro Shiotani" userId="50aef054-9327-40af-9729-b525352b79f1" providerId="ADAL" clId="{B6252FED-04F9-4B33-8E02-5F6ABC99EAA1}" dt="2023-03-31T01:06:46.297" v="2047" actId="20577"/>
          <ac:spMkLst>
            <pc:docMk/>
            <pc:sldMk cId="1356289220" sldId="1613"/>
            <ac:spMk id="14" creationId="{0832758F-2855-561D-28BA-CD6AE06D03CF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5" creationId="{48A7175A-1819-7164-6A19-206514107A71}"/>
          </ac:spMkLst>
        </pc:spChg>
        <pc:spChg chg="add mod">
          <ac:chgData name="塩谷 晃弘 / Akihiro Shiotani" userId="50aef054-9327-40af-9729-b525352b79f1" providerId="ADAL" clId="{B6252FED-04F9-4B33-8E02-5F6ABC99EAA1}" dt="2023-03-31T01:08:40.488" v="2172" actId="207"/>
          <ac:spMkLst>
            <pc:docMk/>
            <pc:sldMk cId="1356289220" sldId="1613"/>
            <ac:spMk id="16" creationId="{33AB9200-DD9D-BF68-5C79-0C8F097708B5}"/>
          </ac:spMkLst>
        </pc:spChg>
        <pc:spChg chg="add mod">
          <ac:chgData name="塩谷 晃弘 / Akihiro Shiotani" userId="50aef054-9327-40af-9729-b525352b79f1" providerId="ADAL" clId="{B6252FED-04F9-4B33-8E02-5F6ABC99EAA1}" dt="2023-03-31T01:07:17.764" v="2050" actId="1076"/>
          <ac:spMkLst>
            <pc:docMk/>
            <pc:sldMk cId="1356289220" sldId="1613"/>
            <ac:spMk id="17" creationId="{96CE466B-FF76-10C8-5BB7-02456B71CA38}"/>
          </ac:spMkLst>
        </pc:spChg>
        <pc:spChg chg="mod">
          <ac:chgData name="塩谷 晃弘 / Akihiro Shiotani" userId="50aef054-9327-40af-9729-b525352b79f1" providerId="ADAL" clId="{B6252FED-04F9-4B33-8E02-5F6ABC99EAA1}" dt="2023-03-31T00:08:06.715" v="57" actId="1076"/>
          <ac:spMkLst>
            <pc:docMk/>
            <pc:sldMk cId="1356289220" sldId="1613"/>
            <ac:spMk id="20" creationId="{F67027BC-A0DC-FEED-BC47-0A45B1B6EB9F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3" creationId="{866BDB58-5263-E215-4262-D72377A76FDA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7" creationId="{50B94885-AD58-1BCF-4607-5C5B4334B96C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8" creationId="{0CEE7C55-3C5D-C70F-3EC9-874C186DB1F5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3.389" v="1791" actId="478"/>
          <ac:spMkLst>
            <pc:docMk/>
            <pc:sldMk cId="1356289220" sldId="1613"/>
            <ac:spMk id="35" creationId="{45B49239-CC59-C9D3-612A-E675C2D5175A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4" creationId="{553CD01A-1B23-D34A-760E-2174B3846A46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5" creationId="{1728E571-347B-1FE7-CCF5-1EA804A0F773}"/>
          </ac:spMkLst>
        </pc:spChg>
        <pc:grpChg chg="mod">
          <ac:chgData name="塩谷 晃弘 / Akihiro Shiotani" userId="50aef054-9327-40af-9729-b525352b79f1" providerId="ADAL" clId="{B6252FED-04F9-4B33-8E02-5F6ABC99EAA1}" dt="2023-03-31T00:08:04.863" v="55"/>
          <ac:grpSpMkLst>
            <pc:docMk/>
            <pc:sldMk cId="1356289220" sldId="1613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7:15.772" v="39"/>
          <ac:grpSpMkLst>
            <pc:docMk/>
            <pc:sldMk cId="1356289220" sldId="1613"/>
            <ac:grpSpMk id="13" creationId="{A66E2B11-34E3-BF2C-FC6D-90383C2F2F51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8:07.918" v="58"/>
          <ac:grpSpMkLst>
            <pc:docMk/>
            <pc:sldMk cId="1356289220" sldId="1613"/>
            <ac:grpSpMk id="19" creationId="{0D57E4E4-81ED-F599-025A-00B3866F5354}"/>
          </ac:grpSpMkLst>
        </pc:grpChg>
        <pc:graphicFrameChg chg="del">
          <ac:chgData name="塩谷 晃弘 / Akihiro Shiotani" userId="50aef054-9327-40af-9729-b525352b79f1" providerId="ADAL" clId="{B6252FED-04F9-4B33-8E02-5F6ABC99EAA1}" dt="2023-03-31T00:05:49.540" v="5" actId="478"/>
          <ac:graphicFrameMkLst>
            <pc:docMk/>
            <pc:sldMk cId="1356289220" sldId="1613"/>
            <ac:graphicFrameMk id="24" creationId="{8B344D37-5C4D-3E40-A1C3-649090F4895F}"/>
          </ac:graphicFrameMkLst>
        </pc:graphicFrame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5" creationId="{4E8C75B2-B40E-984F-645D-BB6CB5D3E3AF}"/>
          </ac:picMkLst>
        </pc:picChg>
        <pc:picChg chg="add del mod">
          <ac:chgData name="塩谷 晃弘 / Akihiro Shiotani" userId="50aef054-9327-40af-9729-b525352b79f1" providerId="ADAL" clId="{B6252FED-04F9-4B33-8E02-5F6ABC99EAA1}" dt="2023-03-31T00:05:52.215" v="10"/>
          <ac:picMkLst>
            <pc:docMk/>
            <pc:sldMk cId="1356289220" sldId="1613"/>
            <ac:picMk id="5" creationId="{CD6D841A-AF16-15D4-D26C-E20E5E1BF744}"/>
          </ac:picMkLst>
        </pc:pic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6" creationId="{336453C7-CDFE-3045-0113-66182EB9B6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7" creationId="{85BA3DF1-DE19-BF2C-B1E4-F09DF0C814C9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0" creationId="{B6CCE417-9FDF-2D5E-F772-6FFF3E6C277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2" creationId="{0A48AAA3-92A9-9C7A-EC12-CCA141502E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6" creationId="{17C91259-F3F4-0CA2-B158-3F88CFA26C95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8" creationId="{B38DC11F-92C0-8618-E8BC-9F70095E416A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6:36.574" v="533" actId="478"/>
          <ac:picMkLst>
            <pc:docMk/>
            <pc:sldMk cId="1356289220" sldId="1613"/>
            <ac:picMk id="22" creationId="{C25CA2CB-5AE8-5D2B-085A-1268C701DA33}"/>
          </ac:picMkLst>
        </pc:picChg>
        <pc:picChg chg="del">
          <ac:chgData name="塩谷 晃弘 / Akihiro Shiotani" userId="50aef054-9327-40af-9729-b525352b79f1" providerId="ADAL" clId="{B6252FED-04F9-4B33-8E02-5F6ABC99EAA1}" dt="2023-03-31T00:05:49.540" v="5" actId="478"/>
          <ac:picMkLst>
            <pc:docMk/>
            <pc:sldMk cId="1356289220" sldId="1613"/>
            <ac:picMk id="25" creationId="{DC2EF62B-A0D6-96EB-756B-719486B1D400}"/>
          </ac:picMkLst>
        </pc:picChg>
        <pc:picChg chg="add del mod">
          <ac:chgData name="塩谷 晃弘 / Akihiro Shiotani" userId="50aef054-9327-40af-9729-b525352b79f1" providerId="ADAL" clId="{B6252FED-04F9-4B33-8E02-5F6ABC99EAA1}" dt="2023-03-31T00:25:53.884" v="522" actId="478"/>
          <ac:picMkLst>
            <pc:docMk/>
            <pc:sldMk cId="1356289220" sldId="1613"/>
            <ac:picMk id="34" creationId="{56ADD79B-01A0-61CE-45DF-3462C4381F54}"/>
          </ac:picMkLst>
        </pc:picChg>
        <pc:picChg chg="mod">
          <ac:chgData name="塩谷 晃弘 / Akihiro Shiotani" userId="50aef054-9327-40af-9729-b525352b79f1" providerId="ADAL" clId="{B6252FED-04F9-4B33-8E02-5F6ABC99EAA1}" dt="2023-03-31T00:07:14.516" v="38"/>
          <ac:picMkLst>
            <pc:docMk/>
            <pc:sldMk cId="1356289220" sldId="1613"/>
            <ac:picMk id="1027" creationId="{D60936A0-09CC-9395-6C51-6F68FF4EF634}"/>
          </ac:picMkLst>
        </pc:picChg>
        <pc:picChg chg="mod">
          <ac:chgData name="塩谷 晃弘 / Akihiro Shiotani" userId="50aef054-9327-40af-9729-b525352b79f1" providerId="ADAL" clId="{B6252FED-04F9-4B33-8E02-5F6ABC99EAA1}" dt="2023-03-31T00:08:06.715" v="57" actId="1076"/>
          <ac:picMkLst>
            <pc:docMk/>
            <pc:sldMk cId="1356289220" sldId="1613"/>
            <ac:picMk id="1031" creationId="{5C03EF9F-E165-5164-B7F3-B0D3E183BAF2}"/>
          </ac:picMkLst>
        </pc:pic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29" creationId="{12C1BE4A-A49B-A61C-2F46-96D93D845F45}"/>
          </ac:cxnSpMkLst>
        </pc:cxn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41" creationId="{C1A50781-0635-4333-A637-BE2BBDF5AE8A}"/>
          </ac:cxnSpMkLst>
        </pc:cxnChg>
      </pc:sldChg>
      <pc:sldChg chg="addSp delSp modSp add mod">
        <pc:chgData name="塩谷 晃弘 / Akihiro Shiotani" userId="50aef054-9327-40af-9729-b525352b79f1" providerId="ADAL" clId="{B6252FED-04F9-4B33-8E02-5F6ABC99EAA1}" dt="2023-03-31T01:22:44.931" v="2838" actId="1036"/>
        <pc:sldMkLst>
          <pc:docMk/>
          <pc:sldMk cId="1898031229" sldId="1614"/>
        </pc:sldMkLst>
        <pc:spChg chg="mod">
          <ac:chgData name="塩谷 晃弘 / Akihiro Shiotani" userId="50aef054-9327-40af-9729-b525352b79f1" providerId="ADAL" clId="{B6252FED-04F9-4B33-8E02-5F6ABC99EAA1}" dt="2023-03-31T01:03:39.097" v="1824"/>
          <ac:spMkLst>
            <pc:docMk/>
            <pc:sldMk cId="1898031229" sldId="1614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4" creationId="{5CF1A49F-BB7A-2E2A-840E-24584434E540}"/>
          </ac:spMkLst>
        </pc:spChg>
        <pc:spChg chg="add del">
          <ac:chgData name="塩谷 晃弘 / Akihiro Shiotani" userId="50aef054-9327-40af-9729-b525352b79f1" providerId="ADAL" clId="{B6252FED-04F9-4B33-8E02-5F6ABC99EAA1}" dt="2023-03-31T01:18:57.826" v="2609" actId="22"/>
          <ac:spMkLst>
            <pc:docMk/>
            <pc:sldMk cId="1898031229" sldId="1614"/>
            <ac:spMk id="6" creationId="{25C00AED-D5AD-8459-B973-3591FBD6B9C4}"/>
          </ac:spMkLst>
        </pc:spChg>
        <pc:spChg chg="mod">
          <ac:chgData name="塩谷 晃弘 / Akihiro Shiotani" userId="50aef054-9327-40af-9729-b525352b79f1" providerId="ADAL" clId="{B6252FED-04F9-4B33-8E02-5F6ABC99EAA1}" dt="2023-03-31T01:16:28.748" v="2395" actId="20577"/>
          <ac:spMkLst>
            <pc:docMk/>
            <pc:sldMk cId="1898031229" sldId="1614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10" creationId="{B5CEDE7B-E052-1D14-B5B5-FBD97EF3424F}"/>
          </ac:spMkLst>
        </pc:spChg>
        <pc:spChg chg="add mod">
          <ac:chgData name="塩谷 晃弘 / Akihiro Shiotani" userId="50aef054-9327-40af-9729-b525352b79f1" providerId="ADAL" clId="{B6252FED-04F9-4B33-8E02-5F6ABC99EAA1}" dt="2023-03-31T01:20:08.458" v="2691" actId="1036"/>
          <ac:spMkLst>
            <pc:docMk/>
            <pc:sldMk cId="1898031229" sldId="1614"/>
            <ac:spMk id="14" creationId="{F26BFBCE-F9A8-8D93-DE46-AA976F58FA28}"/>
          </ac:spMkLst>
        </pc:spChg>
        <pc:spChg chg="mod">
          <ac:chgData name="塩谷 晃弘 / Akihiro Shiotani" userId="50aef054-9327-40af-9729-b525352b79f1" providerId="ADAL" clId="{B6252FED-04F9-4B33-8E02-5F6ABC99EAA1}" dt="2023-03-31T01:22:38.107" v="2829" actId="20577"/>
          <ac:spMkLst>
            <pc:docMk/>
            <pc:sldMk cId="1898031229" sldId="1614"/>
            <ac:spMk id="22" creationId="{3AE09AF4-72C5-7AC8-8880-596E693E6039}"/>
          </ac:spMkLst>
        </pc:spChg>
        <pc:picChg chg="del">
          <ac:chgData name="塩谷 晃弘 / Akihiro Shiotani" userId="50aef054-9327-40af-9729-b525352b79f1" providerId="ADAL" clId="{B6252FED-04F9-4B33-8E02-5F6ABC99EAA1}" dt="2023-03-31T01:14:39.187" v="2383" actId="478"/>
          <ac:picMkLst>
            <pc:docMk/>
            <pc:sldMk cId="1898031229" sldId="1614"/>
            <ac:picMk id="8" creationId="{1A5F8ED4-EB98-A505-4441-504CCAC7D95B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4.164" v="2774" actId="478"/>
          <ac:picMkLst>
            <pc:docMk/>
            <pc:sldMk cId="1898031229" sldId="1614"/>
            <ac:picMk id="11" creationId="{9C218205-BD96-9802-7F26-9BA123101754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5.529" v="2775" actId="478"/>
          <ac:picMkLst>
            <pc:docMk/>
            <pc:sldMk cId="1898031229" sldId="1614"/>
            <ac:picMk id="12" creationId="{77747D08-5C37-1DBE-EB9A-316F20400BA3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21" creationId="{D382618B-9ECE-69A5-060D-B1B04A736C70}"/>
          </ac:picMkLst>
        </pc:picChg>
        <pc:picChg chg="add del">
          <ac:chgData name="塩谷 晃弘 / Akihiro Shiotani" userId="50aef054-9327-40af-9729-b525352b79f1" providerId="ADAL" clId="{B6252FED-04F9-4B33-8E02-5F6ABC99EAA1}" dt="2023-03-31T01:20:34.911" v="2693"/>
          <ac:picMkLst>
            <pc:docMk/>
            <pc:sldMk cId="1898031229" sldId="1614"/>
            <ac:picMk id="1026" creationId="{B31F64B2-F10C-1929-CCCD-E072DBE80A10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1028" creationId="{44979666-A241-3593-5093-C755326EA3F5}"/>
          </ac:picMkLst>
        </pc:picChg>
        <pc:cxnChg chg="add mod">
          <ac:chgData name="塩谷 晃弘 / Akihiro Shiotani" userId="50aef054-9327-40af-9729-b525352b79f1" providerId="ADAL" clId="{B6252FED-04F9-4B33-8E02-5F6ABC99EAA1}" dt="2023-03-31T01:22:19.710" v="2812" actId="1038"/>
          <ac:cxnSpMkLst>
            <pc:docMk/>
            <pc:sldMk cId="1898031229" sldId="1614"/>
            <ac:cxnSpMk id="13" creationId="{1801B3E1-5EFA-02B8-A29F-389E232EEF72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1:44:54.007" v="3504" actId="1035"/>
        <pc:sldMkLst>
          <pc:docMk/>
          <pc:sldMk cId="1190413668" sldId="1615"/>
        </pc:sldMkLst>
        <pc:spChg chg="mod">
          <ac:chgData name="塩谷 晃弘 / Akihiro Shiotani" userId="50aef054-9327-40af-9729-b525352b79f1" providerId="ADAL" clId="{B6252FED-04F9-4B33-8E02-5F6ABC99EAA1}" dt="2023-03-31T01:03:41.265" v="1825"/>
          <ac:spMkLst>
            <pc:docMk/>
            <pc:sldMk cId="1190413668" sldId="161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40:43.160" v="3163" actId="20577"/>
          <ac:spMkLst>
            <pc:docMk/>
            <pc:sldMk cId="1190413668" sldId="1615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23:22.299" v="2851" actId="20577"/>
          <ac:spMkLst>
            <pc:docMk/>
            <pc:sldMk cId="1190413668" sldId="1615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20" creationId="{083085CF-56C2-232B-3B47-5F166D832CC4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8:34.342" v="2171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B6252FED-04F9-4B33-8E02-5F6ABC99EAA1}" dt="2023-03-31T01:03:37.480" v="1823"/>
          <ac:spMkLst>
            <pc:docMk/>
            <pc:sldMk cId="2648230371" sldId="161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6252FED-04F9-4B33-8E02-5F6ABC99EAA1}" dt="2023-03-31T00:09:44.027" v="91" actId="478"/>
          <ac:spMkLst>
            <pc:docMk/>
            <pc:sldMk cId="2648230371" sldId="1616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40" creationId="{5BC20164-EFA8-F0D9-8017-2B4F32A3CD43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2" creationId="{9A446334-ECDD-1FFC-EF47-ADD7BBEE336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8" creationId="{99D05084-6F31-F38D-290B-91E34E5FC41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9" creationId="{982B4B53-4C30-15B8-8C4E-09DF1CF3893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0" creationId="{9B9E74E6-94E6-D9BA-1AAF-23279D51E128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1" creationId="{34032527-25DE-93B0-7780-9DC66EB489E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2" creationId="{B5329F82-DDBA-FC2D-5F5E-D086EEC32E09}"/>
          </ac:spMkLst>
        </pc:spChg>
        <pc:spChg chg="add del mod">
          <ac:chgData name="塩谷 晃弘 / Akihiro Shiotani" userId="50aef054-9327-40af-9729-b525352b79f1" providerId="ADAL" clId="{B6252FED-04F9-4B33-8E02-5F6ABC99EAA1}" dt="2023-03-31T00:17:31.214" v="234" actId="478"/>
          <ac:spMkLst>
            <pc:docMk/>
            <pc:sldMk cId="2648230371" sldId="1616"/>
            <ac:spMk id="73" creationId="{77FAEF2A-0CC4-0145-5467-7D5B2BC7547A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4" creationId="{E6128AE7-3474-8D4C-4EC5-A96B4FFF2A3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5" creationId="{C675A4D0-21A5-98ED-4E6A-D25AD892829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3" creationId="{FBCBF691-B55A-C840-F409-146950EE3F2B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4" creationId="{915093FB-8D82-9C6A-29A3-B38DF78295CE}"/>
          </ac:spMkLst>
        </pc:spChg>
        <pc:spChg chg="add mod">
          <ac:chgData name="塩谷 晃弘 / Akihiro Shiotani" userId="50aef054-9327-40af-9729-b525352b79f1" providerId="ADAL" clId="{B6252FED-04F9-4B33-8E02-5F6ABC99EAA1}" dt="2023-03-31T01:08:34.342" v="2171" actId="20577"/>
          <ac:spMkLst>
            <pc:docMk/>
            <pc:sldMk cId="2648230371" sldId="1616"/>
            <ac:spMk id="85" creationId="{438D0A06-71AA-586E-838C-14FE45D0F7DF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6" creationId="{21F040B9-503B-95F8-DB3E-548D3B5457F6}"/>
          </ac:spMkLst>
        </pc:spChg>
        <pc:picChg chg="del">
          <ac:chgData name="塩谷 晃弘 / Akihiro Shiotani" userId="50aef054-9327-40af-9729-b525352b79f1" providerId="ADAL" clId="{B6252FED-04F9-4B33-8E02-5F6ABC99EAA1}" dt="2023-03-31T00:08:52.801" v="70" actId="478"/>
          <ac:picMkLst>
            <pc:docMk/>
            <pc:sldMk cId="2648230371" sldId="1616"/>
            <ac:picMk id="7" creationId="{85BA3DF1-DE19-BF2C-B1E4-F09DF0C814C9}"/>
          </ac:picMkLst>
        </pc:picChg>
        <pc:picChg chg="del mod">
          <ac:chgData name="塩谷 晃弘 / Akihiro Shiotani" userId="50aef054-9327-40af-9729-b525352b79f1" providerId="ADAL" clId="{B6252FED-04F9-4B33-8E02-5F6ABC99EAA1}" dt="2023-03-31T00:16:04.712" v="184" actId="478"/>
          <ac:picMkLst>
            <pc:docMk/>
            <pc:sldMk cId="2648230371" sldId="1616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2" creationId="{0A48AAA3-92A9-9C7A-EC12-CCA141502E3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6" creationId="{17C91259-F3F4-0CA2-B158-3F88CFA26C95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8" creationId="{B38DC11F-92C0-8618-E8BC-9F70095E416A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22" creationId="{C25CA2CB-5AE8-5D2B-085A-1268C701DA33}"/>
          </ac:picMkLst>
        </pc:picChg>
        <pc:picChg chg="add del mod">
          <ac:chgData name="塩谷 晃弘 / Akihiro Shiotani" userId="50aef054-9327-40af-9729-b525352b79f1" providerId="ADAL" clId="{B6252FED-04F9-4B33-8E02-5F6ABC99EAA1}" dt="2023-03-31T00:12:45.640" v="126" actId="478"/>
          <ac:picMkLst>
            <pc:docMk/>
            <pc:sldMk cId="2648230371" sldId="1616"/>
            <ac:picMk id="39" creationId="{12839E38-7E10-EE84-FD2E-347B31142932}"/>
          </ac:picMkLst>
        </pc:pic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" creationId="{D8EB114B-FD1D-E8DA-6884-720B65B6BB1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21" creationId="{13CBC9DE-3C90-E907-F20F-494B73A91696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3.122" v="112" actId="478"/>
          <ac:cxnSpMkLst>
            <pc:docMk/>
            <pc:sldMk cId="2648230371" sldId="1616"/>
            <ac:cxnSpMk id="25" creationId="{EE709F57-70ED-F098-525F-C82B95D80E57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1.120" v="110"/>
          <ac:cxnSpMkLst>
            <pc:docMk/>
            <pc:sldMk cId="2648230371" sldId="1616"/>
            <ac:cxnSpMk id="30" creationId="{13FAEC0D-AEB3-5E47-CC60-749E40925DAF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2:19.874" v="116" actId="478"/>
          <ac:cxnSpMkLst>
            <pc:docMk/>
            <pc:sldMk cId="2648230371" sldId="1616"/>
            <ac:cxnSpMk id="31" creationId="{CE79D27C-25A6-D6B7-A3AE-2F45CC1FE67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2" creationId="{9E82C98D-D743-6700-76C3-62B9739882F1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5" creationId="{05C4B9BF-FF29-9370-1A28-5B047313F484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6" creationId="{00130CBA-8EFB-BD7E-854C-644BC1F84BCF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2:13:53.468" v="4057" actId="2057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B6252FED-04F9-4B33-8E02-5F6ABC99EAA1}" dt="2023-03-31T02:13:53.468" v="4057" actId="20577"/>
          <ac:spMkLst>
            <pc:docMk/>
            <pc:sldMk cId="2717860386" sldId="161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21:58.927" v="394"/>
        <pc:sldMkLst>
          <pc:docMk/>
          <pc:sldMk cId="3769542325" sldId="1617"/>
        </pc:sldMkLst>
      </pc:sldChg>
      <pc:sldChg chg="modSp add mod ord">
        <pc:chgData name="塩谷 晃弘 / Akihiro Shiotani" userId="50aef054-9327-40af-9729-b525352b79f1" providerId="ADAL" clId="{B6252FED-04F9-4B33-8E02-5F6ABC99EAA1}" dt="2023-03-31T02:14:29.164" v="4084" actId="20577"/>
        <pc:sldMkLst>
          <pc:docMk/>
          <pc:sldMk cId="951353148" sldId="1618"/>
        </pc:sldMkLst>
        <pc:spChg chg="mod">
          <ac:chgData name="塩谷 晃弘 / Akihiro Shiotani" userId="50aef054-9327-40af-9729-b525352b79f1" providerId="ADAL" clId="{B6252FED-04F9-4B33-8E02-5F6ABC99EAA1}" dt="2023-03-31T02:14:29.164" v="4084" actId="20577"/>
          <ac:spMkLst>
            <pc:docMk/>
            <pc:sldMk cId="951353148" sldId="1618"/>
            <ac:spMk id="4" creationId="{C3919988-1039-A563-95E1-4BBF52B32CF4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2.223" v="4085" actId="20577"/>
        <pc:sldMkLst>
          <pc:docMk/>
          <pc:sldMk cId="2042174661" sldId="1619"/>
        </pc:sldMkLst>
        <pc:spChg chg="mod">
          <ac:chgData name="塩谷 晃弘 / Akihiro Shiotani" userId="50aef054-9327-40af-9729-b525352b79f1" providerId="ADAL" clId="{B6252FED-04F9-4B33-8E02-5F6ABC99EAA1}" dt="2023-03-31T02:14:32.223" v="4085" actId="20577"/>
          <ac:spMkLst>
            <pc:docMk/>
            <pc:sldMk cId="2042174661" sldId="1619"/>
            <ac:spMk id="4" creationId="{C3919988-1039-A563-95E1-4BBF52B32CF4}"/>
          </ac:spMkLst>
        </pc:spChg>
      </pc:sldChg>
      <pc:sldChg chg="addSp delSp modSp add mod modShow">
        <pc:chgData name="塩谷 晃弘 / Akihiro Shiotani" userId="50aef054-9327-40af-9729-b525352b79f1" providerId="ADAL" clId="{B6252FED-04F9-4B33-8E02-5F6ABC99EAA1}" dt="2023-03-31T00:51:26.528" v="1229"/>
        <pc:sldMkLst>
          <pc:docMk/>
          <pc:sldMk cId="2642962374" sldId="1656"/>
        </pc:sldMkLst>
        <pc:spChg chg="mod">
          <ac:chgData name="塩谷 晃弘 / Akihiro Shiotani" userId="50aef054-9327-40af-9729-b525352b79f1" providerId="ADAL" clId="{B6252FED-04F9-4B33-8E02-5F6ABC99EAA1}" dt="2023-03-31T00:51:26.528" v="1229"/>
          <ac:spMkLst>
            <pc:docMk/>
            <pc:sldMk cId="2642962374" sldId="1656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2:57.940" v="893" actId="14100"/>
          <ac:spMkLst>
            <pc:docMk/>
            <pc:sldMk cId="2642962374" sldId="1656"/>
            <ac:spMk id="4" creationId="{0DAC4399-14D1-C6B8-4EDB-0D6EEC2177D7}"/>
          </ac:spMkLst>
        </pc:spChg>
        <pc:spChg chg="add mod">
          <ac:chgData name="塩谷 晃弘 / Akihiro Shiotani" userId="50aef054-9327-40af-9729-b525352b79f1" providerId="ADAL" clId="{B6252FED-04F9-4B33-8E02-5F6ABC99EAA1}" dt="2023-03-31T00:43:03.145" v="896" actId="14100"/>
          <ac:spMkLst>
            <pc:docMk/>
            <pc:sldMk cId="2642962374" sldId="1656"/>
            <ac:spMk id="5" creationId="{DCA0CD2D-10BE-AF3D-4FBE-3A8D7E854B3A}"/>
          </ac:spMkLst>
        </pc:spChg>
        <pc:spChg chg="add del mod">
          <ac:chgData name="塩谷 晃弘 / Akihiro Shiotani" userId="50aef054-9327-40af-9729-b525352b79f1" providerId="ADAL" clId="{B6252FED-04F9-4B33-8E02-5F6ABC99EAA1}" dt="2023-03-31T00:43:52.592" v="930" actId="478"/>
          <ac:spMkLst>
            <pc:docMk/>
            <pc:sldMk cId="2642962374" sldId="1656"/>
            <ac:spMk id="6" creationId="{F4BCC7DE-5B34-0378-B148-CDF46EAF130A}"/>
          </ac:spMkLst>
        </pc:spChg>
        <pc:spChg chg="add mod">
          <ac:chgData name="塩谷 晃弘 / Akihiro Shiotani" userId="50aef054-9327-40af-9729-b525352b79f1" providerId="ADAL" clId="{B6252FED-04F9-4B33-8E02-5F6ABC99EAA1}" dt="2023-03-31T00:46:00.337" v="1019" actId="20577"/>
          <ac:spMkLst>
            <pc:docMk/>
            <pc:sldMk cId="2642962374" sldId="1656"/>
            <ac:spMk id="7" creationId="{F849567C-7D64-3425-2AEC-F4CD7E8946FC}"/>
          </ac:spMkLst>
        </pc:spChg>
        <pc:spChg chg="add mod">
          <ac:chgData name="塩谷 晃弘 / Akihiro Shiotani" userId="50aef054-9327-40af-9729-b525352b79f1" providerId="ADAL" clId="{B6252FED-04F9-4B33-8E02-5F6ABC99EAA1}" dt="2023-03-31T00:46:02.704" v="1020" actId="20577"/>
          <ac:spMkLst>
            <pc:docMk/>
            <pc:sldMk cId="2642962374" sldId="1656"/>
            <ac:spMk id="9" creationId="{2180C453-4842-6264-E6B7-668492339EE7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0" creationId="{B2DC9BAF-80A8-BA51-54F0-83B3CA3DD6D5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1" creationId="{95FA0FD5-B70D-609D-3091-6D051782E87C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2" creationId="{073CD8E7-E05C-E9F1-FEA5-7B9C15EDD418}"/>
          </ac:spMkLst>
        </pc:spChg>
        <pc:spChg chg="mod">
          <ac:chgData name="塩谷 晃弘 / Akihiro Shiotani" userId="50aef054-9327-40af-9729-b525352b79f1" providerId="ADAL" clId="{B6252FED-04F9-4B33-8E02-5F6ABC99EAA1}" dt="2023-03-31T00:46:27.438" v="1072"/>
          <ac:spMkLst>
            <pc:docMk/>
            <pc:sldMk cId="2642962374" sldId="1656"/>
            <ac:spMk id="14" creationId="{55B62322-3AF9-D76B-F31F-2D85DD13E007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5" creationId="{61EAEF3A-4DDD-DE53-1EB6-A538DBF4749A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28.015" v="1230"/>
        <pc:sldMkLst>
          <pc:docMk/>
          <pc:sldMk cId="2106851979" sldId="1657"/>
        </pc:sldMkLst>
        <pc:spChg chg="mod">
          <ac:chgData name="塩谷 晃弘 / Akihiro Shiotani" userId="50aef054-9327-40af-9729-b525352b79f1" providerId="ADAL" clId="{B6252FED-04F9-4B33-8E02-5F6ABC99EAA1}" dt="2023-03-31T00:51:28.015" v="1230"/>
          <ac:spMkLst>
            <pc:docMk/>
            <pc:sldMk cId="2106851979" sldId="1657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6:07.370" v="1025" actId="20577"/>
          <ac:spMkLst>
            <pc:docMk/>
            <pc:sldMk cId="2106851979" sldId="1657"/>
            <ac:spMk id="6" creationId="{85DFD2F2-89E4-A645-0380-9269FA948B05}"/>
          </ac:spMkLst>
        </pc:spChg>
        <pc:spChg chg="add mod">
          <ac:chgData name="塩谷 晃弘 / Akihiro Shiotani" userId="50aef054-9327-40af-9729-b525352b79f1" providerId="ADAL" clId="{B6252FED-04F9-4B33-8E02-5F6ABC99EAA1}" dt="2023-03-31T00:46:10.583" v="1028" actId="20577"/>
          <ac:spMkLst>
            <pc:docMk/>
            <pc:sldMk cId="2106851979" sldId="1657"/>
            <ac:spMk id="7" creationId="{EA82E8E9-3629-3B53-BA44-C4FFB1CB4180}"/>
          </ac:spMkLst>
        </pc:spChg>
        <pc:spChg chg="add mod">
          <ac:chgData name="塩谷 晃弘 / Akihiro Shiotani" userId="50aef054-9327-40af-9729-b525352b79f1" providerId="ADAL" clId="{B6252FED-04F9-4B33-8E02-5F6ABC99EAA1}" dt="2023-03-31T00:45:15.248" v="997" actId="14100"/>
          <ac:spMkLst>
            <pc:docMk/>
            <pc:sldMk cId="2106851979" sldId="1657"/>
            <ac:spMk id="8" creationId="{DA7EFAF0-A8F2-6DBD-B7AE-7583332F704E}"/>
          </ac:spMkLst>
        </pc:spChg>
        <pc:spChg chg="add mod">
          <ac:chgData name="塩谷 晃弘 / Akihiro Shiotani" userId="50aef054-9327-40af-9729-b525352b79f1" providerId="ADAL" clId="{B6252FED-04F9-4B33-8E02-5F6ABC99EAA1}" dt="2023-03-31T00:45:19.073" v="998" actId="14100"/>
          <ac:spMkLst>
            <pc:docMk/>
            <pc:sldMk cId="2106851979" sldId="1657"/>
            <ac:spMk id="9" creationId="{DEC1BA51-C347-7EFA-D713-D32095C6635B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0" creationId="{D826DDAD-CAB7-4133-6FF2-BF9FFDFB86BC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1" creationId="{53D188B1-854F-4F38-DB04-684C543BE4A5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2" creationId="{9770DAAB-5232-3E5B-0104-46C30611D34E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3" creationId="{DFD6D341-B160-9CE3-ACB5-9DAE414B7A7B}"/>
          </ac:spMkLst>
        </pc:spChg>
        <pc:spChg chg="mod">
          <ac:chgData name="塩谷 晃弘 / Akihiro Shiotani" userId="50aef054-9327-40af-9729-b525352b79f1" providerId="ADAL" clId="{B6252FED-04F9-4B33-8E02-5F6ABC99EAA1}" dt="2023-03-31T00:46:25.857" v="1071"/>
          <ac:spMkLst>
            <pc:docMk/>
            <pc:sldMk cId="2106851979" sldId="1657"/>
            <ac:spMk id="14" creationId="{55B62322-3AF9-D76B-F31F-2D85DD13E007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32.276" v="1231"/>
        <pc:sldMkLst>
          <pc:docMk/>
          <pc:sldMk cId="3457910562" sldId="1658"/>
        </pc:sldMkLst>
        <pc:spChg chg="mod">
          <ac:chgData name="塩谷 晃弘 / Akihiro Shiotani" userId="50aef054-9327-40af-9729-b525352b79f1" providerId="ADAL" clId="{B6252FED-04F9-4B33-8E02-5F6ABC99EAA1}" dt="2023-03-31T00:51:32.276" v="1231"/>
          <ac:spMkLst>
            <pc:docMk/>
            <pc:sldMk cId="3457910562" sldId="1658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5:24.666" v="1000" actId="14100"/>
          <ac:spMkLst>
            <pc:docMk/>
            <pc:sldMk cId="3457910562" sldId="1658"/>
            <ac:spMk id="5" creationId="{59FAAC7C-5747-191A-C7F2-F9F66709EBFA}"/>
          </ac:spMkLst>
        </pc:spChg>
        <pc:spChg chg="add mod">
          <ac:chgData name="塩谷 晃弘 / Akihiro Shiotani" userId="50aef054-9327-40af-9729-b525352b79f1" providerId="ADAL" clId="{B6252FED-04F9-4B33-8E02-5F6ABC99EAA1}" dt="2023-03-31T00:45:26.621" v="1001" actId="14100"/>
          <ac:spMkLst>
            <pc:docMk/>
            <pc:sldMk cId="3457910562" sldId="1658"/>
            <ac:spMk id="7" creationId="{7BBF587E-B706-33DB-C8E7-2E3D48C60010}"/>
          </ac:spMkLst>
        </pc:spChg>
        <pc:spChg chg="add mod">
          <ac:chgData name="塩谷 晃弘 / Akihiro Shiotani" userId="50aef054-9327-40af-9729-b525352b79f1" providerId="ADAL" clId="{B6252FED-04F9-4B33-8E02-5F6ABC99EAA1}" dt="2023-03-31T00:46:13.364" v="1033" actId="20577"/>
          <ac:spMkLst>
            <pc:docMk/>
            <pc:sldMk cId="3457910562" sldId="1658"/>
            <ac:spMk id="8" creationId="{AC48152F-D4D5-2DA8-046A-5B69A77AFA1B}"/>
          </ac:spMkLst>
        </pc:spChg>
        <pc:spChg chg="add mod">
          <ac:chgData name="塩谷 晃弘 / Akihiro Shiotani" userId="50aef054-9327-40af-9729-b525352b79f1" providerId="ADAL" clId="{B6252FED-04F9-4B33-8E02-5F6ABC99EAA1}" dt="2023-03-31T00:46:15.284" v="1038" actId="20577"/>
          <ac:spMkLst>
            <pc:docMk/>
            <pc:sldMk cId="3457910562" sldId="1658"/>
            <ac:spMk id="9" creationId="{1D98D45A-BD22-C760-3091-BD7F01F9645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0" creationId="{78E696CC-DB16-034F-70F1-A8B13125FFC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1" creationId="{8C8A72BE-8B3A-D2D8-D352-AEA427B9B499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2" creationId="{9FAB6130-9A79-23B5-F627-05C8B4FD0746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3" creationId="{51EBAF3C-5A69-2023-244B-0F128FCFE809}"/>
          </ac:spMkLst>
        </pc:spChg>
        <pc:spChg chg="mod">
          <ac:chgData name="塩谷 晃弘 / Akihiro Shiotani" userId="50aef054-9327-40af-9729-b525352b79f1" providerId="ADAL" clId="{B6252FED-04F9-4B33-8E02-5F6ABC99EAA1}" dt="2023-03-31T00:46:23.283" v="1070" actId="20577"/>
          <ac:spMkLst>
            <pc:docMk/>
            <pc:sldMk cId="3457910562" sldId="1658"/>
            <ac:spMk id="14" creationId="{55B62322-3AF9-D76B-F31F-2D85DD13E007}"/>
          </ac:spMkLst>
        </pc:spChg>
      </pc:sldChg>
      <pc:sldChg chg="addSp delSp modSp new add del mod">
        <pc:chgData name="塩谷 晃弘 / Akihiro Shiotani" userId="50aef054-9327-40af-9729-b525352b79f1" providerId="ADAL" clId="{B6252FED-04F9-4B33-8E02-5F6ABC99EAA1}" dt="2023-03-31T00:53:30.661" v="1341" actId="1036"/>
        <pc:sldMkLst>
          <pc:docMk/>
          <pc:sldMk cId="2211922801" sldId="1659"/>
        </pc:sldMkLst>
        <pc:spChg chg="mod">
          <ac:chgData name="塩谷 晃弘 / Akihiro Shiotani" userId="50aef054-9327-40af-9729-b525352b79f1" providerId="ADAL" clId="{B6252FED-04F9-4B33-8E02-5F6ABC99EAA1}" dt="2023-03-31T00:51:33.842" v="1232"/>
          <ac:spMkLst>
            <pc:docMk/>
            <pc:sldMk cId="2211922801" sldId="1659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25.131" v="1158" actId="14100"/>
          <ac:spMkLst>
            <pc:docMk/>
            <pc:sldMk cId="2211922801" sldId="1659"/>
            <ac:spMk id="4" creationId="{9F14BAB8-6D74-7797-2A87-15546902F399}"/>
          </ac:spMkLst>
        </pc:spChg>
        <pc:spChg chg="add mod">
          <ac:chgData name="塩谷 晃弘 / Akihiro Shiotani" userId="50aef054-9327-40af-9729-b525352b79f1" providerId="ADAL" clId="{B6252FED-04F9-4B33-8E02-5F6ABC99EAA1}" dt="2023-03-31T00:51:59.754" v="1311" actId="20577"/>
          <ac:spMkLst>
            <pc:docMk/>
            <pc:sldMk cId="2211922801" sldId="1659"/>
            <ac:spMk id="5" creationId="{4D84E07C-6F95-5D6A-EEAA-B1D6C19B63FF}"/>
          </ac:spMkLst>
        </pc:spChg>
        <pc:spChg chg="add mod">
          <ac:chgData name="塩谷 晃弘 / Akihiro Shiotani" userId="50aef054-9327-40af-9729-b525352b79f1" providerId="ADAL" clId="{B6252FED-04F9-4B33-8E02-5F6ABC99EAA1}" dt="2023-03-31T00:48:46.946" v="1120" actId="1076"/>
          <ac:spMkLst>
            <pc:docMk/>
            <pc:sldMk cId="2211922801" sldId="1659"/>
            <ac:spMk id="7" creationId="{E8BED239-43D0-C2B3-5670-AB7BC068B167}"/>
          </ac:spMkLst>
        </pc:spChg>
        <pc:spChg chg="add mod">
          <ac:chgData name="塩谷 晃弘 / Akihiro Shiotani" userId="50aef054-9327-40af-9729-b525352b79f1" providerId="ADAL" clId="{B6252FED-04F9-4B33-8E02-5F6ABC99EAA1}" dt="2023-03-31T00:48:58.846" v="1153" actId="1076"/>
          <ac:spMkLst>
            <pc:docMk/>
            <pc:sldMk cId="2211922801" sldId="1659"/>
            <ac:spMk id="8" creationId="{F8224040-DEC3-C1C0-E7E1-D2A7E976AB87}"/>
          </ac:spMkLst>
        </pc:spChg>
        <pc:spChg chg="add mod">
          <ac:chgData name="塩谷 晃弘 / Akihiro Shiotani" userId="50aef054-9327-40af-9729-b525352b79f1" providerId="ADAL" clId="{B6252FED-04F9-4B33-8E02-5F6ABC99EAA1}" dt="2023-03-31T00:50:51.652" v="1210" actId="14100"/>
          <ac:spMkLst>
            <pc:docMk/>
            <pc:sldMk cId="2211922801" sldId="1659"/>
            <ac:spMk id="9" creationId="{FC8EE9C9-2C06-0BF4-A225-16DE10696DD1}"/>
          </ac:spMkLst>
        </pc:spChg>
        <pc:spChg chg="add mod">
          <ac:chgData name="塩谷 晃弘 / Akihiro Shiotani" userId="50aef054-9327-40af-9729-b525352b79f1" providerId="ADAL" clId="{B6252FED-04F9-4B33-8E02-5F6ABC99EAA1}" dt="2023-03-31T00:53:24.618" v="1338" actId="1076"/>
          <ac:spMkLst>
            <pc:docMk/>
            <pc:sldMk cId="2211922801" sldId="1659"/>
            <ac:spMk id="14" creationId="{BCA4BDEA-D48C-EE82-D8A5-A6CB8B9B5A63}"/>
          </ac:spMkLst>
        </pc:spChg>
        <pc:spChg chg="add mod">
          <ac:chgData name="塩谷 晃弘 / Akihiro Shiotani" userId="50aef054-9327-40af-9729-b525352b79f1" providerId="ADAL" clId="{B6252FED-04F9-4B33-8E02-5F6ABC99EAA1}" dt="2023-03-31T00:53:21.729" v="1337" actId="1076"/>
          <ac:spMkLst>
            <pc:docMk/>
            <pc:sldMk cId="2211922801" sldId="1659"/>
            <ac:spMk id="15" creationId="{3C46956F-04BF-784A-EAA2-BFAD9BCCAF52}"/>
          </ac:spMkLst>
        </pc:spChg>
        <pc:picChg chg="add del mod">
          <ac:chgData name="塩谷 晃弘 / Akihiro Shiotani" userId="50aef054-9327-40af-9729-b525352b79f1" providerId="ADAL" clId="{B6252FED-04F9-4B33-8E02-5F6ABC99EAA1}" dt="2023-03-31T00:48:33.459" v="1104" actId="478"/>
          <ac:picMkLst>
            <pc:docMk/>
            <pc:sldMk cId="2211922801" sldId="1659"/>
            <ac:picMk id="4" creationId="{D5DBF7F1-8177-43EE-2D06-3E4C41F3E60C}"/>
          </ac:picMkLst>
        </pc:picChg>
        <pc:picChg chg="add del mod">
          <ac:chgData name="塩谷 晃弘 / Akihiro Shiotani" userId="50aef054-9327-40af-9729-b525352b79f1" providerId="ADAL" clId="{B6252FED-04F9-4B33-8E02-5F6ABC99EAA1}" dt="2023-03-31T00:48:32.473" v="1103"/>
          <ac:picMkLst>
            <pc:docMk/>
            <pc:sldMk cId="2211922801" sldId="1659"/>
            <ac:picMk id="5" creationId="{3B63C7C3-944D-CBC2-21C5-F12F26BC936A}"/>
          </ac:picMkLst>
        </pc:picChg>
        <pc:picChg chg="add mod">
          <ac:chgData name="塩谷 晃弘 / Akihiro Shiotani" userId="50aef054-9327-40af-9729-b525352b79f1" providerId="ADAL" clId="{B6252FED-04F9-4B33-8E02-5F6ABC99EAA1}" dt="2023-03-31T00:48:47.948" v="1122" actId="1076"/>
          <ac:picMkLst>
            <pc:docMk/>
            <pc:sldMk cId="2211922801" sldId="1659"/>
            <ac:picMk id="6" creationId="{BE7913F5-62AE-E90A-8629-2998F043B5DF}"/>
          </ac:picMkLst>
        </pc:picChg>
        <pc:cxnChg chg="add mod">
          <ac:chgData name="塩谷 晃弘 / Akihiro Shiotani" userId="50aef054-9327-40af-9729-b525352b79f1" providerId="ADAL" clId="{B6252FED-04F9-4B33-8E02-5F6ABC99EAA1}" dt="2023-03-31T00:53:30.661" v="1341" actId="1036"/>
          <ac:cxnSpMkLst>
            <pc:docMk/>
            <pc:sldMk cId="2211922801" sldId="1659"/>
            <ac:cxnSpMk id="11" creationId="{E6674C00-8983-95BA-5DA2-5E4B2FC5CC40}"/>
          </ac:cxnSpMkLst>
        </pc:cxnChg>
      </pc:sldChg>
      <pc:sldChg chg="addSp modSp add mod">
        <pc:chgData name="塩谷 晃弘 / Akihiro Shiotani" userId="50aef054-9327-40af-9729-b525352b79f1" providerId="ADAL" clId="{B6252FED-04F9-4B33-8E02-5F6ABC99EAA1}" dt="2023-03-31T00:51:52.675" v="1277" actId="14100"/>
        <pc:sldMkLst>
          <pc:docMk/>
          <pc:sldMk cId="848606227" sldId="1660"/>
        </pc:sldMkLst>
        <pc:spChg chg="mod">
          <ac:chgData name="塩谷 晃弘 / Akihiro Shiotani" userId="50aef054-9327-40af-9729-b525352b79f1" providerId="ADAL" clId="{B6252FED-04F9-4B33-8E02-5F6ABC99EAA1}" dt="2023-03-31T00:51:35.230" v="1233"/>
          <ac:spMkLst>
            <pc:docMk/>
            <pc:sldMk cId="848606227" sldId="1660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39.220" v="1161" actId="14100"/>
          <ac:spMkLst>
            <pc:docMk/>
            <pc:sldMk cId="848606227" sldId="1660"/>
            <ac:spMk id="5" creationId="{EBA8686B-E6F7-D00E-73A9-A6D8850FF69B}"/>
          </ac:spMkLst>
        </pc:spChg>
        <pc:spChg chg="add mod">
          <ac:chgData name="塩谷 晃弘 / Akihiro Shiotani" userId="50aef054-9327-40af-9729-b525352b79f1" providerId="ADAL" clId="{B6252FED-04F9-4B33-8E02-5F6ABC99EAA1}" dt="2023-03-31T00:49:59.104" v="1173" actId="1076"/>
          <ac:spMkLst>
            <pc:docMk/>
            <pc:sldMk cId="848606227" sldId="1660"/>
            <ac:spMk id="6" creationId="{0242D619-5536-7529-0834-B5C47306AADC}"/>
          </ac:spMkLst>
        </pc:spChg>
        <pc:spChg chg="add mod">
          <ac:chgData name="塩谷 晃弘 / Akihiro Shiotani" userId="50aef054-9327-40af-9729-b525352b79f1" providerId="ADAL" clId="{B6252FED-04F9-4B33-8E02-5F6ABC99EAA1}" dt="2023-03-31T00:50:25.295" v="1192" actId="1076"/>
          <ac:spMkLst>
            <pc:docMk/>
            <pc:sldMk cId="848606227" sldId="1660"/>
            <ac:spMk id="7" creationId="{E7760A14-FD1C-6141-1673-0A1CC9DFEF26}"/>
          </ac:spMkLst>
        </pc:spChg>
        <pc:spChg chg="add mod">
          <ac:chgData name="塩谷 晃弘 / Akihiro Shiotani" userId="50aef054-9327-40af-9729-b525352b79f1" providerId="ADAL" clId="{B6252FED-04F9-4B33-8E02-5F6ABC99EAA1}" dt="2023-03-31T00:50:19.753" v="1190" actId="1076"/>
          <ac:spMkLst>
            <pc:docMk/>
            <pc:sldMk cId="848606227" sldId="1660"/>
            <ac:spMk id="8" creationId="{09630BE2-5A27-8617-07AB-8DD63E2B5E09}"/>
          </ac:spMkLst>
        </pc:spChg>
        <pc:spChg chg="add mod">
          <ac:chgData name="塩谷 晃弘 / Akihiro Shiotani" userId="50aef054-9327-40af-9729-b525352b79f1" providerId="ADAL" clId="{B6252FED-04F9-4B33-8E02-5F6ABC99EAA1}" dt="2023-03-31T00:51:48.282" v="1266" actId="20577"/>
          <ac:spMkLst>
            <pc:docMk/>
            <pc:sldMk cId="848606227" sldId="1660"/>
            <ac:spMk id="9" creationId="{B654E47F-A0DB-3B95-9F5F-F82F58C6E601}"/>
          </ac:spMkLst>
        </pc:spChg>
        <pc:spChg chg="add mod">
          <ac:chgData name="塩谷 晃弘 / Akihiro Shiotani" userId="50aef054-9327-40af-9729-b525352b79f1" providerId="ADAL" clId="{B6252FED-04F9-4B33-8E02-5F6ABC99EAA1}" dt="2023-03-31T00:51:52.675" v="1277" actId="14100"/>
          <ac:spMkLst>
            <pc:docMk/>
            <pc:sldMk cId="848606227" sldId="1660"/>
            <ac:spMk id="10" creationId="{528C2628-D902-B20F-31F2-1E9BD9875B6D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5.927" v="4086" actId="20577"/>
        <pc:sldMkLst>
          <pc:docMk/>
          <pc:sldMk cId="453715635" sldId="1661"/>
        </pc:sldMkLst>
        <pc:spChg chg="mod">
          <ac:chgData name="塩谷 晃弘 / Akihiro Shiotani" userId="50aef054-9327-40af-9729-b525352b79f1" providerId="ADAL" clId="{B6252FED-04F9-4B33-8E02-5F6ABC99EAA1}" dt="2023-03-31T02:14:35.927" v="4086" actId="20577"/>
          <ac:spMkLst>
            <pc:docMk/>
            <pc:sldMk cId="453715635" sldId="1661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54:31.752" v="1343"/>
        <pc:sldMkLst>
          <pc:docMk/>
          <pc:sldMk cId="1990529937" sldId="1661"/>
        </pc:sldMkLst>
      </pc:sldChg>
      <pc:sldChg chg="modSp add mod">
        <pc:chgData name="塩谷 晃弘 / Akihiro Shiotani" userId="50aef054-9327-40af-9729-b525352b79f1" providerId="ADAL" clId="{B6252FED-04F9-4B33-8E02-5F6ABC99EAA1}" dt="2023-03-31T01:08:22.818" v="2161" actId="1036"/>
        <pc:sldMkLst>
          <pc:docMk/>
          <pc:sldMk cId="1662989255" sldId="1662"/>
        </pc:sldMkLst>
        <pc:spChg chg="mod">
          <ac:chgData name="塩谷 晃弘 / Akihiro Shiotani" userId="50aef054-9327-40af-9729-b525352b79f1" providerId="ADAL" clId="{B6252FED-04F9-4B33-8E02-5F6ABC99EAA1}" dt="2023-03-31T01:03:35.337" v="1822"/>
          <ac:spMkLst>
            <pc:docMk/>
            <pc:sldMk cId="1662989255" sldId="1662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08:12.708" v="2143" actId="20577"/>
          <ac:spMkLst>
            <pc:docMk/>
            <pc:sldMk cId="1662989255" sldId="1662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3" creationId="{866BDB58-5263-E215-4262-D72377A76FD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8" creationId="{0CEE7C55-3C5D-C70F-3EC9-874C186DB1F5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35" creationId="{45B49239-CC59-C9D3-612A-E675C2D5175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4" creationId="{553CD01A-1B23-D34A-760E-2174B3846A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5" creationId="{1728E571-347B-1FE7-CCF5-1EA804A0F773}"/>
          </ac:spMkLst>
        </pc:sp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7" creationId="{85BA3DF1-DE19-BF2C-B1E4-F09DF0C814C9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2" creationId="{0A48AAA3-92A9-9C7A-EC12-CCA141502E38}"/>
          </ac:picMkLst>
        </pc:pic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29" creationId="{12C1BE4A-A49B-A61C-2F46-96D93D845F45}"/>
          </ac:cxnSpMkLst>
        </pc:cxn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41" creationId="{C1A50781-0635-4333-A637-BE2BBDF5AE8A}"/>
          </ac:cxnSpMkLst>
        </pc:cxnChg>
      </pc:sldChg>
      <pc:sldChg chg="modSp add mod ord">
        <pc:chgData name="塩谷 晃弘 / Akihiro Shiotani" userId="50aef054-9327-40af-9729-b525352b79f1" providerId="ADAL" clId="{B6252FED-04F9-4B33-8E02-5F6ABC99EAA1}" dt="2023-03-31T02:14:38.948" v="4087" actId="2057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B6252FED-04F9-4B33-8E02-5F6ABC99EAA1}" dt="2023-03-31T02:14:38.948" v="4087" actId="20577"/>
          <ac:spMkLst>
            <pc:docMk/>
            <pc:sldMk cId="3462991069" sldId="1663"/>
            <ac:spMk id="4" creationId="{C3919988-1039-A563-95E1-4BBF52B32CF4}"/>
          </ac:spMkLst>
        </pc:spChg>
      </pc:sldChg>
      <pc:sldChg chg="modSp add del mod ord">
        <pc:chgData name="塩谷 晃弘 / Akihiro Shiotani" userId="50aef054-9327-40af-9729-b525352b79f1" providerId="ADAL" clId="{B6252FED-04F9-4B33-8E02-5F6ABC99EAA1}" dt="2023-03-31T01:52:04.274" v="4017" actId="47"/>
        <pc:sldMkLst>
          <pc:docMk/>
          <pc:sldMk cId="4109369559" sldId="1664"/>
        </pc:sldMkLst>
        <pc:spChg chg="mod">
          <ac:chgData name="塩谷 晃弘 / Akihiro Shiotani" userId="50aef054-9327-40af-9729-b525352b79f1" providerId="ADAL" clId="{B6252FED-04F9-4B33-8E02-5F6ABC99EAA1}" dt="2023-03-31T01:45:15.007" v="3547" actId="20577"/>
          <ac:spMkLst>
            <pc:docMk/>
            <pc:sldMk cId="4109369559" sldId="1664"/>
            <ac:spMk id="2" creationId="{8EE2873A-D00F-3C02-91A5-2043F294FDF5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2:14:52.843" v="4111" actId="2057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B6252FED-04F9-4B33-8E02-5F6ABC99EAA1}" dt="2023-03-31T02:14:52.843" v="41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48:38.702" v="3669" actId="1038"/>
          <ac:spMkLst>
            <pc:docMk/>
            <pc:sldMk cId="1502027683" sldId="1665"/>
            <ac:spMk id="11" creationId="{400EAEAD-0247-A18F-D3DB-A46F126F4233}"/>
          </ac:spMkLst>
        </pc:spChg>
        <pc:spChg chg="add mod">
          <ac:chgData name="塩谷 晃弘 / Akihiro Shiotani" userId="50aef054-9327-40af-9729-b525352b79f1" providerId="ADAL" clId="{B6252FED-04F9-4B33-8E02-5F6ABC99EAA1}" dt="2023-03-31T01:49:16.824" v="3678" actId="1076"/>
          <ac:spMkLst>
            <pc:docMk/>
            <pc:sldMk cId="1502027683" sldId="1665"/>
            <ac:spMk id="12" creationId="{4DF637ED-D434-C317-397C-825B6AE00BFE}"/>
          </ac:spMkLst>
        </pc:spChg>
        <pc:spChg chg="add mod">
          <ac:chgData name="塩谷 晃弘 / Akihiro Shiotani" userId="50aef054-9327-40af-9729-b525352b79f1" providerId="ADAL" clId="{B6252FED-04F9-4B33-8E02-5F6ABC99EAA1}" dt="2023-03-31T01:49:48.571" v="3711" actId="1076"/>
          <ac:spMkLst>
            <pc:docMk/>
            <pc:sldMk cId="1502027683" sldId="1665"/>
            <ac:spMk id="13" creationId="{4D89D4B0-7CFC-EE4E-E541-9D96E73BF898}"/>
          </ac:spMkLst>
        </pc:spChg>
        <pc:spChg chg="add mod">
          <ac:chgData name="塩谷 晃弘 / Akihiro Shiotani" userId="50aef054-9327-40af-9729-b525352b79f1" providerId="ADAL" clId="{B6252FED-04F9-4B33-8E02-5F6ABC99EAA1}" dt="2023-03-31T01:48:51.281" v="3671" actId="1076"/>
          <ac:spMkLst>
            <pc:docMk/>
            <pc:sldMk cId="1502027683" sldId="1665"/>
            <ac:spMk id="14" creationId="{BE1E2F31-8136-E11B-4250-C6AD7D78FE00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5" creationId="{D51DA5C3-F032-94DC-C7A5-86B3483ACC0C}"/>
          </ac:spMkLst>
        </pc:spChg>
        <pc:spChg chg="add mod">
          <ac:chgData name="塩谷 晃弘 / Akihiro Shiotani" userId="50aef054-9327-40af-9729-b525352b79f1" providerId="ADAL" clId="{B6252FED-04F9-4B33-8E02-5F6ABC99EAA1}" dt="2023-03-31T01:49:07.388" v="3675" actId="1076"/>
          <ac:spMkLst>
            <pc:docMk/>
            <pc:sldMk cId="1502027683" sldId="1665"/>
            <ac:spMk id="17" creationId="{F36FCBCA-2AF4-3D5A-B33F-DAC3428D55C8}"/>
          </ac:spMkLst>
        </pc:spChg>
        <pc:spChg chg="add mod">
          <ac:chgData name="塩谷 晃弘 / Akihiro Shiotani" userId="50aef054-9327-40af-9729-b525352b79f1" providerId="ADAL" clId="{B6252FED-04F9-4B33-8E02-5F6ABC99EAA1}" dt="2023-03-31T01:48:54.765" v="3672" actId="1076"/>
          <ac:spMkLst>
            <pc:docMk/>
            <pc:sldMk cId="1502027683" sldId="1665"/>
            <ac:spMk id="18" creationId="{EB233C89-6335-6CAD-C4BA-4D5ABF9A1AFE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9" creationId="{486F62EF-3A03-C5CA-6AEB-C3B0FC1A4409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0" creationId="{A45D4308-C0CC-EAE6-A059-0440BE9F0376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1" creationId="{66EEA59C-DA30-C641-F4F6-F4FD467457AB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4" creationId="{93406220-8C41-12F4-5A20-5D44080813DA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8" creationId="{33DC8404-64D6-5CC9-83A7-4D9A1016F15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1" creationId="{7F76D3A3-B458-94FE-A34E-761F7EB0A410}"/>
          </ac:spMkLst>
        </pc:spChg>
        <pc:spChg chg="add mod">
          <ac:chgData name="塩谷 晃弘 / Akihiro Shiotani" userId="50aef054-9327-40af-9729-b525352b79f1" providerId="ADAL" clId="{B6252FED-04F9-4B33-8E02-5F6ABC99EAA1}" dt="2023-03-31T01:49:32.028" v="3692" actId="1076"/>
          <ac:spMkLst>
            <pc:docMk/>
            <pc:sldMk cId="1502027683" sldId="1665"/>
            <ac:spMk id="32" creationId="{EE7062EC-9FBD-33B3-E647-F408244B6B5A}"/>
          </ac:spMkLst>
        </pc:spChg>
        <pc:spChg chg="add mod">
          <ac:chgData name="塩谷 晃弘 / Akihiro Shiotani" userId="50aef054-9327-40af-9729-b525352b79f1" providerId="ADAL" clId="{B6252FED-04F9-4B33-8E02-5F6ABC99EAA1}" dt="2023-03-31T01:51:05.004" v="3838" actId="20577"/>
          <ac:spMkLst>
            <pc:docMk/>
            <pc:sldMk cId="1502027683" sldId="1665"/>
            <ac:spMk id="33" creationId="{05BE10BC-C9BE-519D-B6D3-9CA2CD39BC3B}"/>
          </ac:spMkLst>
        </pc:spChg>
        <pc:spChg chg="add mod">
          <ac:chgData name="塩谷 晃弘 / Akihiro Shiotani" userId="50aef054-9327-40af-9729-b525352b79f1" providerId="ADAL" clId="{B6252FED-04F9-4B33-8E02-5F6ABC99EAA1}" dt="2023-03-31T01:49:54.425" v="3712"/>
          <ac:spMkLst>
            <pc:docMk/>
            <pc:sldMk cId="1502027683" sldId="1665"/>
            <ac:spMk id="34" creationId="{A875C1B9-2FFF-3A62-1D99-FD4FD5473466}"/>
          </ac:spMkLst>
        </pc:spChg>
        <pc:spChg chg="add mod">
          <ac:chgData name="塩谷 晃弘 / Akihiro Shiotani" userId="50aef054-9327-40af-9729-b525352b79f1" providerId="ADAL" clId="{B6252FED-04F9-4B33-8E02-5F6ABC99EAA1}" dt="2023-03-31T01:50:34.433" v="3776" actId="1035"/>
          <ac:spMkLst>
            <pc:docMk/>
            <pc:sldMk cId="1502027683" sldId="1665"/>
            <ac:spMk id="35" creationId="{125069E7-336A-B03C-EA9F-E20C6888CD1C}"/>
          </ac:spMkLst>
        </pc:spChg>
        <pc:spChg chg="add mod">
          <ac:chgData name="塩谷 晃弘 / Akihiro Shiotani" userId="50aef054-9327-40af-9729-b525352b79f1" providerId="ADAL" clId="{B6252FED-04F9-4B33-8E02-5F6ABC99EAA1}" dt="2023-03-31T01:52:00.444" v="4016" actId="20577"/>
          <ac:spMkLst>
            <pc:docMk/>
            <pc:sldMk cId="1502027683" sldId="1665"/>
            <ac:spMk id="36" creationId="{54882325-5020-22A4-C777-8961E540354B}"/>
          </ac:spMkLst>
        </pc:spChg>
        <pc:grpChg chg="del">
          <ac:chgData name="塩谷 晃弘 / Akihiro Shiotani" userId="50aef054-9327-40af-9729-b525352b79f1" providerId="ADAL" clId="{B6252FED-04F9-4B33-8E02-5F6ABC99EAA1}" dt="2023-03-31T01:45:18.932" v="3549" actId="478"/>
          <ac:grpSpMkLst>
            <pc:docMk/>
            <pc:sldMk cId="1502027683" sldId="1665"/>
            <ac:grpSpMk id="5" creationId="{3602884B-48B8-D425-9991-1F021E258E56}"/>
          </ac:grpSpMkLst>
        </pc:grp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4" creationId="{ADA183B1-D661-4323-F6C3-F3970BF0FF6A}"/>
          </ac:picMkLst>
        </pc:picChg>
        <pc:picChg chg="add mod">
          <ac:chgData name="塩谷 晃弘 / Akihiro Shiotani" userId="50aef054-9327-40af-9729-b525352b79f1" providerId="ADAL" clId="{B6252FED-04F9-4B33-8E02-5F6ABC99EAA1}" dt="2023-03-31T01:48:59.364" v="3674" actId="1076"/>
          <ac:picMkLst>
            <pc:docMk/>
            <pc:sldMk cId="1502027683" sldId="1665"/>
            <ac:picMk id="16" creationId="{31DC9A76-3AE7-1367-8394-0160356C211E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7" creationId="{362C8CF8-44E6-A2A4-E442-E64E3A77A3BE}"/>
          </ac:picMkLst>
        </pc:picChg>
        <pc:picChg chg="add mod">
          <ac:chgData name="塩谷 晃弘 / Akihiro Shiotani" userId="50aef054-9327-40af-9729-b525352b79f1" providerId="ADAL" clId="{B6252FED-04F9-4B33-8E02-5F6ABC99EAA1}" dt="2023-03-31T01:48:04.695" v="3618" actId="1076"/>
          <ac:picMkLst>
            <pc:docMk/>
            <pc:sldMk cId="1502027683" sldId="1665"/>
            <ac:picMk id="2050" creationId="{AB8DE255-01AE-9219-C1EC-62196B107DC6}"/>
          </ac:picMkLst>
        </pc:picChg>
        <pc:picChg chg="add mod">
          <ac:chgData name="塩谷 晃弘 / Akihiro Shiotani" userId="50aef054-9327-40af-9729-b525352b79f1" providerId="ADAL" clId="{B6252FED-04F9-4B33-8E02-5F6ABC99EAA1}" dt="2023-03-31T01:49:12.079" v="3677" actId="1076"/>
          <ac:picMkLst>
            <pc:docMk/>
            <pc:sldMk cId="1502027683" sldId="1665"/>
            <ac:picMk id="2052" creationId="{F4BFC019-C51F-6F0D-9E5D-5CFB73C68E67}"/>
          </ac:picMkLst>
        </pc:picChg>
        <pc:picChg chg="add mod">
          <ac:chgData name="塩谷 晃弘 / Akihiro Shiotani" userId="50aef054-9327-40af-9729-b525352b79f1" providerId="ADAL" clId="{B6252FED-04F9-4B33-8E02-5F6ABC99EAA1}" dt="2023-03-31T01:49:21.715" v="3681" actId="1076"/>
          <ac:picMkLst>
            <pc:docMk/>
            <pc:sldMk cId="1502027683" sldId="1665"/>
            <ac:picMk id="2054" creationId="{6988CCA5-8419-43E9-C139-588F05886CFB}"/>
          </ac:picMkLst>
        </pc:picChg>
      </pc:sldChg>
      <pc:sldChg chg="addSp delSp modSp add mod">
        <pc:chgData name="塩谷 晃弘 / Akihiro Shiotani" userId="50aef054-9327-40af-9729-b525352b79f1" providerId="ADAL" clId="{B6252FED-04F9-4B33-8E02-5F6ABC99EAA1}" dt="2023-03-31T02:14:54.997" v="4112"/>
        <pc:sldMkLst>
          <pc:docMk/>
          <pc:sldMk cId="101642477" sldId="1666"/>
        </pc:sldMkLst>
        <pc:spChg chg="mod">
          <ac:chgData name="塩谷 晃弘 / Akihiro Shiotani" userId="50aef054-9327-40af-9729-b525352b79f1" providerId="ADAL" clId="{B6252FED-04F9-4B33-8E02-5F6ABC99EAA1}" dt="2023-03-31T02:14:54.997" v="4112"/>
          <ac:spMkLst>
            <pc:docMk/>
            <pc:sldMk cId="101642477" sldId="1666"/>
            <ac:spMk id="2" creationId="{B833849D-664C-B648-E055-FF101C0943CF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4" creationId="{0DAC4399-14D1-C6B8-4EDB-0D6EEC2177D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5" creationId="{DCA0CD2D-10BE-AF3D-4FBE-3A8D7E854B3A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7" creationId="{F849567C-7D64-3425-2AEC-F4CD7E8946F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9" creationId="{2180C453-4842-6264-E6B7-668492339EE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0" creationId="{B2DC9BAF-80A8-BA51-54F0-83B3CA3DD6D5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1" creationId="{95FA0FD5-B70D-609D-3091-6D051782E87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2" creationId="{073CD8E7-E05C-E9F1-FEA5-7B9C15EDD418}"/>
          </ac:spMkLst>
        </pc:spChg>
        <pc:spChg chg="del">
          <ac:chgData name="塩谷 晃弘 / Akihiro Shiotani" userId="50aef054-9327-40af-9729-b525352b79f1" providerId="ADAL" clId="{B6252FED-04F9-4B33-8E02-5F6ABC99EAA1}" dt="2023-03-31T02:10:06.073" v="4025" actId="478"/>
          <ac:spMkLst>
            <pc:docMk/>
            <pc:sldMk cId="101642477" sldId="1666"/>
            <ac:spMk id="14" creationId="{55B62322-3AF9-D76B-F31F-2D85DD13E00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5" creationId="{61EAEF3A-4DDD-DE53-1EB6-A538DBF4749A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0:33.432" v="4032" actId="1076"/>
          <ac:graphicFrameMkLst>
            <pc:docMk/>
            <pc:sldMk cId="101642477" sldId="1666"/>
            <ac:graphicFrameMk id="6" creationId="{33CC11D2-16BB-93C3-A3A5-ED1F30121969}"/>
          </ac:graphicFrameMkLst>
        </pc:graphicFrameChg>
        <pc:picChg chg="del">
          <ac:chgData name="塩谷 晃弘 / Akihiro Shiotani" userId="50aef054-9327-40af-9729-b525352b79f1" providerId="ADAL" clId="{B6252FED-04F9-4B33-8E02-5F6ABC99EAA1}" dt="2023-03-31T02:10:17.953" v="4028" actId="478"/>
          <ac:picMkLst>
            <pc:docMk/>
            <pc:sldMk cId="101642477" sldId="1666"/>
            <ac:picMk id="8" creationId="{C7C569C9-2DD4-7B48-76B2-B1B920CAD8FE}"/>
          </ac:picMkLst>
        </pc:picChg>
        <pc:picChg chg="del">
          <ac:chgData name="塩谷 晃弘 / Akihiro Shiotani" userId="50aef054-9327-40af-9729-b525352b79f1" providerId="ADAL" clId="{B6252FED-04F9-4B33-8E02-5F6ABC99EAA1}" dt="2023-03-31T02:10:19.880" v="4029" actId="478"/>
          <ac:picMkLst>
            <pc:docMk/>
            <pc:sldMk cId="101642477" sldId="1666"/>
            <ac:picMk id="13" creationId="{B1A8A4BF-C324-8819-8EBE-A71826D38B69}"/>
          </ac:picMkLst>
        </pc:picChg>
      </pc:sldChg>
      <pc:sldChg chg="addSp modSp new mod">
        <pc:chgData name="塩谷 晃弘 / Akihiro Shiotani" userId="50aef054-9327-40af-9729-b525352b79f1" providerId="ADAL" clId="{B6252FED-04F9-4B33-8E02-5F6ABC99EAA1}" dt="2023-03-31T02:14:59.810" v="4114"/>
        <pc:sldMkLst>
          <pc:docMk/>
          <pc:sldMk cId="3470141934" sldId="1667"/>
        </pc:sldMkLst>
        <pc:spChg chg="mod">
          <ac:chgData name="塩谷 晃弘 / Akihiro Shiotani" userId="50aef054-9327-40af-9729-b525352b79f1" providerId="ADAL" clId="{B6252FED-04F9-4B33-8E02-5F6ABC99EAA1}" dt="2023-03-31T02:14:59.810" v="4114"/>
          <ac:spMkLst>
            <pc:docMk/>
            <pc:sldMk cId="3470141934" sldId="1667"/>
            <ac:spMk id="2" creationId="{7D12B830-0523-671B-D819-455FFFEEC42F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1:55.332" v="4036" actId="1076"/>
          <ac:graphicFrameMkLst>
            <pc:docMk/>
            <pc:sldMk cId="3470141934" sldId="1667"/>
            <ac:graphicFrameMk id="4" creationId="{164D005E-0EBD-A404-C451-1EED52BA6689}"/>
          </ac:graphicFrameMkLst>
        </pc:graphicFrameChg>
      </pc:sldChg>
      <pc:sldChg chg="addSp modSp new mod ord">
        <pc:chgData name="塩谷 晃弘 / Akihiro Shiotani" userId="50aef054-9327-40af-9729-b525352b79f1" providerId="ADAL" clId="{B6252FED-04F9-4B33-8E02-5F6ABC99EAA1}" dt="2023-03-31T02:14:57.644" v="4113"/>
        <pc:sldMkLst>
          <pc:docMk/>
          <pc:sldMk cId="3958969816" sldId="1668"/>
        </pc:sldMkLst>
        <pc:spChg chg="mod">
          <ac:chgData name="塩谷 晃弘 / Akihiro Shiotani" userId="50aef054-9327-40af-9729-b525352b79f1" providerId="ADAL" clId="{B6252FED-04F9-4B33-8E02-5F6ABC99EAA1}" dt="2023-03-31T02:14:57.644" v="4113"/>
          <ac:spMkLst>
            <pc:docMk/>
            <pc:sldMk cId="3958969816" sldId="1668"/>
            <ac:spMk id="2" creationId="{EFD39D5F-388A-2147-E3A9-C18B4BA16BB3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2:55.677" v="4043" actId="1076"/>
          <ac:graphicFrameMkLst>
            <pc:docMk/>
            <pc:sldMk cId="3958969816" sldId="1668"/>
            <ac:graphicFrameMk id="4" creationId="{7A7A6825-CADE-5F43-3A40-9CE64032B190}"/>
          </ac:graphicFrameMkLst>
        </pc:graphicFrameChg>
      </pc:sldChg>
      <pc:sldChg chg="addSp delSp modSp add mod">
        <pc:chgData name="塩谷 晃弘 / Akihiro Shiotani" userId="50aef054-9327-40af-9729-b525352b79f1" providerId="ADAL" clId="{B6252FED-04F9-4B33-8E02-5F6ABC99EAA1}" dt="2023-03-31T02:19:48.432" v="4761" actId="1035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B6252FED-04F9-4B33-8E02-5F6ABC99EAA1}" dt="2023-03-31T02:15:19.795" v="4116"/>
          <ac:spMkLst>
            <pc:docMk/>
            <pc:sldMk cId="2212034368" sldId="1669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2:19:44.063" v="4744" actId="1076"/>
          <ac:spMkLst>
            <pc:docMk/>
            <pc:sldMk cId="2212034368" sldId="1669"/>
            <ac:spMk id="4" creationId="{A8E7E24D-ED4F-78DD-AD59-0816C688078D}"/>
          </ac:spMkLst>
        </pc:spChg>
        <pc:spChg chg="del">
          <ac:chgData name="塩谷 晃弘 / Akihiro Shiotani" userId="50aef054-9327-40af-9729-b525352b79f1" providerId="ADAL" clId="{B6252FED-04F9-4B33-8E02-5F6ABC99EAA1}" dt="2023-03-31T02:17:50.513" v="4474" actId="478"/>
          <ac:spMkLst>
            <pc:docMk/>
            <pc:sldMk cId="2212034368" sldId="1669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2:17:43.754" v="4465" actId="20577"/>
          <ac:spMkLst>
            <pc:docMk/>
            <pc:sldMk cId="2212034368" sldId="1669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FA8B3B25-B37A-401B-8480-7BEEFBF324DB}"/>
    <pc:docChg chg="undo custSel modSld">
      <pc:chgData name="塩谷 晃弘 / Akihiro Shiotani" userId="50aef054-9327-40af-9729-b525352b79f1" providerId="ADAL" clId="{FA8B3B25-B37A-401B-8480-7BEEFBF324DB}" dt="2023-04-05T02:46:38.793" v="39" actId="20577"/>
      <pc:docMkLst>
        <pc:docMk/>
      </pc:docMkLst>
      <pc:sldChg chg="modSp mod">
        <pc:chgData name="塩谷 晃弘 / Akihiro Shiotani" userId="50aef054-9327-40af-9729-b525352b79f1" providerId="ADAL" clId="{FA8B3B25-B37A-401B-8480-7BEEFBF324DB}" dt="2023-04-05T02:46:38.793" v="39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FA8B3B25-B37A-401B-8480-7BEEFBF324DB}" dt="2023-04-05T02:46:38.793" v="39" actId="20577"/>
          <ac:spMkLst>
            <pc:docMk/>
            <pc:sldMk cId="2648230371" sldId="1616"/>
            <ac:spMk id="83" creationId="{FBCBF691-B55A-C840-F409-146950EE3F2B}"/>
          </ac:spMkLst>
        </pc:spChg>
        <pc:spChg chg="mod">
          <ac:chgData name="塩谷 晃弘 / Akihiro Shiotani" userId="50aef054-9327-40af-9729-b525352b79f1" providerId="ADAL" clId="{FA8B3B25-B37A-401B-8480-7BEEFBF324DB}" dt="2023-04-05T02:46:36.375" v="33" actId="20577"/>
          <ac:spMkLst>
            <pc:docMk/>
            <pc:sldMk cId="2648230371" sldId="1616"/>
            <ac:spMk id="84" creationId="{915093FB-8D82-9C6A-29A3-B38DF78295CE}"/>
          </ac:spMkLst>
        </pc:spChg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6A41BC1F-9492-4E4E-AF59-EF54D076DF1F}"/>
    <pc:docChg chg="undo custSel addSld delSld modSld sldOrd">
      <pc:chgData name="塩谷 晃弘 / Akihiro Shiotani" userId="50aef054-9327-40af-9729-b525352b79f1" providerId="ADAL" clId="{6A41BC1F-9492-4E4E-AF59-EF54D076DF1F}" dt="2023-03-16T03:01:29.471" v="2756" actId="20577"/>
      <pc:docMkLst>
        <pc:docMk/>
      </pc:docMkLst>
      <pc:sldChg chg="modSp del mod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6A41BC1F-9492-4E4E-AF59-EF54D076DF1F}" dt="2023-03-15T00:53:38.563" v="7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383961549" sldId="1536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06177842" sldId="153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5T01:04:18.750" v="314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6A41BC1F-9492-4E4E-AF59-EF54D076DF1F}" dt="2023-03-15T01:03:45.700" v="286" actId="20577"/>
          <ac:spMkLst>
            <pc:docMk/>
            <pc:sldMk cId="3051654705" sldId="1539"/>
            <ac:spMk id="5" creationId="{208E4CE9-E6FA-BDEC-E016-E64FF20B6B14}"/>
          </ac:spMkLst>
        </pc:spChg>
        <pc:spChg chg="add mod">
          <ac:chgData name="塩谷 晃弘 / Akihiro Shiotani" userId="50aef054-9327-40af-9729-b525352b79f1" providerId="ADAL" clId="{6A41BC1F-9492-4E4E-AF59-EF54D076DF1F}" dt="2023-03-15T01:03:12.040" v="232" actId="1076"/>
          <ac:spMkLst>
            <pc:docMk/>
            <pc:sldMk cId="3051654705" sldId="1539"/>
            <ac:spMk id="6" creationId="{2D86CF45-B6B5-691C-C937-8537DA5DE181}"/>
          </ac:spMkLst>
        </pc:spChg>
        <pc:spChg chg="del">
          <ac:chgData name="塩谷 晃弘 / Akihiro Shiotani" userId="50aef054-9327-40af-9729-b525352b79f1" providerId="ADAL" clId="{6A41BC1F-9492-4E4E-AF59-EF54D076DF1F}" dt="2023-03-15T01:00:28.842" v="155" actId="478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6A41BC1F-9492-4E4E-AF59-EF54D076DF1F}" dt="2023-03-15T01:00:20.546" v="153" actId="14100"/>
          <ac:spMkLst>
            <pc:docMk/>
            <pc:sldMk cId="3051654705" sldId="1539"/>
            <ac:spMk id="8" creationId="{3341A94A-5F5D-9001-A110-DDB3F6EBBEC6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6A41BC1F-9492-4E4E-AF59-EF54D076DF1F}" dt="2023-03-15T01:00:56.751" v="192" actId="14100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6A41BC1F-9492-4E4E-AF59-EF54D076DF1F}" dt="2023-03-15T01:03:32.632" v="262" actId="20577"/>
          <ac:spMkLst>
            <pc:docMk/>
            <pc:sldMk cId="3051654705" sldId="1539"/>
            <ac:spMk id="11" creationId="{7C314C8E-06C9-73EA-B793-4E30B49E776E}"/>
          </ac:spMkLst>
        </pc:spChg>
        <pc:spChg chg="add mod">
          <ac:chgData name="塩谷 晃弘 / Akihiro Shiotani" userId="50aef054-9327-40af-9729-b525352b79f1" providerId="ADAL" clId="{6A41BC1F-9492-4E4E-AF59-EF54D076DF1F}" dt="2023-03-15T01:03:24.166" v="236" actId="1037"/>
          <ac:spMkLst>
            <pc:docMk/>
            <pc:sldMk cId="3051654705" sldId="1539"/>
            <ac:spMk id="12" creationId="{EA7517A7-D41A-19F7-0C7A-4F7FC8706FC5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18" creationId="{7024EFB5-AC39-FA31-3F66-E05E1721C872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6" creationId="{3CEA9997-ACCC-ABEB-C066-062261042CC7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9" creationId="{2559A5C3-265F-3A23-73BF-99D62E33CBDF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6A41BC1F-9492-4E4E-AF59-EF54D076DF1F}" dt="2023-03-15T01:03:58.070" v="312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6A41BC1F-9492-4E4E-AF59-EF54D076DF1F}" dt="2023-03-15T01:02:36.967" v="226" actId="107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6A41BC1F-9492-4E4E-AF59-EF54D076DF1F}" dt="2023-03-15T01:00:41.212" v="169" actId="1036"/>
          <ac:spMkLst>
            <pc:docMk/>
            <pc:sldMk cId="3051654705" sldId="1539"/>
            <ac:spMk id="37" creationId="{FFF5506F-7401-1B3B-B747-92D71088D84E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8" creationId="{5927FF02-131B-B4AD-DDC2-967043D5DF86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9" creationId="{BD047971-6AAD-54DE-9064-4113346C46C2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5T00:59:59.737" v="136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add mod">
        <pc:chgData name="塩谷 晃弘 / Akihiro Shiotani" userId="50aef054-9327-40af-9729-b525352b79f1" providerId="ADAL" clId="{6A41BC1F-9492-4E4E-AF59-EF54D076DF1F}" dt="2023-03-16T03:01:29.471" v="275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6A41BC1F-9492-4E4E-AF59-EF54D076DF1F}" dt="2023-03-16T02:59:05.329" v="2641" actId="20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1" creationId="{5234C704-CFF4-FFBD-C0BD-761F36063D05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4" creationId="{52C4EA26-5990-A0C1-A8D5-D44E0B6DF8C2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6" creationId="{D7C6E86C-221E-389E-514B-75BE63A26D8F}"/>
          </ac:spMkLst>
        </pc:spChg>
        <pc:spChg chg="add mod">
          <ac:chgData name="塩谷 晃弘 / Akihiro Shiotani" userId="50aef054-9327-40af-9729-b525352b79f1" providerId="ADAL" clId="{6A41BC1F-9492-4E4E-AF59-EF54D076DF1F}" dt="2023-03-16T03:00:42.730" v="2679" actId="1038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6A41BC1F-9492-4E4E-AF59-EF54D076DF1F}" dt="2023-03-16T03:01:29.471" v="2756" actId="2057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3" creationId="{769AA57B-E7DF-5A18-2FBB-538E51CF9B6C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4" creationId="{D458C36E-85C0-49C5-8620-6A3AA439273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37" creationId="{A3F01FB7-E302-57DA-1CC4-5413424EF63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8" creationId="{FDA51798-E7D9-9DD1-68E8-3D6DE7411D0F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8" creationId="{7F71F0CC-4EBE-4F63-50FC-50AFF6E8C124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6T02:58:13.419" v="2569" actId="1035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6A41BC1F-9492-4E4E-AF59-EF54D076DF1F}" dt="2023-03-16T03:01:13.503" v="2739" actId="1036"/>
          <ac:cxnSpMkLst>
            <pc:docMk/>
            <pc:sldMk cId="1950371818" sldId="1540"/>
            <ac:cxnSpMk id="13" creationId="{912480C3-38D2-081E-F162-1BDEE5A842C9}"/>
          </ac:cxnSpMkLst>
        </pc:cxnChg>
        <pc:cxnChg chg="add del mod">
          <ac:chgData name="塩谷 晃弘 / Akihiro Shiotani" userId="50aef054-9327-40af-9729-b525352b79f1" providerId="ADAL" clId="{6A41BC1F-9492-4E4E-AF59-EF54D076DF1F}" dt="2023-03-16T02:58:54.468" v="2638" actId="47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198976056" sldId="1548"/>
        </pc:sldMkLst>
      </pc:sldChg>
      <pc:sldChg chg="modSp add mod ord">
        <pc:chgData name="塩谷 晃弘 / Akihiro Shiotani" userId="50aef054-9327-40af-9729-b525352b79f1" providerId="ADAL" clId="{6A41BC1F-9492-4E4E-AF59-EF54D076DF1F}" dt="2023-03-16T02:52:57.836" v="2345" actId="103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6A41BC1F-9492-4E4E-AF59-EF54D076DF1F}" dt="2023-03-16T02:52:50.730" v="2321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309223045" sldId="1565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4:44.525" v="690" actId="1076"/>
        <pc:sldMkLst>
          <pc:docMk/>
          <pc:sldMk cId="1360268241" sldId="1569"/>
        </pc:sldMkLst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5" creationId="{8DB7F388-3C86-5CD1-4C1A-260FC3F9F728}"/>
          </ac:spMkLst>
        </pc:spChg>
        <pc:spChg chg="del mod">
          <ac:chgData name="塩谷 晃弘 / Akihiro Shiotani" userId="50aef054-9327-40af-9729-b525352b79f1" providerId="ADAL" clId="{6A41BC1F-9492-4E4E-AF59-EF54D076DF1F}" dt="2023-03-16T02:34:17.686" v="593" actId="478"/>
          <ac:spMkLst>
            <pc:docMk/>
            <pc:sldMk cId="1360268241" sldId="1569"/>
            <ac:spMk id="10" creationId="{C3304131-1D10-3C20-83FB-F6E5BC9FE11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8" creationId="{2E14DC1A-9C97-3CDC-71FB-6877E5242FF7}"/>
          </ac:spMkLst>
        </pc:spChg>
        <pc:spChg chg="add mod">
          <ac:chgData name="塩谷 晃弘 / Akihiro Shiotani" userId="50aef054-9327-40af-9729-b525352b79f1" providerId="ADAL" clId="{6A41BC1F-9492-4E4E-AF59-EF54D076DF1F}" dt="2023-03-16T02:34:39.422" v="688" actId="1076"/>
          <ac:spMkLst>
            <pc:docMk/>
            <pc:sldMk cId="1360268241" sldId="1569"/>
            <ac:spMk id="22" creationId="{3AE09AF4-72C5-7AC8-8880-596E693E6039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3" creationId="{CE8D234E-C4D7-64AD-6E35-24C3D80B74D9}"/>
          </ac:spMkLst>
        </pc:s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6A41BC1F-9492-4E4E-AF59-EF54D076DF1F}" dt="2023-03-16T02:32:46.980" v="463"/>
          <ac:graphicFrameMkLst>
            <pc:docMk/>
            <pc:sldMk cId="1360268241" sldId="1569"/>
            <ac:graphicFrameMk id="17" creationId="{1F293DC1-FBA2-41CE-97E6-3F7221A68084}"/>
          </ac:graphicFrameMkLst>
        </pc:graphicFrameChg>
        <pc:picChg chg="add mod">
          <ac:chgData name="塩谷 晃弘 / Akihiro Shiotani" userId="50aef054-9327-40af-9729-b525352b79f1" providerId="ADAL" clId="{6A41BC1F-9492-4E4E-AF59-EF54D076DF1F}" dt="2023-03-16T02:34:44.525" v="690" actId="1076"/>
          <ac:picMkLst>
            <pc:docMk/>
            <pc:sldMk cId="1360268241" sldId="1569"/>
            <ac:picMk id="21" creationId="{86A6B72A-48E6-0E29-B578-373DD4FFF23C}"/>
          </ac:picMkLst>
        </pc:pic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 del">
        <pc:chgData name="塩谷 晃弘 / Akihiro Shiotani" userId="50aef054-9327-40af-9729-b525352b79f1" providerId="ADAL" clId="{6A41BC1F-9492-4E4E-AF59-EF54D076DF1F}" dt="2023-03-16T02:49:31.788" v="1814" actId="47"/>
        <pc:sldMkLst>
          <pc:docMk/>
          <pc:sldMk cId="3829865563" sldId="1570"/>
        </pc:sldMkLst>
      </pc:sldChg>
      <pc:sldChg chg="add del">
        <pc:chgData name="塩谷 晃弘 / Akihiro Shiotani" userId="50aef054-9327-40af-9729-b525352b79f1" providerId="ADAL" clId="{6A41BC1F-9492-4E4E-AF59-EF54D076DF1F}" dt="2023-03-16T02:55:30.308" v="2398" actId="47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470384248" sldId="157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671963252" sldId="1577"/>
        </pc:sldMkLst>
      </pc:sldChg>
      <pc:sldChg chg="modSp add mod ord">
        <pc:chgData name="塩谷 晃弘 / Akihiro Shiotani" userId="50aef054-9327-40af-9729-b525352b79f1" providerId="ADAL" clId="{6A41BC1F-9492-4E4E-AF59-EF54D076DF1F}" dt="2023-03-16T02:32:16.358" v="460" actId="207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6A41BC1F-9492-4E4E-AF59-EF54D076DF1F}" dt="2023-03-16T02:32:16.358" v="460" actId="207"/>
          <ac:spMkLst>
            <pc:docMk/>
            <pc:sldMk cId="4117498404" sldId="1587"/>
            <ac:spMk id="4" creationId="{4D64AEDF-7B66-E8A1-9E59-9CDC9842F1A8}"/>
          </ac:spMkLst>
        </pc:spChg>
        <pc:spChg chg="mod">
          <ac:chgData name="塩谷 晃弘 / Akihiro Shiotani" userId="50aef054-9327-40af-9729-b525352b79f1" providerId="ADAL" clId="{6A41BC1F-9492-4E4E-AF59-EF54D076DF1F}" dt="2023-03-16T02:31:28.769" v="373" actId="20577"/>
          <ac:spMkLst>
            <pc:docMk/>
            <pc:sldMk cId="4117498404" sldId="1587"/>
            <ac:spMk id="9" creationId="{59784B75-3BA9-916D-5383-EA99A1B0DE46}"/>
          </ac:spMkLst>
        </pc:spChg>
        <pc:graphicFrameChg chg="modGraphic">
          <ac:chgData name="塩谷 晃弘 / Akihiro Shiotani" userId="50aef054-9327-40af-9729-b525352b79f1" providerId="ADAL" clId="{6A41BC1F-9492-4E4E-AF59-EF54D076DF1F}" dt="2023-03-16T02:32:09.513" v="4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963196003" sldId="1595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2988012543" sldId="159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763043694" sldId="1597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812384577" sldId="1598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797206187" sldId="1599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3614430944" sldId="1601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620740902" sldId="1602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31992947" sldId="160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2535486" sldId="160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06649133" sldId="1605"/>
        </pc:sldMkLst>
      </pc:sldChg>
      <pc:sldChg chg="modSp add mod">
        <pc:chgData name="塩谷 晃弘 / Akihiro Shiotani" userId="50aef054-9327-40af-9729-b525352b79f1" providerId="ADAL" clId="{6A41BC1F-9492-4E4E-AF59-EF54D076DF1F}" dt="2023-03-15T00:58:46.821" v="7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6A41BC1F-9492-4E4E-AF59-EF54D076DF1F}" dt="2023-03-15T00:58:46.821" v="7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076054200" sldId="160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57:52.753" v="2552" actId="1076"/>
        <pc:sldMkLst>
          <pc:docMk/>
          <pc:sldMk cId="904921214" sldId="1608"/>
        </pc:sldMkLst>
        <pc:spChg chg="add mod">
          <ac:chgData name="塩谷 晃弘 / Akihiro Shiotani" userId="50aef054-9327-40af-9729-b525352b79f1" providerId="ADAL" clId="{6A41BC1F-9492-4E4E-AF59-EF54D076DF1F}" dt="2023-03-16T02:57:52.753" v="2552" actId="1076"/>
          <ac:spMkLst>
            <pc:docMk/>
            <pc:sldMk cId="904921214" sldId="1608"/>
            <ac:spMk id="4" creationId="{5151ADF9-023C-7F08-E7C2-BE6B2741150F}"/>
          </ac:spMkLst>
        </pc:spChg>
        <pc:spChg chg="add mod">
          <ac:chgData name="塩谷 晃弘 / Akihiro Shiotani" userId="50aef054-9327-40af-9729-b525352b79f1" providerId="ADAL" clId="{6A41BC1F-9492-4E4E-AF59-EF54D076DF1F}" dt="2023-03-16T02:57:47.663" v="2550" actId="1076"/>
          <ac:spMkLst>
            <pc:docMk/>
            <pc:sldMk cId="904921214" sldId="1608"/>
            <ac:spMk id="5" creationId="{7BBBD2DB-8EB3-00E3-A097-CAF325A99A71}"/>
          </ac:spMkLst>
        </pc:spChg>
        <pc:spChg chg="mod">
          <ac:chgData name="塩谷 晃弘 / Akihiro Shiotani" userId="50aef054-9327-40af-9729-b525352b79f1" providerId="ADAL" clId="{6A41BC1F-9492-4E4E-AF59-EF54D076DF1F}" dt="2023-03-16T02:57:42.454" v="2548" actId="207"/>
          <ac:spMkLst>
            <pc:docMk/>
            <pc:sldMk cId="904921214" sldId="1608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106607245" sldId="1609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7:37.720" v="805" actId="1076"/>
        <pc:sldMkLst>
          <pc:docMk/>
          <pc:sldMk cId="472472969" sldId="1610"/>
        </pc:sldMkLst>
        <pc:spChg chg="add mod">
          <ac:chgData name="塩谷 晃弘 / Akihiro Shiotani" userId="50aef054-9327-40af-9729-b525352b79f1" providerId="ADAL" clId="{6A41BC1F-9492-4E4E-AF59-EF54D076DF1F}" dt="2023-03-16T02:37:37.720" v="805" actId="1076"/>
          <ac:spMkLst>
            <pc:docMk/>
            <pc:sldMk cId="472472969" sldId="1610"/>
            <ac:spMk id="4" creationId="{4769D9A1-E3A0-9203-9A4A-A7D956BD8227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5" creationId="{8D6BBB26-751B-1DA5-272B-246341C851B2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6" creationId="{701B26DD-479C-E7C1-4999-C9CF8D9187FC}"/>
          </ac:spMkLst>
        </pc:spChg>
        <pc:picChg chg="mod">
          <ac:chgData name="塩谷 晃弘 / Akihiro Shiotani" userId="50aef054-9327-40af-9729-b525352b79f1" providerId="ADAL" clId="{6A41BC1F-9492-4E4E-AF59-EF54D076DF1F}" dt="2023-03-16T02:37:37.720" v="805" actId="1076"/>
          <ac:picMkLst>
            <pc:docMk/>
            <pc:sldMk cId="472472969" sldId="1610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49:20.003" v="1813" actId="1076"/>
        <pc:sldMkLst>
          <pc:docMk/>
          <pc:sldMk cId="930145077" sldId="1611"/>
        </pc:sldMkLst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5" creationId="{8D6BBB26-751B-1DA5-272B-246341C851B2}"/>
          </ac:spMkLst>
        </pc:spChg>
        <pc:spChg chg="del mod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6" creationId="{701B26DD-479C-E7C1-4999-C9CF8D9187FC}"/>
          </ac:spMkLst>
        </pc:spChg>
        <pc:spChg chg="mod">
          <ac:chgData name="塩谷 晃弘 / Akihiro Shiotani" userId="50aef054-9327-40af-9729-b525352b79f1" providerId="ADAL" clId="{6A41BC1F-9492-4E4E-AF59-EF54D076DF1F}" dt="2023-03-16T02:47:47.592" v="1625" actId="20577"/>
          <ac:spMkLst>
            <pc:docMk/>
            <pc:sldMk cId="930145077" sldId="1611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6A41BC1F-9492-4E4E-AF59-EF54D076DF1F}" dt="2023-03-16T02:49:14.267" v="1810" actId="20577"/>
          <ac:spMkLst>
            <pc:docMk/>
            <pc:sldMk cId="930145077" sldId="1611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49:20.003" v="1813" actId="1076"/>
          <ac:picMkLst>
            <pc:docMk/>
            <pc:sldMk cId="930145077" sldId="1611"/>
            <ac:picMk id="8" creationId="{1A5F8ED4-EB98-A505-4441-504CCAC7D95B}"/>
          </ac:picMkLst>
        </pc:picChg>
        <pc:picChg chg="del mod">
          <ac:chgData name="塩谷 晃弘 / Akihiro Shiotani" userId="50aef054-9327-40af-9729-b525352b79f1" providerId="ADAL" clId="{6A41BC1F-9492-4E4E-AF59-EF54D076DF1F}" dt="2023-03-16T02:47:29.504" v="1593" actId="478"/>
          <ac:picMkLst>
            <pc:docMk/>
            <pc:sldMk cId="930145077" sldId="1611"/>
            <ac:picMk id="21" creationId="{86A6B72A-48E6-0E29-B578-373DD4FFF23C}"/>
          </ac:picMkLst>
        </pc:picChg>
      </pc:sldChg>
      <pc:sldChg chg="addSp modSp add mod">
        <pc:chgData name="塩谷 晃弘 / Akihiro Shiotani" userId="50aef054-9327-40af-9729-b525352b79f1" providerId="ADAL" clId="{6A41BC1F-9492-4E4E-AF59-EF54D076DF1F}" dt="2023-03-16T02:54:54.915" v="2396" actId="1036"/>
        <pc:sldMkLst>
          <pc:docMk/>
          <pc:sldMk cId="1874296756" sldId="1612"/>
        </pc:sldMkLst>
        <pc:spChg chg="add mod">
          <ac:chgData name="塩谷 晃弘 / Akihiro Shiotani" userId="50aef054-9327-40af-9729-b525352b79f1" providerId="ADAL" clId="{6A41BC1F-9492-4E4E-AF59-EF54D076DF1F}" dt="2023-03-16T02:38:00.674" v="816" actId="1076"/>
          <ac:spMkLst>
            <pc:docMk/>
            <pc:sldMk cId="1874296756" sldId="1612"/>
            <ac:spMk id="5" creationId="{4BE138F1-1533-07F8-39C9-F2AF069D767C}"/>
          </ac:spMkLst>
        </pc:spChg>
        <pc:spChg chg="add mod">
          <ac:chgData name="塩谷 晃弘 / Akihiro Shiotani" userId="50aef054-9327-40af-9729-b525352b79f1" providerId="ADAL" clId="{6A41BC1F-9492-4E4E-AF59-EF54D076DF1F}" dt="2023-03-16T02:43:08.217" v="1268" actId="20577"/>
          <ac:spMkLst>
            <pc:docMk/>
            <pc:sldMk cId="1874296756" sldId="1612"/>
            <ac:spMk id="6" creationId="{4C67D786-3BF2-0F2C-EC32-80958DA729E0}"/>
          </ac:spMkLst>
        </pc:spChg>
        <pc:spChg chg="add mod">
          <ac:chgData name="塩谷 晃弘 / Akihiro Shiotani" userId="50aef054-9327-40af-9729-b525352b79f1" providerId="ADAL" clId="{6A41BC1F-9492-4E4E-AF59-EF54D076DF1F}" dt="2023-03-16T02:54:54.915" v="2396" actId="1036"/>
          <ac:spMkLst>
            <pc:docMk/>
            <pc:sldMk cId="1874296756" sldId="1612"/>
            <ac:spMk id="7" creationId="{DFD3A76F-7F59-B750-B98E-90E11CCB60F0}"/>
          </ac:spMkLst>
        </pc:spChg>
        <pc:spChg chg="add mod">
          <ac:chgData name="塩谷 晃弘 / Akihiro Shiotani" userId="50aef054-9327-40af-9729-b525352b79f1" providerId="ADAL" clId="{6A41BC1F-9492-4E4E-AF59-EF54D076DF1F}" dt="2023-03-16T02:42:45.620" v="1259" actId="207"/>
          <ac:spMkLst>
            <pc:docMk/>
            <pc:sldMk cId="1874296756" sldId="1612"/>
            <ac:spMk id="8" creationId="{CE5CCB81-3283-7B53-D20F-470AF1E15B2D}"/>
          </ac:spMkLst>
        </pc:spChg>
        <pc:spChg chg="add mod">
          <ac:chgData name="塩谷 晃弘 / Akihiro Shiotani" userId="50aef054-9327-40af-9729-b525352b79f1" providerId="ADAL" clId="{6A41BC1F-9492-4E4E-AF59-EF54D076DF1F}" dt="2023-03-16T02:43:14.617" v="1272" actId="20577"/>
          <ac:spMkLst>
            <pc:docMk/>
            <pc:sldMk cId="1874296756" sldId="1612"/>
            <ac:spMk id="10" creationId="{4D4DEADB-0B68-DA31-1078-ACD3629D90EE}"/>
          </ac:spMkLst>
        </pc:spChg>
        <pc:spChg chg="add mod">
          <ac:chgData name="塩谷 晃弘 / Akihiro Shiotani" userId="50aef054-9327-40af-9729-b525352b79f1" providerId="ADAL" clId="{6A41BC1F-9492-4E4E-AF59-EF54D076DF1F}" dt="2023-03-16T02:43:05.528" v="1264" actId="207"/>
          <ac:spMkLst>
            <pc:docMk/>
            <pc:sldMk cId="1874296756" sldId="1612"/>
            <ac:spMk id="11" creationId="{4AACD150-FE1D-D861-5373-B10CEAA16C49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2" creationId="{22FE6928-B75B-4EE5-B254-BD0B7FEFB8B4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3" creationId="{ECCEDC84-4DDD-45D5-0D3A-77D28EEC7DF1}"/>
          </ac:spMkLst>
        </pc:spChg>
        <pc:picChg chg="mod">
          <ac:chgData name="塩谷 晃弘 / Akihiro Shiotani" userId="50aef054-9327-40af-9729-b525352b79f1" providerId="ADAL" clId="{6A41BC1F-9492-4E4E-AF59-EF54D076DF1F}" dt="2023-03-16T02:39:15.050" v="876" actId="1076"/>
          <ac:picMkLst>
            <pc:docMk/>
            <pc:sldMk cId="1874296756" sldId="1612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54:23.836" v="2390" actId="1036"/>
        <pc:sldMkLst>
          <pc:docMk/>
          <pc:sldMk cId="2949525405" sldId="1613"/>
        </pc:sldMkLst>
        <pc:spChg chg="mod">
          <ac:chgData name="塩谷 晃弘 / Akihiro Shiotani" userId="50aef054-9327-40af-9729-b525352b79f1" providerId="ADAL" clId="{6A41BC1F-9492-4E4E-AF59-EF54D076DF1F}" dt="2023-03-16T02:54:23.836" v="2390" actId="1036"/>
          <ac:spMkLst>
            <pc:docMk/>
            <pc:sldMk cId="2949525405" sldId="1613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5" creationId="{4BE138F1-1533-07F8-39C9-F2AF069D767C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6" creationId="{4C67D786-3BF2-0F2C-EC32-80958DA729E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7" creationId="{DFD3A76F-7F59-B750-B98E-90E11CCB60F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8" creationId="{CE5CCB81-3283-7B53-D20F-470AF1E15B2D}"/>
          </ac:spMkLst>
        </pc:spChg>
        <pc:spChg chg="mod">
          <ac:chgData name="塩谷 晃弘 / Akihiro Shiotani" userId="50aef054-9327-40af-9729-b525352b79f1" providerId="ADAL" clId="{6A41BC1F-9492-4E4E-AF59-EF54D076DF1F}" dt="2023-03-16T02:47:04.074" v="1591" actId="20577"/>
          <ac:spMkLst>
            <pc:docMk/>
            <pc:sldMk cId="2949525405" sldId="1613"/>
            <ac:spMk id="9" creationId="{59784B75-3BA9-916D-5383-EA99A1B0DE46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0" creationId="{4D4DEADB-0B68-DA31-1078-ACD3629D90EE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1" creationId="{4AACD150-FE1D-D861-5373-B10CEAA16C49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2" creationId="{22FE6928-B75B-4EE5-B254-BD0B7FEFB8B4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3" creationId="{ECCEDC84-4DDD-45D5-0D3A-77D28EEC7DF1}"/>
          </ac:spMkLst>
        </pc:spChg>
        <pc:spChg chg="mod">
          <ac:chgData name="塩谷 晃弘 / Akihiro Shiotani" userId="50aef054-9327-40af-9729-b525352b79f1" providerId="ADAL" clId="{6A41BC1F-9492-4E4E-AF59-EF54D076DF1F}" dt="2023-03-16T02:54:03.249" v="2362" actId="1076"/>
          <ac:spMkLst>
            <pc:docMk/>
            <pc:sldMk cId="2949525405" sldId="1613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54:23.836" v="2390" actId="1036"/>
          <ac:picMkLst>
            <pc:docMk/>
            <pc:sldMk cId="2949525405" sldId="1613"/>
            <ac:picMk id="15" creationId="{025A6B21-B7D7-450B-0A19-3DB56D3D526F}"/>
          </ac:picMkLst>
        </pc:picChg>
        <pc:picChg chg="del">
          <ac:chgData name="塩谷 晃弘 / Akihiro Shiotani" userId="50aef054-9327-40af-9729-b525352b79f1" providerId="ADAL" clId="{6A41BC1F-9492-4E4E-AF59-EF54D076DF1F}" dt="2023-03-16T02:43:38.284" v="1274" actId="478"/>
          <ac:picMkLst>
            <pc:docMk/>
            <pc:sldMk cId="2949525405" sldId="1613"/>
            <ac:picMk id="21" creationId="{86A6B72A-48E6-0E29-B578-373DD4FFF23C}"/>
          </ac:picMkLst>
        </pc:picChg>
      </pc:sldChg>
      <pc:sldChg chg="add del">
        <pc:chgData name="塩谷 晃弘 / Akihiro Shiotani" userId="50aef054-9327-40af-9729-b525352b79f1" providerId="ADAL" clId="{6A41BC1F-9492-4E4E-AF59-EF54D076DF1F}" dt="2023-03-16T02:47:40.162" v="1596" actId="47"/>
        <pc:sldMkLst>
          <pc:docMk/>
          <pc:sldMk cId="403414846" sldId="1614"/>
        </pc:sldMkLst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F3BA6C58-F6B4-4913-B3E2-415E4F03BE06}"/>
    <pc:docChg chg="undo custSel delSld modSld">
      <pc:chgData name="塩谷 晃弘 / Akihiro Shiotani" userId="50aef054-9327-40af-9729-b525352b79f1" providerId="ADAL" clId="{F3BA6C58-F6B4-4913-B3E2-415E4F03BE06}" dt="2023-03-28T05:35:10.059" v="980" actId="478"/>
      <pc:docMkLst>
        <pc:docMk/>
      </pc:docMkLst>
      <pc:sldChg chg="addSp delSp modSp mod">
        <pc:chgData name="塩谷 晃弘 / Akihiro Shiotani" userId="50aef054-9327-40af-9729-b525352b79f1" providerId="ADAL" clId="{F3BA6C58-F6B4-4913-B3E2-415E4F03BE06}" dt="2023-03-28T05:25:41.876" v="657" actId="1035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5" creationId="{208E4CE9-E6FA-BDEC-E016-E64FF20B6B14}"/>
          </ac:spMkLst>
        </pc:spChg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6" creationId="{2D86CF45-B6B5-691C-C937-8537DA5DE181}"/>
          </ac:spMkLst>
        </pc:spChg>
        <pc:spChg chg="add del mod">
          <ac:chgData name="塩谷 晃弘 / Akihiro Shiotani" userId="50aef054-9327-40af-9729-b525352b79f1" providerId="ADAL" clId="{F3BA6C58-F6B4-4913-B3E2-415E4F03BE06}" dt="2023-03-28T05:12:21.046" v="103"/>
          <ac:spMkLst>
            <pc:docMk/>
            <pc:sldMk cId="3051654705" sldId="1539"/>
            <ac:spMk id="7" creationId="{775EEBA8-8465-F1E0-8D8C-F0ABB81E7882}"/>
          </ac:spMkLst>
        </pc:spChg>
        <pc:spChg chg="del mod">
          <ac:chgData name="塩谷 晃弘 / Akihiro Shiotani" userId="50aef054-9327-40af-9729-b525352b79f1" providerId="ADAL" clId="{F3BA6C58-F6B4-4913-B3E2-415E4F03BE06}" dt="2023-03-28T05:22:19.745" v="542" actId="478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F3BA6C58-F6B4-4913-B3E2-415E4F03BE06}" dt="2023-03-28T05:14:29.285" v="235" actId="20577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F3BA6C58-F6B4-4913-B3E2-415E4F03BE06}" dt="2023-03-28T05:21:01.958" v="469" actId="14100"/>
          <ac:spMkLst>
            <pc:docMk/>
            <pc:sldMk cId="3051654705" sldId="1539"/>
            <ac:spMk id="10" creationId="{650299AD-7DBF-3225-6D61-F6D1EDAEC221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1" creationId="{7C314C8E-06C9-73EA-B793-4E30B49E776E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2" creationId="{EA7517A7-D41A-19F7-0C7A-4F7FC8706FC5}"/>
          </ac:spMkLst>
        </pc:spChg>
        <pc:spChg chg="add mod">
          <ac:chgData name="塩谷 晃弘 / Akihiro Shiotani" userId="50aef054-9327-40af-9729-b525352b79f1" providerId="ADAL" clId="{F3BA6C58-F6B4-4913-B3E2-415E4F03BE06}" dt="2023-03-28T05:14:27.118" v="226" actId="1076"/>
          <ac:spMkLst>
            <pc:docMk/>
            <pc:sldMk cId="3051654705" sldId="1539"/>
            <ac:spMk id="13" creationId="{BB65BB64-0D61-64AD-1C23-49525064EB0B}"/>
          </ac:spMkLst>
        </pc:spChg>
        <pc:spChg chg="add mod">
          <ac:chgData name="塩谷 晃弘 / Akihiro Shiotani" userId="50aef054-9327-40af-9729-b525352b79f1" providerId="ADAL" clId="{F3BA6C58-F6B4-4913-B3E2-415E4F03BE06}" dt="2023-03-28T05:14:42.687" v="246" actId="20577"/>
          <ac:spMkLst>
            <pc:docMk/>
            <pc:sldMk cId="3051654705" sldId="1539"/>
            <ac:spMk id="14" creationId="{21DD30E7-8E99-88FD-7206-72B434DE42D4}"/>
          </ac:spMkLst>
        </pc:spChg>
        <pc:spChg chg="add mod">
          <ac:chgData name="塩谷 晃弘 / Akihiro Shiotani" userId="50aef054-9327-40af-9729-b525352b79f1" providerId="ADAL" clId="{F3BA6C58-F6B4-4913-B3E2-415E4F03BE06}" dt="2023-03-28T05:14:37.854" v="237" actId="1076"/>
          <ac:spMkLst>
            <pc:docMk/>
            <pc:sldMk cId="3051654705" sldId="1539"/>
            <ac:spMk id="15" creationId="{1209D9E8-4698-C120-3FFF-45D21ED31A4B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6" creationId="{AD98A81F-388F-CE21-76CF-EF3F0F09CA2E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19" creationId="{4B52C87B-9AFB-8E5A-D8DB-C2F574839009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0" creationId="{CD64FAB5-735C-9AEB-B7E4-BD86E2ADA6C2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1" creationId="{F240C209-D062-F88B-C6B4-7434B0685001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23" creationId="{99B7C3F5-E35B-C7BE-9376-D8A5C439E91A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5" creationId="{949C9815-FE3D-48D3-E216-1E4C1B23AA4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6" creationId="{1E29916F-2D33-6BE6-D4A8-5BDE6BEF85D1}"/>
          </ac:spMkLst>
        </pc:spChg>
        <pc:spChg chg="add mod">
          <ac:chgData name="塩谷 晃弘 / Akihiro Shiotani" userId="50aef054-9327-40af-9729-b525352b79f1" providerId="ADAL" clId="{F3BA6C58-F6B4-4913-B3E2-415E4F03BE06}" dt="2023-03-28T05:18:52.237" v="376" actId="1076"/>
          <ac:spMkLst>
            <pc:docMk/>
            <pc:sldMk cId="3051654705" sldId="1539"/>
            <ac:spMk id="27" creationId="{19CA21C7-B5E2-7DC2-E2C7-4841DCCFD483}"/>
          </ac:spMkLst>
        </pc:spChg>
        <pc:spChg chg="mod">
          <ac:chgData name="塩谷 晃弘 / Akihiro Shiotani" userId="50aef054-9327-40af-9729-b525352b79f1" providerId="ADAL" clId="{F3BA6C58-F6B4-4913-B3E2-415E4F03BE06}" dt="2023-03-28T05:19:48.793" v="412" actId="20577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F3BA6C58-F6B4-4913-B3E2-415E4F03BE06}" dt="2023-03-28T05:19:44.112" v="395" actId="1036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F3BA6C58-F6B4-4913-B3E2-415E4F03BE06}" dt="2023-03-28T05:20:37.366" v="461" actId="478"/>
          <ac:spMkLst>
            <pc:docMk/>
            <pc:sldMk cId="3051654705" sldId="1539"/>
            <ac:spMk id="30" creationId="{B93CFBA8-7120-03F1-704D-EF0A934D37E8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F3BA6C58-F6B4-4913-B3E2-415E4F03BE06}" dt="2023-03-28T05:22:32.104" v="548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F3BA6C58-F6B4-4913-B3E2-415E4F03BE06}" dt="2023-03-28T05:21:39.921" v="503" actId="20577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F3BA6C58-F6B4-4913-B3E2-415E4F03BE06}" dt="2023-03-28T05:21:05.829" v="489" actId="20577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F3BA6C58-F6B4-4913-B3E2-415E4F03BE06}" dt="2023-03-28T05:22:08.924" v="540" actId="20577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0" creationId="{56A9454A-EFFF-D22D-FAD3-9CC527AD75F0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1" creationId="{99B66B74-3F43-BD53-4A56-912BD01E1278}"/>
          </ac:spMkLst>
        </pc:spChg>
        <pc:spChg chg="add mod">
          <ac:chgData name="塩谷 晃弘 / Akihiro Shiotani" userId="50aef054-9327-40af-9729-b525352b79f1" providerId="ADAL" clId="{F3BA6C58-F6B4-4913-B3E2-415E4F03BE06}" dt="2023-03-28T05:23:32.187" v="581" actId="1076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3" creationId="{8BC8EA9A-6393-3A3C-AE7D-A7EC4BB175E6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F3BA6C58-F6B4-4913-B3E2-415E4F03BE06}" dt="2023-03-28T05:18:32.816" v="349" actId="1076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F3BA6C58-F6B4-4913-B3E2-415E4F03BE06}" dt="2023-03-28T05:16:27.532" v="282"/>
          <ac:graphicFrameMkLst>
            <pc:docMk/>
            <pc:sldMk cId="3051654705" sldId="1539"/>
            <ac:graphicFrameMk id="18" creationId="{5587C14C-EF1F-A778-C3CB-C9D3E7662F42}"/>
          </ac:graphicFrameMkLst>
        </pc:graphicFrameChg>
      </pc:sldChg>
      <pc:sldChg chg="addSp delSp modSp mod">
        <pc:chgData name="塩谷 晃弘 / Akihiro Shiotani" userId="50aef054-9327-40af-9729-b525352b79f1" providerId="ADAL" clId="{F3BA6C58-F6B4-4913-B3E2-415E4F03BE06}" dt="2023-03-28T05:35:10.059" v="980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F3BA6C58-F6B4-4913-B3E2-415E4F03BE06}" dt="2023-03-28T05:32:00.748" v="837" actId="2057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F3BA6C58-F6B4-4913-B3E2-415E4F03BE06}" dt="2023-03-28T05:34:06.264" v="933" actId="1076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4" creationId="{55593752-4BE5-B539-21E7-1EAD5929EFCF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5" creationId="{D4B64F52-81C4-26AC-A9E9-3B56D8B1AD12}"/>
          </ac:spMkLst>
        </pc:spChg>
        <pc:spChg chg="mod">
          <ac:chgData name="塩谷 晃弘 / Akihiro Shiotani" userId="50aef054-9327-40af-9729-b525352b79f1" providerId="ADAL" clId="{F3BA6C58-F6B4-4913-B3E2-415E4F03BE06}" dt="2023-03-28T05:33:06.562" v="906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F3BA6C58-F6B4-4913-B3E2-415E4F03BE06}" dt="2023-03-28T05:33:33.124" v="924" actId="1038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8" creationId="{191B5689-44F3-F14E-5E3F-678E6322E96D}"/>
          </ac:spMkLst>
        </pc:spChg>
        <pc:spChg chg="add del mod">
          <ac:chgData name="塩谷 晃弘 / Akihiro Shiotani" userId="50aef054-9327-40af-9729-b525352b79f1" providerId="ADAL" clId="{F3BA6C58-F6B4-4913-B3E2-415E4F03BE06}" dt="2023-03-28T05:33:55.306" v="930" actId="478"/>
          <ac:spMkLst>
            <pc:docMk/>
            <pc:sldMk cId="1950371818" sldId="1540"/>
            <ac:spMk id="19" creationId="{A2568D5A-C405-0EEC-B503-E116100B4FA8}"/>
          </ac:spMkLst>
        </pc:spChg>
        <pc:spChg chg="add mod">
          <ac:chgData name="塩谷 晃弘 / Akihiro Shiotani" userId="50aef054-9327-40af-9729-b525352b79f1" providerId="ADAL" clId="{F3BA6C58-F6B4-4913-B3E2-415E4F03BE06}" dt="2023-03-28T05:34:46.831" v="975" actId="14100"/>
          <ac:spMkLst>
            <pc:docMk/>
            <pc:sldMk cId="1950371818" sldId="1540"/>
            <ac:spMk id="20" creationId="{9F2BEFC4-808B-B1D2-13C9-80A1BF852F9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3" creationId="{769AA57B-E7DF-5A18-2FBB-538E51CF9B6C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4" creationId="{D458C36E-85C0-49C5-8620-6A3AA439273B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7" creationId="{A3F01FB7-E302-57DA-1CC4-5413424EF638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9" creationId="{A4C015D0-CE8B-D80F-0D82-E199A9CB5902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2" creationId="{E8E7A3A3-2164-25CC-0286-D9B097292A88}"/>
          </ac:spMkLst>
        </pc:spChg>
        <pc:spChg chg="del mod">
          <ac:chgData name="塩谷 晃弘 / Akihiro Shiotani" userId="50aef054-9327-40af-9729-b525352b79f1" providerId="ADAL" clId="{F3BA6C58-F6B4-4913-B3E2-415E4F03BE06}" dt="2023-03-28T05:32:14.339" v="880" actId="478"/>
          <ac:spMkLst>
            <pc:docMk/>
            <pc:sldMk cId="1950371818" sldId="1540"/>
            <ac:spMk id="43" creationId="{BF01F2B5-D02D-8C93-4C96-8D9528571510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5" creationId="{29312F11-D9C3-CC79-89BC-F4C22F99D7BA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8" creationId="{FDA51798-E7D9-9DD1-68E8-3D6DE7411D0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3" creationId="{5BECD338-4D39-1FC0-F91A-EF8E48903089}"/>
          </ac:spMkLst>
        </pc:spChg>
        <pc:spChg chg="del mod">
          <ac:chgData name="塩谷 晃弘 / Akihiro Shiotani" userId="50aef054-9327-40af-9729-b525352b79f1" providerId="ADAL" clId="{F3BA6C58-F6B4-4913-B3E2-415E4F03BE06}" dt="2023-03-28T05:31:40.267" v="814" actId="478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F3BA6C58-F6B4-4913-B3E2-415E4F03BE06}" dt="2023-03-28T05:34:58.819" v="978" actId="207"/>
          <ac:spMkLst>
            <pc:docMk/>
            <pc:sldMk cId="1950371818" sldId="1540"/>
            <ac:spMk id="67" creationId="{EF417A7E-C7A7-FBDD-2498-464DC09E0102}"/>
          </ac:spMkLst>
        </pc:spChg>
        <pc:spChg chg="del mod">
          <ac:chgData name="塩谷 晃弘 / Akihiro Shiotani" userId="50aef054-9327-40af-9729-b525352b79f1" providerId="ADAL" clId="{F3BA6C58-F6B4-4913-B3E2-415E4F03BE06}" dt="2023-03-28T05:35:10.059" v="980" actId="478"/>
          <ac:spMkLst>
            <pc:docMk/>
            <pc:sldMk cId="1950371818" sldId="1540"/>
            <ac:spMk id="68" creationId="{7F71F0CC-4EBE-4F63-50FC-50AFF6E8C124}"/>
          </ac:spMkLst>
        </pc:spChg>
        <pc:graphicFrameChg chg="add del mod modGraphic">
          <ac:chgData name="塩谷 晃弘 / Akihiro Shiotani" userId="50aef054-9327-40af-9729-b525352b79f1" providerId="ADAL" clId="{F3BA6C58-F6B4-4913-B3E2-415E4F03BE06}" dt="2023-03-28T05:32:54.430" v="904" actId="20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F3BA6C58-F6B4-4913-B3E2-415E4F03BE06}" dt="2023-03-28T05:31:18.117" v="805" actId="1037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F3BA6C58-F6B4-4913-B3E2-415E4F03BE06}" dt="2023-03-28T05:32:09.829" v="879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360268241" sldId="1569"/>
        </pc:sldMkLst>
      </pc:sldChg>
      <pc:sldChg chg="delSp modSp mod">
        <pc:chgData name="塩谷 晃弘 / Akihiro Shiotani" userId="50aef054-9327-40af-9729-b525352b79f1" providerId="ADAL" clId="{F3BA6C58-F6B4-4913-B3E2-415E4F03BE06}" dt="2023-03-28T05:26:01.372" v="659" actId="478"/>
        <pc:sldMkLst>
          <pc:docMk/>
          <pc:sldMk cId="4117498404" sldId="1587"/>
        </pc:sldMkLst>
        <pc:spChg chg="del">
          <ac:chgData name="塩谷 晃弘 / Akihiro Shiotani" userId="50aef054-9327-40af-9729-b525352b79f1" providerId="ADAL" clId="{F3BA6C58-F6B4-4913-B3E2-415E4F03BE06}" dt="2023-03-28T05:26:01.372" v="659" actId="478"/>
          <ac:spMkLst>
            <pc:docMk/>
            <pc:sldMk cId="4117498404" sldId="1587"/>
            <ac:spMk id="4" creationId="{4D64AEDF-7B66-E8A1-9E59-9CDC9842F1A8}"/>
          </ac:spMkLst>
        </pc:spChg>
        <pc:graphicFrameChg chg="modGraphic">
          <ac:chgData name="塩谷 晃弘 / Akihiro Shiotani" userId="50aef054-9327-40af-9729-b525352b79f1" providerId="ADAL" clId="{F3BA6C58-F6B4-4913-B3E2-415E4F03BE06}" dt="2023-03-28T05:25:57.120" v="6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4076054200" sldId="1607"/>
        </pc:sldMkLst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904921214" sldId="1608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472472969" sldId="1610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874296756" sldId="1612"/>
        </pc:sldMkLst>
      </pc:sldChg>
      <pc:sldChg chg="del">
        <pc:chgData name="塩谷 晃弘 / Akihiro Shiotani" userId="50aef054-9327-40af-9729-b525352b79f1" providerId="ADAL" clId="{F3BA6C58-F6B4-4913-B3E2-415E4F03BE06}" dt="2023-03-28T05:26:23.230" v="661" actId="47"/>
        <pc:sldMkLst>
          <pc:docMk/>
          <pc:sldMk cId="2949525405" sldId="1613"/>
        </pc:sldMkLst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7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6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155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5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685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209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923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28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818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9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28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217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991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8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0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72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3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5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91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0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/>
              <a:t>©2022 Denka Co., Ltd.</a:t>
            </a:r>
            <a:endParaRPr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nnymonori/TF-LapSRN/tree/master/expor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2023/3/31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2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3376548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今後の予定（実現したいことリスト）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573209" y="3999521"/>
            <a:ext cx="7987126" cy="2236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デンカ電子承認システムによる文書データの一元管理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ヒヤリハット・提案の電子承認システム化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階層構造の見直し</a:t>
            </a:r>
            <a:endParaRPr lang="en-US" altLang="ja-JP" sz="2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ja-JP" altLang="en-US" sz="2400" dirty="0">
                <a:cs typeface="Arial" panose="020B0604020202020204" pitchFamily="34" charset="0"/>
              </a:rPr>
              <a:t>　　△：大牟田工場 </a:t>
            </a:r>
            <a:r>
              <a:rPr lang="en-US" altLang="ja-JP" sz="2400" dirty="0">
                <a:cs typeface="Arial" panose="020B0604020202020204" pitchFamily="34" charset="0"/>
              </a:rPr>
              <a:t>&gt; </a:t>
            </a:r>
            <a:r>
              <a:rPr lang="ja-JP" altLang="en-US" sz="2400" dirty="0">
                <a:cs typeface="Arial" panose="020B0604020202020204" pitchFamily="34" charset="0"/>
              </a:rPr>
              <a:t>技術資料　◎：技術資料 </a:t>
            </a:r>
            <a:r>
              <a:rPr lang="en-US" altLang="ja-JP" sz="2400" dirty="0">
                <a:cs typeface="Arial" panose="020B0604020202020204" pitchFamily="34" charset="0"/>
              </a:rPr>
              <a:t>&gt; </a:t>
            </a:r>
            <a:r>
              <a:rPr lang="ja-JP" altLang="en-US" sz="2400" dirty="0">
                <a:cs typeface="Arial" panose="020B0604020202020204" pitchFamily="34" charset="0"/>
              </a:rPr>
              <a:t>大牟田工場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E7E24D-ED4F-78DD-AD59-0816C688078D}"/>
              </a:ext>
            </a:extLst>
          </p:cNvPr>
          <p:cNvSpPr txBox="1"/>
          <p:nvPr/>
        </p:nvSpPr>
        <p:spPr>
          <a:xfrm>
            <a:off x="573209" y="1492032"/>
            <a:ext cx="7987126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ja-JP" altLang="en-US" sz="2400" dirty="0">
                <a:cs typeface="Arial" panose="020B0604020202020204" pitchFamily="34" charset="0"/>
              </a:rPr>
              <a:t>デンカ電子承認システムのデータ収集・可視化自動化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▲"/>
            </a:pPr>
            <a:r>
              <a:rPr lang="ja-JP" altLang="en-US" sz="2400" dirty="0">
                <a:cs typeface="Arial" panose="020B0604020202020204" pitchFamily="34" charset="0"/>
              </a:rPr>
              <a:t>このシステムで管理していない文書データも多数存在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3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41612" y="738552"/>
            <a:ext cx="5471013" cy="5380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電子承認システム　データ活用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構造関数　計算手法開発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COGNEX </a:t>
            </a:r>
            <a:r>
              <a:rPr lang="en-US" altLang="ja-JP" sz="2800" kern="100" dirty="0" err="1">
                <a:solidFill>
                  <a:schemeClr val="bg1">
                    <a:lumMod val="85000"/>
                  </a:schemeClr>
                </a:solidFill>
              </a:rPr>
              <a:t>ViDi</a:t>
            </a: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 HTML</a:t>
            </a: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解析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7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239159" y="1558475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数値解析により基板構成から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構造関数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を出力する手法の開発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5D4308-C0CC-EAE6-A059-0440BE9F0376}"/>
              </a:ext>
            </a:extLst>
          </p:cNvPr>
          <p:cNvSpPr txBox="1"/>
          <p:nvPr/>
        </p:nvSpPr>
        <p:spPr>
          <a:xfrm>
            <a:off x="256032" y="2431551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4" name="Picture 2" descr="fig.2">
            <a:extLst>
              <a:ext uri="{FF2B5EF4-FFF2-40B4-BE49-F238E27FC236}">
                <a16:creationId xmlns:a16="http://schemas.microsoft.com/office/drawing/2014/main" id="{ADA183B1-D661-4323-F6C3-F3970BF0F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12824" r="6765" b="19472"/>
          <a:stretch/>
        </p:blipFill>
        <p:spPr bwMode="auto">
          <a:xfrm>
            <a:off x="6615917" y="4924575"/>
            <a:ext cx="2354196" cy="17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602884B-48B8-D425-9991-1F021E258E56}"/>
              </a:ext>
            </a:extLst>
          </p:cNvPr>
          <p:cNvGrpSpPr/>
          <p:nvPr/>
        </p:nvGrpSpPr>
        <p:grpSpPr>
          <a:xfrm>
            <a:off x="3138473" y="4924575"/>
            <a:ext cx="2468913" cy="1729125"/>
            <a:chOff x="655182" y="4090574"/>
            <a:chExt cx="3348373" cy="2345062"/>
          </a:xfrm>
        </p:grpSpPr>
        <p:pic>
          <p:nvPicPr>
            <p:cNvPr id="6" name="Picture 4" descr="fig.1">
              <a:extLst>
                <a:ext uri="{FF2B5EF4-FFF2-40B4-BE49-F238E27FC236}">
                  <a16:creationId xmlns:a16="http://schemas.microsoft.com/office/drawing/2014/main" id="{5C8AD261-7E64-8E07-6450-00D6F151C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" t="50199" r="33129" b="1146"/>
            <a:stretch/>
          </p:blipFill>
          <p:spPr bwMode="auto">
            <a:xfrm>
              <a:off x="655182" y="4090574"/>
              <a:ext cx="3348373" cy="234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307A1FC-1F67-DEB2-5791-08B056858A12}"/>
                </a:ext>
              </a:extLst>
            </p:cNvPr>
            <p:cNvSpPr/>
            <p:nvPr/>
          </p:nvSpPr>
          <p:spPr bwMode="auto">
            <a:xfrm>
              <a:off x="3888761" y="4265981"/>
              <a:ext cx="114794" cy="288032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E9CB87-D7AD-4AA8-6715-4F40BA3265BC}"/>
              </a:ext>
            </a:extLst>
          </p:cNvPr>
          <p:cNvSpPr txBox="1"/>
          <p:nvPr/>
        </p:nvSpPr>
        <p:spPr>
          <a:xfrm>
            <a:off x="3801044" y="458779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過渡熱変化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6EEA59C-DA30-C641-F4F6-F4FD467457AB}"/>
              </a:ext>
            </a:extLst>
          </p:cNvPr>
          <p:cNvSpPr txBox="1"/>
          <p:nvPr/>
        </p:nvSpPr>
        <p:spPr>
          <a:xfrm>
            <a:off x="7344738" y="458779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構造関数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pic>
        <p:nvPicPr>
          <p:cNvPr id="22" name="Picture 2" descr="Télécharger ADINA System 9.7.2">
            <a:extLst>
              <a:ext uri="{FF2B5EF4-FFF2-40B4-BE49-F238E27FC236}">
                <a16:creationId xmlns:a16="http://schemas.microsoft.com/office/drawing/2014/main" id="{C12684F6-3B12-F2B8-C60D-1B3E5C3A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85" y="4465522"/>
            <a:ext cx="1202488" cy="120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8E56C175-8836-344C-497B-E552A7B487B4}"/>
              </a:ext>
            </a:extLst>
          </p:cNvPr>
          <p:cNvSpPr/>
          <p:nvPr/>
        </p:nvSpPr>
        <p:spPr>
          <a:xfrm>
            <a:off x="153233" y="5162848"/>
            <a:ext cx="1860767" cy="9453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基板の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構成情報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93406220-8C41-12F4-5A20-5D44080813DA}"/>
              </a:ext>
            </a:extLst>
          </p:cNvPr>
          <p:cNvSpPr/>
          <p:nvPr/>
        </p:nvSpPr>
        <p:spPr bwMode="auto">
          <a:xfrm>
            <a:off x="2127088" y="5393655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E4984A8-017F-EF36-DD75-1642AB5DF18F}"/>
              </a:ext>
            </a:extLst>
          </p:cNvPr>
          <p:cNvSpPr/>
          <p:nvPr/>
        </p:nvSpPr>
        <p:spPr bwMode="auto">
          <a:xfrm>
            <a:off x="5672679" y="5393654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4A0F31B-29E9-AE1F-9194-05FD79ED3D55}"/>
              </a:ext>
            </a:extLst>
          </p:cNvPr>
          <p:cNvSpPr txBox="1"/>
          <p:nvPr/>
        </p:nvSpPr>
        <p:spPr>
          <a:xfrm>
            <a:off x="2111173" y="428085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ADINA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7" name="Picture 7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362C8CF8-44E6-A2A4-E442-E64E3A77A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8" r="26714" b="23030"/>
          <a:stretch/>
        </p:blipFill>
        <p:spPr bwMode="auto">
          <a:xfrm>
            <a:off x="5604717" y="4465522"/>
            <a:ext cx="1011200" cy="9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DC8404-64D6-5CC9-83A7-4D9A1016F15C}"/>
              </a:ext>
            </a:extLst>
          </p:cNvPr>
          <p:cNvSpPr txBox="1"/>
          <p:nvPr/>
        </p:nvSpPr>
        <p:spPr>
          <a:xfrm>
            <a:off x="5666546" y="42808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Python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6EFB98-4C09-E49D-B905-69C754548968}"/>
              </a:ext>
            </a:extLst>
          </p:cNvPr>
          <p:cNvSpPr txBox="1"/>
          <p:nvPr/>
        </p:nvSpPr>
        <p:spPr>
          <a:xfrm>
            <a:off x="806691" y="3055470"/>
            <a:ext cx="6175765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ADINA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で基板構成から過渡熱変化を計算</a:t>
            </a:r>
            <a:endParaRPr lang="en-US" altLang="ja-JP" sz="2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で過渡熱変化から構造関数を計算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725C751-CC76-1C00-4008-3404D93993E2}"/>
              </a:ext>
            </a:extLst>
          </p:cNvPr>
          <p:cNvSpPr txBox="1"/>
          <p:nvPr/>
        </p:nvSpPr>
        <p:spPr>
          <a:xfrm>
            <a:off x="2291008" y="57891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ＭＳ Ｐゴシック" charset="-128"/>
              </a:rPr>
              <a:t>①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F76D3A3-B458-94FE-A34E-761F7EB0A410}"/>
              </a:ext>
            </a:extLst>
          </p:cNvPr>
          <p:cNvSpPr txBox="1"/>
          <p:nvPr/>
        </p:nvSpPr>
        <p:spPr>
          <a:xfrm>
            <a:off x="5865430" y="578913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panose="020B0604020202020204" pitchFamily="34" charset="0"/>
              </a:rPr>
              <a:t>②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7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過渡熱試験　回路基板条件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24" name="表 42">
            <a:extLst>
              <a:ext uri="{FF2B5EF4-FFF2-40B4-BE49-F238E27FC236}">
                <a16:creationId xmlns:a16="http://schemas.microsoft.com/office/drawing/2014/main" id="{8B344D37-5C4D-3E40-A1C3-649090F48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16224"/>
              </p:ext>
            </p:extLst>
          </p:nvPr>
        </p:nvGraphicFramePr>
        <p:xfrm>
          <a:off x="5355177" y="3085273"/>
          <a:ext cx="35392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04">
                  <a:extLst>
                    <a:ext uri="{9D8B030D-6E8A-4147-A177-3AD203B41FA5}">
                      <a16:colId xmlns:a16="http://schemas.microsoft.com/office/drawing/2014/main" val="3978293969"/>
                    </a:ext>
                  </a:extLst>
                </a:gridCol>
                <a:gridCol w="1769604">
                  <a:extLst>
                    <a:ext uri="{9D8B030D-6E8A-4147-A177-3AD203B41FA5}">
                      <a16:colId xmlns:a16="http://schemas.microsoft.com/office/drawing/2014/main" val="3604293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白板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グリス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SNP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G-747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G-779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高熱伝導</a:t>
                      </a:r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G-747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82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高熱伝導</a:t>
                      </a:r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G-779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57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アルミナ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G-747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1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アルミナ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G-779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388951"/>
                  </a:ext>
                </a:extLst>
              </a:tr>
            </a:tbl>
          </a:graphicData>
        </a:graphic>
      </p:graphicFrame>
      <p:pic>
        <p:nvPicPr>
          <p:cNvPr id="25" name="図 24">
            <a:extLst>
              <a:ext uri="{FF2B5EF4-FFF2-40B4-BE49-F238E27FC236}">
                <a16:creationId xmlns:a16="http://schemas.microsoft.com/office/drawing/2014/main" id="{DC2EF62B-A0D6-96EB-756B-719486B1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0" y="3413498"/>
            <a:ext cx="5193304" cy="20014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AD1F30-4BD6-C241-E5B8-C9F25FC7E650}"/>
              </a:ext>
            </a:extLst>
          </p:cNvPr>
          <p:cNvSpPr txBox="1"/>
          <p:nvPr/>
        </p:nvSpPr>
        <p:spPr>
          <a:xfrm>
            <a:off x="249615" y="2854440"/>
            <a:ext cx="4013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パワーモジュール構成図</a:t>
            </a:r>
            <a:endParaRPr lang="en-US" altLang="ja-JP" sz="2400" b="1" u="sng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56CB53-728C-3DCC-07F1-B7C4A9835555}"/>
              </a:ext>
            </a:extLst>
          </p:cNvPr>
          <p:cNvSpPr txBox="1"/>
          <p:nvPr/>
        </p:nvSpPr>
        <p:spPr>
          <a:xfrm>
            <a:off x="5339164" y="2472148"/>
            <a:ext cx="2262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回路基板条件</a:t>
            </a:r>
            <a:endParaRPr lang="en-US" altLang="ja-JP" sz="2400" b="1" u="sng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9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849D-664C-B648-E055-FF101C09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2C51C0-00B4-6B22-37B6-3403356CE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7C569C9-2DD4-7B48-76B2-B1B920CA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72" y="2127142"/>
            <a:ext cx="4175291" cy="309431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1A8A4BF-C324-8819-8EBE-A71826D38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2127142"/>
            <a:ext cx="4175292" cy="309431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B62322-3AF9-D76B-F31F-2D85DD13E007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各条件　構造関数計算結果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AC4399-14D1-C6B8-4EDB-0D6EEC2177D7}"/>
              </a:ext>
            </a:extLst>
          </p:cNvPr>
          <p:cNvSpPr/>
          <p:nvPr/>
        </p:nvSpPr>
        <p:spPr>
          <a:xfrm>
            <a:off x="883403" y="2247254"/>
            <a:ext cx="914400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A0CD2D-10BE-AF3D-4FBE-3A8D7E854B3A}"/>
              </a:ext>
            </a:extLst>
          </p:cNvPr>
          <p:cNvSpPr/>
          <p:nvPr/>
        </p:nvSpPr>
        <p:spPr>
          <a:xfrm>
            <a:off x="5189348" y="2247254"/>
            <a:ext cx="1614407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49567C-7D64-3425-2AEC-F4CD7E8946FC}"/>
              </a:ext>
            </a:extLst>
          </p:cNvPr>
          <p:cNvSpPr txBox="1"/>
          <p:nvPr/>
        </p:nvSpPr>
        <p:spPr>
          <a:xfrm>
            <a:off x="697734" y="1666954"/>
            <a:ext cx="2928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SN G747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80C453-4842-6264-E6B7-668492339EE7}"/>
              </a:ext>
            </a:extLst>
          </p:cNvPr>
          <p:cNvSpPr txBox="1"/>
          <p:nvPr/>
        </p:nvSpPr>
        <p:spPr>
          <a:xfrm>
            <a:off x="5026927" y="1665477"/>
            <a:ext cx="2928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SN G779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DC9BAF-80A8-BA51-54F0-83B3CA3DD6D5}"/>
              </a:ext>
            </a:extLst>
          </p:cNvPr>
          <p:cNvSpPr txBox="1"/>
          <p:nvPr/>
        </p:nvSpPr>
        <p:spPr>
          <a:xfrm>
            <a:off x="3017523" y="4080520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計算値</a:t>
            </a:r>
            <a:endParaRPr lang="en-US" altLang="ja-JP" sz="2000" dirty="0">
              <a:solidFill>
                <a:schemeClr val="accent2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5FA0FD5-B70D-609D-3091-6D051782E87C}"/>
              </a:ext>
            </a:extLst>
          </p:cNvPr>
          <p:cNvSpPr txBox="1"/>
          <p:nvPr/>
        </p:nvSpPr>
        <p:spPr>
          <a:xfrm>
            <a:off x="2167785" y="3618855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実験値</a:t>
            </a:r>
            <a:endParaRPr lang="en-US" altLang="ja-JP" sz="20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3CD8E7-E05C-E9F1-FEA5-7B9C15EDD418}"/>
              </a:ext>
            </a:extLst>
          </p:cNvPr>
          <p:cNvSpPr txBox="1"/>
          <p:nvPr/>
        </p:nvSpPr>
        <p:spPr>
          <a:xfrm>
            <a:off x="7129168" y="4009470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計算値</a:t>
            </a:r>
            <a:endParaRPr lang="en-US" altLang="ja-JP" sz="2000" dirty="0">
              <a:solidFill>
                <a:schemeClr val="accent2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EAEF3A-4DDD-DE53-1EB6-A538DBF4749A}"/>
              </a:ext>
            </a:extLst>
          </p:cNvPr>
          <p:cNvSpPr txBox="1"/>
          <p:nvPr/>
        </p:nvSpPr>
        <p:spPr>
          <a:xfrm>
            <a:off x="6279430" y="3547805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実験値</a:t>
            </a:r>
            <a:endParaRPr lang="en-US" altLang="ja-JP" sz="20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6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849D-664C-B648-E055-FF101C09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2C51C0-00B4-6B22-37B6-3403356CE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B62322-3AF9-D76B-F31F-2D85DD13E007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各条件　構造関数計算結果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ADA2DA-3B97-ACC2-8AB3-34C2ABE3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1" y="2127141"/>
            <a:ext cx="4196609" cy="311010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1CFF6B7-9DD8-29E3-5E14-B808F5C3C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72" y="2127142"/>
            <a:ext cx="4196610" cy="311010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DFD2F2-89E4-A645-0380-9269FA948B05}"/>
              </a:ext>
            </a:extLst>
          </p:cNvPr>
          <p:cNvSpPr txBox="1"/>
          <p:nvPr/>
        </p:nvSpPr>
        <p:spPr>
          <a:xfrm>
            <a:off x="697734" y="1666954"/>
            <a:ext cx="3993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高熱伝導</a:t>
            </a:r>
            <a:r>
              <a:rPr lang="en-US" altLang="ja-JP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SN G747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82E8E9-3629-3B53-BA44-C4FFB1CB4180}"/>
              </a:ext>
            </a:extLst>
          </p:cNvPr>
          <p:cNvSpPr txBox="1"/>
          <p:nvPr/>
        </p:nvSpPr>
        <p:spPr>
          <a:xfrm>
            <a:off x="5026926" y="1665477"/>
            <a:ext cx="3993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高熱伝導</a:t>
            </a:r>
            <a:r>
              <a:rPr lang="en-US" altLang="ja-JP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SN G779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A7EFAF0-A8F2-6DBD-B7AE-7583332F704E}"/>
              </a:ext>
            </a:extLst>
          </p:cNvPr>
          <p:cNvSpPr/>
          <p:nvPr/>
        </p:nvSpPr>
        <p:spPr>
          <a:xfrm>
            <a:off x="883402" y="2247254"/>
            <a:ext cx="1782305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C1BA51-C347-7EFA-D713-D32095C6635B}"/>
              </a:ext>
            </a:extLst>
          </p:cNvPr>
          <p:cNvSpPr/>
          <p:nvPr/>
        </p:nvSpPr>
        <p:spPr>
          <a:xfrm>
            <a:off x="5189348" y="2247254"/>
            <a:ext cx="1846883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26DDAD-CAB7-4133-6FF2-BF9FFDFB86BC}"/>
              </a:ext>
            </a:extLst>
          </p:cNvPr>
          <p:cNvSpPr txBox="1"/>
          <p:nvPr/>
        </p:nvSpPr>
        <p:spPr>
          <a:xfrm>
            <a:off x="7237656" y="4045059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計算値</a:t>
            </a:r>
            <a:endParaRPr lang="en-US" altLang="ja-JP" sz="2000" dirty="0">
              <a:solidFill>
                <a:schemeClr val="accent2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D188B1-854F-4F38-DB04-684C543BE4A5}"/>
              </a:ext>
            </a:extLst>
          </p:cNvPr>
          <p:cNvSpPr txBox="1"/>
          <p:nvPr/>
        </p:nvSpPr>
        <p:spPr>
          <a:xfrm>
            <a:off x="6387918" y="3583394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実験値</a:t>
            </a:r>
            <a:endParaRPr lang="en-US" altLang="ja-JP" sz="20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70DAAB-5232-3E5B-0104-46C30611D34E}"/>
              </a:ext>
            </a:extLst>
          </p:cNvPr>
          <p:cNvSpPr txBox="1"/>
          <p:nvPr/>
        </p:nvSpPr>
        <p:spPr>
          <a:xfrm>
            <a:off x="2900891" y="4089566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計算値</a:t>
            </a:r>
            <a:endParaRPr lang="en-US" altLang="ja-JP" sz="2000" dirty="0">
              <a:solidFill>
                <a:schemeClr val="accent2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D6D341-B160-9CE3-ACB5-9DAE414B7A7B}"/>
              </a:ext>
            </a:extLst>
          </p:cNvPr>
          <p:cNvSpPr txBox="1"/>
          <p:nvPr/>
        </p:nvSpPr>
        <p:spPr>
          <a:xfrm>
            <a:off x="2051153" y="3627901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実験値</a:t>
            </a:r>
            <a:endParaRPr lang="en-US" altLang="ja-JP" sz="20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5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849D-664C-B648-E055-FF101C09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2C51C0-00B4-6B22-37B6-3403356CE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B62322-3AF9-D76B-F31F-2D85DD13E007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各条件　構造関数計算結果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365EA8-D44B-D5A2-F25D-9390AC1B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2125988"/>
            <a:ext cx="4196608" cy="31101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B89C1EC-4A30-ED25-BF5D-7915197A9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72" y="2125988"/>
            <a:ext cx="4196607" cy="311010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9FAAC7C-5747-191A-C7F2-F9F66709EBFA}"/>
              </a:ext>
            </a:extLst>
          </p:cNvPr>
          <p:cNvSpPr/>
          <p:nvPr/>
        </p:nvSpPr>
        <p:spPr>
          <a:xfrm>
            <a:off x="883402" y="2247254"/>
            <a:ext cx="1956222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BF587E-B706-33DB-C8E7-2E3D48C60010}"/>
              </a:ext>
            </a:extLst>
          </p:cNvPr>
          <p:cNvSpPr/>
          <p:nvPr/>
        </p:nvSpPr>
        <p:spPr>
          <a:xfrm>
            <a:off x="5189348" y="2247254"/>
            <a:ext cx="2009615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8152F-D4D5-2DA8-046A-5B69A77AFA1B}"/>
              </a:ext>
            </a:extLst>
          </p:cNvPr>
          <p:cNvSpPr txBox="1"/>
          <p:nvPr/>
        </p:nvSpPr>
        <p:spPr>
          <a:xfrm>
            <a:off x="697734" y="1666954"/>
            <a:ext cx="3993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アルミナ </a:t>
            </a:r>
            <a:r>
              <a:rPr lang="en-US" altLang="ja-JP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G747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98D45A-BD22-C760-3091-BD7F01F9645E}"/>
              </a:ext>
            </a:extLst>
          </p:cNvPr>
          <p:cNvSpPr txBox="1"/>
          <p:nvPr/>
        </p:nvSpPr>
        <p:spPr>
          <a:xfrm>
            <a:off x="5026926" y="1665477"/>
            <a:ext cx="3993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アルミナ </a:t>
            </a:r>
            <a:r>
              <a:rPr lang="en-US" altLang="ja-JP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G779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E696CC-DB16-034F-70F1-A8B13125FFCE}"/>
              </a:ext>
            </a:extLst>
          </p:cNvPr>
          <p:cNvSpPr txBox="1"/>
          <p:nvPr/>
        </p:nvSpPr>
        <p:spPr>
          <a:xfrm>
            <a:off x="3079122" y="4112814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計算値</a:t>
            </a:r>
            <a:endParaRPr lang="en-US" altLang="ja-JP" sz="2000" dirty="0">
              <a:solidFill>
                <a:schemeClr val="accent2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8A72BE-8B3A-D2D8-D352-AEA427B9B499}"/>
              </a:ext>
            </a:extLst>
          </p:cNvPr>
          <p:cNvSpPr txBox="1"/>
          <p:nvPr/>
        </p:nvSpPr>
        <p:spPr>
          <a:xfrm>
            <a:off x="2229384" y="3651149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実験値</a:t>
            </a:r>
            <a:endParaRPr lang="en-US" altLang="ja-JP" sz="20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AB6130-9A79-23B5-F627-05C8B4FD0746}"/>
              </a:ext>
            </a:extLst>
          </p:cNvPr>
          <p:cNvSpPr txBox="1"/>
          <p:nvPr/>
        </p:nvSpPr>
        <p:spPr>
          <a:xfrm>
            <a:off x="7315638" y="4045059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計算値</a:t>
            </a:r>
            <a:endParaRPr lang="en-US" altLang="ja-JP" sz="2000" dirty="0">
              <a:solidFill>
                <a:schemeClr val="accent2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EBAF3C-5A69-2023-244B-0F128FCFE809}"/>
              </a:ext>
            </a:extLst>
          </p:cNvPr>
          <p:cNvSpPr txBox="1"/>
          <p:nvPr/>
        </p:nvSpPr>
        <p:spPr>
          <a:xfrm>
            <a:off x="6465900" y="3583394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実験値</a:t>
            </a:r>
            <a:endParaRPr lang="en-US" altLang="ja-JP" sz="20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1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EB3D6-9461-3719-50AA-D0135885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17797A1-9B03-CFCB-F61A-407900DA4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E7913F5-62AE-E90A-8629-2998F043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83945"/>
            <a:ext cx="5886450" cy="43624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BED239-43D0-C2B3-5670-AB7BC068B167}"/>
              </a:ext>
            </a:extLst>
          </p:cNvPr>
          <p:cNvSpPr txBox="1"/>
          <p:nvPr/>
        </p:nvSpPr>
        <p:spPr>
          <a:xfrm>
            <a:off x="4611700" y="3297206"/>
            <a:ext cx="1151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グリス</a:t>
            </a:r>
            <a:r>
              <a:rPr lang="en-US" altLang="ja-JP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G779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224040-DEC3-C1C0-E7E1-D2A7E976AB87}"/>
              </a:ext>
            </a:extLst>
          </p:cNvPr>
          <p:cNvSpPr txBox="1"/>
          <p:nvPr/>
        </p:nvSpPr>
        <p:spPr>
          <a:xfrm>
            <a:off x="5987495" y="3075057"/>
            <a:ext cx="1151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グリス</a:t>
            </a:r>
            <a:endParaRPr lang="en-US" altLang="ja-JP" sz="20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G747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4BAB8-6D74-7797-2A87-15546902F399}"/>
              </a:ext>
            </a:extLst>
          </p:cNvPr>
          <p:cNvSpPr/>
          <p:nvPr/>
        </p:nvSpPr>
        <p:spPr>
          <a:xfrm>
            <a:off x="2510723" y="2146515"/>
            <a:ext cx="2255005" cy="681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4E07C-6F95-5D6A-EEAA-B1D6C19B63F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グリス条件で比較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8EE9C9-2C06-0BF4-A225-16DE10696DD1}"/>
              </a:ext>
            </a:extLst>
          </p:cNvPr>
          <p:cNvSpPr txBox="1"/>
          <p:nvPr/>
        </p:nvSpPr>
        <p:spPr>
          <a:xfrm>
            <a:off x="2266602" y="1514634"/>
            <a:ext cx="149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白板：</a:t>
            </a:r>
            <a:r>
              <a:rPr lang="en-US" altLang="ja-JP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SN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6674C00-8983-95BA-5DA2-5E4B2FC5CC40}"/>
              </a:ext>
            </a:extLst>
          </p:cNvPr>
          <p:cNvCxnSpPr>
            <a:cxnSpLocks/>
          </p:cNvCxnSpPr>
          <p:nvPr/>
        </p:nvCxnSpPr>
        <p:spPr>
          <a:xfrm>
            <a:off x="4300780" y="2115518"/>
            <a:ext cx="0" cy="36576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矢印: 右 13">
            <a:extLst>
              <a:ext uri="{FF2B5EF4-FFF2-40B4-BE49-F238E27FC236}">
                <a16:creationId xmlns:a16="http://schemas.microsoft.com/office/drawing/2014/main" id="{BCA4BDEA-D48C-EE82-D8A5-A6CB8B9B5A63}"/>
              </a:ext>
            </a:extLst>
          </p:cNvPr>
          <p:cNvSpPr/>
          <p:nvPr/>
        </p:nvSpPr>
        <p:spPr>
          <a:xfrm>
            <a:off x="4431983" y="2074219"/>
            <a:ext cx="852936" cy="48463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46956F-04BF-784A-EAA2-BFAD9BCCAF52}"/>
              </a:ext>
            </a:extLst>
          </p:cNvPr>
          <p:cNvSpPr txBox="1"/>
          <p:nvPr/>
        </p:nvSpPr>
        <p:spPr>
          <a:xfrm>
            <a:off x="4282722" y="2500627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グリス層</a:t>
            </a:r>
            <a:endParaRPr lang="en-US" altLang="ja-JP" sz="2000" dirty="0">
              <a:solidFill>
                <a:srgbClr val="FF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2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EB3D6-9461-3719-50AA-D0135885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17797A1-9B03-CFCB-F61A-407900DA4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DBF7F1-8177-43EE-2D06-3E4C41F3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99443"/>
            <a:ext cx="5886450" cy="43624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BA8686B-E6F7-D00E-73A9-A6D8850FF69B}"/>
              </a:ext>
            </a:extLst>
          </p:cNvPr>
          <p:cNvSpPr/>
          <p:nvPr/>
        </p:nvSpPr>
        <p:spPr>
          <a:xfrm>
            <a:off x="2510723" y="2146515"/>
            <a:ext cx="2696708" cy="102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42D619-5536-7529-0834-B5C47306AADC}"/>
              </a:ext>
            </a:extLst>
          </p:cNvPr>
          <p:cNvSpPr txBox="1"/>
          <p:nvPr/>
        </p:nvSpPr>
        <p:spPr>
          <a:xfrm>
            <a:off x="3380841" y="3782944"/>
            <a:ext cx="1826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高熱伝導</a:t>
            </a:r>
            <a:r>
              <a:rPr lang="en-US" altLang="ja-JP" sz="2000" dirty="0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760A14-FD1C-6141-1673-0A1CC9DFEF26}"/>
              </a:ext>
            </a:extLst>
          </p:cNvPr>
          <p:cNvSpPr txBox="1"/>
          <p:nvPr/>
        </p:nvSpPr>
        <p:spPr>
          <a:xfrm>
            <a:off x="5207431" y="4139308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630BE2-5A27-8617-07AB-8DD63E2B5E09}"/>
              </a:ext>
            </a:extLst>
          </p:cNvPr>
          <p:cNvSpPr txBox="1"/>
          <p:nvPr/>
        </p:nvSpPr>
        <p:spPr>
          <a:xfrm>
            <a:off x="5886756" y="2969348"/>
            <a:ext cx="1151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rgbClr val="00B05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アルミナ</a:t>
            </a:r>
            <a:endParaRPr lang="en-US" altLang="ja-JP" sz="2000" dirty="0">
              <a:solidFill>
                <a:srgbClr val="00B05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54E47F-A0DB-3B95-9F5F-F82F58C6E601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白板条件で比較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8C2628-D902-B20F-31F2-1E9BD9875B6D}"/>
              </a:ext>
            </a:extLst>
          </p:cNvPr>
          <p:cNvSpPr txBox="1"/>
          <p:nvPr/>
        </p:nvSpPr>
        <p:spPr>
          <a:xfrm>
            <a:off x="2266602" y="1514634"/>
            <a:ext cx="2855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グリス条件：</a:t>
            </a:r>
            <a:r>
              <a:rPr lang="en-US" altLang="ja-JP" sz="2400" b="1" u="sng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G747</a:t>
            </a:r>
          </a:p>
        </p:txBody>
      </p:sp>
    </p:spTree>
    <p:extLst>
      <p:ext uri="{BB962C8B-B14F-4D97-AF65-F5344CB8AC3E}">
        <p14:creationId xmlns:p14="http://schemas.microsoft.com/office/powerpoint/2010/main" val="84860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進捗状況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4040995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1007389" y="4662821"/>
            <a:ext cx="7030788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特許出願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開発手法の実用化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ECE06-4305-B0FD-64DA-8FAAA35F002A}"/>
              </a:ext>
            </a:extLst>
          </p:cNvPr>
          <p:cNvSpPr txBox="1"/>
          <p:nvPr/>
        </p:nvSpPr>
        <p:spPr>
          <a:xfrm>
            <a:off x="1007389" y="1502455"/>
            <a:ext cx="7795647" cy="1685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開発した計算手法の再現性を確認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技術資料作成完了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課題検討会報告完了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41612" y="738552"/>
            <a:ext cx="5471013" cy="5380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電子承認システム　データ活用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構造関数　計算手法開発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prstClr val="black"/>
                </a:solidFill>
              </a:rPr>
              <a:t>COGNEX </a:t>
            </a:r>
            <a:r>
              <a:rPr lang="en-US" altLang="ja-JP" sz="2800" kern="100" dirty="0" err="1">
                <a:solidFill>
                  <a:prstClr val="black"/>
                </a:solidFill>
              </a:rPr>
              <a:t>ViDi</a:t>
            </a:r>
            <a:r>
              <a:rPr lang="en-US" altLang="ja-JP" sz="2800" kern="100" dirty="0">
                <a:solidFill>
                  <a:prstClr val="black"/>
                </a:solidFill>
              </a:rPr>
              <a:t> HTML</a:t>
            </a:r>
            <a:r>
              <a:rPr lang="ja-JP" altLang="en-US" sz="2800" kern="100" dirty="0">
                <a:solidFill>
                  <a:prstClr val="black"/>
                </a:solidFill>
              </a:rPr>
              <a:t>解析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41612" y="738552"/>
            <a:ext cx="5471013" cy="5380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電子承認システム　データ活用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/>
              <a:t>COGNEX </a:t>
            </a:r>
            <a:r>
              <a:rPr lang="en-US" altLang="ja-JP" sz="2800" kern="100" dirty="0" err="1"/>
              <a:t>ViDi</a:t>
            </a:r>
            <a:r>
              <a:rPr lang="ja-JP" altLang="en-US" sz="2800" kern="100" dirty="0"/>
              <a:t>　</a:t>
            </a:r>
            <a:r>
              <a:rPr lang="en-US" altLang="ja-JP" sz="2800" kern="100" dirty="0"/>
              <a:t>HTML</a:t>
            </a:r>
            <a:r>
              <a:rPr lang="ja-JP" altLang="en-US" sz="2800" kern="100" dirty="0"/>
              <a:t>解析</a:t>
            </a:r>
            <a:endParaRPr lang="en-US" altLang="ja-JP" sz="2800" kern="100" dirty="0"/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1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COGNEX </a:t>
            </a:r>
            <a:r>
              <a:rPr kumimoji="1" lang="en-US" altLang="ja-JP" dirty="0" err="1"/>
              <a:t>ViDi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239159" y="1558475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COGNEX </a:t>
            </a:r>
            <a:r>
              <a:rPr lang="en-US" altLang="ja-JP" sz="2400" dirty="0" err="1">
                <a:solidFill>
                  <a:srgbClr val="333333"/>
                </a:solidFill>
                <a:cs typeface="Arial" panose="020B0604020202020204" pitchFamily="34" charset="0"/>
              </a:rPr>
              <a:t>ViDi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 出力レポートの</a:t>
            </a: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Excel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への入力業務効率化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5D4308-C0CC-EAE6-A059-0440BE9F0376}"/>
              </a:ext>
            </a:extLst>
          </p:cNvPr>
          <p:cNvSpPr txBox="1"/>
          <p:nvPr/>
        </p:nvSpPr>
        <p:spPr>
          <a:xfrm>
            <a:off x="256032" y="2431551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6EFB98-4C09-E49D-B905-69C754548968}"/>
              </a:ext>
            </a:extLst>
          </p:cNvPr>
          <p:cNvSpPr txBox="1"/>
          <p:nvPr/>
        </p:nvSpPr>
        <p:spPr>
          <a:xfrm>
            <a:off x="806691" y="3055470"/>
            <a:ext cx="7957601" cy="1685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の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Beautiful Soup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でスクレイピング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の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OpenCV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で画像処理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solidFill>
                  <a:srgbClr val="333333"/>
                </a:solidFill>
                <a:cs typeface="Arial" panose="020B0604020202020204" pitchFamily="34" charset="0"/>
              </a:rPr>
              <a:t>Teseract</a:t>
            </a: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-</a:t>
            </a: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OCR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で画像内の数字認識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028" name="Picture 4" descr="ファイル, html アイコン に File Extension Names Vol 5 Icons">
            <a:extLst>
              <a:ext uri="{FF2B5EF4-FFF2-40B4-BE49-F238E27FC236}">
                <a16:creationId xmlns:a16="http://schemas.microsoft.com/office/drawing/2014/main" id="{E7B70A68-634C-F1DA-5B54-84A895A0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0" y="5180116"/>
            <a:ext cx="1352901" cy="13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F623E45-8EC4-1F44-7419-D622ADFE3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1"/>
          <a:stretch/>
        </p:blipFill>
        <p:spPr>
          <a:xfrm>
            <a:off x="2442122" y="5191199"/>
            <a:ext cx="1985003" cy="1447744"/>
          </a:xfrm>
          <a:prstGeom prst="rect">
            <a:avLst/>
          </a:prstGeom>
        </p:spPr>
      </p:pic>
      <p:pic>
        <p:nvPicPr>
          <p:cNvPr id="6" name="図 5" descr="黒い背景と白い文字&#10;&#10;中程度の精度で自動的に生成された説明">
            <a:extLst>
              <a:ext uri="{FF2B5EF4-FFF2-40B4-BE49-F238E27FC236}">
                <a16:creationId xmlns:a16="http://schemas.microsoft.com/office/drawing/2014/main" id="{B44699A4-FF72-AC6F-8D4E-7C554CC742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24"/>
          <a:stretch/>
        </p:blipFill>
        <p:spPr>
          <a:xfrm>
            <a:off x="5430249" y="5644584"/>
            <a:ext cx="1233562" cy="62229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EE53EA-23BD-0511-3328-0113B80E214E}"/>
              </a:ext>
            </a:extLst>
          </p:cNvPr>
          <p:cNvSpPr txBox="1"/>
          <p:nvPr/>
        </p:nvSpPr>
        <p:spPr>
          <a:xfrm>
            <a:off x="7528848" y="5558995"/>
            <a:ext cx="12904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4000" dirty="0">
                <a:solidFill>
                  <a:srgbClr val="333333"/>
                </a:solidFill>
                <a:cs typeface="Arial" panose="020B0604020202020204" pitchFamily="34" charset="0"/>
              </a:rPr>
              <a:t>0.12</a:t>
            </a:r>
            <a:endParaRPr lang="en-US" altLang="ja-JP" sz="4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1D433F6-2FC8-8216-AE95-C828CCF512F0}"/>
              </a:ext>
            </a:extLst>
          </p:cNvPr>
          <p:cNvSpPr/>
          <p:nvPr/>
        </p:nvSpPr>
        <p:spPr bwMode="auto">
          <a:xfrm>
            <a:off x="1455167" y="5694632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6BD5CF9-A0E6-8E51-2992-0F313003BAEB}"/>
              </a:ext>
            </a:extLst>
          </p:cNvPr>
          <p:cNvSpPr txBox="1"/>
          <p:nvPr/>
        </p:nvSpPr>
        <p:spPr>
          <a:xfrm>
            <a:off x="1359774" y="5079897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Beautiful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  <a:latin typeface="Arial" charset="0"/>
                <a:ea typeface="ＭＳ Ｐゴシック" charset="-128"/>
                <a:cs typeface="Arial" panose="020B0604020202020204" pitchFamily="34" charset="0"/>
              </a:rPr>
              <a:t>Soup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1041A1-7F32-EACF-4247-C00C1835CAA5}"/>
              </a:ext>
            </a:extLst>
          </p:cNvPr>
          <p:cNvSpPr txBox="1"/>
          <p:nvPr/>
        </p:nvSpPr>
        <p:spPr>
          <a:xfrm>
            <a:off x="1654218" y="61106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ＭＳ Ｐゴシック" charset="-128"/>
              </a:rPr>
              <a:t>①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6E17781-4C0C-D531-1218-9428F91829D4}"/>
              </a:ext>
            </a:extLst>
          </p:cNvPr>
          <p:cNvSpPr/>
          <p:nvPr/>
        </p:nvSpPr>
        <p:spPr bwMode="auto">
          <a:xfrm>
            <a:off x="4539704" y="5694632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E038A7-53E1-E1C6-A081-4EA43E6FC630}"/>
              </a:ext>
            </a:extLst>
          </p:cNvPr>
          <p:cNvSpPr txBox="1"/>
          <p:nvPr/>
        </p:nvSpPr>
        <p:spPr>
          <a:xfrm>
            <a:off x="4450213" y="5349879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OpenCV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ABB951-F940-2EE6-8FC4-4E29D62548EB}"/>
              </a:ext>
            </a:extLst>
          </p:cNvPr>
          <p:cNvSpPr txBox="1"/>
          <p:nvPr/>
        </p:nvSpPr>
        <p:spPr>
          <a:xfrm>
            <a:off x="4738755" y="61106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ＭＳ Ｐゴシック" charset="-128"/>
              </a:rPr>
              <a:t>②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010CEAC-0A54-52D1-1893-7A2C1E3F70B2}"/>
              </a:ext>
            </a:extLst>
          </p:cNvPr>
          <p:cNvSpPr/>
          <p:nvPr/>
        </p:nvSpPr>
        <p:spPr bwMode="auto">
          <a:xfrm>
            <a:off x="6663314" y="5694632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1BC69A-BB5B-B2BE-A0F5-305E149A1411}"/>
              </a:ext>
            </a:extLst>
          </p:cNvPr>
          <p:cNvSpPr txBox="1"/>
          <p:nvPr/>
        </p:nvSpPr>
        <p:spPr>
          <a:xfrm>
            <a:off x="6759772" y="53498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OCR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091822-6F6A-D479-C84B-FBE8A9808160}"/>
              </a:ext>
            </a:extLst>
          </p:cNvPr>
          <p:cNvSpPr txBox="1"/>
          <p:nvPr/>
        </p:nvSpPr>
        <p:spPr>
          <a:xfrm>
            <a:off x="6862365" y="61106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panose="020B0604020202020204" pitchFamily="34" charset="0"/>
              </a:rPr>
              <a:t>③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090008-B279-7EB4-B338-B25A3371AA1E}"/>
              </a:ext>
            </a:extLst>
          </p:cNvPr>
          <p:cNvSpPr txBox="1"/>
          <p:nvPr/>
        </p:nvSpPr>
        <p:spPr>
          <a:xfrm>
            <a:off x="130240" y="4789325"/>
            <a:ext cx="143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出力レポート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57B75E-83B5-589C-913B-F5F18ACB6C4A}"/>
              </a:ext>
            </a:extLst>
          </p:cNvPr>
          <p:cNvSpPr txBox="1"/>
          <p:nvPr/>
        </p:nvSpPr>
        <p:spPr>
          <a:xfrm>
            <a:off x="2681853" y="481078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HTML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内画像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4D3B0C-802C-23AA-3B1D-3B58617E55BE}"/>
              </a:ext>
            </a:extLst>
          </p:cNvPr>
          <p:cNvSpPr txBox="1"/>
          <p:nvPr/>
        </p:nvSpPr>
        <p:spPr>
          <a:xfrm>
            <a:off x="5493032" y="5242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数字画像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1A8F3E-024B-0E08-6D11-19071AFA1C97}"/>
              </a:ext>
            </a:extLst>
          </p:cNvPr>
          <p:cNvSpPr txBox="1"/>
          <p:nvPr/>
        </p:nvSpPr>
        <p:spPr>
          <a:xfrm>
            <a:off x="7354778" y="524246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latin typeface="Arial" charset="0"/>
                <a:ea typeface="ＭＳ Ｐゴシック" charset="-128"/>
              </a:rPr>
              <a:t>デジタル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データ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COGNEX </a:t>
            </a:r>
            <a:r>
              <a:rPr kumimoji="1" lang="en-US" altLang="ja-JP" dirty="0" err="1"/>
              <a:t>ViDi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今回の取り組み内容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590A1643-A1E8-75EB-22EA-6C0580EC4D9D}"/>
              </a:ext>
            </a:extLst>
          </p:cNvPr>
          <p:cNvSpPr/>
          <p:nvPr/>
        </p:nvSpPr>
        <p:spPr bwMode="auto">
          <a:xfrm>
            <a:off x="5854604" y="3751279"/>
            <a:ext cx="2665709" cy="1928656"/>
          </a:xfrm>
          <a:prstGeom prst="mathMultiply">
            <a:avLst>
              <a:gd name="adj1" fmla="val 12117"/>
            </a:avLst>
          </a:prstGeom>
          <a:solidFill>
            <a:srgbClr val="FF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8C75B2-B40E-984F-645D-BB6CB5D3E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44" y="5092250"/>
            <a:ext cx="2350740" cy="1175370"/>
          </a:xfrm>
          <a:prstGeom prst="rect">
            <a:avLst/>
          </a:prstGeom>
        </p:spPr>
      </p:pic>
      <p:pic>
        <p:nvPicPr>
          <p:cNvPr id="6" name="Picture 2" descr="コンピューターを使うロボットのイラスト">
            <a:extLst>
              <a:ext uri="{FF2B5EF4-FFF2-40B4-BE49-F238E27FC236}">
                <a16:creationId xmlns:a16="http://schemas.microsoft.com/office/drawing/2014/main" id="{336453C7-CDFE-3045-0113-66182EB9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95" y="4940694"/>
            <a:ext cx="1404155" cy="132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00E1E634-304A-962C-D368-5736F9030710}"/>
              </a:ext>
            </a:extLst>
          </p:cNvPr>
          <p:cNvSpPr/>
          <p:nvPr/>
        </p:nvSpPr>
        <p:spPr bwMode="auto">
          <a:xfrm>
            <a:off x="6398127" y="4297122"/>
            <a:ext cx="1797941" cy="886308"/>
          </a:xfrm>
          <a:prstGeom prst="cloudCallout">
            <a:avLst/>
          </a:prstGeom>
          <a:noFill/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ja-JP" sz="2400" dirty="0">
                <a:cs typeface="Arial" panose="020B0604020202020204" pitchFamily="34" charset="0"/>
              </a:rPr>
              <a:t>0.3 ?</a:t>
            </a:r>
            <a:endParaRPr lang="en-US" altLang="ja-JP" dirty="0">
              <a:cs typeface="Arial" panose="020B0604020202020204" pitchFamily="34" charset="0"/>
            </a:endParaRPr>
          </a:p>
        </p:txBody>
      </p:sp>
      <p:sp>
        <p:nvSpPr>
          <p:cNvPr id="11" name="矢印: 環状 10">
            <a:extLst>
              <a:ext uri="{FF2B5EF4-FFF2-40B4-BE49-F238E27FC236}">
                <a16:creationId xmlns:a16="http://schemas.microsoft.com/office/drawing/2014/main" id="{26E861EF-27EA-1ECE-0E9F-FBDBB158370D}"/>
              </a:ext>
            </a:extLst>
          </p:cNvPr>
          <p:cNvSpPr/>
          <p:nvPr/>
        </p:nvSpPr>
        <p:spPr bwMode="auto">
          <a:xfrm flipV="1">
            <a:off x="2176215" y="3980184"/>
            <a:ext cx="4779320" cy="3168353"/>
          </a:xfrm>
          <a:prstGeom prst="circularArrow">
            <a:avLst>
              <a:gd name="adj1" fmla="val 6697"/>
              <a:gd name="adj2" fmla="val 756006"/>
              <a:gd name="adj3" fmla="val 9052030"/>
              <a:gd name="adj4" fmla="val 1536067"/>
              <a:gd name="adj5" fmla="val 12952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32758F-2855-561D-28BA-CD6AE06D03CF}"/>
              </a:ext>
            </a:extLst>
          </p:cNvPr>
          <p:cNvSpPr txBox="1"/>
          <p:nvPr/>
        </p:nvSpPr>
        <p:spPr>
          <a:xfrm>
            <a:off x="239159" y="1558475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課題：画像内の数字認識ミスが稀に発生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A7175A-1819-7164-6A19-206514107A71}"/>
              </a:ext>
            </a:extLst>
          </p:cNvPr>
          <p:cNvSpPr txBox="1"/>
          <p:nvPr/>
        </p:nvSpPr>
        <p:spPr>
          <a:xfrm>
            <a:off x="4131300" y="383130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OCR</a:t>
            </a:r>
            <a:endParaRPr kumimoji="1" lang="ja-JP" altLang="en-US" sz="2400" dirty="0"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AB9200-DD9D-BF68-5C79-0C8F097708B5}"/>
              </a:ext>
            </a:extLst>
          </p:cNvPr>
          <p:cNvSpPr txBox="1"/>
          <p:nvPr/>
        </p:nvSpPr>
        <p:spPr>
          <a:xfrm>
            <a:off x="239159" y="2626612"/>
            <a:ext cx="8655226" cy="654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8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画像前処理フロー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を改善して認識精度を改善！</a:t>
            </a:r>
            <a:endParaRPr lang="en-US" altLang="ja-JP" sz="28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96CE466B-FF76-10C8-5BB7-02456B71CA38}"/>
              </a:ext>
            </a:extLst>
          </p:cNvPr>
          <p:cNvSpPr/>
          <p:nvPr/>
        </p:nvSpPr>
        <p:spPr>
          <a:xfrm rot="10800000">
            <a:off x="4036420" y="2305959"/>
            <a:ext cx="1060704" cy="27758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28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COGNEX </a:t>
            </a:r>
            <a:r>
              <a:rPr kumimoji="1" lang="en-US" altLang="ja-JP" dirty="0" err="1"/>
              <a:t>ViDi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前処理フロー①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5BA3DF1-DE19-BF2C-B1E4-F09DF0C814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1"/>
          <a:stretch/>
        </p:blipFill>
        <p:spPr>
          <a:xfrm>
            <a:off x="3321191" y="1163921"/>
            <a:ext cx="2890165" cy="210791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6CCE417-9FDF-2D5E-F772-6FFF3E6C2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4"/>
          <a:stretch/>
        </p:blipFill>
        <p:spPr>
          <a:xfrm>
            <a:off x="3910253" y="3912123"/>
            <a:ext cx="1712041" cy="851744"/>
          </a:xfrm>
          <a:prstGeom prst="rect">
            <a:avLst/>
          </a:prstGeom>
        </p:spPr>
      </p:pic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A48AAA3-92A9-9C7A-EC12-CCA141502E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53"/>
          <a:stretch/>
        </p:blipFill>
        <p:spPr>
          <a:xfrm>
            <a:off x="3910253" y="5404154"/>
            <a:ext cx="1712040" cy="84301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6BDB58-5263-E215-4262-D72377A76FDA}"/>
              </a:ext>
            </a:extLst>
          </p:cNvPr>
          <p:cNvSpPr txBox="1"/>
          <p:nvPr/>
        </p:nvSpPr>
        <p:spPr>
          <a:xfrm>
            <a:off x="3910253" y="715186"/>
            <a:ext cx="17120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元画像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EE7C55-3C5D-C70F-3EC9-874C186DB1F5}"/>
              </a:ext>
            </a:extLst>
          </p:cNvPr>
          <p:cNvSpPr/>
          <p:nvPr/>
        </p:nvSpPr>
        <p:spPr>
          <a:xfrm>
            <a:off x="3321190" y="3039923"/>
            <a:ext cx="396000" cy="231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2C1BE4A-A49B-A61C-2F46-96D93D845F45}"/>
              </a:ext>
            </a:extLst>
          </p:cNvPr>
          <p:cNvCxnSpPr>
            <a:cxnSpLocks/>
            <a:stCxn id="28" idx="2"/>
            <a:endCxn id="10" idx="1"/>
          </p:cNvCxnSpPr>
          <p:nvPr/>
        </p:nvCxnSpPr>
        <p:spPr>
          <a:xfrm rot="16200000" flipH="1">
            <a:off x="3181642" y="3609383"/>
            <a:ext cx="1066159" cy="3910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B49239-CC59-C9D3-612A-E675C2D5175A}"/>
              </a:ext>
            </a:extLst>
          </p:cNvPr>
          <p:cNvSpPr txBox="1"/>
          <p:nvPr/>
        </p:nvSpPr>
        <p:spPr>
          <a:xfrm>
            <a:off x="3910253" y="6247167"/>
            <a:ext cx="17120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グレー画像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1A50781-0635-4333-A637-BE2BBDF5AE8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4766273" y="4763867"/>
            <a:ext cx="1" cy="640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D01A-1B23-D34A-760E-2174B3846A46}"/>
              </a:ext>
            </a:extLst>
          </p:cNvPr>
          <p:cNvSpPr txBox="1"/>
          <p:nvPr/>
        </p:nvSpPr>
        <p:spPr>
          <a:xfrm>
            <a:off x="3430712" y="3421836"/>
            <a:ext cx="14592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トリミング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728E571-347B-1FE7-CCF5-1EA804A0F773}"/>
              </a:ext>
            </a:extLst>
          </p:cNvPr>
          <p:cNvSpPr txBox="1"/>
          <p:nvPr/>
        </p:nvSpPr>
        <p:spPr>
          <a:xfrm>
            <a:off x="4823705" y="4853178"/>
            <a:ext cx="26014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グレースケール化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8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COGNEX </a:t>
            </a:r>
            <a:r>
              <a:rPr kumimoji="1" lang="en-US" altLang="ja-JP" dirty="0" err="1"/>
              <a:t>ViDi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24</a:t>
            </a:fld>
            <a:endParaRPr lang="ja-JP" altLang="en-US"/>
          </a:p>
        </p:txBody>
      </p:sp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A48AAA3-92A9-9C7A-EC12-CCA141502E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53"/>
          <a:stretch/>
        </p:blipFill>
        <p:spPr>
          <a:xfrm>
            <a:off x="3715980" y="1374643"/>
            <a:ext cx="1712040" cy="843013"/>
          </a:xfrm>
          <a:prstGeom prst="rect">
            <a:avLst/>
          </a:prstGeom>
        </p:spPr>
      </p:pic>
      <p:pic>
        <p:nvPicPr>
          <p:cNvPr id="16" name="図 1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7C91259-F3F4-0CA2-B158-3F88CFA2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32"/>
          <a:stretch/>
        </p:blipFill>
        <p:spPr>
          <a:xfrm>
            <a:off x="1995358" y="4269559"/>
            <a:ext cx="1712041" cy="854254"/>
          </a:xfrm>
          <a:prstGeom prst="rect">
            <a:avLst/>
          </a:prstGeom>
        </p:spPr>
      </p:pic>
      <p:pic>
        <p:nvPicPr>
          <p:cNvPr id="18" name="図 17" descr="黒い背景と白い文字&#10;&#10;中程度の精度で自動的に生成された説明">
            <a:extLst>
              <a:ext uri="{FF2B5EF4-FFF2-40B4-BE49-F238E27FC236}">
                <a16:creationId xmlns:a16="http://schemas.microsoft.com/office/drawing/2014/main" id="{B38DC11F-92C0-8618-E8BC-9F70095E41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24"/>
          <a:stretch/>
        </p:blipFill>
        <p:spPr>
          <a:xfrm>
            <a:off x="5427247" y="4269559"/>
            <a:ext cx="1712041" cy="863676"/>
          </a:xfrm>
          <a:prstGeom prst="rect">
            <a:avLst/>
          </a:prstGeom>
        </p:spPr>
      </p:pic>
      <p:pic>
        <p:nvPicPr>
          <p:cNvPr id="22" name="図 21" descr="カップ, プレート, 時計 が含まれている画像&#10;&#10;自動的に生成された説明">
            <a:extLst>
              <a:ext uri="{FF2B5EF4-FFF2-40B4-BE49-F238E27FC236}">
                <a16:creationId xmlns:a16="http://schemas.microsoft.com/office/drawing/2014/main" id="{C25CA2CB-5AE8-5D2B-085A-1268C701DA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1"/>
          <a:stretch/>
        </p:blipFill>
        <p:spPr>
          <a:xfrm>
            <a:off x="5427248" y="2818761"/>
            <a:ext cx="1712041" cy="856067"/>
          </a:xfrm>
          <a:prstGeom prst="rect">
            <a:avLst/>
          </a:prstGeom>
        </p:spPr>
      </p:pic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8EB114B-FD1D-E8DA-6884-720B65B6BB13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16200000" flipH="1">
            <a:off x="5127082" y="1662573"/>
            <a:ext cx="601105" cy="17112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3CBC9DE-3C90-E907-F20F-494B73A9169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flipH="1">
            <a:off x="6283268" y="3674828"/>
            <a:ext cx="1" cy="594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9E82C98D-D743-6700-76C3-62B9739882F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2685739" y="2383297"/>
            <a:ext cx="2051903" cy="1720621"/>
          </a:xfrm>
          <a:prstGeom prst="bentConnector3">
            <a:avLst>
              <a:gd name="adj1" fmla="val 148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5C4B9BF-FF29-9370-1A28-5B047313F484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flipH="1">
            <a:off x="2851378" y="5123813"/>
            <a:ext cx="1" cy="604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BC20164-EFA8-F0D9-8017-2B4F32A3CD43}"/>
              </a:ext>
            </a:extLst>
          </p:cNvPr>
          <p:cNvSpPr txBox="1"/>
          <p:nvPr/>
        </p:nvSpPr>
        <p:spPr>
          <a:xfrm>
            <a:off x="5302016" y="5727964"/>
            <a:ext cx="196250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6000" dirty="0">
                <a:solidFill>
                  <a:srgbClr val="333333"/>
                </a:solidFill>
                <a:cs typeface="Arial" panose="020B0604020202020204" pitchFamily="34" charset="0"/>
              </a:rPr>
              <a:t>0.12</a:t>
            </a:r>
            <a:endParaRPr lang="en-US" altLang="ja-JP" sz="6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0130CBA-8EFB-BD7E-854C-644BC1F84BCF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6283267" y="5133235"/>
            <a:ext cx="1" cy="594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A446334-ECDD-1FFC-EF47-ADD7BBEE3364}"/>
              </a:ext>
            </a:extLst>
          </p:cNvPr>
          <p:cNvSpPr txBox="1"/>
          <p:nvPr/>
        </p:nvSpPr>
        <p:spPr>
          <a:xfrm>
            <a:off x="1870127" y="5727964"/>
            <a:ext cx="196250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6000" dirty="0">
                <a:solidFill>
                  <a:srgbClr val="333333"/>
                </a:solidFill>
                <a:cs typeface="Arial" panose="020B0604020202020204" pitchFamily="34" charset="0"/>
              </a:rPr>
              <a:t>0.12</a:t>
            </a:r>
            <a:endParaRPr lang="en-US" altLang="ja-JP" sz="6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9D05084-6F31-F38D-290B-91E34E5FC416}"/>
              </a:ext>
            </a:extLst>
          </p:cNvPr>
          <p:cNvSpPr txBox="1"/>
          <p:nvPr/>
        </p:nvSpPr>
        <p:spPr>
          <a:xfrm>
            <a:off x="2778741" y="5195056"/>
            <a:ext cx="10538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OCR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82B4B53-4C30-15B8-8C4E-09DF1CF38932}"/>
              </a:ext>
            </a:extLst>
          </p:cNvPr>
          <p:cNvSpPr txBox="1"/>
          <p:nvPr/>
        </p:nvSpPr>
        <p:spPr>
          <a:xfrm>
            <a:off x="6210630" y="5195056"/>
            <a:ext cx="10538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OCR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B9E74E6-94E6-D9BA-1AAF-23279D51E128}"/>
              </a:ext>
            </a:extLst>
          </p:cNvPr>
          <p:cNvSpPr txBox="1"/>
          <p:nvPr/>
        </p:nvSpPr>
        <p:spPr>
          <a:xfrm>
            <a:off x="6283266" y="3736649"/>
            <a:ext cx="1185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二値化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4032527-25DE-93B0-7780-9DC66EB489E2}"/>
              </a:ext>
            </a:extLst>
          </p:cNvPr>
          <p:cNvSpPr txBox="1"/>
          <p:nvPr/>
        </p:nvSpPr>
        <p:spPr>
          <a:xfrm>
            <a:off x="2807314" y="3680852"/>
            <a:ext cx="1185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二値化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5329F82-DDBA-FC2D-5F5E-D086EEC32E09}"/>
              </a:ext>
            </a:extLst>
          </p:cNvPr>
          <p:cNvSpPr txBox="1"/>
          <p:nvPr/>
        </p:nvSpPr>
        <p:spPr>
          <a:xfrm>
            <a:off x="6290712" y="2321473"/>
            <a:ext cx="1185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超解像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E6128AE7-3474-8D4C-4EC5-A96B4FFF2A36}"/>
              </a:ext>
            </a:extLst>
          </p:cNvPr>
          <p:cNvSpPr/>
          <p:nvPr/>
        </p:nvSpPr>
        <p:spPr bwMode="auto">
          <a:xfrm>
            <a:off x="2072645" y="1910924"/>
            <a:ext cx="1561286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旧フロー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C675A4D0-21A5-98ED-4E6A-D25AD8928294}"/>
              </a:ext>
            </a:extLst>
          </p:cNvPr>
          <p:cNvSpPr/>
          <p:nvPr/>
        </p:nvSpPr>
        <p:spPr bwMode="auto">
          <a:xfrm>
            <a:off x="5510069" y="1910924"/>
            <a:ext cx="1561286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新規フロー</a:t>
            </a:r>
          </a:p>
        </p:txBody>
      </p:sp>
      <p:sp>
        <p:nvSpPr>
          <p:cNvPr id="83" name="吹き出し: 円形 82">
            <a:extLst>
              <a:ext uri="{FF2B5EF4-FFF2-40B4-BE49-F238E27FC236}">
                <a16:creationId xmlns:a16="http://schemas.microsoft.com/office/drawing/2014/main" id="{FBCBF691-B55A-C840-F409-146950EE3F2B}"/>
              </a:ext>
            </a:extLst>
          </p:cNvPr>
          <p:cNvSpPr/>
          <p:nvPr/>
        </p:nvSpPr>
        <p:spPr>
          <a:xfrm>
            <a:off x="294471" y="4519313"/>
            <a:ext cx="1628250" cy="1015002"/>
          </a:xfrm>
          <a:prstGeom prst="wedgeEllipseCallout">
            <a:avLst>
              <a:gd name="adj1" fmla="val 59490"/>
              <a:gd name="adj2" fmla="val 9071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約</a:t>
            </a:r>
            <a:r>
              <a:rPr kumimoji="1" lang="en-US" altLang="ja-JP" dirty="0">
                <a:solidFill>
                  <a:srgbClr val="FF0000"/>
                </a:solidFill>
              </a:rPr>
              <a:t>5%</a:t>
            </a:r>
            <a:r>
              <a:rPr kumimoji="1" lang="ja-JP" altLang="en-US" dirty="0">
                <a:solidFill>
                  <a:srgbClr val="FF0000"/>
                </a:solidFill>
              </a:rPr>
              <a:t>の認識ミス</a:t>
            </a:r>
          </a:p>
        </p:txBody>
      </p:sp>
      <p:sp>
        <p:nvSpPr>
          <p:cNvPr id="84" name="吹き出し: 円形 83">
            <a:extLst>
              <a:ext uri="{FF2B5EF4-FFF2-40B4-BE49-F238E27FC236}">
                <a16:creationId xmlns:a16="http://schemas.microsoft.com/office/drawing/2014/main" id="{915093FB-8D82-9C6A-29A3-B38DF78295CE}"/>
              </a:ext>
            </a:extLst>
          </p:cNvPr>
          <p:cNvSpPr/>
          <p:nvPr/>
        </p:nvSpPr>
        <p:spPr>
          <a:xfrm>
            <a:off x="7275161" y="4519313"/>
            <a:ext cx="1628250" cy="1015002"/>
          </a:xfrm>
          <a:prstGeom prst="wedgeEllipseCallout">
            <a:avLst>
              <a:gd name="adj1" fmla="val -59966"/>
              <a:gd name="adj2" fmla="val 8765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認識ミスなし！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38D0A06-71AA-586E-838C-14FE45D0F7D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前処理フロー②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F040B9-503B-95F8-DB3E-548D3B5457F6}"/>
              </a:ext>
            </a:extLst>
          </p:cNvPr>
          <p:cNvSpPr txBox="1"/>
          <p:nvPr/>
        </p:nvSpPr>
        <p:spPr>
          <a:xfrm>
            <a:off x="3707399" y="920278"/>
            <a:ext cx="17120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グレー画像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3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COGNEX </a:t>
            </a:r>
            <a:r>
              <a:rPr kumimoji="1" lang="en-US" altLang="ja-JP" dirty="0" err="1"/>
              <a:t>ViDi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超解像とは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E09AF4-72C5-7AC8-8880-596E693E6039}"/>
              </a:ext>
            </a:extLst>
          </p:cNvPr>
          <p:cNvSpPr txBox="1"/>
          <p:nvPr/>
        </p:nvSpPr>
        <p:spPr>
          <a:xfrm>
            <a:off x="724760" y="1396001"/>
            <a:ext cx="7302008" cy="1682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</a:rPr>
              <a:t>低解像度の画像を高解像度に変換する技術</a:t>
            </a:r>
            <a:endParaRPr lang="en-US" altLang="ja-JP" sz="2400" b="0" i="0" dirty="0">
              <a:effectLst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/>
              <a:t>高解像化により画像の輪郭線がくっきりする</a:t>
            </a:r>
            <a:endParaRPr lang="en-US" altLang="ja-JP" sz="2400" b="0" i="0" dirty="0">
              <a:effectLst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/>
              <a:t>近年、</a:t>
            </a:r>
            <a:r>
              <a:rPr lang="en-US" altLang="ja-JP" sz="2400" dirty="0"/>
              <a:t>AI</a:t>
            </a:r>
            <a:r>
              <a:rPr lang="ja-JP" altLang="en-US" sz="2400" dirty="0"/>
              <a:t>技術の進歩により精度が大幅に向上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F1A49F-BB7A-2E2A-840E-24584434E540}"/>
              </a:ext>
            </a:extLst>
          </p:cNvPr>
          <p:cNvSpPr txBox="1"/>
          <p:nvPr/>
        </p:nvSpPr>
        <p:spPr>
          <a:xfrm>
            <a:off x="256032" y="330430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今回使用したモデル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CEDE7B-E052-1D14-B5B5-FBD97EF3424F}"/>
              </a:ext>
            </a:extLst>
          </p:cNvPr>
          <p:cNvSpPr txBox="1"/>
          <p:nvPr/>
        </p:nvSpPr>
        <p:spPr>
          <a:xfrm>
            <a:off x="724760" y="3836098"/>
            <a:ext cx="775422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LapSRN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Arial" panose="020B0604020202020204" pitchFamily="34" charset="0"/>
              </a:rPr>
              <a:t>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Arial" panose="020B0604020202020204" pitchFamily="34" charset="0"/>
              </a:rPr>
              <a:t>4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Arial" panose="020B0604020202020204" pitchFamily="34" charset="0"/>
              </a:rPr>
              <a:t>倍解像モデルを使用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Arial" panose="020B0604020202020204" pitchFamily="34" charset="0"/>
              </a:rPr>
              <a:t>縦横それぞれの画素数が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Arial" panose="020B0604020202020204" pitchFamily="34" charset="0"/>
              </a:rPr>
              <a:t>4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Arial" panose="020B0604020202020204" pitchFamily="34" charset="0"/>
              </a:rPr>
              <a:t>倍→全体の画素数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Arial" panose="020B0604020202020204" pitchFamily="34" charset="0"/>
              </a:rPr>
              <a:t>16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Arial" panose="020B0604020202020204" pitchFamily="34" charset="0"/>
              </a:rPr>
              <a:t>倍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01B3E1-5EFA-02B8-A29F-389E232EEF72}"/>
              </a:ext>
            </a:extLst>
          </p:cNvPr>
          <p:cNvCxnSpPr>
            <a:cxnSpLocks/>
            <a:stCxn id="1028" idx="3"/>
            <a:endCxn id="21" idx="1"/>
          </p:cNvCxnSpPr>
          <p:nvPr/>
        </p:nvCxnSpPr>
        <p:spPr>
          <a:xfrm>
            <a:off x="3723037" y="5917486"/>
            <a:ext cx="1737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26BFBCE-F9A8-8D93-DE46-AA976F58FA28}"/>
              </a:ext>
            </a:extLst>
          </p:cNvPr>
          <p:cNvSpPr txBox="1"/>
          <p:nvPr/>
        </p:nvSpPr>
        <p:spPr>
          <a:xfrm>
            <a:off x="4008879" y="5420434"/>
            <a:ext cx="1185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超解像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028" name="Picture 4" descr="図1 超解像処理前(上), 超解像処理後(下)">
            <a:extLst>
              <a:ext uri="{FF2B5EF4-FFF2-40B4-BE49-F238E27FC236}">
                <a16:creationId xmlns:a16="http://schemas.microsoft.com/office/drawing/2014/main" id="{44979666-A241-3593-5093-C755326EA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21128" y="5210641"/>
            <a:ext cx="2801909" cy="14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図1 超解像処理前(上), 超解像処理後(下)">
            <a:extLst>
              <a:ext uri="{FF2B5EF4-FFF2-40B4-BE49-F238E27FC236}">
                <a16:creationId xmlns:a16="http://schemas.microsoft.com/office/drawing/2014/main" id="{D382618B-9ECE-69A5-060D-B1B04A736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91"/>
          <a:stretch/>
        </p:blipFill>
        <p:spPr bwMode="auto">
          <a:xfrm>
            <a:off x="5460942" y="5216175"/>
            <a:ext cx="2801909" cy="14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3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COGNEX </a:t>
            </a:r>
            <a:r>
              <a:rPr kumimoji="1" lang="en-US" altLang="ja-JP" dirty="0" err="1"/>
              <a:t>ViDi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進捗状況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3700173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760317" y="4377907"/>
            <a:ext cx="7612909" cy="1220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</a:pPr>
            <a:r>
              <a:rPr lang="ja-JP" altLang="en-US" sz="2800" u="sng" dirty="0">
                <a:cs typeface="Arial" panose="020B0604020202020204" pitchFamily="34" charset="0"/>
              </a:rPr>
              <a:t>超解像技術の他業務への活用</a:t>
            </a:r>
            <a:endParaRPr lang="en-US" altLang="ja-JP" sz="2800" u="sng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ja-JP" sz="2400" dirty="0">
                <a:cs typeface="Arial" panose="020B0604020202020204" pitchFamily="34" charset="0"/>
              </a:rPr>
              <a:t>ex)</a:t>
            </a:r>
            <a:r>
              <a:rPr lang="ja-JP" altLang="en-US" sz="2400" dirty="0">
                <a:cs typeface="Arial" panose="020B0604020202020204" pitchFamily="34" charset="0"/>
              </a:rPr>
              <a:t> 画像検査</a:t>
            </a:r>
            <a:r>
              <a:rPr lang="en-US" altLang="ja-JP" sz="2400" dirty="0">
                <a:cs typeface="Arial" panose="020B0604020202020204" pitchFamily="34" charset="0"/>
              </a:rPr>
              <a:t>AI</a:t>
            </a:r>
            <a:r>
              <a:rPr lang="ja-JP" altLang="en-US" sz="2400" dirty="0">
                <a:cs typeface="Arial" panose="020B0604020202020204" pitchFamily="34" charset="0"/>
              </a:rPr>
              <a:t>への活用、</a:t>
            </a:r>
            <a:r>
              <a:rPr lang="en-US" altLang="ja-JP" sz="2400" dirty="0">
                <a:cs typeface="Arial" panose="020B0604020202020204" pitchFamily="34" charset="0"/>
              </a:rPr>
              <a:t>OCR</a:t>
            </a:r>
            <a:r>
              <a:rPr lang="ja-JP" altLang="en-US" sz="2400" dirty="0">
                <a:cs typeface="Arial" panose="020B0604020202020204" pitchFamily="34" charset="0"/>
              </a:rPr>
              <a:t>での文書読み取り </a:t>
            </a:r>
            <a:r>
              <a:rPr lang="en-US" altLang="ja-JP" sz="2400" dirty="0" err="1">
                <a:cs typeface="Arial" panose="020B0604020202020204" pitchFamily="34" charset="0"/>
              </a:rPr>
              <a:t>etc</a:t>
            </a:r>
            <a:r>
              <a:rPr lang="en-US" altLang="ja-JP" sz="2400" dirty="0"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ECE06-4305-B0FD-64DA-8FAAA35F002A}"/>
              </a:ext>
            </a:extLst>
          </p:cNvPr>
          <p:cNvSpPr txBox="1"/>
          <p:nvPr/>
        </p:nvSpPr>
        <p:spPr>
          <a:xfrm>
            <a:off x="1007389" y="1502455"/>
            <a:ext cx="7795647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修正後のプログラム配布完了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技術資料作成完了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41612" y="738552"/>
            <a:ext cx="5471013" cy="5380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電子承認システム　データ活用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COGNEX </a:t>
            </a:r>
            <a:r>
              <a:rPr lang="en-US" altLang="ja-JP" sz="2800" kern="100" dirty="0" err="1">
                <a:solidFill>
                  <a:schemeClr val="bg1">
                    <a:lumMod val="85000"/>
                  </a:schemeClr>
                </a:solidFill>
              </a:rPr>
              <a:t>ViDi</a:t>
            </a: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 HTML</a:t>
            </a: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解析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/>
              <a:t>今後の予定</a:t>
            </a:r>
            <a:endParaRPr lang="en-US" altLang="ja-JP" sz="2800" kern="100" dirty="0"/>
          </a:p>
        </p:txBody>
      </p:sp>
    </p:spTree>
    <p:extLst>
      <p:ext uri="{BB962C8B-B14F-4D97-AF65-F5344CB8AC3E}">
        <p14:creationId xmlns:p14="http://schemas.microsoft.com/office/powerpoint/2010/main" val="346299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64493"/>
              </p:ext>
            </p:extLst>
          </p:nvPr>
        </p:nvGraphicFramePr>
        <p:xfrm>
          <a:off x="256030" y="802123"/>
          <a:ext cx="8736744" cy="5303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49470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467768">
                  <a:extLst>
                    <a:ext uri="{9D8B030D-6E8A-4147-A177-3AD203B41FA5}">
                      <a16:colId xmlns:a16="http://schemas.microsoft.com/office/drawing/2014/main" val="167802836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423473827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96515876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575927620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971263460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672186848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955621044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945027666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620713244"/>
                    </a:ext>
                  </a:extLst>
                </a:gridCol>
                <a:gridCol w="314523">
                  <a:extLst>
                    <a:ext uri="{9D8B030D-6E8A-4147-A177-3AD203B41FA5}">
                      <a16:colId xmlns:a16="http://schemas.microsoft.com/office/drawing/2014/main" val="3928272526"/>
                    </a:ext>
                  </a:extLst>
                </a:gridCol>
              </a:tblGrid>
              <a:tr h="27000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7000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47470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08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28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88416"/>
                  </a:ext>
                </a:extLst>
              </a:tr>
            </a:tbl>
          </a:graphicData>
        </a:graphic>
      </p:graphicFrame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5234C704-CFF4-FFBD-C0BD-761F36063D05}"/>
              </a:ext>
            </a:extLst>
          </p:cNvPr>
          <p:cNvSpPr/>
          <p:nvPr/>
        </p:nvSpPr>
        <p:spPr bwMode="auto">
          <a:xfrm>
            <a:off x="4831746" y="2293018"/>
            <a:ext cx="39709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28</a:t>
            </a:fld>
            <a:endParaRPr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0B4969F-8DFC-ED57-BA3F-466E5D3FF177}"/>
              </a:ext>
            </a:extLst>
          </p:cNvPr>
          <p:cNvCxnSpPr>
            <a:cxnSpLocks/>
          </p:cNvCxnSpPr>
          <p:nvPr/>
        </p:nvCxnSpPr>
        <p:spPr bwMode="auto">
          <a:xfrm>
            <a:off x="6323134" y="1374506"/>
            <a:ext cx="0" cy="53071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星: 5 pt 51">
            <a:extLst>
              <a:ext uri="{FF2B5EF4-FFF2-40B4-BE49-F238E27FC236}">
                <a16:creationId xmlns:a16="http://schemas.microsoft.com/office/drawing/2014/main" id="{091754C3-9C64-D8EF-356B-7AC47F4335FE}"/>
              </a:ext>
            </a:extLst>
          </p:cNvPr>
          <p:cNvSpPr/>
          <p:nvPr/>
        </p:nvSpPr>
        <p:spPr bwMode="auto">
          <a:xfrm>
            <a:off x="2420194" y="2890436"/>
            <a:ext cx="234454" cy="234454"/>
          </a:xfrm>
          <a:prstGeom prst="star5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矢印: 五方向 57">
            <a:extLst>
              <a:ext uri="{FF2B5EF4-FFF2-40B4-BE49-F238E27FC236}">
                <a16:creationId xmlns:a16="http://schemas.microsoft.com/office/drawing/2014/main" id="{335E798D-42B4-1CE7-FDEC-23D409B4AAD6}"/>
              </a:ext>
            </a:extLst>
          </p:cNvPr>
          <p:cNvSpPr/>
          <p:nvPr/>
        </p:nvSpPr>
        <p:spPr bwMode="auto">
          <a:xfrm>
            <a:off x="2452795" y="1725784"/>
            <a:ext cx="47609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精度改善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9" name="矢印: 五方向 58">
            <a:extLst>
              <a:ext uri="{FF2B5EF4-FFF2-40B4-BE49-F238E27FC236}">
                <a16:creationId xmlns:a16="http://schemas.microsoft.com/office/drawing/2014/main" id="{2AEBF42C-027A-6F89-A300-CC1DB53B9A7B}"/>
              </a:ext>
            </a:extLst>
          </p:cNvPr>
          <p:cNvSpPr/>
          <p:nvPr/>
        </p:nvSpPr>
        <p:spPr bwMode="auto">
          <a:xfrm>
            <a:off x="2949039" y="1725784"/>
            <a:ext cx="108985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2590B777-8C2E-0258-0459-744F9CCA709B}"/>
              </a:ext>
            </a:extLst>
          </p:cNvPr>
          <p:cNvSpPr/>
          <p:nvPr/>
        </p:nvSpPr>
        <p:spPr bwMode="auto">
          <a:xfrm>
            <a:off x="2818116" y="2300067"/>
            <a:ext cx="55278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計算</a:t>
            </a:r>
            <a:endParaRPr kumimoji="0" lang="en-US" altLang="ja-JP" sz="1200" kern="0" dirty="0">
              <a:solidFill>
                <a:srgbClr val="FFFFFF"/>
              </a:solidFill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モデル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4228C14F-82DF-48C9-73B6-12B1653C8FE8}"/>
              </a:ext>
            </a:extLst>
          </p:cNvPr>
          <p:cNvSpPr/>
          <p:nvPr/>
        </p:nvSpPr>
        <p:spPr bwMode="auto">
          <a:xfrm>
            <a:off x="3411386" y="2300067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計算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実行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EF417A7E-C7A7-FBDD-2498-464DC09E0102}"/>
              </a:ext>
            </a:extLst>
          </p:cNvPr>
          <p:cNvSpPr/>
          <p:nvPr/>
        </p:nvSpPr>
        <p:spPr bwMode="auto">
          <a:xfrm>
            <a:off x="5445071" y="3818862"/>
            <a:ext cx="44569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B46FC4-A1FF-308D-AAA7-35D123967904}"/>
              </a:ext>
            </a:extLst>
          </p:cNvPr>
          <p:cNvSpPr txBox="1"/>
          <p:nvPr/>
        </p:nvSpPr>
        <p:spPr>
          <a:xfrm>
            <a:off x="4996363" y="5739387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QC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検定</a:t>
            </a: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級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EE8D0E-8D35-D2B2-57E3-5E22044C1387}"/>
              </a:ext>
            </a:extLst>
          </p:cNvPr>
          <p:cNvSpPr/>
          <p:nvPr/>
        </p:nvSpPr>
        <p:spPr bwMode="auto">
          <a:xfrm>
            <a:off x="5650609" y="562511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BECD338-4D39-1FC0-F91A-EF8E48903089}"/>
              </a:ext>
            </a:extLst>
          </p:cNvPr>
          <p:cNvSpPr txBox="1"/>
          <p:nvPr/>
        </p:nvSpPr>
        <p:spPr>
          <a:xfrm>
            <a:off x="2023647" y="3122921"/>
            <a:ext cx="102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成果発表会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02F1FA65-B62C-9AC0-FA6D-2E24BE3F53D2}"/>
              </a:ext>
            </a:extLst>
          </p:cNvPr>
          <p:cNvSpPr/>
          <p:nvPr/>
        </p:nvSpPr>
        <p:spPr bwMode="auto">
          <a:xfrm>
            <a:off x="4123026" y="2300067"/>
            <a:ext cx="39182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資作料成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EA0BB-828A-9158-8044-5E11BD5C2AD0}"/>
              </a:ext>
            </a:extLst>
          </p:cNvPr>
          <p:cNvSpPr txBox="1"/>
          <p:nvPr/>
        </p:nvSpPr>
        <p:spPr>
          <a:xfrm>
            <a:off x="4344327" y="2540199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69AC2C9-FA15-B9D5-BF7C-E57C1EB9061A}"/>
              </a:ext>
            </a:extLst>
          </p:cNvPr>
          <p:cNvSpPr/>
          <p:nvPr/>
        </p:nvSpPr>
        <p:spPr bwMode="auto">
          <a:xfrm>
            <a:off x="4607462" y="247919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EB93916F-9BD0-C167-824C-AA7C452E9ED3}"/>
              </a:ext>
            </a:extLst>
          </p:cNvPr>
          <p:cNvSpPr/>
          <p:nvPr/>
        </p:nvSpPr>
        <p:spPr bwMode="auto">
          <a:xfrm>
            <a:off x="4756500" y="1725784"/>
            <a:ext cx="543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1200" kern="0" dirty="0">
                <a:solidFill>
                  <a:srgbClr val="FFFFFF"/>
                </a:solidFill>
              </a:rPr>
              <a:t>ADINA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F55B1EDC-A7C6-9124-B435-7A1E4837296E}"/>
              </a:ext>
            </a:extLst>
          </p:cNvPr>
          <p:cNvSpPr/>
          <p:nvPr/>
        </p:nvSpPr>
        <p:spPr bwMode="auto">
          <a:xfrm>
            <a:off x="5296312" y="1725784"/>
            <a:ext cx="43271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12480C3-38D2-081E-F162-1BDEE5A842C9}"/>
              </a:ext>
            </a:extLst>
          </p:cNvPr>
          <p:cNvCxnSpPr>
            <a:cxnSpLocks/>
          </p:cNvCxnSpPr>
          <p:nvPr/>
        </p:nvCxnSpPr>
        <p:spPr bwMode="auto">
          <a:xfrm>
            <a:off x="5189214" y="2219974"/>
            <a:ext cx="0" cy="791154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C6E86C-221E-389E-514B-75BE63A26D8F}"/>
              </a:ext>
            </a:extLst>
          </p:cNvPr>
          <p:cNvSpPr txBox="1"/>
          <p:nvPr/>
        </p:nvSpPr>
        <p:spPr>
          <a:xfrm>
            <a:off x="4683995" y="2898260"/>
            <a:ext cx="105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クロージング</a:t>
            </a: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0C6C8F7F-4FDC-C4A6-05F5-453AF97D75E6}"/>
              </a:ext>
            </a:extLst>
          </p:cNvPr>
          <p:cNvSpPr/>
          <p:nvPr/>
        </p:nvSpPr>
        <p:spPr bwMode="auto">
          <a:xfrm>
            <a:off x="6088915" y="1735213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特許出願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91B5689-44F3-F14E-5E3F-678E6322E96D}"/>
              </a:ext>
            </a:extLst>
          </p:cNvPr>
          <p:cNvSpPr/>
          <p:nvPr/>
        </p:nvSpPr>
        <p:spPr bwMode="auto">
          <a:xfrm>
            <a:off x="4732558" y="3240502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コーディング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593752-4BE5-B539-21E7-1EAD5929EFCF}"/>
              </a:ext>
            </a:extLst>
          </p:cNvPr>
          <p:cNvSpPr txBox="1"/>
          <p:nvPr/>
        </p:nvSpPr>
        <p:spPr>
          <a:xfrm>
            <a:off x="5505624" y="1989141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4B64F52-81C4-26AC-A9E9-3B56D8B1AD12}"/>
              </a:ext>
            </a:extLst>
          </p:cNvPr>
          <p:cNvSpPr/>
          <p:nvPr/>
        </p:nvSpPr>
        <p:spPr bwMode="auto">
          <a:xfrm>
            <a:off x="5768759" y="192813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9F2BEFC4-808B-B1D2-13C9-80A1BF852F9F}"/>
              </a:ext>
            </a:extLst>
          </p:cNvPr>
          <p:cNvSpPr/>
          <p:nvPr/>
        </p:nvSpPr>
        <p:spPr bwMode="auto">
          <a:xfrm>
            <a:off x="4992605" y="3818862"/>
            <a:ext cx="4506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D11F84EB-A56E-3DAF-86F6-6B49B7072C14}"/>
              </a:ext>
            </a:extLst>
          </p:cNvPr>
          <p:cNvSpPr/>
          <p:nvPr/>
        </p:nvSpPr>
        <p:spPr bwMode="auto">
          <a:xfrm>
            <a:off x="5445071" y="3242862"/>
            <a:ext cx="44569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786A4410-A3F5-A3E9-3CD6-C50B3E72CAAB}"/>
              </a:ext>
            </a:extLst>
          </p:cNvPr>
          <p:cNvSpPr/>
          <p:nvPr/>
        </p:nvSpPr>
        <p:spPr bwMode="auto">
          <a:xfrm>
            <a:off x="6429892" y="4971359"/>
            <a:ext cx="1716581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データ収集の仕組み構築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BEF34DA-2474-8BD8-A7EA-EEF7EAEE7AE7}"/>
              </a:ext>
            </a:extLst>
          </p:cNvPr>
          <p:cNvSpPr/>
          <p:nvPr/>
        </p:nvSpPr>
        <p:spPr bwMode="auto">
          <a:xfrm>
            <a:off x="6290474" y="4395359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0642FF44-2845-93D1-9932-59A42A18E54E}"/>
              </a:ext>
            </a:extLst>
          </p:cNvPr>
          <p:cNvSpPr/>
          <p:nvPr/>
        </p:nvSpPr>
        <p:spPr bwMode="auto">
          <a:xfrm>
            <a:off x="6288331" y="3240502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0371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6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41612" y="738552"/>
            <a:ext cx="5471013" cy="5380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電子承認システム　データ活用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COGNEX </a:t>
            </a:r>
            <a:r>
              <a:rPr lang="en-US" altLang="ja-JP" sz="2800" kern="100" dirty="0" err="1">
                <a:solidFill>
                  <a:schemeClr val="bg1">
                    <a:lumMod val="85000"/>
                  </a:schemeClr>
                </a:solidFill>
              </a:rPr>
              <a:t>ViDi</a:t>
            </a: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 HTML</a:t>
            </a: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解析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6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13203"/>
              </p:ext>
            </p:extLst>
          </p:nvPr>
        </p:nvGraphicFramePr>
        <p:xfrm>
          <a:off x="100697" y="833119"/>
          <a:ext cx="8841831" cy="457776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06896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245255">
                  <a:extLst>
                    <a:ext uri="{9D8B030D-6E8A-4147-A177-3AD203B41FA5}">
                      <a16:colId xmlns:a16="http://schemas.microsoft.com/office/drawing/2014/main" val="3192088139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534883298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685692430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2479395315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1322322573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3366678884"/>
                    </a:ext>
                  </a:extLst>
                </a:gridCol>
                <a:gridCol w="455605">
                  <a:extLst>
                    <a:ext uri="{9D8B030D-6E8A-4147-A177-3AD203B41FA5}">
                      <a16:colId xmlns:a16="http://schemas.microsoft.com/office/drawing/2014/main" val="2801003107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/>
                        <a:t>タスク</a:t>
                      </a:r>
                      <a:endParaRPr kumimoji="1" lang="ja-JP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Mar</a:t>
                      </a:r>
                    </a:p>
                    <a:p>
                      <a:pPr algn="ctr"/>
                      <a:r>
                        <a:rPr kumimoji="1" lang="en-US" altLang="ja-JP" sz="1200" b="1"/>
                        <a:t>16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17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18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19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22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23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24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25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26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27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28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29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30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/>
                        <a:t>31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計算科学</a:t>
                      </a:r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/>
                        <a:t>構造関数</a:t>
                      </a:r>
                      <a:endParaRPr kumimoji="1" lang="en-US" altLang="ja-JP" sz="1200" b="1"/>
                    </a:p>
                    <a:p>
                      <a:pPr algn="ctr"/>
                      <a:r>
                        <a:rPr kumimoji="1" lang="ja-JP" altLang="en-US" sz="1200" b="1"/>
                        <a:t>計算手法開発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自動解析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1694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回路課 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en-US" altLang="ja-JP" sz="1200" b="1" dirty="0"/>
                        <a:t>HT</a:t>
                      </a:r>
                      <a:r>
                        <a:rPr kumimoji="1" lang="ja-JP" altLang="en-US" sz="1200" b="1" dirty="0"/>
                        <a:t>システム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958663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36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/>
                        <a:t>打ち合わせ・行事等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1436"/>
                  </a:ext>
                </a:extLst>
              </a:tr>
            </a:tbl>
          </a:graphicData>
        </a:graphic>
      </p:graphicFrame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650299AD-7DBF-3225-6D61-F6D1EDAEC221}"/>
              </a:ext>
            </a:extLst>
          </p:cNvPr>
          <p:cNvSpPr/>
          <p:nvPr/>
        </p:nvSpPr>
        <p:spPr bwMode="auto">
          <a:xfrm>
            <a:off x="4905213" y="1833069"/>
            <a:ext cx="2641321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資料作成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4792E8-4543-CB96-CF79-1254F3E87BE4}"/>
              </a:ext>
            </a:extLst>
          </p:cNvPr>
          <p:cNvSpPr txBox="1"/>
          <p:nvPr/>
        </p:nvSpPr>
        <p:spPr>
          <a:xfrm>
            <a:off x="7935322" y="2033233"/>
            <a:ext cx="64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課題検討会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559A5C3-265F-3A23-73BF-99D62E33CBDF}"/>
              </a:ext>
            </a:extLst>
          </p:cNvPr>
          <p:cNvSpPr/>
          <p:nvPr/>
        </p:nvSpPr>
        <p:spPr bwMode="auto">
          <a:xfrm>
            <a:off x="8200523" y="188646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52C87B-9AFB-8E5A-D8DB-C2F574839009}"/>
              </a:ext>
            </a:extLst>
          </p:cNvPr>
          <p:cNvSpPr txBox="1"/>
          <p:nvPr/>
        </p:nvSpPr>
        <p:spPr>
          <a:xfrm>
            <a:off x="6905906" y="4982641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トレーナー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面談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9B7C3F5-E35B-C7BE-9376-D8A5C439E91A}"/>
              </a:ext>
            </a:extLst>
          </p:cNvPr>
          <p:cNvSpPr/>
          <p:nvPr/>
        </p:nvSpPr>
        <p:spPr bwMode="auto">
          <a:xfrm>
            <a:off x="7274499" y="483587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4ACB4FC-FAFF-8A1E-227F-ABE2114D7AC9}"/>
              </a:ext>
            </a:extLst>
          </p:cNvPr>
          <p:cNvSpPr txBox="1"/>
          <p:nvPr/>
        </p:nvSpPr>
        <p:spPr>
          <a:xfrm>
            <a:off x="3762090" y="46731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春分の日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18C2B38-899C-7034-A221-90E9654D203D}"/>
              </a:ext>
            </a:extLst>
          </p:cNvPr>
          <p:cNvSpPr/>
          <p:nvPr/>
        </p:nvSpPr>
        <p:spPr bwMode="auto">
          <a:xfrm>
            <a:off x="4103431" y="452634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D41CF83-1A38-8C6B-3CE4-BCA0A9EBBFCD}"/>
              </a:ext>
            </a:extLst>
          </p:cNvPr>
          <p:cNvSpPr txBox="1"/>
          <p:nvPr/>
        </p:nvSpPr>
        <p:spPr>
          <a:xfrm>
            <a:off x="1548658" y="5343875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EFC2BE6-DE98-07FB-FE4A-B1B0B02285C0}"/>
              </a:ext>
            </a:extLst>
          </p:cNvPr>
          <p:cNvSpPr/>
          <p:nvPr/>
        </p:nvSpPr>
        <p:spPr bwMode="auto">
          <a:xfrm>
            <a:off x="1813854" y="519710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9AFAA0-466A-5071-EB86-4649DAB17576}"/>
              </a:ext>
            </a:extLst>
          </p:cNvPr>
          <p:cNvSpPr txBox="1"/>
          <p:nvPr/>
        </p:nvSpPr>
        <p:spPr>
          <a:xfrm>
            <a:off x="8387267" y="4673120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4198F1-9F6C-5836-AB90-097DA95055B9}"/>
              </a:ext>
            </a:extLst>
          </p:cNvPr>
          <p:cNvSpPr/>
          <p:nvPr/>
        </p:nvSpPr>
        <p:spPr bwMode="auto">
          <a:xfrm>
            <a:off x="8652461" y="452634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FFF5506F-7401-1B3B-B747-92D71088D84E}"/>
              </a:ext>
            </a:extLst>
          </p:cNvPr>
          <p:cNvSpPr/>
          <p:nvPr/>
        </p:nvSpPr>
        <p:spPr bwMode="auto">
          <a:xfrm>
            <a:off x="4456602" y="2493276"/>
            <a:ext cx="881370" cy="46298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コード修正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8E4CE9-E6FA-BDEC-E016-E64FF20B6B14}"/>
              </a:ext>
            </a:extLst>
          </p:cNvPr>
          <p:cNvSpPr txBox="1"/>
          <p:nvPr/>
        </p:nvSpPr>
        <p:spPr>
          <a:xfrm>
            <a:off x="4634891" y="5175393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SeeQ</a:t>
            </a: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関係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D86CF45-B6B5-691C-C937-8537DA5DE181}"/>
              </a:ext>
            </a:extLst>
          </p:cNvPr>
          <p:cNvSpPr/>
          <p:nvPr/>
        </p:nvSpPr>
        <p:spPr bwMode="auto">
          <a:xfrm>
            <a:off x="5018705" y="502862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A105A-1301-FC5B-1149-14415CFD9BB3}"/>
              </a:ext>
            </a:extLst>
          </p:cNvPr>
          <p:cNvSpPr txBox="1"/>
          <p:nvPr/>
        </p:nvSpPr>
        <p:spPr>
          <a:xfrm>
            <a:off x="3457101" y="50766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代休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B65BB64-0D61-64AD-1C23-49525064EB0B}"/>
              </a:ext>
            </a:extLst>
          </p:cNvPr>
          <p:cNvSpPr/>
          <p:nvPr/>
        </p:nvSpPr>
        <p:spPr bwMode="auto">
          <a:xfrm>
            <a:off x="3644553" y="492990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DD30E7-8E99-88FD-7206-72B434DE42D4}"/>
              </a:ext>
            </a:extLst>
          </p:cNvPr>
          <p:cNvSpPr txBox="1"/>
          <p:nvPr/>
        </p:nvSpPr>
        <p:spPr>
          <a:xfrm>
            <a:off x="2924009" y="4677665"/>
            <a:ext cx="65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QC2</a:t>
            </a: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級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209D9E8-4698-C120-3FFF-45D21ED31A4B}"/>
              </a:ext>
            </a:extLst>
          </p:cNvPr>
          <p:cNvSpPr/>
          <p:nvPr/>
        </p:nvSpPr>
        <p:spPr bwMode="auto">
          <a:xfrm>
            <a:off x="3192411" y="453089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98A81F-388F-CE21-76CF-EF3F0F09CA2E}"/>
              </a:ext>
            </a:extLst>
          </p:cNvPr>
          <p:cNvSpPr txBox="1"/>
          <p:nvPr/>
        </p:nvSpPr>
        <p:spPr>
          <a:xfrm>
            <a:off x="1475010" y="45683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SAS</a:t>
            </a: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最終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2F75A5E-5B97-E0C5-52F5-11AF994FCD26}"/>
              </a:ext>
            </a:extLst>
          </p:cNvPr>
          <p:cNvSpPr/>
          <p:nvPr/>
        </p:nvSpPr>
        <p:spPr bwMode="auto">
          <a:xfrm>
            <a:off x="1816346" y="442158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5AD8B2-FD77-A347-3B16-50C8F13E7BCE}"/>
              </a:ext>
            </a:extLst>
          </p:cNvPr>
          <p:cNvSpPr txBox="1"/>
          <p:nvPr/>
        </p:nvSpPr>
        <p:spPr>
          <a:xfrm>
            <a:off x="1845354" y="490428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業プロ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MTG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4E87CC0-FE1B-79EA-6431-625C76C5895E}"/>
              </a:ext>
            </a:extLst>
          </p:cNvPr>
          <p:cNvSpPr/>
          <p:nvPr/>
        </p:nvSpPr>
        <p:spPr bwMode="auto">
          <a:xfrm>
            <a:off x="2262034" y="475750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9C9815-FE3D-48D3-E216-1E4C1B23AA4E}"/>
              </a:ext>
            </a:extLst>
          </p:cNvPr>
          <p:cNvSpPr txBox="1"/>
          <p:nvPr/>
        </p:nvSpPr>
        <p:spPr>
          <a:xfrm>
            <a:off x="4210158" y="49333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u="sng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日本優勝</a:t>
            </a:r>
            <a:endParaRPr lang="en-US" altLang="ja-JP" sz="1200" b="1" u="sng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E29916F-2D33-6BE6-D4A8-5BDE6BEF85D1}"/>
              </a:ext>
            </a:extLst>
          </p:cNvPr>
          <p:cNvSpPr/>
          <p:nvPr/>
        </p:nvSpPr>
        <p:spPr bwMode="auto">
          <a:xfrm>
            <a:off x="4551497" y="478653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19CA21C7-B5E2-7DC2-E2C7-4841DCCFD483}"/>
              </a:ext>
            </a:extLst>
          </p:cNvPr>
          <p:cNvSpPr/>
          <p:nvPr/>
        </p:nvSpPr>
        <p:spPr bwMode="auto">
          <a:xfrm>
            <a:off x="4456602" y="4406733"/>
            <a:ext cx="3089934" cy="330974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MKI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来訪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2BB9DB97-8538-AAED-B922-D68461DD65FB}"/>
              </a:ext>
            </a:extLst>
          </p:cNvPr>
          <p:cNvSpPr/>
          <p:nvPr/>
        </p:nvSpPr>
        <p:spPr bwMode="auto">
          <a:xfrm>
            <a:off x="1737177" y="1836788"/>
            <a:ext cx="3089934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パラメータ調整</a:t>
            </a: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89F17D04-F282-DE79-CDBA-0254221F6AD7}"/>
              </a:ext>
            </a:extLst>
          </p:cNvPr>
          <p:cNvSpPr/>
          <p:nvPr/>
        </p:nvSpPr>
        <p:spPr bwMode="auto">
          <a:xfrm>
            <a:off x="5355850" y="2493276"/>
            <a:ext cx="1750122" cy="46298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資料作成</a:t>
            </a:r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56A9454A-EFFF-D22D-FAD3-9CC527AD75F0}"/>
              </a:ext>
            </a:extLst>
          </p:cNvPr>
          <p:cNvSpPr/>
          <p:nvPr/>
        </p:nvSpPr>
        <p:spPr bwMode="auto">
          <a:xfrm>
            <a:off x="4456602" y="3124807"/>
            <a:ext cx="881370" cy="46298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コード修正</a:t>
            </a:r>
          </a:p>
        </p:txBody>
      </p:sp>
      <p:sp>
        <p:nvSpPr>
          <p:cNvPr id="41" name="矢印: 五方向 40">
            <a:extLst>
              <a:ext uri="{FF2B5EF4-FFF2-40B4-BE49-F238E27FC236}">
                <a16:creationId xmlns:a16="http://schemas.microsoft.com/office/drawing/2014/main" id="{99B66B74-3F43-BD53-4A56-912BD01E1278}"/>
              </a:ext>
            </a:extLst>
          </p:cNvPr>
          <p:cNvSpPr/>
          <p:nvPr/>
        </p:nvSpPr>
        <p:spPr bwMode="auto">
          <a:xfrm>
            <a:off x="5355850" y="3124807"/>
            <a:ext cx="1750122" cy="46298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資料作成</a:t>
            </a: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FFC77F8D-1B2E-E472-1481-ADDD46C0BA7B}"/>
              </a:ext>
            </a:extLst>
          </p:cNvPr>
          <p:cNvSpPr/>
          <p:nvPr/>
        </p:nvSpPr>
        <p:spPr bwMode="auto">
          <a:xfrm>
            <a:off x="6811776" y="3846091"/>
            <a:ext cx="734758" cy="330974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小集団</a:t>
            </a:r>
            <a:endParaRPr lang="en-US" altLang="ja-JP" sz="12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BC8EA9A-6393-3A3C-AE7D-A7EC4BB175E6}"/>
              </a:ext>
            </a:extLst>
          </p:cNvPr>
          <p:cNvSpPr txBox="1"/>
          <p:nvPr/>
        </p:nvSpPr>
        <p:spPr>
          <a:xfrm>
            <a:off x="7706492" y="497948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文書管理教育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CA8993D-16CA-361D-21E3-2D535E8ACD2E}"/>
              </a:ext>
            </a:extLst>
          </p:cNvPr>
          <p:cNvSpPr/>
          <p:nvPr/>
        </p:nvSpPr>
        <p:spPr bwMode="auto">
          <a:xfrm>
            <a:off x="8201714" y="483271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4344F50E-7FE2-94F3-084F-719AA6D3BF8D}"/>
              </a:ext>
            </a:extLst>
          </p:cNvPr>
          <p:cNvSpPr/>
          <p:nvPr/>
        </p:nvSpPr>
        <p:spPr bwMode="auto">
          <a:xfrm>
            <a:off x="7567943" y="3846091"/>
            <a:ext cx="1312586" cy="330974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電子承認集計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41612" y="738552"/>
            <a:ext cx="5471013" cy="5380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電子承認システム　データ活用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COGNEX </a:t>
            </a:r>
            <a:r>
              <a:rPr lang="en-US" altLang="ja-JP" sz="2800" kern="100" dirty="0" err="1">
                <a:solidFill>
                  <a:schemeClr val="bg1">
                    <a:lumMod val="85000"/>
                  </a:schemeClr>
                </a:solidFill>
              </a:rPr>
              <a:t>ViDi</a:t>
            </a:r>
            <a:r>
              <a:rPr lang="en-US" altLang="ja-JP" sz="2800" kern="100" dirty="0">
                <a:solidFill>
                  <a:schemeClr val="bg1">
                    <a:lumMod val="85000"/>
                  </a:schemeClr>
                </a:solidFill>
              </a:rPr>
              <a:t> HTML</a:t>
            </a: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解析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5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400EAEAD-0247-A18F-D3DB-A46F126F4233}"/>
              </a:ext>
            </a:extLst>
          </p:cNvPr>
          <p:cNvSpPr/>
          <p:nvPr/>
        </p:nvSpPr>
        <p:spPr>
          <a:xfrm>
            <a:off x="3503062" y="4719550"/>
            <a:ext cx="2144683" cy="182464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データベース</a:t>
            </a:r>
          </a:p>
        </p:txBody>
      </p:sp>
      <p:pic>
        <p:nvPicPr>
          <p:cNvPr id="2050" name="Picture 2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AB8DE255-01AE-9219-C1EC-62196B10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976" y="45639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サーバーイラストのフリー素材｜イラストイメージ">
            <a:extLst>
              <a:ext uri="{FF2B5EF4-FFF2-40B4-BE49-F238E27FC236}">
                <a16:creationId xmlns:a16="http://schemas.microsoft.com/office/drawing/2014/main" id="{F4BFC019-C51F-6F0D-9E5D-5CFB73C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7" y="4286242"/>
            <a:ext cx="2463991" cy="246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F637ED-D434-C317-397C-825B6AE00BFE}"/>
              </a:ext>
            </a:extLst>
          </p:cNvPr>
          <p:cNvSpPr txBox="1"/>
          <p:nvPr/>
        </p:nvSpPr>
        <p:spPr>
          <a:xfrm>
            <a:off x="193445" y="4059224"/>
            <a:ext cx="22047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333333"/>
                </a:solidFill>
                <a:cs typeface="Arial" panose="020B0604020202020204" pitchFamily="34" charset="0"/>
              </a:rPr>
              <a:t>電子承認システム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89D4B0-7CFC-EE4E-E541-9D96E73BF898}"/>
              </a:ext>
            </a:extLst>
          </p:cNvPr>
          <p:cNvSpPr txBox="1"/>
          <p:nvPr/>
        </p:nvSpPr>
        <p:spPr>
          <a:xfrm>
            <a:off x="6765020" y="4181203"/>
            <a:ext cx="2115134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可視化データ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BE1E2F31-8136-E11B-4250-C6AD7D78FE00}"/>
              </a:ext>
            </a:extLst>
          </p:cNvPr>
          <p:cNvSpPr/>
          <p:nvPr/>
        </p:nvSpPr>
        <p:spPr bwMode="auto">
          <a:xfrm>
            <a:off x="2161445" y="5393654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51DA5C3-F032-94DC-C7A5-86B3483ACC0C}"/>
              </a:ext>
            </a:extLst>
          </p:cNvPr>
          <p:cNvSpPr/>
          <p:nvPr/>
        </p:nvSpPr>
        <p:spPr bwMode="auto">
          <a:xfrm>
            <a:off x="5780746" y="5393654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16" name="Picture 7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31DC9A76-3AE7-1367-8394-0160356C2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8" r="26714" b="23030"/>
          <a:stretch/>
        </p:blipFill>
        <p:spPr bwMode="auto">
          <a:xfrm>
            <a:off x="2098115" y="4514551"/>
            <a:ext cx="1011200" cy="9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6FCBCA-2AF4-3D5A-B33F-DAC3428D55C8}"/>
              </a:ext>
            </a:extLst>
          </p:cNvPr>
          <p:cNvSpPr txBox="1"/>
          <p:nvPr/>
        </p:nvSpPr>
        <p:spPr>
          <a:xfrm>
            <a:off x="2152309" y="43298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Python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233C89-6335-6CAD-C4BA-4D5ABF9A1AFE}"/>
              </a:ext>
            </a:extLst>
          </p:cNvPr>
          <p:cNvSpPr txBox="1"/>
          <p:nvPr/>
        </p:nvSpPr>
        <p:spPr>
          <a:xfrm>
            <a:off x="2357494" y="57891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ＭＳ Ｐゴシック" charset="-128"/>
              </a:rPr>
              <a:t>①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6F62EF-3A03-C5CA-6AEB-C3B0FC1A4409}"/>
              </a:ext>
            </a:extLst>
          </p:cNvPr>
          <p:cNvSpPr txBox="1"/>
          <p:nvPr/>
        </p:nvSpPr>
        <p:spPr>
          <a:xfrm>
            <a:off x="5973497" y="578913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panose="020B0604020202020204" pitchFamily="34" charset="0"/>
              </a:rPr>
              <a:t>②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2054" name="Picture 6" descr="icon-power-BI-dedicated | cloud.config">
            <a:extLst>
              <a:ext uri="{FF2B5EF4-FFF2-40B4-BE49-F238E27FC236}">
                <a16:creationId xmlns:a16="http://schemas.microsoft.com/office/drawing/2014/main" id="{6988CCA5-8419-43E9-C139-588F0588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02" y="4550535"/>
            <a:ext cx="767361" cy="76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7062EC-9FBD-33B3-E647-F408244B6B5A}"/>
              </a:ext>
            </a:extLst>
          </p:cNvPr>
          <p:cNvSpPr txBox="1"/>
          <p:nvPr/>
        </p:nvSpPr>
        <p:spPr>
          <a:xfrm>
            <a:off x="5659308" y="418120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Power BI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BE10BC-C9BE-519D-B6D3-9CA2CD39BC3B}"/>
              </a:ext>
            </a:extLst>
          </p:cNvPr>
          <p:cNvSpPr txBox="1"/>
          <p:nvPr/>
        </p:nvSpPr>
        <p:spPr>
          <a:xfrm>
            <a:off x="239159" y="1383907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デンカ電子承認システム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をデータレイクとして活用する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875C1B9-2FFF-3A62-1D99-FD4FD547346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25069E7-336A-B03C-EA9F-E20C6888CD1C}"/>
              </a:ext>
            </a:extLst>
          </p:cNvPr>
          <p:cNvSpPr txBox="1"/>
          <p:nvPr/>
        </p:nvSpPr>
        <p:spPr>
          <a:xfrm>
            <a:off x="256032" y="2256984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882325-5020-22A4-C777-8961E540354B}"/>
              </a:ext>
            </a:extLst>
          </p:cNvPr>
          <p:cNvSpPr txBox="1"/>
          <p:nvPr/>
        </p:nvSpPr>
        <p:spPr>
          <a:xfrm>
            <a:off x="806690" y="2880903"/>
            <a:ext cx="8070821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によるスクレイピングでデータベースにデータ収集</a:t>
            </a:r>
            <a:endParaRPr lang="en-US" altLang="ja-JP" sz="2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Power BI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で収集したデータを可視化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849D-664C-B648-E055-FF101C09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2C51C0-00B4-6B22-37B6-3403356CE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アドイン 5" title="Microsoft Power BI">
                <a:extLst>
                  <a:ext uri="{FF2B5EF4-FFF2-40B4-BE49-F238E27FC236}">
                    <a16:creationId xmlns:a16="http://schemas.microsoft.com/office/drawing/2014/main" id="{33CC11D2-16BB-93C3-A3A5-ED1F301219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3859349"/>
                  </p:ext>
                </p:extLst>
              </p:nvPr>
            </p:nvGraphicFramePr>
            <p:xfrm>
              <a:off x="5762" y="964042"/>
              <a:ext cx="9132475" cy="54794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アドイン 5" title="Microsoft Power BI">
                <a:extLst>
                  <a:ext uri="{FF2B5EF4-FFF2-40B4-BE49-F238E27FC236}">
                    <a16:creationId xmlns:a16="http://schemas.microsoft.com/office/drawing/2014/main" id="{33CC11D2-16BB-93C3-A3A5-ED1F301219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" y="964042"/>
                <a:ext cx="9132475" cy="5479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4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39D5F-388A-2147-E3A9-C18B4BA1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D2483FB-4633-1D0C-EF26-943FB84C6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アドイン 3" title="Microsoft Power BI">
                <a:extLst>
                  <a:ext uri="{FF2B5EF4-FFF2-40B4-BE49-F238E27FC236}">
                    <a16:creationId xmlns:a16="http://schemas.microsoft.com/office/drawing/2014/main" id="{7A7A6825-CADE-5F43-3A40-9CE64032B1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88891"/>
                  </p:ext>
                </p:extLst>
              </p:nvPr>
            </p:nvGraphicFramePr>
            <p:xfrm>
              <a:off x="0" y="894104"/>
              <a:ext cx="9144000" cy="54864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アドイン 3" title="Microsoft Power BI">
                <a:extLst>
                  <a:ext uri="{FF2B5EF4-FFF2-40B4-BE49-F238E27FC236}">
                    <a16:creationId xmlns:a16="http://schemas.microsoft.com/office/drawing/2014/main" id="{7A7A6825-CADE-5F43-3A40-9CE64032B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94104"/>
                <a:ext cx="9144000" cy="54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96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2B830-0523-671B-D819-455FFFEE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BFA4E9-0E3D-54D4-D0EB-9D677252B7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アドイン 3" title="Microsoft Power BI">
                <a:extLst>
                  <a:ext uri="{FF2B5EF4-FFF2-40B4-BE49-F238E27FC236}">
                    <a16:creationId xmlns:a16="http://schemas.microsoft.com/office/drawing/2014/main" id="{164D005E-0EBD-A404-C451-1EED52BA6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488692"/>
                  </p:ext>
                </p:extLst>
              </p:nvPr>
            </p:nvGraphicFramePr>
            <p:xfrm>
              <a:off x="62847" y="1003703"/>
              <a:ext cx="9018306" cy="54109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アドイン 3" title="Microsoft Power BI">
                <a:extLst>
                  <a:ext uri="{FF2B5EF4-FFF2-40B4-BE49-F238E27FC236}">
                    <a16:creationId xmlns:a16="http://schemas.microsoft.com/office/drawing/2014/main" id="{164D005E-0EBD-A404-C451-1EED52BA66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47" y="1003703"/>
                <a:ext cx="9018306" cy="5410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14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1175ABCF-427C-41A7-BC63-9D6980B79B2C}">
  <we:reference id="wa200003233" version="2.0.0.3" store="ja-JP" storeType="OMEX"/>
  <we:alternateReferences>
    <we:reference id="WA200003233" version="2.0.0.3" store="WA200003233" storeType="OMEX"/>
  </we:alternateReferences>
  <we:properties>
    <we:property name="pptInsertionSessionID" value="&quot;B7F493AB-DA15-454A-9FC0-E8D13133319C&quot;"/>
    <we:property name="reportUrl" value="&quot;/groups/me/reports/1bb952db-887b-406a-afbd-78582149dcab/ReportSection?bookmarkGuid=1ff3a919-482a-41ac-afa6-5befcd7247a5&amp;bookmarkUsage=1&amp;ctid=11c6e1b9-6892-4f17-a03f-56ef3dfda08d&amp;fromEntryPoint=export&quot;"/>
    <we:property name="reportName" value="&quot;summary&quot;"/>
    <we:property name="reportState" value="&quot;CONNECTED&quot;"/>
    <we:property name="embedUrl" value="&quot;/reportEmbed?reportId=1bb952db-887b-406a-afbd-78582149dcab&amp;config=eyJjbHVzdGVyVXJsIjoiaHR0cHM6Ly9XQUJJLUpBUEFOLUVBU1Q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計算科学G&quot;"/>
    <we:property name="datasetId" value="&quot;a00c676a-9c12-43f2-a628-08ff546177ad&quot;"/>
    <we:property name="backgroundColor" value="&quot;#FFFFFF&quot;"/>
    <we:property name="bookmark" value="&quot;H4sIAAAAAAAAA81XX2sbRxD/KuVe8nIE/bXkvMWuDKVJIyTjPpQ8rO7mTpusbq97KzWqEaQVjoNJHEON22K3rtumpaWkDgTSGgd/GPlk61t0dk9ny4okVPIHIzh2Z2dnfjPz253VsmHTwGek+QmpgXHN6LS3Ou125+u/O+0fO+1DHHyQNEzDi1bnOL9bI+KuY+VzVmaWZBy7UrGylUrGcVCL+5JyLzCuLRuSCBfkEg3qhCnTKPzstmkQxorEVTOHsABMwwcRcI8w+iVEyrgkRR1apgH3fMYFUSbLkkhQZhuojnOEkryaRo/EkrQBZbBkJC2Bz4WM56YRRCMN6eKaMqYdznNPEuqhYSVLV/L5/GwiS5JJJztTcdKJXFbJHcpkX6XSLNzzBcazHKdlQS/O5mYz+USOZBK5JDj5bH4mrVInm77SmccIXC6oRRgKI3PK2lIcUco0FgSvabv9YtRQs+BJKps4uVm4OVcooWRRG0y0MJ2fVkGA3oFR2DQO7CP9VSghCKLwtQqr14ZW1KzM68KCEjjnE+27hTUoCo4V0v67+0/CjccoRb9LhNV1SdHsDYqRYFAqFiVG1Svh3h+n+y+737fDw++u6C3jFNd3Tzb3jw92Tg9/ONl8OVH3+NVG+NOL3vbK8dHaZKPPn4dPfun9fjRRq/vzSm91PXy2O1Grt3UfAYZfPe3+tTdZEW2ttE+ONsNf/+y117Xu7RZ+IiYP5HuqOgyXfVwxTKPKv5gXgOyyFSnM5Zhw1+0G8SyUDvu/Lqis1kBSS81ugCO11HUFuCSmUOENIJcKxVulxfJrmNfun+59091aPXn07PjVTvfhRvfbp1ppoe71D2VWTUvUrWpMZQs324VGlOqLri8RXg1T3W9qcgu3E8nxbKeHq5OcqjqXJ65xzLp4lb0Jucch3Frtbv8TPjoIHz6YyPG3hyT890V48NswkHB7O3y81t3ZHYFCHeyAei7rN67zjhJd0EaFiPkqEVI1xsodbDuqe+AmLmwQc019J39IRdyP8P6/pAxXN37UaHHvnYGO2k9/c/r2Mu21pm5O00jNJDL2jA2pPDhZJwv4s8Y34/fFiXPp/yREwKiFTX+QDkYN8J2kBi54UU/BSPzIG4XgPNqLo0mvBgQ4+G7o431f7wblfVzGpng5pBKpVKQ/0EEjCtpEkhHpqXFbJxA0D0ZbnSMBtZTByNwYOp9he8tE6T8BiBfET9nIieBMj2LHGCODBrBo9fM6iCZ60hqRrat9k6hIA4TIiB8o7qkHM4ps0IA+hua7CEL5LFLPix0qieBcN+rYdZxBr86YaVhVymwBngYzrDJd/ZXTRe7imTrz2idEa/Qx4nUZ+MSCIvFgBFl0GWxlbCJh9J+TM7q0Wv8BL5HDUyYNAAA=&quot;"/>
    <we:property name="initialStateBookmark" value="&quot;H4sIAAAAAAAAA81WbWsbRxD+K+W+5MsR9GLZcr7ZrgzFcSwk43wooazuRqcNq9vr3kqNagRphetgEsdQ47bYreu2aWkpqQOBtMbBP0Y+2foXnd27i2VFUlXyghGIm9nZeebl2Z1dNWzqe4w0bpEqGDeMdmun3Wq1v/yr3fqh3TrGjw+Shmm44ers0tLC4kxh4ZNbM4s5VHNPUu76xo1VQxLhgFyhfo0w5QuVH98xDcJYnjhKKhPmg2l4IHzuEkY/h9AYl6SoQdM04J7HuCDKZVESCcptHc1RRuzk9TQiEkvSOhTBkqG2AB4XMpZNww+/dEiX15QzDTjHXUmoi46VLl3KZrPTiQxJJsuZyVI5nZjKKH2ZMhmZlBq5e57AfFbjOszrxemp6YlsYopMJKaSUM5mspNpVSvZ8JTNHGbgcEEtwlAZulPeVuKMUqYxL3hV+42qX0XLnCupbKCwmFuczRVQs6wdJppYztsVEKB3YBY2jRP7SP+rKMH3w/S1CatV+1aUVOQ1YUEByheCxm5iD/KCY4c0fufwcbD1CLWIu0JYTbcU3d6kmAkmpXJRajS9Fhz8fn74ovNdKzj+9preMsxwc/9s+/D0aO/8+Puz7RcjbU9fbgU/Pu/urp2ebIx2+uxZ8Pjn7m8nI606P6111zeDp/sjrbo79zHA4IsnnT8PRhuir7XW2cl28Msf3damtr3TxL+QyT31HqsP/W0f1gzTqPDP5gQgu2xFCnM1JtyMXSeuhdp+/BlBZaUKklpKugllqbWOI8AhMYVybxByIZdfKiwXX4t54/75wdednfWzh09PX+51Hmx1vnmijeZrbnQoM0osUKeiYypauNnO1cNSX4a+QvHqMNX9poQl3E4kx7Od7u9OcqzuXJ28hjHr8lX2JuQeFuHOemf37+DhUfDgq5Ecf3uRBP88D45+7Q8k2N0NHm109vYHRKEOtk9dh0WD62KihBe0USJirkKEVIOxdBfHjpoeuIkLG8RsQ9/JH1IRzyO8/68ow9WNHw5a3Hu3Z6JG5W+MP17GvdbUzWkaqcnEhD1pQyoL5Uw5A/izhg/j98WJC+3/JITPqIVDv5cORhXwnaQ+HHDDmYKZeCEaBf8i28tfo14NGGDvuyGK9329GxT6sIqN8XJIJVKp0L5ngoYUtIkkA8pT5bYuIGgeDPY6S3xqKYehuyF0fhXbWyZK9AQgrh8/ZUMQwZn+ioExRwZ1YOHqpzUQDUTSFqGv65FLNKQ+hsiI5yvuqQczqmzQAS1A410koTDz1HVjQKURnOtBHUPHFXRrjJmGVaHMFuDqYPpNxuu/Al3mDp6pV6gRIZqDjxGvSd8jFuSJCwPIottgK2cjCaOQDI2BB5iW2H8RLLaPYvsXEWidKkYNAAA=&quot;"/>
    <we:property name="isFooterCollapsed" value="true"/>
    <we:property name="isFiltersActionButtonVisible" value="true"/>
    <we:property name="reportEmbeddedTime" value="&quot;2023-03-31T02:09:14.487Z&quot;"/>
    <we:property name="creatorTenantId" value="&quot;11c6e1b9-6892-4f17-a03f-56ef3dfda08d&quot;"/>
    <we:property name="creatorUserId" value="&quot;10032001D3698FF8&quot;"/>
    <we:property name="creatorSessionId" value="&quot;bb912e6a-7db9-4271-8720-76a7efbdbff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6091A9D-FFC8-4993-A3F0-0F2F25708273}">
  <we:reference id="wa200003233" version="2.0.0.3" store="ja-JP" storeType="OMEX"/>
  <we:alternateReferences>
    <we:reference id="WA200003233" version="2.0.0.3" store="WA200003233" storeType="OMEX"/>
  </we:alternateReferences>
  <we:properties>
    <we:property name="pptInsertionSessionID" value="&quot;B7F493AB-DA15-454A-9FC0-E8D13133319C&quot;"/>
    <we:property name="reportUrl" value="&quot;/groups/me/reports/1bb952db-887b-406a-afbd-78582149dcab/ReportSection2fb93821bbbcffdc43fe?bookmarkGuid=b0e77def-65f9-45d9-809d-6a2db1eccf6d&amp;bookmarkUsage=1&amp;ctid=11c6e1b9-6892-4f17-a03f-56ef3dfda08d&amp;fromEntryPoint=export&quot;"/>
    <we:property name="reportName" value="&quot;summary&quot;"/>
    <we:property name="reportState" value="&quot;CONNECTED&quot;"/>
    <we:property name="embedUrl" value="&quot;/reportEmbed?reportId=1bb952db-887b-406a-afbd-78582149dcab&amp;config=eyJjbHVzdGVyVXJsIjoiaHR0cHM6Ly9XQUJJLUpBUEFOLUVBU1QtcmVkaXJlY3QuYW5hbHlzaXMud2luZG93cy5uZXQiLCJlbWJlZEZlYXR1cmVzIjp7Im1vZGVybkVtYmVkIjp0cnVlLCJ1c2FnZU1ldHJpY3NWTmV4dCI6dHJ1ZX19&amp;disableSensitivityBanner=true&quot;"/>
    <we:property name="pageName" value="&quot;ReportSection2fb93821bbbcffdc43fe&quot;"/>
    <we:property name="pageDisplayName" value="&quot;生産技術部&quot;"/>
    <we:property name="datasetId" value="&quot;a00c676a-9c12-43f2-a628-08ff546177ad&quot;"/>
    <we:property name="backgroundColor" value="&quot;#FFFFFF&quot;"/>
    <we:property name="bookmark" value="&quot;H4sIAAAAAAAAA81XT2sbRxT/KmUvvihhdyVbkm+xLYNJaIVt3EPxYXbnrTTJaGc7O1KjGoGJaGNCCoUGX2waSqH0ENpLD21oP40qOfkWfTOza0uOFInUcgtimT9v3vu9f78ZHTmUpQkn3Y9JC5x1Z9A/HfT7gye/DvrfD/p/4uAjzyk4sd3dEOJRi8hHbiksgV+JvHA19FfLPi17FZQSiWIiTp31I0cR2QB1wNI24Vo1Ln52WHAI53XS0LOI8BQKTgIyFTHh7EuwwrilZBt6BQceJ1xIolXuKaJAq+2gOM4Rine3iBZJqFgH9iBUdnUXEiFVNvejoFqs+F4QBGEU0bBUjADPpHbXwJwvj0IR4wrt6mHQrT1OJPpylIdk22z61cjzq9WIQLFCS5HrlUtlNKW6iZbZRPQNIVlIOC5adVrbQe6NX3C2pWgZvVkiJErWYsVUV7tVq3+yu7+HS/tGo9vDWH7aBAnmyKaIKbMROHJ2zFfDhDS1fhoR3m5d29GzPdGWIexCdDUxxnuYgLoUmB4D4G3/57enx7iKdg8Ib5t8otoHDF1Br7QzehlFVy5evLx48ePo2fGbH77Dcyv61GEPPzanY8YXAvVOEGZBKzhN8cWmBAw2ddY9Y69jagrjowiL8xy6gbtWJS6mCdyST0O3HM5O89QULsENG6/R6dOL57/8/df56OTbN8dfveOV2ytcQrpHOyQOcfU6nnuNhoQGyQuidptgt9tx1our78O+/HCePh2d/T58/np48vWUKOraSFnc4BnrGG4xI9tgTkDkZpNIpVkteIj8oOsCDwlJQW50TWlsMZkTDzZw7f+ZA92xliXx7MMx6stS0F2cHj4UkW5+pL0KrdLIi4pra5R4q0GZBNVbbLvhH78NX/90HfLY6vJLdQaEs7PhN89G5y//UxSj85PpgZjbKSlnIciJPnFagLe/HjQgtvcDpjSx1hikV2mfHL3vPkTY4zdi5sVtXYja+qzSWeBK9F3ft/Jjt6HtTUoUmRIeiOlW9uYB0xNTFeNhUKwF2oB3x63e8Sv7rrtuftoSIm4JOk/LygZJWWjkDa4ZhHHp5E233s33kS7akIRNoPZ5tmXfuDsKWtYBRrXGNMTTO9T2UCshkqV5R+Wz+yzWbVBwHkCklsA6u6zRVLPyMlk2Jp2Tr/UrAUfXEuaYxGn+XraeSsHNKE8finHoALe7n7dBdhG0kbCa7mYKUZCl6C0nSaqpQL/KcYmC8e0+dJdQCsZmncVxblAXx1SMl8m+TZjjFbYo0oxYZ8CcVIFCUghTDrkDedPFbc6xppuMUwlxVsOTIrO5pzjGPdrovmggn48BX1yVP6HqQ/BcvHrlXUbyX0NCbaUb1Vacp+1QU+Rh1o7T7jzRVmlCQqiTGKYxu25SCnQOKZv/x5eU3Ov9A1xvvwypDwAA&quot;"/>
    <we:property name="initialStateBookmark" value="&quot;H4sIAAAAAAAAA81WT2sbRxT/KmUvvihhd6XYlm/+I4NxEgvZOIdgwuzO29WE0e52dqRGNQJTkcSEFAoJvtg0lELpIbSXHtrQfhpVcvIt+mZm15YcKRKp5RaE2Hnz5r3f+/ebObQoSxNO2vdJA6wVq9c96XW7vW9+7XW/73X/xI8vHKtgRWZ3bWdn+95qbfvR/dV7FRTHiWRxlForh5YkIgS5z9Im4coWCh8eFCzCeZWEahUQnkLBSkCkcUQ4+xqMMm5J0YROwYInCY8FUSZ3JZGgzLZQHdfo27ldRI/El6wFu+BLI61BEguZrd3AKxeXXcfzPD8IqF8qBoBnUrOrYU7XR6WAcYl+1afXrjxJBMZymOdgU2+65cBxy+WAQHGZlgLbWSotoSvZTpTOOqIPY8F8wlFozClr+3k0bsHaFHFD280yL1CzEkkm2yqsSnWntreLoj1t0e5gLh/UQYA+sh5HlJkMHFpb+l/BhDQ1cWoV3mxc2VGr3bgpfKhBcLnQzjtYgKqIsTwawIfuzx9OjlCKfvcJb+p6otm7DEPBqFQwSoyqC+ev35y//nHw4uj9D6/w3II6ddDBP1PTIeczgfooCZOgFax6/NW6AEw2tVYc7a+lewrzIwmL8hranr1YJjaWCeySS317yZ9c5rElnEMYJl+Dk+fnL3/5+6+zwfF374+efhSV3SlcQFqlLRL5KL2KZzUMBYQkb4jKTYLdbEbZLN75FPb5p/Pk+eD09/7Ld/3jZ2OyqHojZVHIM9bR3KK/zIBZHhHrdSKkYjXvMfKD6gs8FAsKYq2tW2ODiZx4cIAr/88aqIk1LIlnHw9RX1aC9uz08LmI1PAj7S3TMg2coLi4SIlzx1siXvkGx67/x2/9dz9dhTwknX+rToBwetr/9sXg7M1/imJwdjw+EVMnJeXMBzEyJ1YD8PZXHyFE5n7AkibGG4P0suyjX5+6DxH28I2YRXFTF6LyPql1ZrgSXdt1jf7QbWhmkxJJxqQHIrqRvXlAz8RYw3gYJGuAcuDcssu33OU9217RP+UJETdiOs3KwhpJma/1Na4JhHER5HWP3vXPkWpan/h1oOZ5tmEetVsSGiYARpXF1MfTW9TMUCMhgqX5ROWrbRapMShYdyGQc2CdGgvrclJdRttGl3P0eX6pYKlewhqTKM3fyyZSEXP9lZcP1Ti0gJvdL5sg2ghaaxhLtzODqMhSjJaTJFVUoF7lKKKgY9uG9hxaQfussijKHarmGIvxotg3CXO4w2ZFmhHrBJijJlBJxLFuhzyAfOiiJufY03XGqYAo6+FRlcncUxziHuV0Lw6Rz4eAz27KHTH1OXjO3751LjL5ryGhtdK1WitOs3agKPIgG8dxd17clGlCfKiSCMYxuxpSCnQKKStfhsHxtmUen0biuX6G7R+SWVMUyQ8AAA==&quot;"/>
    <we:property name="isFooterCollapsed" value="true"/>
    <we:property name="isFiltersActionButtonVisible" value="true"/>
    <we:property name="reportEmbeddedTime" value="&quot;2023-03-31T02:12:22.908Z&quot;"/>
    <we:property name="creatorTenantId" value="&quot;11c6e1b9-6892-4f17-a03f-56ef3dfda08d&quot;"/>
    <we:property name="creatorUserId" value="&quot;10032001D3698FF8&quot;"/>
    <we:property name="creatorSessionId" value="&quot;a38a060b-0735-4ddd-b970-2cc21e0c31a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D56C5F4-5CA4-4EDE-AF5E-D7091DEDAB38}">
  <we:reference id="wa200003233" version="2.0.0.3" store="ja-JP" storeType="OMEX"/>
  <we:alternateReferences>
    <we:reference id="WA200003233" version="2.0.0.3" store="WA200003233" storeType="OMEX"/>
  </we:alternateReferences>
  <we:properties>
    <we:property name="pptInsertionSessionID" value="&quot;B7F493AB-DA15-454A-9FC0-E8D13133319C&quot;"/>
    <we:property name="reportUrl" value="&quot;/groups/me/reports/1bb952db-887b-406a-afbd-78582149dcab/ReportSection55ef6d94bff355a92317?bookmarkGuid=35a52cc0-efe1-4ffc-ba66-4eabc02a926c&amp;bookmarkUsage=1&amp;ctid=11c6e1b9-6892-4f17-a03f-56ef3dfda08d&amp;fromEntryPoint=export&quot;"/>
    <we:property name="reportName" value="&quot;summary&quot;"/>
    <we:property name="reportState" value="&quot;CONNECTED&quot;"/>
    <we:property name="embedUrl" value="&quot;/reportEmbed?reportId=1bb952db-887b-406a-afbd-78582149dcab&amp;config=eyJjbHVzdGVyVXJsIjoiaHR0cHM6Ly9XQUJJLUpBUEFOLUVBU1QtcmVkaXJlY3QuYW5hbHlzaXMud2luZG93cy5uZXQiLCJlbWJlZEZlYXR1cmVzIjp7Im1vZGVybkVtYmVkIjp0cnVlLCJ1c2FnZU1ldHJpY3NWTmV4dCI6dHJ1ZX19&amp;disableSensitivityBanner=true&quot;"/>
    <we:property name="pageName" value="&quot;ReportSection55ef6d94bff355a92317&quot;"/>
    <we:property name="pageDisplayName" value="&quot;課ごと&quot;"/>
    <we:property name="datasetId" value="&quot;a00c676a-9c12-43f2-a628-08ff546177ad&quot;"/>
    <we:property name="backgroundColor" value="&quot;#FFFFFF&quot;"/>
    <we:property name="bookmark" value="&quot;H4sIAAAAAAAAA8VWzW8TORT/V1a+cIlQvmaT9EZDK1Wg3ahF5YB6ePG8TAzOeNb2dMlWkdBGWhCCazkUwQnEbS972K34b6JU6n/Bsz3TkihZ0Iosh5Hs5/fxex8/j09YLEwmYfwTjJBtsdn0dDadzn7/czZ9M5t+pMUPNVZhaTjdVurRCPQj3q7Wm1Gzyeu1uBG1eacPEWmpzAqVGrZ1wizoBO2hMDlI55qED44qDKTsQeJ2A5AGKyxDbVQKUvyGQZmOrM5xUmH4OJNKg3N5YMGic3tM6rQnKLWbDYoI3IpjPEBug3QfM6VtsY8iHPwYd5r9waARRdCpN2otsjHh1MP8sr4L6oF1VWpBpATAyaIaxzZvR33oUB2wCS3OnXwgpC1U+uOdx5mmvKka48yVr0tZJEoLDpL5/DSakM4J6yqZj/xqZ0F+oHLNcR8H/ii1wo5dnju9n/fvHbAJ1amnFVXRiy+nHy5Pn3jpUP3a1UgBY7ZVnVSuMNyKjyHlJF0GcCtJNCZgi+3ORtHt5mnRsujfwG68YBenTy/O/p6/OJ8/+2NF2Y5IYkSayGI4r6fhXgDYB90dgrZu+PsPaYxc58lI6Rj19tg3/7bQ5XzWK0tgv1/RJ0cle0j54WeUKGoesH9bCEcTd1KN+i2AVqvTGbSjNjagVm3/j9SZ//PX/Pz9MsbPpJsfxjUQzs7mL59fvH77XVFcvHr3X4hgpOCoF2jARkj/ALdIkK5NZ0T9zEIogea654urw/KOJ7bsajXyZsXviTBTjOUUKiygqLqhvj9EjcXwprEoqbW3VBfz9fMdNkX0dXNDkQ9B5v5HR47vChtSPgliUr1Rr9brQf+GM3BscJ8zjcHCivKMVOwLiJ4Nq71ugxHcOQzu1rD6Cts3posbDA58iPGub+Dt8JrYszgK0UTs3BlOpntxGNJRBlqYcmTL3R2RulGrsLs4sBug9b5IhnZdERdb46+pxXfRtQJz/aKGQGrKl0nIVCvpV2WtSU3iMcpw+kuOekygvUbwdLNwSIrCULYSMuPo5t4/JIrR53YHx5vom4vZE2laBnRXzEqMV7fSGphf5cXdKqvsHQ6tlO9LmXA5qmkuZcGQyep7ReXWZMCxBymuYI9vUozxFxjkX6JX/JlMPgGixAbOEwsAAA==&quot;"/>
    <we:property name="initialStateBookmark" value="&quot;H4sIAAAAAAAAA8VWzWobSRB+laUvuQgjyZ6V5JutyGCcxEIOziGYUJopjTq0pifdPd5ojWBZQRJCcnUOXnZPG3LLJYck7NsIGfwWW909Y0dCWptgbQ4D3dXVVV/9fDV9wiKuUwHDBzBAtskm49PJeDz5/eNk/Odk/A8tfqqwEkv86fb+/t79rc7ekwdb91sklqnhMtFs84QZUDGaQ64zENYWCR8flRgI0YbY7nogNJZYikrLBAT/Fb0yHRmV4ajE8HkqpAJr8sCAQWv2mNRpT74ra+vkEULDj/EAQ+OlHUylMvk+CLD3c9TY6PZ660EAjep6pUZ3tD91MK/Xt04dsKZMDPCEAFhZUAmxHtaDLjSCjQ3cgFoYWnmPC5OrdIet56miuCkbw9Tmq0lRxFLxEARz8SnUPpwT1pQiG7hVa0Z+IDMVYgd77igx3AxtnK32fufhARtRntpKUhad+GL84eL0Nyfty1+aCslhxDbLo9Ilhq3oGJKQpPMAtuJYYQwm37ZWim4nS/KSBf8FduUJOz99eX72efrm6/TViwVpOyKJ5kks8ua86oaHHmAXVLMPytjm7z6lNrKVp0tSRai2h674d7kq+rNamgP745I+OirYQ8pPv6FEnnOP/XYhHI3sSTno1gBqtUajVw/quA6Vcv1/pM70y6fp1/fzGL+Rrr4Zl0A4O5u+fX3+x18/FMX5u7+/hwha8BDVDA3YAOkfYBcx0ti0l6ieqXfFUV/VfHZ1WMx4YsuOkgN3Lf8fEWbyMR9CiXkUZdvUj/qoMG/eJOIFtXbn8qJv3t9+k3tf1jfk+RBE5n50ZPgeNz7kEy8m1TvVcrXq9e/YC5YN9rNXIzCwID0DGbkEomPDYqvboHloDXpzS1h9ie2W6WIbI4Swj9GOK+Bd/3zYNTjw3nhkzemQru5GvkkHKSiui5Ytdns8sa1WYvewZ1ZA6w6P+2ZZEmdL48bU7EPoSoHZelFBINHFy8RHqqRwqyLXpCbwGIU/fZahGhJop+EtreUGSZFrilZAqi3d7PuHRBG62PZwuIq6WZ9tniSFQztiFmK8nEpLYN7Iip0qi+5bHEpKV5ci4KJVk0yInCGjxXNFZkanEGIbElzAHlekCKNrGGRxMOeDJhrviusYV+jn2P4FCQAeTzMLAAA=&quot;"/>
    <we:property name="isFooterCollapsed" value="true"/>
    <we:property name="isFiltersActionButtonVisible" value="true"/>
    <we:property name="reportEmbeddedTime" value="&quot;2023-03-31T02:11:44.043Z&quot;"/>
    <we:property name="creatorTenantId" value="&quot;11c6e1b9-6892-4f17-a03f-56ef3dfda08d&quot;"/>
    <we:property name="creatorUserId" value="&quot;10032001D3698FF8&quot;"/>
    <we:property name="creatorSessionId" value="&quot;78240c44-d46b-4ee6-a8f8-f666130d3d59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13624</TotalTime>
  <Words>948</Words>
  <Application>Microsoft Office PowerPoint</Application>
  <PresentationFormat>画面に合わせる (4:3)</PresentationFormat>
  <Paragraphs>367</Paragraphs>
  <Slides>29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ＭＳ Ｐゴシック</vt:lpstr>
      <vt:lpstr>游ゴシック</vt:lpstr>
      <vt:lpstr>Arial</vt:lpstr>
      <vt:lpstr>Calibri</vt:lpstr>
      <vt:lpstr>Wingdings</vt:lpstr>
      <vt:lpstr>Office テーマ</vt:lpstr>
      <vt:lpstr>計算科学G ミーティング 進捗報告（2023/3/31）</vt:lpstr>
      <vt:lpstr>PowerPoint プレゼンテーション</vt:lpstr>
      <vt:lpstr>PowerPoint プレゼンテーション</vt:lpstr>
      <vt:lpstr>進捗状況</vt:lpstr>
      <vt:lpstr>PowerPoint プレゼンテーション</vt:lpstr>
      <vt:lpstr>電子承認システム　データ活用</vt:lpstr>
      <vt:lpstr>電子承認システム　データ活用</vt:lpstr>
      <vt:lpstr>電子承認システム　データ活用</vt:lpstr>
      <vt:lpstr>電子承認システム　データ活用</vt:lpstr>
      <vt:lpstr>電子承認システム　データ活用</vt:lpstr>
      <vt:lpstr>PowerPoint プレゼンテーション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PowerPoint プレゼンテーション</vt:lpstr>
      <vt:lpstr>COGNEX ViDi　HTML解析</vt:lpstr>
      <vt:lpstr>COGNEX ViDi　HTML解析</vt:lpstr>
      <vt:lpstr>COGNEX ViDi　HTML解析</vt:lpstr>
      <vt:lpstr>COGNEX ViDi　HTML解析</vt:lpstr>
      <vt:lpstr>COGNEX ViDi　HTML解析</vt:lpstr>
      <vt:lpstr>COGNEX ViDi　HTML解析</vt:lpstr>
      <vt:lpstr>PowerPoint プレゼンテーション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2023-04-05T02:46:41Z</dcterms:modified>
</cp:coreProperties>
</file>